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y="10744200" cx="8001000"/>
  <p:notesSz cx="6858000" cy="9144000"/>
  <p:embeddedFontLst>
    <p:embeddedFont>
      <p:font typeface="Roboto Thin"/>
      <p:regular r:id="rId38"/>
      <p:bold r:id="rId39"/>
      <p:italic r:id="rId40"/>
      <p:boldItalic r:id="rId41"/>
    </p:embeddedFont>
    <p:embeddedFont>
      <p:font typeface="Roboto Medium"/>
      <p:regular r:id="rId42"/>
      <p:bold r:id="rId43"/>
      <p:italic r:id="rId44"/>
      <p:boldItalic r:id="rId45"/>
    </p:embeddedFont>
    <p:embeddedFont>
      <p:font typeface="Amiri"/>
      <p:regular r:id="rId46"/>
      <p:bold r:id="rId47"/>
      <p:italic r:id="rId48"/>
      <p:boldItalic r:id="rId49"/>
    </p:embeddedFont>
    <p:embeddedFont>
      <p:font typeface="Lato"/>
      <p:regular r:id="rId50"/>
      <p:bold r:id="rId51"/>
      <p:italic r:id="rId52"/>
      <p:boldItalic r:id="rId53"/>
    </p:embeddedFont>
    <p:embeddedFont>
      <p:font typeface="Titillium Web"/>
      <p:regular r:id="rId54"/>
      <p:bold r:id="rId55"/>
      <p:italic r:id="rId56"/>
      <p:boldItalic r:id="rId57"/>
    </p:embeddedFont>
    <p:embeddedFont>
      <p:font typeface="Krub"/>
      <p:regular r:id="rId58"/>
      <p:bold r:id="rId59"/>
      <p:italic r:id="rId60"/>
      <p:boldItalic r:id="rId61"/>
    </p:embeddedFont>
    <p:embeddedFont>
      <p:font typeface="Krub Medium"/>
      <p:regular r:id="rId62"/>
      <p:bold r:id="rId63"/>
      <p:italic r:id="rId64"/>
      <p:boldItalic r:id="rId65"/>
    </p:embeddedFont>
    <p:embeddedFont>
      <p:font typeface="Black Han Sans"/>
      <p:regular r:id="rId6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54DB247-0E02-47D5-8BC6-BCBE6EABF015}">
  <a:tblStyle styleId="{954DB247-0E02-47D5-8BC6-BCBE6EABF01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BA33F9B8-3FEB-4BC6-9371-9D5993F192C6}"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RobotoThin-italic.fntdata"/><Relationship Id="rId42" Type="http://schemas.openxmlformats.org/officeDocument/2006/relationships/font" Target="fonts/RobotoMedium-regular.fntdata"/><Relationship Id="rId41" Type="http://schemas.openxmlformats.org/officeDocument/2006/relationships/font" Target="fonts/RobotoThin-boldItalic.fntdata"/><Relationship Id="rId44" Type="http://schemas.openxmlformats.org/officeDocument/2006/relationships/font" Target="fonts/RobotoMedium-italic.fntdata"/><Relationship Id="rId43" Type="http://schemas.openxmlformats.org/officeDocument/2006/relationships/font" Target="fonts/RobotoMedium-bold.fntdata"/><Relationship Id="rId46" Type="http://schemas.openxmlformats.org/officeDocument/2006/relationships/font" Target="fonts/Amiri-regular.fntdata"/><Relationship Id="rId45" Type="http://schemas.openxmlformats.org/officeDocument/2006/relationships/font" Target="fonts/RobotoMedium-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Amiri-italic.fntdata"/><Relationship Id="rId47" Type="http://schemas.openxmlformats.org/officeDocument/2006/relationships/font" Target="fonts/Amiri-bold.fntdata"/><Relationship Id="rId49" Type="http://schemas.openxmlformats.org/officeDocument/2006/relationships/font" Target="fonts/Amiri-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font" Target="fonts/RobotoThin-bold.fntdata"/><Relationship Id="rId38" Type="http://schemas.openxmlformats.org/officeDocument/2006/relationships/font" Target="fonts/RobotoThin-regular.fntdata"/><Relationship Id="rId62" Type="http://schemas.openxmlformats.org/officeDocument/2006/relationships/font" Target="fonts/KrubMedium-regular.fntdata"/><Relationship Id="rId61" Type="http://schemas.openxmlformats.org/officeDocument/2006/relationships/font" Target="fonts/Krub-boldItalic.fntdata"/><Relationship Id="rId20" Type="http://schemas.openxmlformats.org/officeDocument/2006/relationships/slide" Target="slides/slide15.xml"/><Relationship Id="rId64" Type="http://schemas.openxmlformats.org/officeDocument/2006/relationships/font" Target="fonts/KrubMedium-italic.fntdata"/><Relationship Id="rId63" Type="http://schemas.openxmlformats.org/officeDocument/2006/relationships/font" Target="fonts/KrubMedium-bold.fntdata"/><Relationship Id="rId22" Type="http://schemas.openxmlformats.org/officeDocument/2006/relationships/slide" Target="slides/slide17.xml"/><Relationship Id="rId66" Type="http://schemas.openxmlformats.org/officeDocument/2006/relationships/font" Target="fonts/BlackHanSans-regular.fntdata"/><Relationship Id="rId21" Type="http://schemas.openxmlformats.org/officeDocument/2006/relationships/slide" Target="slides/slide16.xml"/><Relationship Id="rId65" Type="http://schemas.openxmlformats.org/officeDocument/2006/relationships/font" Target="fonts/KrubMedium-boldItalic.fntdata"/><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Krub-italic.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Lato-bold.fntdata"/><Relationship Id="rId50" Type="http://schemas.openxmlformats.org/officeDocument/2006/relationships/font" Target="fonts/Lato-regular.fntdata"/><Relationship Id="rId53" Type="http://schemas.openxmlformats.org/officeDocument/2006/relationships/font" Target="fonts/Lato-boldItalic.fntdata"/><Relationship Id="rId52" Type="http://schemas.openxmlformats.org/officeDocument/2006/relationships/font" Target="fonts/Lato-italic.fntdata"/><Relationship Id="rId11" Type="http://schemas.openxmlformats.org/officeDocument/2006/relationships/slide" Target="slides/slide6.xml"/><Relationship Id="rId55" Type="http://schemas.openxmlformats.org/officeDocument/2006/relationships/font" Target="fonts/TitilliumWeb-bold.fntdata"/><Relationship Id="rId10" Type="http://schemas.openxmlformats.org/officeDocument/2006/relationships/slide" Target="slides/slide5.xml"/><Relationship Id="rId54" Type="http://schemas.openxmlformats.org/officeDocument/2006/relationships/font" Target="fonts/TitilliumWeb-regular.fntdata"/><Relationship Id="rId13" Type="http://schemas.openxmlformats.org/officeDocument/2006/relationships/slide" Target="slides/slide8.xml"/><Relationship Id="rId57" Type="http://schemas.openxmlformats.org/officeDocument/2006/relationships/font" Target="fonts/TitilliumWeb-boldItalic.fntdata"/><Relationship Id="rId12" Type="http://schemas.openxmlformats.org/officeDocument/2006/relationships/slide" Target="slides/slide7.xml"/><Relationship Id="rId56" Type="http://schemas.openxmlformats.org/officeDocument/2006/relationships/font" Target="fonts/TitilliumWeb-italic.fntdata"/><Relationship Id="rId15" Type="http://schemas.openxmlformats.org/officeDocument/2006/relationships/slide" Target="slides/slide10.xml"/><Relationship Id="rId59" Type="http://schemas.openxmlformats.org/officeDocument/2006/relationships/font" Target="fonts/Krub-bold.fntdata"/><Relationship Id="rId14" Type="http://schemas.openxmlformats.org/officeDocument/2006/relationships/slide" Target="slides/slide9.xml"/><Relationship Id="rId58" Type="http://schemas.openxmlformats.org/officeDocument/2006/relationships/font" Target="fonts/Krub-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52563" y="685800"/>
            <a:ext cx="2553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9" name="Shape 1169"/>
        <p:cNvGrpSpPr/>
        <p:nvPr/>
      </p:nvGrpSpPr>
      <p:grpSpPr>
        <a:xfrm>
          <a:off x="0" y="0"/>
          <a:ext cx="0" cy="0"/>
          <a:chOff x="0" y="0"/>
          <a:chExt cx="0" cy="0"/>
        </a:xfrm>
      </p:grpSpPr>
      <p:sp>
        <p:nvSpPr>
          <p:cNvPr id="1170" name="Google Shape;1170;p:notes"/>
          <p:cNvSpPr/>
          <p:nvPr>
            <p:ph idx="2" type="sldImg"/>
          </p:nvPr>
        </p:nvSpPr>
        <p:spPr>
          <a:xfrm>
            <a:off x="215256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171" name="Google Shape;1171;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6" name="Shape 1296"/>
        <p:cNvGrpSpPr/>
        <p:nvPr/>
      </p:nvGrpSpPr>
      <p:grpSpPr>
        <a:xfrm>
          <a:off x="0" y="0"/>
          <a:ext cx="0" cy="0"/>
          <a:chOff x="0" y="0"/>
          <a:chExt cx="0" cy="0"/>
        </a:xfrm>
      </p:grpSpPr>
      <p:sp>
        <p:nvSpPr>
          <p:cNvPr id="1297" name="Google Shape;1297;g10e09914256_0_12:notes"/>
          <p:cNvSpPr/>
          <p:nvPr>
            <p:ph idx="2" type="sldImg"/>
          </p:nvPr>
        </p:nvSpPr>
        <p:spPr>
          <a:xfrm>
            <a:off x="215256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298" name="Google Shape;1298;g10e09914256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5" name="Shape 1305"/>
        <p:cNvGrpSpPr/>
        <p:nvPr/>
      </p:nvGrpSpPr>
      <p:grpSpPr>
        <a:xfrm>
          <a:off x="0" y="0"/>
          <a:ext cx="0" cy="0"/>
          <a:chOff x="0" y="0"/>
          <a:chExt cx="0" cy="0"/>
        </a:xfrm>
      </p:grpSpPr>
      <p:sp>
        <p:nvSpPr>
          <p:cNvPr id="1306" name="Google Shape;1306;ge93dabfad8_0_28: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307" name="Google Shape;1307;ge93dabfad8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8" name="Shape 1318"/>
        <p:cNvGrpSpPr/>
        <p:nvPr/>
      </p:nvGrpSpPr>
      <p:grpSpPr>
        <a:xfrm>
          <a:off x="0" y="0"/>
          <a:ext cx="0" cy="0"/>
          <a:chOff x="0" y="0"/>
          <a:chExt cx="0" cy="0"/>
        </a:xfrm>
      </p:grpSpPr>
      <p:sp>
        <p:nvSpPr>
          <p:cNvPr id="1319" name="Google Shape;1319;g111cf8dba97_0_41: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320" name="Google Shape;1320;g111cf8dba97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9" name="Shape 1329"/>
        <p:cNvGrpSpPr/>
        <p:nvPr/>
      </p:nvGrpSpPr>
      <p:grpSpPr>
        <a:xfrm>
          <a:off x="0" y="0"/>
          <a:ext cx="0" cy="0"/>
          <a:chOff x="0" y="0"/>
          <a:chExt cx="0" cy="0"/>
        </a:xfrm>
      </p:grpSpPr>
      <p:sp>
        <p:nvSpPr>
          <p:cNvPr id="1330" name="Google Shape;1330;g111cf8dba97_0_61: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331" name="Google Shape;1331;g111cf8dba97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0" name="Shape 1340"/>
        <p:cNvGrpSpPr/>
        <p:nvPr/>
      </p:nvGrpSpPr>
      <p:grpSpPr>
        <a:xfrm>
          <a:off x="0" y="0"/>
          <a:ext cx="0" cy="0"/>
          <a:chOff x="0" y="0"/>
          <a:chExt cx="0" cy="0"/>
        </a:xfrm>
      </p:grpSpPr>
      <p:sp>
        <p:nvSpPr>
          <p:cNvPr id="1341" name="Google Shape;1341;g111cf8dba97_0_90: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342" name="Google Shape;1342;g111cf8dba97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0" name="Shape 1350"/>
        <p:cNvGrpSpPr/>
        <p:nvPr/>
      </p:nvGrpSpPr>
      <p:grpSpPr>
        <a:xfrm>
          <a:off x="0" y="0"/>
          <a:ext cx="0" cy="0"/>
          <a:chOff x="0" y="0"/>
          <a:chExt cx="0" cy="0"/>
        </a:xfrm>
      </p:grpSpPr>
      <p:sp>
        <p:nvSpPr>
          <p:cNvPr id="1351" name="Google Shape;1351;g111cf8dba97_0_114: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352" name="Google Shape;1352;g111cf8dba97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2" name="Shape 1362"/>
        <p:cNvGrpSpPr/>
        <p:nvPr/>
      </p:nvGrpSpPr>
      <p:grpSpPr>
        <a:xfrm>
          <a:off x="0" y="0"/>
          <a:ext cx="0" cy="0"/>
          <a:chOff x="0" y="0"/>
          <a:chExt cx="0" cy="0"/>
        </a:xfrm>
      </p:grpSpPr>
      <p:sp>
        <p:nvSpPr>
          <p:cNvPr id="1363" name="Google Shape;1363;g111cf8dba97_0_134: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364" name="Google Shape;1364;g111cf8dba97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3" name="Shape 1373"/>
        <p:cNvGrpSpPr/>
        <p:nvPr/>
      </p:nvGrpSpPr>
      <p:grpSpPr>
        <a:xfrm>
          <a:off x="0" y="0"/>
          <a:ext cx="0" cy="0"/>
          <a:chOff x="0" y="0"/>
          <a:chExt cx="0" cy="0"/>
        </a:xfrm>
      </p:grpSpPr>
      <p:sp>
        <p:nvSpPr>
          <p:cNvPr id="1374" name="Google Shape;1374;g111cf8dba97_0_154: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375" name="Google Shape;1375;g111cf8dba97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2" name="Shape 1382"/>
        <p:cNvGrpSpPr/>
        <p:nvPr/>
      </p:nvGrpSpPr>
      <p:grpSpPr>
        <a:xfrm>
          <a:off x="0" y="0"/>
          <a:ext cx="0" cy="0"/>
          <a:chOff x="0" y="0"/>
          <a:chExt cx="0" cy="0"/>
        </a:xfrm>
      </p:grpSpPr>
      <p:sp>
        <p:nvSpPr>
          <p:cNvPr id="1383" name="Google Shape;1383;g111cf8dba97_0_173: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384" name="Google Shape;1384;g111cf8dba97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1" name="Shape 1391"/>
        <p:cNvGrpSpPr/>
        <p:nvPr/>
      </p:nvGrpSpPr>
      <p:grpSpPr>
        <a:xfrm>
          <a:off x="0" y="0"/>
          <a:ext cx="0" cy="0"/>
          <a:chOff x="0" y="0"/>
          <a:chExt cx="0" cy="0"/>
        </a:xfrm>
      </p:grpSpPr>
      <p:sp>
        <p:nvSpPr>
          <p:cNvPr id="1392" name="Google Shape;1392;g111cf8dba97_0_190: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393" name="Google Shape;1393;g111cf8dba97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9" name="Shape 1179"/>
        <p:cNvGrpSpPr/>
        <p:nvPr/>
      </p:nvGrpSpPr>
      <p:grpSpPr>
        <a:xfrm>
          <a:off x="0" y="0"/>
          <a:ext cx="0" cy="0"/>
          <a:chOff x="0" y="0"/>
          <a:chExt cx="0" cy="0"/>
        </a:xfrm>
      </p:grpSpPr>
      <p:sp>
        <p:nvSpPr>
          <p:cNvPr id="1180" name="Google Shape;1180;ge6a89b095f_0_235: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181" name="Google Shape;1181;ge6a89b095f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8" name="Shape 1398"/>
        <p:cNvGrpSpPr/>
        <p:nvPr/>
      </p:nvGrpSpPr>
      <p:grpSpPr>
        <a:xfrm>
          <a:off x="0" y="0"/>
          <a:ext cx="0" cy="0"/>
          <a:chOff x="0" y="0"/>
          <a:chExt cx="0" cy="0"/>
        </a:xfrm>
      </p:grpSpPr>
      <p:sp>
        <p:nvSpPr>
          <p:cNvPr id="1399" name="Google Shape;1399;g111cf8dba97_0_206: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400" name="Google Shape;1400;g111cf8dba97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8" name="Shape 1408"/>
        <p:cNvGrpSpPr/>
        <p:nvPr/>
      </p:nvGrpSpPr>
      <p:grpSpPr>
        <a:xfrm>
          <a:off x="0" y="0"/>
          <a:ext cx="0" cy="0"/>
          <a:chOff x="0" y="0"/>
          <a:chExt cx="0" cy="0"/>
        </a:xfrm>
      </p:grpSpPr>
      <p:sp>
        <p:nvSpPr>
          <p:cNvPr id="1409" name="Google Shape;1409;g111cf8dba97_0_231: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410" name="Google Shape;1410;g111cf8dba97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7" name="Shape 1417"/>
        <p:cNvGrpSpPr/>
        <p:nvPr/>
      </p:nvGrpSpPr>
      <p:grpSpPr>
        <a:xfrm>
          <a:off x="0" y="0"/>
          <a:ext cx="0" cy="0"/>
          <a:chOff x="0" y="0"/>
          <a:chExt cx="0" cy="0"/>
        </a:xfrm>
      </p:grpSpPr>
      <p:sp>
        <p:nvSpPr>
          <p:cNvPr id="1418" name="Google Shape;1418;g111cf8dba97_0_257: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419" name="Google Shape;1419;g111cf8dba97_0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4" name="Shape 1424"/>
        <p:cNvGrpSpPr/>
        <p:nvPr/>
      </p:nvGrpSpPr>
      <p:grpSpPr>
        <a:xfrm>
          <a:off x="0" y="0"/>
          <a:ext cx="0" cy="0"/>
          <a:chOff x="0" y="0"/>
          <a:chExt cx="0" cy="0"/>
        </a:xfrm>
      </p:grpSpPr>
      <p:sp>
        <p:nvSpPr>
          <p:cNvPr id="1425" name="Google Shape;1425;g111cf8dba97_0_279: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426" name="Google Shape;1426;g111cf8dba97_0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1" name="Shape 1431"/>
        <p:cNvGrpSpPr/>
        <p:nvPr/>
      </p:nvGrpSpPr>
      <p:grpSpPr>
        <a:xfrm>
          <a:off x="0" y="0"/>
          <a:ext cx="0" cy="0"/>
          <a:chOff x="0" y="0"/>
          <a:chExt cx="0" cy="0"/>
        </a:xfrm>
      </p:grpSpPr>
      <p:sp>
        <p:nvSpPr>
          <p:cNvPr id="1432" name="Google Shape;1432;g111cf8dba97_0_292: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433" name="Google Shape;1433;g111cf8dba97_0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2" name="Shape 1442"/>
        <p:cNvGrpSpPr/>
        <p:nvPr/>
      </p:nvGrpSpPr>
      <p:grpSpPr>
        <a:xfrm>
          <a:off x="0" y="0"/>
          <a:ext cx="0" cy="0"/>
          <a:chOff x="0" y="0"/>
          <a:chExt cx="0" cy="0"/>
        </a:xfrm>
      </p:grpSpPr>
      <p:sp>
        <p:nvSpPr>
          <p:cNvPr id="1443" name="Google Shape;1443;g111cf8dba97_0_314: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444" name="Google Shape;1444;g111cf8dba97_0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8" name="Shape 1448"/>
        <p:cNvGrpSpPr/>
        <p:nvPr/>
      </p:nvGrpSpPr>
      <p:grpSpPr>
        <a:xfrm>
          <a:off x="0" y="0"/>
          <a:ext cx="0" cy="0"/>
          <a:chOff x="0" y="0"/>
          <a:chExt cx="0" cy="0"/>
        </a:xfrm>
      </p:grpSpPr>
      <p:sp>
        <p:nvSpPr>
          <p:cNvPr id="1449" name="Google Shape;1449;g111cf8dba97_0_329: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450" name="Google Shape;1450;g111cf8dba97_0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9" name="Shape 1479"/>
        <p:cNvGrpSpPr/>
        <p:nvPr/>
      </p:nvGrpSpPr>
      <p:grpSpPr>
        <a:xfrm>
          <a:off x="0" y="0"/>
          <a:ext cx="0" cy="0"/>
          <a:chOff x="0" y="0"/>
          <a:chExt cx="0" cy="0"/>
        </a:xfrm>
      </p:grpSpPr>
      <p:sp>
        <p:nvSpPr>
          <p:cNvPr id="1480" name="Google Shape;1480;g111cf8dba97_0_418: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481" name="Google Shape;1481;g111cf8dba97_0_4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8" name="Shape 1488"/>
        <p:cNvGrpSpPr/>
        <p:nvPr/>
      </p:nvGrpSpPr>
      <p:grpSpPr>
        <a:xfrm>
          <a:off x="0" y="0"/>
          <a:ext cx="0" cy="0"/>
          <a:chOff x="0" y="0"/>
          <a:chExt cx="0" cy="0"/>
        </a:xfrm>
      </p:grpSpPr>
      <p:sp>
        <p:nvSpPr>
          <p:cNvPr id="1489" name="Google Shape;1489;g111cf8dba97_0_456: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490" name="Google Shape;1490;g111cf8dba97_0_4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8" name="Shape 1498"/>
        <p:cNvGrpSpPr/>
        <p:nvPr/>
      </p:nvGrpSpPr>
      <p:grpSpPr>
        <a:xfrm>
          <a:off x="0" y="0"/>
          <a:ext cx="0" cy="0"/>
          <a:chOff x="0" y="0"/>
          <a:chExt cx="0" cy="0"/>
        </a:xfrm>
      </p:grpSpPr>
      <p:sp>
        <p:nvSpPr>
          <p:cNvPr id="1499" name="Google Shape;1499;g111cf8dba97_0_473: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500" name="Google Shape;1500;g111cf8dba97_0_4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6" name="Shape 1186"/>
        <p:cNvGrpSpPr/>
        <p:nvPr/>
      </p:nvGrpSpPr>
      <p:grpSpPr>
        <a:xfrm>
          <a:off x="0" y="0"/>
          <a:ext cx="0" cy="0"/>
          <a:chOff x="0" y="0"/>
          <a:chExt cx="0" cy="0"/>
        </a:xfrm>
      </p:grpSpPr>
      <p:sp>
        <p:nvSpPr>
          <p:cNvPr id="1187" name="Google Shape;1187;ge6a89b095f_0_314: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188" name="Google Shape;1188;ge6a89b095f_0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9" name="Shape 1509"/>
        <p:cNvGrpSpPr/>
        <p:nvPr/>
      </p:nvGrpSpPr>
      <p:grpSpPr>
        <a:xfrm>
          <a:off x="0" y="0"/>
          <a:ext cx="0" cy="0"/>
          <a:chOff x="0" y="0"/>
          <a:chExt cx="0" cy="0"/>
        </a:xfrm>
      </p:grpSpPr>
      <p:sp>
        <p:nvSpPr>
          <p:cNvPr id="1510" name="Google Shape;1510;g111cf8dba97_0_489: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511" name="Google Shape;1511;g111cf8dba97_0_4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8" name="Shape 1518"/>
        <p:cNvGrpSpPr/>
        <p:nvPr/>
      </p:nvGrpSpPr>
      <p:grpSpPr>
        <a:xfrm>
          <a:off x="0" y="0"/>
          <a:ext cx="0" cy="0"/>
          <a:chOff x="0" y="0"/>
          <a:chExt cx="0" cy="0"/>
        </a:xfrm>
      </p:grpSpPr>
      <p:sp>
        <p:nvSpPr>
          <p:cNvPr id="1519" name="Google Shape;1519;g113847a2526_0_12:notes"/>
          <p:cNvSpPr/>
          <p:nvPr>
            <p:ph idx="2" type="sldImg"/>
          </p:nvPr>
        </p:nvSpPr>
        <p:spPr>
          <a:xfrm>
            <a:off x="215256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520" name="Google Shape;1520;g113847a2526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4" name="Shape 1534"/>
        <p:cNvGrpSpPr/>
        <p:nvPr/>
      </p:nvGrpSpPr>
      <p:grpSpPr>
        <a:xfrm>
          <a:off x="0" y="0"/>
          <a:ext cx="0" cy="0"/>
          <a:chOff x="0" y="0"/>
          <a:chExt cx="0" cy="0"/>
        </a:xfrm>
      </p:grpSpPr>
      <p:sp>
        <p:nvSpPr>
          <p:cNvPr id="1535" name="Google Shape;1535;ge9524ce1d7_1_3: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536" name="Google Shape;1536;ge9524ce1d7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9" name="Shape 1199"/>
        <p:cNvGrpSpPr/>
        <p:nvPr/>
      </p:nvGrpSpPr>
      <p:grpSpPr>
        <a:xfrm>
          <a:off x="0" y="0"/>
          <a:ext cx="0" cy="0"/>
          <a:chOff x="0" y="0"/>
          <a:chExt cx="0" cy="0"/>
        </a:xfrm>
      </p:grpSpPr>
      <p:sp>
        <p:nvSpPr>
          <p:cNvPr id="1200" name="Google Shape;1200;ge6d3cd26b4_1_1: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201" name="Google Shape;1201;ge6d3cd26b4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7" name="Shape 1207"/>
        <p:cNvGrpSpPr/>
        <p:nvPr/>
      </p:nvGrpSpPr>
      <p:grpSpPr>
        <a:xfrm>
          <a:off x="0" y="0"/>
          <a:ext cx="0" cy="0"/>
          <a:chOff x="0" y="0"/>
          <a:chExt cx="0" cy="0"/>
        </a:xfrm>
      </p:grpSpPr>
      <p:sp>
        <p:nvSpPr>
          <p:cNvPr id="1208" name="Google Shape;1208;ge6a89b095f_0_380: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209" name="Google Shape;1209;ge6a89b095f_0_3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9" name="Shape 1219"/>
        <p:cNvGrpSpPr/>
        <p:nvPr/>
      </p:nvGrpSpPr>
      <p:grpSpPr>
        <a:xfrm>
          <a:off x="0" y="0"/>
          <a:ext cx="0" cy="0"/>
          <a:chOff x="0" y="0"/>
          <a:chExt cx="0" cy="0"/>
        </a:xfrm>
      </p:grpSpPr>
      <p:sp>
        <p:nvSpPr>
          <p:cNvPr id="1220" name="Google Shape;1220;ge92564c69f_0_127: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221" name="Google Shape;1221;ge92564c69f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6" name="Shape 1236"/>
        <p:cNvGrpSpPr/>
        <p:nvPr/>
      </p:nvGrpSpPr>
      <p:grpSpPr>
        <a:xfrm>
          <a:off x="0" y="0"/>
          <a:ext cx="0" cy="0"/>
          <a:chOff x="0" y="0"/>
          <a:chExt cx="0" cy="0"/>
        </a:xfrm>
      </p:grpSpPr>
      <p:sp>
        <p:nvSpPr>
          <p:cNvPr id="1237" name="Google Shape;1237;ge92564c69f_0_0: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238" name="Google Shape;1238;ge92564c69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0" name="Shape 1270"/>
        <p:cNvGrpSpPr/>
        <p:nvPr/>
      </p:nvGrpSpPr>
      <p:grpSpPr>
        <a:xfrm>
          <a:off x="0" y="0"/>
          <a:ext cx="0" cy="0"/>
          <a:chOff x="0" y="0"/>
          <a:chExt cx="0" cy="0"/>
        </a:xfrm>
      </p:grpSpPr>
      <p:sp>
        <p:nvSpPr>
          <p:cNvPr id="1271" name="Google Shape;1271;ge6d3cd26b4_1_81: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272" name="Google Shape;1272;ge6d3cd26b4_1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8" name="Shape 1278"/>
        <p:cNvGrpSpPr/>
        <p:nvPr/>
      </p:nvGrpSpPr>
      <p:grpSpPr>
        <a:xfrm>
          <a:off x="0" y="0"/>
          <a:ext cx="0" cy="0"/>
          <a:chOff x="0" y="0"/>
          <a:chExt cx="0" cy="0"/>
        </a:xfrm>
      </p:grpSpPr>
      <p:sp>
        <p:nvSpPr>
          <p:cNvPr id="1279" name="Google Shape;1279;ge6d3cd26b4_1_53: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280" name="Google Shape;1280;ge6d3cd26b4_1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grpSp>
        <p:nvGrpSpPr>
          <p:cNvPr id="9" name="Google Shape;9;p2"/>
          <p:cNvGrpSpPr/>
          <p:nvPr/>
        </p:nvGrpSpPr>
        <p:grpSpPr>
          <a:xfrm>
            <a:off x="-93177" y="-818089"/>
            <a:ext cx="8529403" cy="11561884"/>
            <a:chOff x="-106487" y="-391655"/>
            <a:chExt cx="9747889" cy="5535180"/>
          </a:xfrm>
        </p:grpSpPr>
        <p:sp>
          <p:nvSpPr>
            <p:cNvPr id="10" name="Google Shape;10;p2"/>
            <p:cNvSpPr/>
            <p:nvPr/>
          </p:nvSpPr>
          <p:spPr>
            <a:xfrm flipH="1" rot="10800000">
              <a:off x="2539550" y="4484375"/>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 name="Google Shape;11;p2"/>
            <p:cNvSpPr/>
            <p:nvPr/>
          </p:nvSpPr>
          <p:spPr>
            <a:xfrm flipH="1" rot="10800000">
              <a:off x="0" y="2022400"/>
              <a:ext cx="3322125" cy="3121100"/>
            </a:xfrm>
            <a:custGeom>
              <a:rect b="b" l="l" r="r" t="t"/>
              <a:pathLst>
                <a:path extrusionOk="0" h="124844" w="132885">
                  <a:moveTo>
                    <a:pt x="0" y="0"/>
                  </a:moveTo>
                  <a:lnTo>
                    <a:pt x="0" y="124743"/>
                  </a:lnTo>
                  <a:cubicBezTo>
                    <a:pt x="911" y="124811"/>
                    <a:pt x="1792" y="124843"/>
                    <a:pt x="2644" y="124843"/>
                  </a:cubicBezTo>
                  <a:cubicBezTo>
                    <a:pt x="20253" y="124843"/>
                    <a:pt x="25590" y="110917"/>
                    <a:pt x="26779" y="101582"/>
                  </a:cubicBezTo>
                  <a:cubicBezTo>
                    <a:pt x="28207" y="90640"/>
                    <a:pt x="21307" y="85016"/>
                    <a:pt x="28785" y="70852"/>
                  </a:cubicBezTo>
                  <a:cubicBezTo>
                    <a:pt x="34378" y="60214"/>
                    <a:pt x="34469" y="55989"/>
                    <a:pt x="30760" y="43739"/>
                  </a:cubicBezTo>
                  <a:cubicBezTo>
                    <a:pt x="26785" y="30613"/>
                    <a:pt x="26923" y="22011"/>
                    <a:pt x="36554" y="22011"/>
                  </a:cubicBezTo>
                  <a:cubicBezTo>
                    <a:pt x="38631" y="22011"/>
                    <a:pt x="41150" y="22411"/>
                    <a:pt x="44165" y="23253"/>
                  </a:cubicBezTo>
                  <a:cubicBezTo>
                    <a:pt x="47599" y="24205"/>
                    <a:pt x="50704" y="24626"/>
                    <a:pt x="53597" y="24626"/>
                  </a:cubicBezTo>
                  <a:cubicBezTo>
                    <a:pt x="62892" y="24626"/>
                    <a:pt x="69993" y="20275"/>
                    <a:pt x="78755" y="15198"/>
                  </a:cubicBezTo>
                  <a:cubicBezTo>
                    <a:pt x="82032" y="13307"/>
                    <a:pt x="86380" y="12717"/>
                    <a:pt x="91184" y="12717"/>
                  </a:cubicBezTo>
                  <a:cubicBezTo>
                    <a:pt x="99164" y="12717"/>
                    <a:pt x="108400" y="14346"/>
                    <a:pt x="116059" y="14346"/>
                  </a:cubicBezTo>
                  <a:cubicBezTo>
                    <a:pt x="125729" y="14346"/>
                    <a:pt x="132885" y="11750"/>
                    <a:pt x="13182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 name="Google Shape;12;p2"/>
            <p:cNvSpPr/>
            <p:nvPr/>
          </p:nvSpPr>
          <p:spPr>
            <a:xfrm flipH="1" rot="10800000">
              <a:off x="-53175" y="222555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3" name="Google Shape;13;p2"/>
            <p:cNvSpPr/>
            <p:nvPr/>
          </p:nvSpPr>
          <p:spPr>
            <a:xfrm flipH="1" rot="10800000">
              <a:off x="1864775" y="4241175"/>
              <a:ext cx="848825" cy="493150"/>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4" name="Google Shape;14;p2"/>
            <p:cNvSpPr/>
            <p:nvPr/>
          </p:nvSpPr>
          <p:spPr>
            <a:xfrm flipH="1" rot="-5400000">
              <a:off x="-201375" y="1122050"/>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5" name="Google Shape;15;p2"/>
            <p:cNvSpPr/>
            <p:nvPr/>
          </p:nvSpPr>
          <p:spPr>
            <a:xfrm flipH="1" rot="10800000">
              <a:off x="1090425" y="411782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6" name="Google Shape;16;p2"/>
            <p:cNvSpPr/>
            <p:nvPr/>
          </p:nvSpPr>
          <p:spPr>
            <a:xfrm flipH="1" rot="10800000">
              <a:off x="1098800" y="4023400"/>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7" name="Google Shape;17;p2"/>
            <p:cNvSpPr/>
            <p:nvPr/>
          </p:nvSpPr>
          <p:spPr>
            <a:xfrm flipH="1" rot="10800000">
              <a:off x="2803225" y="4441350"/>
              <a:ext cx="73750" cy="57025"/>
            </a:xfrm>
            <a:custGeom>
              <a:rect b="b" l="l" r="r" t="t"/>
              <a:pathLst>
                <a:path extrusionOk="0" h="2281" w="2950">
                  <a:moveTo>
                    <a:pt x="1460" y="1"/>
                  </a:moveTo>
                  <a:cubicBezTo>
                    <a:pt x="1" y="1"/>
                    <a:pt x="1" y="2281"/>
                    <a:pt x="1460" y="2281"/>
                  </a:cubicBezTo>
                  <a:cubicBezTo>
                    <a:pt x="2949" y="2281"/>
                    <a:pt x="2949" y="1"/>
                    <a:pt x="146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8" name="Google Shape;18;p2"/>
            <p:cNvSpPr/>
            <p:nvPr/>
          </p:nvSpPr>
          <p:spPr>
            <a:xfrm flipH="1" rot="10800000">
              <a:off x="1551600" y="182600"/>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9" name="Google Shape;19;p2"/>
            <p:cNvSpPr/>
            <p:nvPr/>
          </p:nvSpPr>
          <p:spPr>
            <a:xfrm flipH="1" rot="10800000">
              <a:off x="846425" y="111375"/>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0" name="Google Shape;20;p2"/>
            <p:cNvSpPr/>
            <p:nvPr/>
          </p:nvSpPr>
          <p:spPr>
            <a:xfrm flipH="1" rot="10800000">
              <a:off x="247925" y="85235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1" name="Google Shape;21;p2"/>
            <p:cNvSpPr/>
            <p:nvPr/>
          </p:nvSpPr>
          <p:spPr>
            <a:xfrm flipH="1" rot="10800000">
              <a:off x="965813" y="942775"/>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2" name="Google Shape;22;p2"/>
            <p:cNvSpPr/>
            <p:nvPr/>
          </p:nvSpPr>
          <p:spPr>
            <a:xfrm flipH="1" rot="10800000">
              <a:off x="977975" y="3521875"/>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3" name="Google Shape;23;p2"/>
            <p:cNvSpPr/>
            <p:nvPr/>
          </p:nvSpPr>
          <p:spPr>
            <a:xfrm flipH="1" rot="10800000">
              <a:off x="1766750" y="4517350"/>
              <a:ext cx="48650" cy="38000"/>
            </a:xfrm>
            <a:custGeom>
              <a:rect b="b" l="l" r="r" t="t"/>
              <a:pathLst>
                <a:path extrusionOk="0" h="1520" w="1946">
                  <a:moveTo>
                    <a:pt x="973" y="0"/>
                  </a:moveTo>
                  <a:cubicBezTo>
                    <a:pt x="0" y="0"/>
                    <a:pt x="0" y="1520"/>
                    <a:pt x="973" y="1520"/>
                  </a:cubicBezTo>
                  <a:cubicBezTo>
                    <a:pt x="1945" y="1520"/>
                    <a:pt x="1945"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4" name="Google Shape;24;p2"/>
            <p:cNvSpPr/>
            <p:nvPr/>
          </p:nvSpPr>
          <p:spPr>
            <a:xfrm flipH="1" rot="10800000">
              <a:off x="996200" y="4451225"/>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5" name="Google Shape;25;p2"/>
            <p:cNvSpPr/>
            <p:nvPr/>
          </p:nvSpPr>
          <p:spPr>
            <a:xfrm flipH="1" rot="10800000">
              <a:off x="879950" y="409865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6" name="Google Shape;26;p2"/>
            <p:cNvSpPr/>
            <p:nvPr/>
          </p:nvSpPr>
          <p:spPr>
            <a:xfrm flipH="1" rot="10800000">
              <a:off x="102188" y="174950"/>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7" name="Google Shape;27;p2"/>
            <p:cNvSpPr/>
            <p:nvPr/>
          </p:nvSpPr>
          <p:spPr>
            <a:xfrm flipH="1" rot="10800000">
              <a:off x="506975" y="777025"/>
              <a:ext cx="36500" cy="28900"/>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8" name="Google Shape;28;p2"/>
            <p:cNvSpPr/>
            <p:nvPr/>
          </p:nvSpPr>
          <p:spPr>
            <a:xfrm flipH="1" rot="10800000">
              <a:off x="360925" y="1960300"/>
              <a:ext cx="36500" cy="28900"/>
            </a:xfrm>
            <a:custGeom>
              <a:rect b="b" l="l" r="r" t="t"/>
              <a:pathLst>
                <a:path extrusionOk="0" h="1156" w="1460">
                  <a:moveTo>
                    <a:pt x="730" y="0"/>
                  </a:moveTo>
                  <a:cubicBezTo>
                    <a:pt x="1" y="0"/>
                    <a:pt x="1" y="1155"/>
                    <a:pt x="730" y="1155"/>
                  </a:cubicBezTo>
                  <a:cubicBezTo>
                    <a:pt x="1460" y="1155"/>
                    <a:pt x="1460"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9" name="Google Shape;29;p2"/>
            <p:cNvSpPr/>
            <p:nvPr/>
          </p:nvSpPr>
          <p:spPr>
            <a:xfrm flipH="1" rot="10800000">
              <a:off x="139050" y="1660925"/>
              <a:ext cx="36500" cy="28125"/>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0" name="Google Shape;30;p2"/>
            <p:cNvSpPr/>
            <p:nvPr/>
          </p:nvSpPr>
          <p:spPr>
            <a:xfrm flipH="1" rot="10800000">
              <a:off x="0" y="3000300"/>
              <a:ext cx="658850" cy="2143200"/>
            </a:xfrm>
            <a:custGeom>
              <a:rect b="b" l="l" r="r" t="t"/>
              <a:pathLst>
                <a:path extrusionOk="0" h="85728" w="26354">
                  <a:moveTo>
                    <a:pt x="0" y="0"/>
                  </a:moveTo>
                  <a:lnTo>
                    <a:pt x="0" y="85442"/>
                  </a:lnTo>
                  <a:cubicBezTo>
                    <a:pt x="1037" y="85610"/>
                    <a:pt x="2093" y="85727"/>
                    <a:pt x="3146" y="85727"/>
                  </a:cubicBezTo>
                  <a:cubicBezTo>
                    <a:pt x="6476" y="85727"/>
                    <a:pt x="9770" y="84556"/>
                    <a:pt x="12310" y="80123"/>
                  </a:cubicBezTo>
                  <a:cubicBezTo>
                    <a:pt x="18055" y="70001"/>
                    <a:pt x="7477" y="58694"/>
                    <a:pt x="10426" y="47751"/>
                  </a:cubicBezTo>
                  <a:cubicBezTo>
                    <a:pt x="11824" y="42584"/>
                    <a:pt x="17204" y="39940"/>
                    <a:pt x="18815" y="35198"/>
                  </a:cubicBezTo>
                  <a:cubicBezTo>
                    <a:pt x="20699" y="29757"/>
                    <a:pt x="18997" y="24894"/>
                    <a:pt x="19696" y="19240"/>
                  </a:cubicBezTo>
                  <a:cubicBezTo>
                    <a:pt x="20365" y="13982"/>
                    <a:pt x="22797" y="6018"/>
                    <a:pt x="2635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1" name="Google Shape;31;p2"/>
            <p:cNvSpPr/>
            <p:nvPr/>
          </p:nvSpPr>
          <p:spPr>
            <a:xfrm>
              <a:off x="6903525" y="-152400"/>
              <a:ext cx="2737876" cy="1737920"/>
            </a:xfrm>
            <a:custGeom>
              <a:rect b="b" l="l" r="r" t="t"/>
              <a:pathLst>
                <a:path extrusionOk="0" h="77301" w="101431">
                  <a:moveTo>
                    <a:pt x="14925" y="0"/>
                  </a:moveTo>
                  <a:cubicBezTo>
                    <a:pt x="14317" y="1277"/>
                    <a:pt x="13587" y="2796"/>
                    <a:pt x="12523" y="4681"/>
                  </a:cubicBezTo>
                  <a:cubicBezTo>
                    <a:pt x="7690" y="13252"/>
                    <a:pt x="0" y="23617"/>
                    <a:pt x="6231" y="34377"/>
                  </a:cubicBezTo>
                  <a:cubicBezTo>
                    <a:pt x="12675" y="45472"/>
                    <a:pt x="24742" y="43800"/>
                    <a:pt x="35563" y="45928"/>
                  </a:cubicBezTo>
                  <a:cubicBezTo>
                    <a:pt x="55260" y="49788"/>
                    <a:pt x="53922" y="66506"/>
                    <a:pt x="69515" y="74864"/>
                  </a:cubicBezTo>
                  <a:cubicBezTo>
                    <a:pt x="72638" y="76540"/>
                    <a:pt x="75607" y="77301"/>
                    <a:pt x="78417" y="77301"/>
                  </a:cubicBezTo>
                  <a:cubicBezTo>
                    <a:pt x="87944" y="77301"/>
                    <a:pt x="95657" y="68560"/>
                    <a:pt x="101431" y="57083"/>
                  </a:cubicBezTo>
                  <a:lnTo>
                    <a:pt x="101431" y="0"/>
                  </a:ln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2" name="Google Shape;32;p2"/>
            <p:cNvSpPr/>
            <p:nvPr/>
          </p:nvSpPr>
          <p:spPr>
            <a:xfrm>
              <a:off x="7001500" y="-228600"/>
              <a:ext cx="2294900" cy="2413425"/>
            </a:xfrm>
            <a:custGeom>
              <a:rect b="b" l="l" r="r" t="t"/>
              <a:pathLst>
                <a:path extrusionOk="0" h="96537" w="91796">
                  <a:moveTo>
                    <a:pt x="1" y="0"/>
                  </a:moveTo>
                  <a:cubicBezTo>
                    <a:pt x="639" y="3222"/>
                    <a:pt x="730" y="6778"/>
                    <a:pt x="821" y="10426"/>
                  </a:cubicBezTo>
                  <a:cubicBezTo>
                    <a:pt x="1034" y="19939"/>
                    <a:pt x="1308" y="29788"/>
                    <a:pt x="12068" y="33222"/>
                  </a:cubicBezTo>
                  <a:cubicBezTo>
                    <a:pt x="14326" y="33945"/>
                    <a:pt x="16704" y="34207"/>
                    <a:pt x="19136" y="34207"/>
                  </a:cubicBezTo>
                  <a:cubicBezTo>
                    <a:pt x="22433" y="34207"/>
                    <a:pt x="25827" y="33725"/>
                    <a:pt x="29150" y="33253"/>
                  </a:cubicBezTo>
                  <a:cubicBezTo>
                    <a:pt x="32430" y="32792"/>
                    <a:pt x="35656" y="32339"/>
                    <a:pt x="38705" y="32339"/>
                  </a:cubicBezTo>
                  <a:cubicBezTo>
                    <a:pt x="45912" y="32339"/>
                    <a:pt x="52127" y="34870"/>
                    <a:pt x="55716" y="45806"/>
                  </a:cubicBezTo>
                  <a:cubicBezTo>
                    <a:pt x="57996" y="52828"/>
                    <a:pt x="56142" y="59545"/>
                    <a:pt x="54318" y="66050"/>
                  </a:cubicBezTo>
                  <a:cubicBezTo>
                    <a:pt x="52038" y="74226"/>
                    <a:pt x="49910" y="81977"/>
                    <a:pt x="56446" y="89150"/>
                  </a:cubicBezTo>
                  <a:cubicBezTo>
                    <a:pt x="60853" y="93983"/>
                    <a:pt x="66537" y="96536"/>
                    <a:pt x="72586" y="96536"/>
                  </a:cubicBezTo>
                  <a:cubicBezTo>
                    <a:pt x="74805" y="96536"/>
                    <a:pt x="77054" y="96202"/>
                    <a:pt x="79303" y="95533"/>
                  </a:cubicBezTo>
                  <a:cubicBezTo>
                    <a:pt x="84166" y="94074"/>
                    <a:pt x="88483" y="91187"/>
                    <a:pt x="91796" y="87448"/>
                  </a:cubicBezTo>
                  <a:lnTo>
                    <a:pt x="91796" y="86871"/>
                  </a:lnTo>
                  <a:cubicBezTo>
                    <a:pt x="88513" y="90731"/>
                    <a:pt x="84136" y="93679"/>
                    <a:pt x="79182" y="95169"/>
                  </a:cubicBezTo>
                  <a:cubicBezTo>
                    <a:pt x="76963" y="95830"/>
                    <a:pt x="74757" y="96155"/>
                    <a:pt x="72603" y="96155"/>
                  </a:cubicBezTo>
                  <a:cubicBezTo>
                    <a:pt x="66641" y="96155"/>
                    <a:pt x="61073" y="93663"/>
                    <a:pt x="56719" y="88907"/>
                  </a:cubicBezTo>
                  <a:cubicBezTo>
                    <a:pt x="50336" y="81855"/>
                    <a:pt x="52433" y="74226"/>
                    <a:pt x="54683" y="66171"/>
                  </a:cubicBezTo>
                  <a:cubicBezTo>
                    <a:pt x="56506" y="59606"/>
                    <a:pt x="58391" y="52797"/>
                    <a:pt x="56050" y="45685"/>
                  </a:cubicBezTo>
                  <a:cubicBezTo>
                    <a:pt x="52420" y="34536"/>
                    <a:pt x="46117" y="31956"/>
                    <a:pt x="38799" y="31956"/>
                  </a:cubicBezTo>
                  <a:cubicBezTo>
                    <a:pt x="35703" y="31956"/>
                    <a:pt x="32424" y="32418"/>
                    <a:pt x="29089" y="32888"/>
                  </a:cubicBezTo>
                  <a:cubicBezTo>
                    <a:pt x="25774" y="33344"/>
                    <a:pt x="22398" y="33820"/>
                    <a:pt x="19125" y="33820"/>
                  </a:cubicBezTo>
                  <a:cubicBezTo>
                    <a:pt x="16726" y="33820"/>
                    <a:pt x="14383" y="33565"/>
                    <a:pt x="12159" y="32858"/>
                  </a:cubicBezTo>
                  <a:cubicBezTo>
                    <a:pt x="1672" y="29514"/>
                    <a:pt x="1429" y="19788"/>
                    <a:pt x="1186" y="10395"/>
                  </a:cubicBezTo>
                  <a:cubicBezTo>
                    <a:pt x="1095" y="6869"/>
                    <a:pt x="1004" y="3283"/>
                    <a:pt x="3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3" name="Google Shape;33;p2"/>
            <p:cNvSpPr/>
            <p:nvPr/>
          </p:nvSpPr>
          <p:spPr>
            <a:xfrm>
              <a:off x="6469925" y="237400"/>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4" name="Google Shape;34;p2"/>
            <p:cNvSpPr/>
            <p:nvPr/>
          </p:nvSpPr>
          <p:spPr>
            <a:xfrm>
              <a:off x="6267025" y="444100"/>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5" name="Google Shape;35;p2"/>
            <p:cNvSpPr/>
            <p:nvPr/>
          </p:nvSpPr>
          <p:spPr>
            <a:xfrm>
              <a:off x="6623425" y="6758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6" name="Google Shape;36;p2"/>
            <p:cNvSpPr/>
            <p:nvPr/>
          </p:nvSpPr>
          <p:spPr>
            <a:xfrm>
              <a:off x="7900000" y="1311325"/>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7" name="Google Shape;37;p2"/>
            <p:cNvSpPr/>
            <p:nvPr/>
          </p:nvSpPr>
          <p:spPr>
            <a:xfrm>
              <a:off x="7849075" y="1141125"/>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8" name="Google Shape;38;p2"/>
            <p:cNvSpPr/>
            <p:nvPr/>
          </p:nvSpPr>
          <p:spPr>
            <a:xfrm>
              <a:off x="7568675" y="942775"/>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9" name="Google Shape;39;p2"/>
            <p:cNvSpPr/>
            <p:nvPr/>
          </p:nvSpPr>
          <p:spPr>
            <a:xfrm>
              <a:off x="5898500" y="144600"/>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0" name="Google Shape;40;p2"/>
            <p:cNvSpPr/>
            <p:nvPr/>
          </p:nvSpPr>
          <p:spPr>
            <a:xfrm>
              <a:off x="6048200" y="260850"/>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1" name="Google Shape;41;p2"/>
            <p:cNvSpPr/>
            <p:nvPr/>
          </p:nvSpPr>
          <p:spPr>
            <a:xfrm>
              <a:off x="8840775" y="1776950"/>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2" name="Google Shape;42;p2"/>
            <p:cNvSpPr/>
            <p:nvPr/>
          </p:nvSpPr>
          <p:spPr>
            <a:xfrm>
              <a:off x="8626075" y="1969750"/>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3" name="Google Shape;43;p2"/>
            <p:cNvSpPr/>
            <p:nvPr/>
          </p:nvSpPr>
          <p:spPr>
            <a:xfrm>
              <a:off x="8183275" y="15498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4" name="Google Shape;44;p2"/>
            <p:cNvSpPr/>
            <p:nvPr/>
          </p:nvSpPr>
          <p:spPr>
            <a:xfrm>
              <a:off x="8524875" y="1554975"/>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5" name="Google Shape;45;p2"/>
            <p:cNvSpPr/>
            <p:nvPr/>
          </p:nvSpPr>
          <p:spPr>
            <a:xfrm>
              <a:off x="7183450" y="-152400"/>
              <a:ext cx="1960550" cy="1491750"/>
            </a:xfrm>
            <a:custGeom>
              <a:rect b="b" l="l" r="r" t="t"/>
              <a:pathLst>
                <a:path extrusionOk="0" h="59670" w="78422">
                  <a:moveTo>
                    <a:pt x="2189" y="0"/>
                  </a:moveTo>
                  <a:cubicBezTo>
                    <a:pt x="426" y="4985"/>
                    <a:pt x="1" y="10091"/>
                    <a:pt x="1673" y="13708"/>
                  </a:cubicBezTo>
                  <a:cubicBezTo>
                    <a:pt x="4602" y="19963"/>
                    <a:pt x="9708" y="21470"/>
                    <a:pt x="15404" y="21470"/>
                  </a:cubicBezTo>
                  <a:cubicBezTo>
                    <a:pt x="19757" y="21470"/>
                    <a:pt x="24454" y="20590"/>
                    <a:pt x="28786" y="20274"/>
                  </a:cubicBezTo>
                  <a:cubicBezTo>
                    <a:pt x="32688" y="19983"/>
                    <a:pt x="36623" y="19577"/>
                    <a:pt x="40322" y="19577"/>
                  </a:cubicBezTo>
                  <a:cubicBezTo>
                    <a:pt x="48983" y="19577"/>
                    <a:pt x="56349" y="21800"/>
                    <a:pt x="58968" y="32918"/>
                  </a:cubicBezTo>
                  <a:cubicBezTo>
                    <a:pt x="61096" y="42007"/>
                    <a:pt x="50974" y="54742"/>
                    <a:pt x="64197" y="59028"/>
                  </a:cubicBezTo>
                  <a:cubicBezTo>
                    <a:pt x="65521" y="59463"/>
                    <a:pt x="66776" y="59670"/>
                    <a:pt x="67964" y="59670"/>
                  </a:cubicBezTo>
                  <a:cubicBezTo>
                    <a:pt x="72257" y="59670"/>
                    <a:pt x="75684" y="56978"/>
                    <a:pt x="78422" y="52645"/>
                  </a:cubicBezTo>
                  <a:lnTo>
                    <a:pt x="78422" y="0"/>
                  </a:ln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6" name="Google Shape;46;p2"/>
            <p:cNvSpPr/>
            <p:nvPr/>
          </p:nvSpPr>
          <p:spPr>
            <a:xfrm>
              <a:off x="7549125" y="4645988"/>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7" name="Google Shape;47;p2"/>
            <p:cNvSpPr/>
            <p:nvPr/>
          </p:nvSpPr>
          <p:spPr>
            <a:xfrm>
              <a:off x="8643175" y="4734325"/>
              <a:ext cx="250800" cy="269500"/>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8" name="Google Shape;48;p2"/>
            <p:cNvSpPr/>
            <p:nvPr/>
          </p:nvSpPr>
          <p:spPr>
            <a:xfrm>
              <a:off x="8430750" y="3748200"/>
              <a:ext cx="135300" cy="104875"/>
            </a:xfrm>
            <a:custGeom>
              <a:rect b="b" l="l" r="r" t="t"/>
              <a:pathLst>
                <a:path extrusionOk="0" h="4195" w="5412">
                  <a:moveTo>
                    <a:pt x="2706" y="0"/>
                  </a:moveTo>
                  <a:cubicBezTo>
                    <a:pt x="1" y="0"/>
                    <a:pt x="1" y="4195"/>
                    <a:pt x="2706" y="4195"/>
                  </a:cubicBezTo>
                  <a:cubicBezTo>
                    <a:pt x="5411" y="4195"/>
                    <a:pt x="5411" y="0"/>
                    <a:pt x="270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9" name="Google Shape;49;p2"/>
            <p:cNvSpPr/>
            <p:nvPr/>
          </p:nvSpPr>
          <p:spPr>
            <a:xfrm>
              <a:off x="8746700" y="4209950"/>
              <a:ext cx="85875" cy="66900"/>
            </a:xfrm>
            <a:custGeom>
              <a:rect b="b" l="l" r="r" t="t"/>
              <a:pathLst>
                <a:path extrusionOk="0" h="2676" w="3435">
                  <a:moveTo>
                    <a:pt x="1733" y="1"/>
                  </a:moveTo>
                  <a:cubicBezTo>
                    <a:pt x="0" y="1"/>
                    <a:pt x="0" y="2675"/>
                    <a:pt x="1733" y="2675"/>
                  </a:cubicBezTo>
                  <a:cubicBezTo>
                    <a:pt x="3435" y="2675"/>
                    <a:pt x="3435" y="1"/>
                    <a:pt x="173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0" name="Google Shape;50;p2"/>
            <p:cNvSpPr/>
            <p:nvPr/>
          </p:nvSpPr>
          <p:spPr>
            <a:xfrm>
              <a:off x="8059600" y="4162838"/>
              <a:ext cx="208250" cy="161125"/>
            </a:xfrm>
            <a:custGeom>
              <a:rect b="b" l="l" r="r" t="t"/>
              <a:pathLst>
                <a:path extrusionOk="0" h="6445" w="8330">
                  <a:moveTo>
                    <a:pt x="4165" y="0"/>
                  </a:moveTo>
                  <a:cubicBezTo>
                    <a:pt x="1" y="0"/>
                    <a:pt x="1" y="6444"/>
                    <a:pt x="4165" y="6444"/>
                  </a:cubicBezTo>
                  <a:cubicBezTo>
                    <a:pt x="8299" y="6444"/>
                    <a:pt x="8329" y="0"/>
                    <a:pt x="41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1" name="Google Shape;51;p2"/>
            <p:cNvSpPr/>
            <p:nvPr/>
          </p:nvSpPr>
          <p:spPr>
            <a:xfrm flipH="1" rot="10800000">
              <a:off x="391075" y="271850"/>
              <a:ext cx="848825" cy="493150"/>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2" name="Google Shape;52;p2"/>
            <p:cNvSpPr/>
            <p:nvPr/>
          </p:nvSpPr>
          <p:spPr>
            <a:xfrm flipH="1" rot="-7037570">
              <a:off x="4712451" y="-156001"/>
              <a:ext cx="1061486" cy="871727"/>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53" name="Google Shape;53;p2"/>
          <p:cNvSpPr txBox="1"/>
          <p:nvPr>
            <p:ph type="ctrTitle"/>
          </p:nvPr>
        </p:nvSpPr>
        <p:spPr>
          <a:xfrm>
            <a:off x="624094" y="3505886"/>
            <a:ext cx="6752700" cy="2793300"/>
          </a:xfrm>
          <a:prstGeom prst="rect">
            <a:avLst/>
          </a:prstGeom>
        </p:spPr>
        <p:txBody>
          <a:bodyPr anchorCtr="0" anchor="ctr" bIns="107175" lIns="107175" spcFirstLastPara="1" rIns="107175" wrap="square" tIns="107175">
            <a:noAutofit/>
          </a:bodyPr>
          <a:lstStyle>
            <a:lvl1pPr lvl="0" algn="ctr">
              <a:spcBef>
                <a:spcPts val="0"/>
              </a:spcBef>
              <a:spcAft>
                <a:spcPts val="0"/>
              </a:spcAft>
              <a:buSzPts val="6100"/>
              <a:buNone/>
              <a:defRPr sz="5300"/>
            </a:lvl1pPr>
            <a:lvl2pPr lvl="1" algn="ctr">
              <a:spcBef>
                <a:spcPts val="0"/>
              </a:spcBef>
              <a:spcAft>
                <a:spcPts val="0"/>
              </a:spcAft>
              <a:buSzPts val="6100"/>
              <a:buNone/>
              <a:defRPr sz="6100"/>
            </a:lvl2pPr>
            <a:lvl3pPr lvl="2" algn="ctr">
              <a:spcBef>
                <a:spcPts val="0"/>
              </a:spcBef>
              <a:spcAft>
                <a:spcPts val="0"/>
              </a:spcAft>
              <a:buSzPts val="6100"/>
              <a:buNone/>
              <a:defRPr sz="6100"/>
            </a:lvl3pPr>
            <a:lvl4pPr lvl="3" algn="ctr">
              <a:spcBef>
                <a:spcPts val="0"/>
              </a:spcBef>
              <a:spcAft>
                <a:spcPts val="0"/>
              </a:spcAft>
              <a:buSzPts val="6100"/>
              <a:buNone/>
              <a:defRPr sz="6100"/>
            </a:lvl4pPr>
            <a:lvl5pPr lvl="4" algn="ctr">
              <a:spcBef>
                <a:spcPts val="0"/>
              </a:spcBef>
              <a:spcAft>
                <a:spcPts val="0"/>
              </a:spcAft>
              <a:buSzPts val="6100"/>
              <a:buNone/>
              <a:defRPr sz="6100"/>
            </a:lvl5pPr>
            <a:lvl6pPr lvl="5" algn="ctr">
              <a:spcBef>
                <a:spcPts val="0"/>
              </a:spcBef>
              <a:spcAft>
                <a:spcPts val="0"/>
              </a:spcAft>
              <a:buSzPts val="6100"/>
              <a:buNone/>
              <a:defRPr sz="6100"/>
            </a:lvl6pPr>
            <a:lvl7pPr lvl="6" algn="ctr">
              <a:spcBef>
                <a:spcPts val="0"/>
              </a:spcBef>
              <a:spcAft>
                <a:spcPts val="0"/>
              </a:spcAft>
              <a:buSzPts val="6100"/>
              <a:buNone/>
              <a:defRPr sz="6100"/>
            </a:lvl7pPr>
            <a:lvl8pPr lvl="7" algn="ctr">
              <a:spcBef>
                <a:spcPts val="0"/>
              </a:spcBef>
              <a:spcAft>
                <a:spcPts val="0"/>
              </a:spcAft>
              <a:buSzPts val="6100"/>
              <a:buNone/>
              <a:defRPr sz="6100"/>
            </a:lvl8pPr>
            <a:lvl9pPr lvl="8" algn="ctr">
              <a:spcBef>
                <a:spcPts val="0"/>
              </a:spcBef>
              <a:spcAft>
                <a:spcPts val="0"/>
              </a:spcAft>
              <a:buSzPts val="6100"/>
              <a:buNone/>
              <a:defRPr sz="6100"/>
            </a:lvl9pPr>
          </a:lstStyle>
          <a:p/>
        </p:txBody>
      </p:sp>
      <p:sp>
        <p:nvSpPr>
          <p:cNvPr id="54" name="Google Shape;54;p2"/>
          <p:cNvSpPr txBox="1"/>
          <p:nvPr>
            <p:ph idx="1" type="subTitle"/>
          </p:nvPr>
        </p:nvSpPr>
        <p:spPr>
          <a:xfrm>
            <a:off x="624094" y="7298264"/>
            <a:ext cx="6752700" cy="925500"/>
          </a:xfrm>
          <a:prstGeom prst="rect">
            <a:avLst/>
          </a:prstGeom>
        </p:spPr>
        <p:txBody>
          <a:bodyPr anchorCtr="0" anchor="ctr" bIns="107175" lIns="107175" spcFirstLastPara="1" rIns="107175" wrap="square" tIns="107175">
            <a:noAutofit/>
          </a:bodyPr>
          <a:lstStyle>
            <a:lvl1pPr lvl="0" algn="ctr">
              <a:lnSpc>
                <a:spcPct val="100000"/>
              </a:lnSpc>
              <a:spcBef>
                <a:spcPts val="0"/>
              </a:spcBef>
              <a:spcAft>
                <a:spcPts val="0"/>
              </a:spcAft>
              <a:buSzPts val="3200"/>
              <a:buNone/>
              <a:defRPr sz="1800">
                <a:solidFill>
                  <a:schemeClr val="accent3"/>
                </a:solidFill>
                <a:latin typeface="Krub Medium"/>
                <a:ea typeface="Krub Medium"/>
                <a:cs typeface="Krub Medium"/>
                <a:sym typeface="Krub Medium"/>
              </a:defRPr>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p:txBody>
      </p:sp>
      <p:sp>
        <p:nvSpPr>
          <p:cNvPr id="55" name="Google Shape;55;p2"/>
          <p:cNvSpPr txBox="1"/>
          <p:nvPr>
            <p:ph idx="2" type="subTitle"/>
          </p:nvPr>
        </p:nvSpPr>
        <p:spPr>
          <a:xfrm>
            <a:off x="624094" y="6299567"/>
            <a:ext cx="6752700" cy="925500"/>
          </a:xfrm>
          <a:prstGeom prst="rect">
            <a:avLst/>
          </a:prstGeom>
        </p:spPr>
        <p:txBody>
          <a:bodyPr anchorCtr="0" anchor="t" bIns="107175" lIns="107175" spcFirstLastPara="1" rIns="107175" wrap="square" tIns="107175">
            <a:noAutofit/>
          </a:bodyPr>
          <a:lstStyle>
            <a:lvl1pPr lvl="0" rtl="0" algn="ctr">
              <a:spcBef>
                <a:spcPts val="0"/>
              </a:spcBef>
              <a:spcAft>
                <a:spcPts val="0"/>
              </a:spcAft>
              <a:buClr>
                <a:schemeClr val="accent3"/>
              </a:buClr>
              <a:buSzPts val="2200"/>
              <a:buFont typeface="Black Han Sans"/>
              <a:buNone/>
              <a:defRPr sz="2400">
                <a:solidFill>
                  <a:schemeClr val="accent3"/>
                </a:solidFill>
                <a:latin typeface="Black Han Sans"/>
                <a:ea typeface="Black Han Sans"/>
                <a:cs typeface="Black Han Sans"/>
                <a:sym typeface="Black Han Sans"/>
              </a:defRPr>
            </a:lvl1pPr>
            <a:lvl2pPr lvl="1" rtl="0" algn="ctr">
              <a:spcBef>
                <a:spcPts val="0"/>
              </a:spcBef>
              <a:spcAft>
                <a:spcPts val="0"/>
              </a:spcAft>
              <a:buClr>
                <a:schemeClr val="accent3"/>
              </a:buClr>
              <a:buSzPts val="1600"/>
              <a:buFont typeface="Black Han Sans"/>
              <a:buNone/>
              <a:defRPr>
                <a:solidFill>
                  <a:schemeClr val="accent3"/>
                </a:solidFill>
                <a:latin typeface="Black Han Sans"/>
                <a:ea typeface="Black Han Sans"/>
                <a:cs typeface="Black Han Sans"/>
                <a:sym typeface="Black Han Sans"/>
              </a:defRPr>
            </a:lvl2pPr>
            <a:lvl3pPr lvl="2" rtl="0" algn="ctr">
              <a:spcBef>
                <a:spcPts val="0"/>
              </a:spcBef>
              <a:spcAft>
                <a:spcPts val="0"/>
              </a:spcAft>
              <a:buClr>
                <a:schemeClr val="accent3"/>
              </a:buClr>
              <a:buSzPts val="1600"/>
              <a:buFont typeface="Black Han Sans"/>
              <a:buNone/>
              <a:defRPr>
                <a:solidFill>
                  <a:schemeClr val="accent3"/>
                </a:solidFill>
                <a:latin typeface="Black Han Sans"/>
                <a:ea typeface="Black Han Sans"/>
                <a:cs typeface="Black Han Sans"/>
                <a:sym typeface="Black Han Sans"/>
              </a:defRPr>
            </a:lvl3pPr>
            <a:lvl4pPr lvl="3" rtl="0" algn="ctr">
              <a:spcBef>
                <a:spcPts val="0"/>
              </a:spcBef>
              <a:spcAft>
                <a:spcPts val="0"/>
              </a:spcAft>
              <a:buClr>
                <a:schemeClr val="accent3"/>
              </a:buClr>
              <a:buSzPts val="1600"/>
              <a:buFont typeface="Black Han Sans"/>
              <a:buNone/>
              <a:defRPr>
                <a:solidFill>
                  <a:schemeClr val="accent3"/>
                </a:solidFill>
                <a:latin typeface="Black Han Sans"/>
                <a:ea typeface="Black Han Sans"/>
                <a:cs typeface="Black Han Sans"/>
                <a:sym typeface="Black Han Sans"/>
              </a:defRPr>
            </a:lvl4pPr>
            <a:lvl5pPr lvl="4" rtl="0" algn="ctr">
              <a:spcBef>
                <a:spcPts val="0"/>
              </a:spcBef>
              <a:spcAft>
                <a:spcPts val="0"/>
              </a:spcAft>
              <a:buClr>
                <a:schemeClr val="accent3"/>
              </a:buClr>
              <a:buSzPts val="1600"/>
              <a:buFont typeface="Black Han Sans"/>
              <a:buNone/>
              <a:defRPr>
                <a:solidFill>
                  <a:schemeClr val="accent3"/>
                </a:solidFill>
                <a:latin typeface="Black Han Sans"/>
                <a:ea typeface="Black Han Sans"/>
                <a:cs typeface="Black Han Sans"/>
                <a:sym typeface="Black Han Sans"/>
              </a:defRPr>
            </a:lvl5pPr>
            <a:lvl6pPr lvl="5" rtl="0" algn="ctr">
              <a:spcBef>
                <a:spcPts val="0"/>
              </a:spcBef>
              <a:spcAft>
                <a:spcPts val="0"/>
              </a:spcAft>
              <a:buClr>
                <a:schemeClr val="accent3"/>
              </a:buClr>
              <a:buSzPts val="1600"/>
              <a:buFont typeface="Black Han Sans"/>
              <a:buNone/>
              <a:defRPr>
                <a:solidFill>
                  <a:schemeClr val="accent3"/>
                </a:solidFill>
                <a:latin typeface="Black Han Sans"/>
                <a:ea typeface="Black Han Sans"/>
                <a:cs typeface="Black Han Sans"/>
                <a:sym typeface="Black Han Sans"/>
              </a:defRPr>
            </a:lvl6pPr>
            <a:lvl7pPr lvl="6" rtl="0" algn="ctr">
              <a:spcBef>
                <a:spcPts val="0"/>
              </a:spcBef>
              <a:spcAft>
                <a:spcPts val="0"/>
              </a:spcAft>
              <a:buClr>
                <a:schemeClr val="accent3"/>
              </a:buClr>
              <a:buSzPts val="1600"/>
              <a:buFont typeface="Black Han Sans"/>
              <a:buNone/>
              <a:defRPr>
                <a:solidFill>
                  <a:schemeClr val="accent3"/>
                </a:solidFill>
                <a:latin typeface="Black Han Sans"/>
                <a:ea typeface="Black Han Sans"/>
                <a:cs typeface="Black Han Sans"/>
                <a:sym typeface="Black Han Sans"/>
              </a:defRPr>
            </a:lvl7pPr>
            <a:lvl8pPr lvl="7" rtl="0" algn="ctr">
              <a:spcBef>
                <a:spcPts val="0"/>
              </a:spcBef>
              <a:spcAft>
                <a:spcPts val="0"/>
              </a:spcAft>
              <a:buClr>
                <a:schemeClr val="accent3"/>
              </a:buClr>
              <a:buSzPts val="1600"/>
              <a:buFont typeface="Black Han Sans"/>
              <a:buNone/>
              <a:defRPr>
                <a:solidFill>
                  <a:schemeClr val="accent3"/>
                </a:solidFill>
                <a:latin typeface="Black Han Sans"/>
                <a:ea typeface="Black Han Sans"/>
                <a:cs typeface="Black Han Sans"/>
                <a:sym typeface="Black Han Sans"/>
              </a:defRPr>
            </a:lvl8pPr>
            <a:lvl9pPr lvl="8" rtl="0" algn="ctr">
              <a:spcBef>
                <a:spcPts val="0"/>
              </a:spcBef>
              <a:spcAft>
                <a:spcPts val="0"/>
              </a:spcAft>
              <a:buClr>
                <a:schemeClr val="accent3"/>
              </a:buClr>
              <a:buSzPts val="1600"/>
              <a:buFont typeface="Black Han Sans"/>
              <a:buNone/>
              <a:defRPr>
                <a:solidFill>
                  <a:schemeClr val="accent3"/>
                </a:solidFill>
                <a:latin typeface="Black Han Sans"/>
                <a:ea typeface="Black Han Sans"/>
                <a:cs typeface="Black Han Sans"/>
                <a:sym typeface="Black Han Sans"/>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16" name="Shape 316"/>
        <p:cNvGrpSpPr/>
        <p:nvPr/>
      </p:nvGrpSpPr>
      <p:grpSpPr>
        <a:xfrm>
          <a:off x="0" y="0"/>
          <a:ext cx="0" cy="0"/>
          <a:chOff x="0" y="0"/>
          <a:chExt cx="0" cy="0"/>
        </a:xfrm>
      </p:grpSpPr>
      <p:grpSp>
        <p:nvGrpSpPr>
          <p:cNvPr id="317" name="Google Shape;317;p11"/>
          <p:cNvGrpSpPr/>
          <p:nvPr/>
        </p:nvGrpSpPr>
        <p:grpSpPr>
          <a:xfrm>
            <a:off x="-193867" y="-65171"/>
            <a:ext cx="8341610" cy="11587670"/>
            <a:chOff x="-221562" y="-31200"/>
            <a:chExt cx="9533269" cy="5547525"/>
          </a:xfrm>
        </p:grpSpPr>
        <p:grpSp>
          <p:nvGrpSpPr>
            <p:cNvPr id="318" name="Google Shape;318;p11"/>
            <p:cNvGrpSpPr/>
            <p:nvPr/>
          </p:nvGrpSpPr>
          <p:grpSpPr>
            <a:xfrm>
              <a:off x="-221562" y="-31200"/>
              <a:ext cx="9485888" cy="5547525"/>
              <a:chOff x="-221562" y="-31200"/>
              <a:chExt cx="9485888" cy="5547525"/>
            </a:xfrm>
          </p:grpSpPr>
          <p:grpSp>
            <p:nvGrpSpPr>
              <p:cNvPr id="319" name="Google Shape;319;p11"/>
              <p:cNvGrpSpPr/>
              <p:nvPr/>
            </p:nvGrpSpPr>
            <p:grpSpPr>
              <a:xfrm>
                <a:off x="-221562" y="-31200"/>
                <a:ext cx="9485888" cy="5547525"/>
                <a:chOff x="-221562" y="-31200"/>
                <a:chExt cx="9485888" cy="5547525"/>
              </a:xfrm>
            </p:grpSpPr>
            <p:grpSp>
              <p:nvGrpSpPr>
                <p:cNvPr id="320" name="Google Shape;320;p11"/>
                <p:cNvGrpSpPr/>
                <p:nvPr/>
              </p:nvGrpSpPr>
              <p:grpSpPr>
                <a:xfrm>
                  <a:off x="5889025" y="-31200"/>
                  <a:ext cx="3375300" cy="3121125"/>
                  <a:chOff x="5889025" y="-31200"/>
                  <a:chExt cx="3375300" cy="3121125"/>
                </a:xfrm>
              </p:grpSpPr>
              <p:sp>
                <p:nvSpPr>
                  <p:cNvPr id="321" name="Google Shape;321;p11"/>
                  <p:cNvSpPr/>
                  <p:nvPr/>
                </p:nvSpPr>
                <p:spPr>
                  <a:xfrm flipH="1">
                    <a:off x="5889025" y="-31175"/>
                    <a:ext cx="3322125" cy="3121100"/>
                  </a:xfrm>
                  <a:custGeom>
                    <a:rect b="b" l="l" r="r" t="t"/>
                    <a:pathLst>
                      <a:path extrusionOk="0" h="124844" w="132885">
                        <a:moveTo>
                          <a:pt x="0" y="0"/>
                        </a:moveTo>
                        <a:lnTo>
                          <a:pt x="0" y="124743"/>
                        </a:lnTo>
                        <a:cubicBezTo>
                          <a:pt x="911" y="124811"/>
                          <a:pt x="1792" y="124843"/>
                          <a:pt x="2644" y="124843"/>
                        </a:cubicBezTo>
                        <a:cubicBezTo>
                          <a:pt x="20253" y="124843"/>
                          <a:pt x="25590" y="110917"/>
                          <a:pt x="26779" y="101582"/>
                        </a:cubicBezTo>
                        <a:cubicBezTo>
                          <a:pt x="28207" y="90640"/>
                          <a:pt x="21307" y="85016"/>
                          <a:pt x="28785" y="70852"/>
                        </a:cubicBezTo>
                        <a:cubicBezTo>
                          <a:pt x="34378" y="60214"/>
                          <a:pt x="34469" y="55989"/>
                          <a:pt x="30760" y="43739"/>
                        </a:cubicBezTo>
                        <a:cubicBezTo>
                          <a:pt x="26785" y="30613"/>
                          <a:pt x="26923" y="22011"/>
                          <a:pt x="36554" y="22011"/>
                        </a:cubicBezTo>
                        <a:cubicBezTo>
                          <a:pt x="38631" y="22011"/>
                          <a:pt x="41150" y="22411"/>
                          <a:pt x="44165" y="23253"/>
                        </a:cubicBezTo>
                        <a:cubicBezTo>
                          <a:pt x="47599" y="24205"/>
                          <a:pt x="50704" y="24626"/>
                          <a:pt x="53597" y="24626"/>
                        </a:cubicBezTo>
                        <a:cubicBezTo>
                          <a:pt x="62892" y="24626"/>
                          <a:pt x="69993" y="20275"/>
                          <a:pt x="78755" y="15198"/>
                        </a:cubicBezTo>
                        <a:cubicBezTo>
                          <a:pt x="82032" y="13307"/>
                          <a:pt x="86380" y="12717"/>
                          <a:pt x="91184" y="12717"/>
                        </a:cubicBezTo>
                        <a:cubicBezTo>
                          <a:pt x="99164" y="12717"/>
                          <a:pt x="108400" y="14346"/>
                          <a:pt x="116059" y="14346"/>
                        </a:cubicBezTo>
                        <a:cubicBezTo>
                          <a:pt x="125729" y="14346"/>
                          <a:pt x="132885" y="11750"/>
                          <a:pt x="13182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22" name="Google Shape;322;p11"/>
                  <p:cNvSpPr/>
                  <p:nvPr/>
                </p:nvSpPr>
                <p:spPr>
                  <a:xfrm flipH="1">
                    <a:off x="6797725" y="364375"/>
                    <a:ext cx="73750" cy="57025"/>
                  </a:xfrm>
                  <a:custGeom>
                    <a:rect b="b" l="l" r="r" t="t"/>
                    <a:pathLst>
                      <a:path extrusionOk="0" h="2281" w="2950">
                        <a:moveTo>
                          <a:pt x="1460" y="1"/>
                        </a:moveTo>
                        <a:cubicBezTo>
                          <a:pt x="1" y="1"/>
                          <a:pt x="1" y="2281"/>
                          <a:pt x="1460" y="2281"/>
                        </a:cubicBezTo>
                        <a:cubicBezTo>
                          <a:pt x="2949" y="2281"/>
                          <a:pt x="2949" y="1"/>
                          <a:pt x="146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23" name="Google Shape;323;p11"/>
                  <p:cNvSpPr/>
                  <p:nvPr/>
                </p:nvSpPr>
                <p:spPr>
                  <a:xfrm flipH="1">
                    <a:off x="7395750" y="556975"/>
                    <a:ext cx="48650" cy="38000"/>
                  </a:xfrm>
                  <a:custGeom>
                    <a:rect b="b" l="l" r="r" t="t"/>
                    <a:pathLst>
                      <a:path extrusionOk="0" h="1520" w="1946">
                        <a:moveTo>
                          <a:pt x="973" y="0"/>
                        </a:moveTo>
                        <a:cubicBezTo>
                          <a:pt x="0" y="0"/>
                          <a:pt x="0" y="1520"/>
                          <a:pt x="973" y="1520"/>
                        </a:cubicBezTo>
                        <a:cubicBezTo>
                          <a:pt x="1945" y="1520"/>
                          <a:pt x="1945"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24" name="Google Shape;324;p11"/>
                  <p:cNvSpPr/>
                  <p:nvPr/>
                </p:nvSpPr>
                <p:spPr>
                  <a:xfrm flipH="1">
                    <a:off x="8552300" y="-31175"/>
                    <a:ext cx="658850" cy="2143200"/>
                  </a:xfrm>
                  <a:custGeom>
                    <a:rect b="b" l="l" r="r" t="t"/>
                    <a:pathLst>
                      <a:path extrusionOk="0" h="85728" w="26354">
                        <a:moveTo>
                          <a:pt x="0" y="0"/>
                        </a:moveTo>
                        <a:lnTo>
                          <a:pt x="0" y="85442"/>
                        </a:lnTo>
                        <a:cubicBezTo>
                          <a:pt x="1037" y="85610"/>
                          <a:pt x="2093" y="85727"/>
                          <a:pt x="3146" y="85727"/>
                        </a:cubicBezTo>
                        <a:cubicBezTo>
                          <a:pt x="6476" y="85727"/>
                          <a:pt x="9770" y="84556"/>
                          <a:pt x="12310" y="80123"/>
                        </a:cubicBezTo>
                        <a:cubicBezTo>
                          <a:pt x="18055" y="70001"/>
                          <a:pt x="7477" y="58694"/>
                          <a:pt x="10426" y="47751"/>
                        </a:cubicBezTo>
                        <a:cubicBezTo>
                          <a:pt x="11824" y="42584"/>
                          <a:pt x="17204" y="39940"/>
                          <a:pt x="18815" y="35198"/>
                        </a:cubicBezTo>
                        <a:cubicBezTo>
                          <a:pt x="20699" y="29757"/>
                          <a:pt x="18997" y="24894"/>
                          <a:pt x="19696" y="19240"/>
                        </a:cubicBezTo>
                        <a:cubicBezTo>
                          <a:pt x="20365" y="13982"/>
                          <a:pt x="22797" y="6018"/>
                          <a:pt x="26353"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25" name="Google Shape;325;p11"/>
                  <p:cNvSpPr/>
                  <p:nvPr/>
                </p:nvSpPr>
                <p:spPr>
                  <a:xfrm flipH="1">
                    <a:off x="8168550" y="-3120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26" name="Google Shape;326;p11"/>
                  <p:cNvSpPr/>
                  <p:nvPr/>
                </p:nvSpPr>
                <p:spPr>
                  <a:xfrm flipH="1">
                    <a:off x="8038625" y="1031900"/>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27" name="Google Shape;327;p11"/>
                  <p:cNvSpPr/>
                  <p:nvPr/>
                </p:nvSpPr>
                <p:spPr>
                  <a:xfrm flipH="1">
                    <a:off x="8183775" y="1552425"/>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28" name="Google Shape;328;p11"/>
                  <p:cNvSpPr/>
                  <p:nvPr/>
                </p:nvSpPr>
                <p:spPr>
                  <a:xfrm flipH="1">
                    <a:off x="8165525" y="623075"/>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29" name="Google Shape;329;p11"/>
                  <p:cNvSpPr/>
                  <p:nvPr/>
                </p:nvSpPr>
                <p:spPr>
                  <a:xfrm flipH="1">
                    <a:off x="8281800" y="975675"/>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30" name="Google Shape;330;p11"/>
                  <p:cNvSpPr/>
                  <p:nvPr/>
                </p:nvSpPr>
                <p:spPr>
                  <a:xfrm flipH="1" rot="10800000">
                    <a:off x="8331200" y="2484350"/>
                    <a:ext cx="48650" cy="38025"/>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31" name="Google Shape;331;p11"/>
                  <p:cNvSpPr/>
                  <p:nvPr/>
                </p:nvSpPr>
                <p:spPr>
                  <a:xfrm rot="10800000">
                    <a:off x="7720650" y="690350"/>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32" name="Google Shape;332;p11"/>
                  <p:cNvSpPr/>
                  <p:nvPr/>
                </p:nvSpPr>
                <p:spPr>
                  <a:xfrm flipH="1" rot="10800000">
                    <a:off x="8144325" y="2000225"/>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nvGrpSpPr>
                <p:cNvPr id="333" name="Google Shape;333;p11"/>
                <p:cNvGrpSpPr/>
                <p:nvPr/>
              </p:nvGrpSpPr>
              <p:grpSpPr>
                <a:xfrm>
                  <a:off x="-221562" y="4398500"/>
                  <a:ext cx="3796425" cy="1117825"/>
                  <a:chOff x="-221562" y="4398500"/>
                  <a:chExt cx="3796425" cy="1117825"/>
                </a:xfrm>
              </p:grpSpPr>
              <p:sp>
                <p:nvSpPr>
                  <p:cNvPr id="334" name="Google Shape;334;p11"/>
                  <p:cNvSpPr/>
                  <p:nvPr/>
                </p:nvSpPr>
                <p:spPr>
                  <a:xfrm flipH="1" rot="10800000">
                    <a:off x="0" y="4484375"/>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35" name="Google Shape;335;p11"/>
                  <p:cNvSpPr/>
                  <p:nvPr/>
                </p:nvSpPr>
                <p:spPr>
                  <a:xfrm>
                    <a:off x="-221562" y="4568900"/>
                    <a:ext cx="3796425" cy="947425"/>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36" name="Google Shape;336;p11"/>
                  <p:cNvSpPr/>
                  <p:nvPr/>
                </p:nvSpPr>
                <p:spPr>
                  <a:xfrm>
                    <a:off x="481038" y="4655175"/>
                    <a:ext cx="36500" cy="28150"/>
                  </a:xfrm>
                  <a:custGeom>
                    <a:rect b="b" l="l" r="r" t="t"/>
                    <a:pathLst>
                      <a:path extrusionOk="0" h="1126" w="1460">
                        <a:moveTo>
                          <a:pt x="730" y="1"/>
                        </a:moveTo>
                        <a:cubicBezTo>
                          <a:pt x="1" y="1"/>
                          <a:pt x="1" y="1126"/>
                          <a:pt x="730" y="1126"/>
                        </a:cubicBezTo>
                        <a:cubicBezTo>
                          <a:pt x="1460" y="1126"/>
                          <a:pt x="1460" y="1"/>
                          <a:pt x="73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37" name="Google Shape;337;p11"/>
                  <p:cNvSpPr/>
                  <p:nvPr/>
                </p:nvSpPr>
                <p:spPr>
                  <a:xfrm>
                    <a:off x="609475" y="4798975"/>
                    <a:ext cx="207475" cy="161875"/>
                  </a:xfrm>
                  <a:custGeom>
                    <a:rect b="b" l="l" r="r" t="t"/>
                    <a:pathLst>
                      <a:path extrusionOk="0" h="6475" w="8299">
                        <a:moveTo>
                          <a:pt x="4165" y="1"/>
                        </a:moveTo>
                        <a:cubicBezTo>
                          <a:pt x="1" y="1"/>
                          <a:pt x="1" y="6475"/>
                          <a:pt x="4165" y="6475"/>
                        </a:cubicBezTo>
                        <a:cubicBezTo>
                          <a:pt x="8299" y="6475"/>
                          <a:pt x="8299" y="1"/>
                          <a:pt x="4165"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38" name="Google Shape;338;p11"/>
                  <p:cNvSpPr/>
                  <p:nvPr/>
                </p:nvSpPr>
                <p:spPr>
                  <a:xfrm>
                    <a:off x="1223163" y="4645675"/>
                    <a:ext cx="60825" cy="47150"/>
                  </a:xfrm>
                  <a:custGeom>
                    <a:rect b="b" l="l" r="r" t="t"/>
                    <a:pathLst>
                      <a:path extrusionOk="0" h="1886" w="2433">
                        <a:moveTo>
                          <a:pt x="1216" y="1"/>
                        </a:moveTo>
                        <a:cubicBezTo>
                          <a:pt x="0" y="1"/>
                          <a:pt x="0" y="1885"/>
                          <a:pt x="1216" y="1885"/>
                        </a:cubicBezTo>
                        <a:cubicBezTo>
                          <a:pt x="2432" y="1885"/>
                          <a:pt x="2432" y="1"/>
                          <a:pt x="1216"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39" name="Google Shape;339;p11"/>
                  <p:cNvSpPr/>
                  <p:nvPr/>
                </p:nvSpPr>
                <p:spPr>
                  <a:xfrm flipH="1">
                    <a:off x="1003063" y="497612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40" name="Google Shape;340;p11"/>
                  <p:cNvSpPr/>
                  <p:nvPr/>
                </p:nvSpPr>
                <p:spPr>
                  <a:xfrm flipH="1">
                    <a:off x="138475" y="444635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41" name="Google Shape;341;p11"/>
                  <p:cNvSpPr/>
                  <p:nvPr/>
                </p:nvSpPr>
                <p:spPr>
                  <a:xfrm flipH="1">
                    <a:off x="351675" y="439850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42" name="Google Shape;342;p11"/>
                  <p:cNvSpPr/>
                  <p:nvPr/>
                </p:nvSpPr>
                <p:spPr>
                  <a:xfrm>
                    <a:off x="1283988" y="4865838"/>
                    <a:ext cx="36500" cy="28150"/>
                  </a:xfrm>
                  <a:custGeom>
                    <a:rect b="b" l="l" r="r" t="t"/>
                    <a:pathLst>
                      <a:path extrusionOk="0" h="1126" w="1460">
                        <a:moveTo>
                          <a:pt x="730" y="1"/>
                        </a:moveTo>
                        <a:cubicBezTo>
                          <a:pt x="1" y="1"/>
                          <a:pt x="1" y="1126"/>
                          <a:pt x="730" y="1126"/>
                        </a:cubicBezTo>
                        <a:cubicBezTo>
                          <a:pt x="1460" y="1126"/>
                          <a:pt x="1460" y="1"/>
                          <a:pt x="73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grpSp>
            <p:nvGrpSpPr>
              <p:cNvPr id="343" name="Google Shape;343;p11"/>
              <p:cNvGrpSpPr/>
              <p:nvPr/>
            </p:nvGrpSpPr>
            <p:grpSpPr>
              <a:xfrm flipH="1" rot="10800000">
                <a:off x="0" y="0"/>
                <a:ext cx="3832125" cy="1595900"/>
                <a:chOff x="-26175" y="3624975"/>
                <a:chExt cx="3832125" cy="1595900"/>
              </a:xfrm>
            </p:grpSpPr>
            <p:sp>
              <p:nvSpPr>
                <p:cNvPr id="344" name="Google Shape;344;p11"/>
                <p:cNvSpPr/>
                <p:nvPr/>
              </p:nvSpPr>
              <p:spPr>
                <a:xfrm>
                  <a:off x="-26175" y="3857700"/>
                  <a:ext cx="2505375" cy="1363175"/>
                </a:xfrm>
                <a:custGeom>
                  <a:rect b="b" l="l" r="r" t="t"/>
                  <a:pathLst>
                    <a:path extrusionOk="0" h="54527" w="100215">
                      <a:moveTo>
                        <a:pt x="34672" y="1"/>
                      </a:moveTo>
                      <a:cubicBezTo>
                        <a:pt x="27998" y="1"/>
                        <a:pt x="22358" y="4564"/>
                        <a:pt x="16171" y="7292"/>
                      </a:cubicBezTo>
                      <a:cubicBezTo>
                        <a:pt x="10487" y="9784"/>
                        <a:pt x="5137" y="11030"/>
                        <a:pt x="0" y="11182"/>
                      </a:cubicBezTo>
                      <a:lnTo>
                        <a:pt x="0" y="54526"/>
                      </a:lnTo>
                      <a:lnTo>
                        <a:pt x="67661" y="54526"/>
                      </a:lnTo>
                      <a:cubicBezTo>
                        <a:pt x="68816" y="44800"/>
                        <a:pt x="73497" y="39633"/>
                        <a:pt x="81734" y="33097"/>
                      </a:cubicBezTo>
                      <a:cubicBezTo>
                        <a:pt x="89029" y="27322"/>
                        <a:pt x="100215" y="22733"/>
                        <a:pt x="95503" y="10848"/>
                      </a:cubicBezTo>
                      <a:cubicBezTo>
                        <a:pt x="92626" y="3618"/>
                        <a:pt x="87733" y="1358"/>
                        <a:pt x="82057" y="1358"/>
                      </a:cubicBezTo>
                      <a:cubicBezTo>
                        <a:pt x="72600" y="1358"/>
                        <a:pt x="60970" y="7632"/>
                        <a:pt x="52878" y="7632"/>
                      </a:cubicBezTo>
                      <a:cubicBezTo>
                        <a:pt x="52229" y="7632"/>
                        <a:pt x="51604" y="7591"/>
                        <a:pt x="51004" y="7504"/>
                      </a:cubicBezTo>
                      <a:cubicBezTo>
                        <a:pt x="45016" y="6653"/>
                        <a:pt x="45138" y="2854"/>
                        <a:pt x="39849" y="939"/>
                      </a:cubicBezTo>
                      <a:cubicBezTo>
                        <a:pt x="38044" y="281"/>
                        <a:pt x="36326" y="1"/>
                        <a:pt x="34672"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45" name="Google Shape;345;p11"/>
                <p:cNvSpPr/>
                <p:nvPr/>
              </p:nvSpPr>
              <p:spPr>
                <a:xfrm>
                  <a:off x="9525" y="4272575"/>
                  <a:ext cx="3796425" cy="947425"/>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46" name="Google Shape;346;p11"/>
                <p:cNvSpPr/>
                <p:nvPr/>
              </p:nvSpPr>
              <p:spPr>
                <a:xfrm>
                  <a:off x="2058175" y="4783025"/>
                  <a:ext cx="36500" cy="28150"/>
                </a:xfrm>
                <a:custGeom>
                  <a:rect b="b" l="l" r="r" t="t"/>
                  <a:pathLst>
                    <a:path extrusionOk="0" h="1126" w="1460">
                      <a:moveTo>
                        <a:pt x="730" y="1"/>
                      </a:moveTo>
                      <a:cubicBezTo>
                        <a:pt x="1" y="1"/>
                        <a:pt x="1" y="1126"/>
                        <a:pt x="730" y="1126"/>
                      </a:cubicBezTo>
                      <a:cubicBezTo>
                        <a:pt x="1460" y="1126"/>
                        <a:pt x="1460" y="1"/>
                        <a:pt x="73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47" name="Google Shape;347;p11"/>
                <p:cNvSpPr/>
                <p:nvPr/>
              </p:nvSpPr>
              <p:spPr>
                <a:xfrm>
                  <a:off x="2422925" y="4569500"/>
                  <a:ext cx="207475" cy="161875"/>
                </a:xfrm>
                <a:custGeom>
                  <a:rect b="b" l="l" r="r" t="t"/>
                  <a:pathLst>
                    <a:path extrusionOk="0" h="6475" w="8299">
                      <a:moveTo>
                        <a:pt x="4165" y="1"/>
                      </a:moveTo>
                      <a:cubicBezTo>
                        <a:pt x="1" y="1"/>
                        <a:pt x="1" y="6475"/>
                        <a:pt x="4165" y="6475"/>
                      </a:cubicBezTo>
                      <a:cubicBezTo>
                        <a:pt x="8299" y="6475"/>
                        <a:pt x="8299" y="1"/>
                        <a:pt x="4165"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48" name="Google Shape;348;p11"/>
                <p:cNvSpPr/>
                <p:nvPr/>
              </p:nvSpPr>
              <p:spPr>
                <a:xfrm>
                  <a:off x="2418375" y="4425125"/>
                  <a:ext cx="60825" cy="47150"/>
                </a:xfrm>
                <a:custGeom>
                  <a:rect b="b" l="l" r="r" t="t"/>
                  <a:pathLst>
                    <a:path extrusionOk="0" h="1886" w="2433">
                      <a:moveTo>
                        <a:pt x="1216" y="1"/>
                      </a:moveTo>
                      <a:cubicBezTo>
                        <a:pt x="0" y="1"/>
                        <a:pt x="0" y="1885"/>
                        <a:pt x="1216" y="1885"/>
                      </a:cubicBezTo>
                      <a:cubicBezTo>
                        <a:pt x="2432" y="1885"/>
                        <a:pt x="2432" y="1"/>
                        <a:pt x="1216"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49" name="Google Shape;349;p11"/>
                <p:cNvSpPr/>
                <p:nvPr/>
              </p:nvSpPr>
              <p:spPr>
                <a:xfrm>
                  <a:off x="2267150" y="4905375"/>
                  <a:ext cx="110225" cy="85900"/>
                </a:xfrm>
                <a:custGeom>
                  <a:rect b="b" l="l" r="r" t="t"/>
                  <a:pathLst>
                    <a:path extrusionOk="0" h="3436" w="4409">
                      <a:moveTo>
                        <a:pt x="2220" y="1"/>
                      </a:moveTo>
                      <a:cubicBezTo>
                        <a:pt x="1" y="1"/>
                        <a:pt x="1" y="3435"/>
                        <a:pt x="2220" y="3435"/>
                      </a:cubicBezTo>
                      <a:cubicBezTo>
                        <a:pt x="4408" y="3435"/>
                        <a:pt x="4408" y="1"/>
                        <a:pt x="222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50" name="Google Shape;350;p11"/>
                <p:cNvSpPr/>
                <p:nvPr/>
              </p:nvSpPr>
              <p:spPr>
                <a:xfrm>
                  <a:off x="745100" y="3665250"/>
                  <a:ext cx="36500" cy="28900"/>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51" name="Google Shape;351;p11"/>
                <p:cNvSpPr/>
                <p:nvPr/>
              </p:nvSpPr>
              <p:spPr>
                <a:xfrm>
                  <a:off x="370450" y="3624975"/>
                  <a:ext cx="36500" cy="28900"/>
                </a:xfrm>
                <a:custGeom>
                  <a:rect b="b" l="l" r="r" t="t"/>
                  <a:pathLst>
                    <a:path extrusionOk="0" h="1156" w="1460">
                      <a:moveTo>
                        <a:pt x="730" y="0"/>
                      </a:moveTo>
                      <a:cubicBezTo>
                        <a:pt x="1" y="0"/>
                        <a:pt x="1" y="1155"/>
                        <a:pt x="730" y="1155"/>
                      </a:cubicBezTo>
                      <a:cubicBezTo>
                        <a:pt x="1460" y="1155"/>
                        <a:pt x="1460"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52" name="Google Shape;352;p11"/>
                <p:cNvSpPr/>
                <p:nvPr/>
              </p:nvSpPr>
              <p:spPr>
                <a:xfrm>
                  <a:off x="148575" y="3925125"/>
                  <a:ext cx="36500" cy="28125"/>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353" name="Google Shape;353;p11"/>
                <p:cNvGrpSpPr/>
                <p:nvPr/>
              </p:nvGrpSpPr>
              <p:grpSpPr>
                <a:xfrm>
                  <a:off x="516900" y="4542650"/>
                  <a:ext cx="1005375" cy="613950"/>
                  <a:chOff x="593100" y="4542650"/>
                  <a:chExt cx="1005375" cy="613950"/>
                </a:xfrm>
              </p:grpSpPr>
              <p:sp>
                <p:nvSpPr>
                  <p:cNvPr id="354" name="Google Shape;354;p11"/>
                  <p:cNvSpPr/>
                  <p:nvPr/>
                </p:nvSpPr>
                <p:spPr>
                  <a:xfrm>
                    <a:off x="954050" y="4731300"/>
                    <a:ext cx="166450" cy="142100"/>
                  </a:xfrm>
                  <a:custGeom>
                    <a:rect b="b" l="l" r="r" t="t"/>
                    <a:pathLst>
                      <a:path extrusionOk="0" h="5684" w="6658">
                        <a:moveTo>
                          <a:pt x="5064" y="0"/>
                        </a:moveTo>
                        <a:cubicBezTo>
                          <a:pt x="4902" y="0"/>
                          <a:pt x="4733" y="38"/>
                          <a:pt x="4560" y="125"/>
                        </a:cubicBezTo>
                        <a:cubicBezTo>
                          <a:pt x="3466" y="581"/>
                          <a:pt x="2250" y="854"/>
                          <a:pt x="1277" y="1614"/>
                        </a:cubicBezTo>
                        <a:cubicBezTo>
                          <a:pt x="153" y="2556"/>
                          <a:pt x="1" y="4106"/>
                          <a:pt x="1126" y="5109"/>
                        </a:cubicBezTo>
                        <a:cubicBezTo>
                          <a:pt x="1555" y="5514"/>
                          <a:pt x="2002" y="5684"/>
                          <a:pt x="2447" y="5684"/>
                        </a:cubicBezTo>
                        <a:cubicBezTo>
                          <a:pt x="4178" y="5684"/>
                          <a:pt x="5882" y="3114"/>
                          <a:pt x="6414" y="1736"/>
                        </a:cubicBezTo>
                        <a:cubicBezTo>
                          <a:pt x="6658" y="1128"/>
                          <a:pt x="6384" y="672"/>
                          <a:pt x="5958" y="429"/>
                        </a:cubicBezTo>
                        <a:cubicBezTo>
                          <a:pt x="5730" y="179"/>
                          <a:pt x="5415" y="0"/>
                          <a:pt x="5064"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355" name="Google Shape;355;p11"/>
                  <p:cNvGrpSpPr/>
                  <p:nvPr/>
                </p:nvGrpSpPr>
                <p:grpSpPr>
                  <a:xfrm>
                    <a:off x="593100" y="4542650"/>
                    <a:ext cx="1005375" cy="613950"/>
                    <a:chOff x="593100" y="4542650"/>
                    <a:chExt cx="1005375" cy="613950"/>
                  </a:xfrm>
                </p:grpSpPr>
                <p:sp>
                  <p:nvSpPr>
                    <p:cNvPr id="356" name="Google Shape;356;p11"/>
                    <p:cNvSpPr/>
                    <p:nvPr/>
                  </p:nvSpPr>
                  <p:spPr>
                    <a:xfrm>
                      <a:off x="1128825" y="4542650"/>
                      <a:ext cx="154300" cy="110700"/>
                    </a:xfrm>
                    <a:custGeom>
                      <a:rect b="b" l="l" r="r" t="t"/>
                      <a:pathLst>
                        <a:path extrusionOk="0" h="4428" w="6172">
                          <a:moveTo>
                            <a:pt x="3676" y="0"/>
                          </a:moveTo>
                          <a:cubicBezTo>
                            <a:pt x="3008" y="0"/>
                            <a:pt x="2340" y="91"/>
                            <a:pt x="1733" y="345"/>
                          </a:cubicBezTo>
                          <a:cubicBezTo>
                            <a:pt x="578" y="862"/>
                            <a:pt x="1" y="2199"/>
                            <a:pt x="548" y="3385"/>
                          </a:cubicBezTo>
                          <a:cubicBezTo>
                            <a:pt x="881" y="4147"/>
                            <a:pt x="1392" y="4428"/>
                            <a:pt x="1962" y="4428"/>
                          </a:cubicBezTo>
                          <a:cubicBezTo>
                            <a:pt x="3006" y="4428"/>
                            <a:pt x="4248" y="3486"/>
                            <a:pt x="4955" y="2838"/>
                          </a:cubicBezTo>
                          <a:cubicBezTo>
                            <a:pt x="5138" y="2686"/>
                            <a:pt x="5229" y="2534"/>
                            <a:pt x="5290" y="2351"/>
                          </a:cubicBezTo>
                          <a:cubicBezTo>
                            <a:pt x="6171" y="1895"/>
                            <a:pt x="6050" y="224"/>
                            <a:pt x="4773" y="72"/>
                          </a:cubicBezTo>
                          <a:cubicBezTo>
                            <a:pt x="4415" y="28"/>
                            <a:pt x="4046" y="0"/>
                            <a:pt x="367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57" name="Google Shape;357;p11"/>
                    <p:cNvSpPr/>
                    <p:nvPr/>
                  </p:nvSpPr>
                  <p:spPr>
                    <a:xfrm>
                      <a:off x="1169875" y="4704100"/>
                      <a:ext cx="145925" cy="137650"/>
                    </a:xfrm>
                    <a:custGeom>
                      <a:rect b="b" l="l" r="r" t="t"/>
                      <a:pathLst>
                        <a:path extrusionOk="0" h="5506" w="5837">
                          <a:moveTo>
                            <a:pt x="4275" y="0"/>
                          </a:moveTo>
                          <a:cubicBezTo>
                            <a:pt x="4191" y="0"/>
                            <a:pt x="4104" y="9"/>
                            <a:pt x="4012" y="27"/>
                          </a:cubicBezTo>
                          <a:cubicBezTo>
                            <a:pt x="3009" y="240"/>
                            <a:pt x="1824" y="848"/>
                            <a:pt x="1094" y="1577"/>
                          </a:cubicBezTo>
                          <a:cubicBezTo>
                            <a:pt x="0" y="2611"/>
                            <a:pt x="547" y="4100"/>
                            <a:pt x="1398" y="5134"/>
                          </a:cubicBezTo>
                          <a:cubicBezTo>
                            <a:pt x="1621" y="5393"/>
                            <a:pt x="1934" y="5506"/>
                            <a:pt x="2248" y="5506"/>
                          </a:cubicBezTo>
                          <a:cubicBezTo>
                            <a:pt x="2448" y="5506"/>
                            <a:pt x="2649" y="5460"/>
                            <a:pt x="2827" y="5377"/>
                          </a:cubicBezTo>
                          <a:cubicBezTo>
                            <a:pt x="4134" y="4799"/>
                            <a:pt x="5137" y="3462"/>
                            <a:pt x="5654" y="2124"/>
                          </a:cubicBezTo>
                          <a:cubicBezTo>
                            <a:pt x="5836" y="1638"/>
                            <a:pt x="5684" y="1243"/>
                            <a:pt x="5411" y="1000"/>
                          </a:cubicBezTo>
                          <a:cubicBezTo>
                            <a:pt x="5304" y="465"/>
                            <a:pt x="4891" y="0"/>
                            <a:pt x="427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58" name="Google Shape;358;p11"/>
                    <p:cNvSpPr/>
                    <p:nvPr/>
                  </p:nvSpPr>
                  <p:spPr>
                    <a:xfrm>
                      <a:off x="1378850" y="4709925"/>
                      <a:ext cx="90450" cy="100100"/>
                    </a:xfrm>
                    <a:custGeom>
                      <a:rect b="b" l="l" r="r" t="t"/>
                      <a:pathLst>
                        <a:path extrusionOk="0" h="4004" w="3618">
                          <a:moveTo>
                            <a:pt x="2264" y="1"/>
                          </a:moveTo>
                          <a:cubicBezTo>
                            <a:pt x="1988" y="1"/>
                            <a:pt x="1713" y="101"/>
                            <a:pt x="1489" y="311"/>
                          </a:cubicBezTo>
                          <a:cubicBezTo>
                            <a:pt x="973" y="767"/>
                            <a:pt x="395" y="1192"/>
                            <a:pt x="152" y="1891"/>
                          </a:cubicBezTo>
                          <a:cubicBezTo>
                            <a:pt x="0" y="2347"/>
                            <a:pt x="30" y="2834"/>
                            <a:pt x="274" y="3259"/>
                          </a:cubicBezTo>
                          <a:cubicBezTo>
                            <a:pt x="522" y="3756"/>
                            <a:pt x="967" y="4004"/>
                            <a:pt x="1433" y="4004"/>
                          </a:cubicBezTo>
                          <a:cubicBezTo>
                            <a:pt x="1766" y="4004"/>
                            <a:pt x="2110" y="3877"/>
                            <a:pt x="2401" y="3624"/>
                          </a:cubicBezTo>
                          <a:cubicBezTo>
                            <a:pt x="2736" y="3320"/>
                            <a:pt x="2857" y="2834"/>
                            <a:pt x="2736" y="2408"/>
                          </a:cubicBezTo>
                          <a:cubicBezTo>
                            <a:pt x="2857" y="2287"/>
                            <a:pt x="2979" y="2165"/>
                            <a:pt x="3100" y="2074"/>
                          </a:cubicBezTo>
                          <a:cubicBezTo>
                            <a:pt x="3556" y="1648"/>
                            <a:pt x="3617" y="828"/>
                            <a:pt x="3161" y="402"/>
                          </a:cubicBezTo>
                          <a:cubicBezTo>
                            <a:pt x="2915" y="139"/>
                            <a:pt x="2589" y="1"/>
                            <a:pt x="226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59" name="Google Shape;359;p11"/>
                    <p:cNvSpPr/>
                    <p:nvPr/>
                  </p:nvSpPr>
                  <p:spPr>
                    <a:xfrm>
                      <a:off x="1312725" y="4918100"/>
                      <a:ext cx="145175" cy="140375"/>
                    </a:xfrm>
                    <a:custGeom>
                      <a:rect b="b" l="l" r="r" t="t"/>
                      <a:pathLst>
                        <a:path extrusionOk="0" h="5615" w="5807">
                          <a:moveTo>
                            <a:pt x="4037" y="1"/>
                          </a:moveTo>
                          <a:cubicBezTo>
                            <a:pt x="3867" y="1"/>
                            <a:pt x="3686" y="41"/>
                            <a:pt x="3496" y="130"/>
                          </a:cubicBezTo>
                          <a:cubicBezTo>
                            <a:pt x="1885" y="859"/>
                            <a:pt x="1" y="3443"/>
                            <a:pt x="1520" y="5084"/>
                          </a:cubicBezTo>
                          <a:cubicBezTo>
                            <a:pt x="1874" y="5461"/>
                            <a:pt x="2284" y="5615"/>
                            <a:pt x="2701" y="5615"/>
                          </a:cubicBezTo>
                          <a:cubicBezTo>
                            <a:pt x="3395" y="5615"/>
                            <a:pt x="4108" y="5190"/>
                            <a:pt x="4621" y="4659"/>
                          </a:cubicBezTo>
                          <a:cubicBezTo>
                            <a:pt x="5563" y="3686"/>
                            <a:pt x="5806" y="2562"/>
                            <a:pt x="5654" y="1224"/>
                          </a:cubicBezTo>
                          <a:cubicBezTo>
                            <a:pt x="5624" y="768"/>
                            <a:pt x="5229" y="434"/>
                            <a:pt x="4803" y="312"/>
                          </a:cubicBezTo>
                          <a:cubicBezTo>
                            <a:pt x="4592" y="120"/>
                            <a:pt x="4331" y="1"/>
                            <a:pt x="403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60" name="Google Shape;360;p11"/>
                    <p:cNvSpPr/>
                    <p:nvPr/>
                  </p:nvSpPr>
                  <p:spPr>
                    <a:xfrm>
                      <a:off x="1474575" y="5016225"/>
                      <a:ext cx="123900" cy="132150"/>
                    </a:xfrm>
                    <a:custGeom>
                      <a:rect b="b" l="l" r="r" t="t"/>
                      <a:pathLst>
                        <a:path extrusionOk="0" h="5286" w="4956">
                          <a:moveTo>
                            <a:pt x="3402" y="1"/>
                          </a:moveTo>
                          <a:cubicBezTo>
                            <a:pt x="3157" y="1"/>
                            <a:pt x="2907" y="83"/>
                            <a:pt x="2676" y="278"/>
                          </a:cubicBezTo>
                          <a:cubicBezTo>
                            <a:pt x="1642" y="1159"/>
                            <a:pt x="1" y="2862"/>
                            <a:pt x="518" y="4351"/>
                          </a:cubicBezTo>
                          <a:cubicBezTo>
                            <a:pt x="703" y="4934"/>
                            <a:pt x="1097" y="5286"/>
                            <a:pt x="1658" y="5286"/>
                          </a:cubicBezTo>
                          <a:cubicBezTo>
                            <a:pt x="1740" y="5286"/>
                            <a:pt x="1826" y="5278"/>
                            <a:pt x="1916" y="5263"/>
                          </a:cubicBezTo>
                          <a:cubicBezTo>
                            <a:pt x="2767" y="5172"/>
                            <a:pt x="3436" y="4351"/>
                            <a:pt x="3922" y="3743"/>
                          </a:cubicBezTo>
                          <a:cubicBezTo>
                            <a:pt x="4408" y="3135"/>
                            <a:pt x="4955" y="2314"/>
                            <a:pt x="4895" y="1494"/>
                          </a:cubicBezTo>
                          <a:cubicBezTo>
                            <a:pt x="4864" y="1068"/>
                            <a:pt x="4682" y="673"/>
                            <a:pt x="4378" y="460"/>
                          </a:cubicBezTo>
                          <a:cubicBezTo>
                            <a:pt x="4123" y="187"/>
                            <a:pt x="3769" y="1"/>
                            <a:pt x="340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61" name="Google Shape;361;p11"/>
                    <p:cNvSpPr/>
                    <p:nvPr/>
                  </p:nvSpPr>
                  <p:spPr>
                    <a:xfrm>
                      <a:off x="938475" y="4583700"/>
                      <a:ext cx="144100" cy="89400"/>
                    </a:xfrm>
                    <a:custGeom>
                      <a:rect b="b" l="l" r="r" t="t"/>
                      <a:pathLst>
                        <a:path extrusionOk="0" h="3576" w="5764">
                          <a:moveTo>
                            <a:pt x="4036" y="0"/>
                          </a:moveTo>
                          <a:cubicBezTo>
                            <a:pt x="3781" y="0"/>
                            <a:pt x="3515" y="94"/>
                            <a:pt x="3268" y="314"/>
                          </a:cubicBezTo>
                          <a:cubicBezTo>
                            <a:pt x="2752" y="770"/>
                            <a:pt x="1809" y="922"/>
                            <a:pt x="1141" y="1287"/>
                          </a:cubicBezTo>
                          <a:cubicBezTo>
                            <a:pt x="1" y="1935"/>
                            <a:pt x="627" y="3576"/>
                            <a:pt x="1665" y="3576"/>
                          </a:cubicBezTo>
                          <a:cubicBezTo>
                            <a:pt x="1845" y="3576"/>
                            <a:pt x="2037" y="3527"/>
                            <a:pt x="2235" y="3415"/>
                          </a:cubicBezTo>
                          <a:cubicBezTo>
                            <a:pt x="3116" y="2928"/>
                            <a:pt x="4119" y="2776"/>
                            <a:pt x="4879" y="2077"/>
                          </a:cubicBezTo>
                          <a:cubicBezTo>
                            <a:pt x="5764" y="1264"/>
                            <a:pt x="4975" y="0"/>
                            <a:pt x="40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62" name="Google Shape;362;p11"/>
                    <p:cNvSpPr/>
                    <p:nvPr/>
                  </p:nvSpPr>
                  <p:spPr>
                    <a:xfrm>
                      <a:off x="732925" y="4767950"/>
                      <a:ext cx="147450" cy="142000"/>
                    </a:xfrm>
                    <a:custGeom>
                      <a:rect b="b" l="l" r="r" t="t"/>
                      <a:pathLst>
                        <a:path extrusionOk="0" h="5680" w="5898">
                          <a:moveTo>
                            <a:pt x="4577" y="1"/>
                          </a:moveTo>
                          <a:cubicBezTo>
                            <a:pt x="4372" y="1"/>
                            <a:pt x="4167" y="56"/>
                            <a:pt x="3983" y="178"/>
                          </a:cubicBezTo>
                          <a:cubicBezTo>
                            <a:pt x="2979" y="604"/>
                            <a:pt x="1885" y="999"/>
                            <a:pt x="1065" y="1789"/>
                          </a:cubicBezTo>
                          <a:cubicBezTo>
                            <a:pt x="1" y="2823"/>
                            <a:pt x="122" y="4221"/>
                            <a:pt x="1034" y="5315"/>
                          </a:cubicBezTo>
                          <a:cubicBezTo>
                            <a:pt x="1263" y="5563"/>
                            <a:pt x="1587" y="5679"/>
                            <a:pt x="1909" y="5679"/>
                          </a:cubicBezTo>
                          <a:cubicBezTo>
                            <a:pt x="2101" y="5679"/>
                            <a:pt x="2293" y="5638"/>
                            <a:pt x="2463" y="5558"/>
                          </a:cubicBezTo>
                          <a:cubicBezTo>
                            <a:pt x="3922" y="4920"/>
                            <a:pt x="4773" y="3339"/>
                            <a:pt x="5563" y="2032"/>
                          </a:cubicBezTo>
                          <a:cubicBezTo>
                            <a:pt x="5806" y="1789"/>
                            <a:pt x="5897" y="1455"/>
                            <a:pt x="5837" y="1121"/>
                          </a:cubicBezTo>
                          <a:cubicBezTo>
                            <a:pt x="5791" y="484"/>
                            <a:pt x="5185" y="1"/>
                            <a:pt x="457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63" name="Google Shape;363;p11"/>
                    <p:cNvSpPr/>
                    <p:nvPr/>
                  </p:nvSpPr>
                  <p:spPr>
                    <a:xfrm>
                      <a:off x="820050" y="4957225"/>
                      <a:ext cx="143150" cy="128000"/>
                    </a:xfrm>
                    <a:custGeom>
                      <a:rect b="b" l="l" r="r" t="t"/>
                      <a:pathLst>
                        <a:path extrusionOk="0" h="5120" w="5726">
                          <a:moveTo>
                            <a:pt x="3752" y="0"/>
                          </a:moveTo>
                          <a:cubicBezTo>
                            <a:pt x="1793" y="0"/>
                            <a:pt x="0" y="2247"/>
                            <a:pt x="224" y="4188"/>
                          </a:cubicBezTo>
                          <a:cubicBezTo>
                            <a:pt x="316" y="4783"/>
                            <a:pt x="873" y="5120"/>
                            <a:pt x="1415" y="5120"/>
                          </a:cubicBezTo>
                          <a:cubicBezTo>
                            <a:pt x="1593" y="5120"/>
                            <a:pt x="1769" y="5084"/>
                            <a:pt x="1926" y="5009"/>
                          </a:cubicBezTo>
                          <a:cubicBezTo>
                            <a:pt x="3172" y="4431"/>
                            <a:pt x="4115" y="3489"/>
                            <a:pt x="5118" y="2577"/>
                          </a:cubicBezTo>
                          <a:cubicBezTo>
                            <a:pt x="5361" y="2334"/>
                            <a:pt x="5452" y="2091"/>
                            <a:pt x="5482" y="1848"/>
                          </a:cubicBezTo>
                          <a:cubicBezTo>
                            <a:pt x="5726" y="1361"/>
                            <a:pt x="5665" y="723"/>
                            <a:pt x="5057" y="358"/>
                          </a:cubicBezTo>
                          <a:cubicBezTo>
                            <a:pt x="4627" y="110"/>
                            <a:pt x="4185" y="0"/>
                            <a:pt x="3752"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64" name="Google Shape;364;p11"/>
                    <p:cNvSpPr/>
                    <p:nvPr/>
                  </p:nvSpPr>
                  <p:spPr>
                    <a:xfrm>
                      <a:off x="593100" y="5021925"/>
                      <a:ext cx="169500" cy="134675"/>
                    </a:xfrm>
                    <a:custGeom>
                      <a:rect b="b" l="l" r="r" t="t"/>
                      <a:pathLst>
                        <a:path extrusionOk="0" h="5387" w="6780">
                          <a:moveTo>
                            <a:pt x="5206" y="0"/>
                          </a:moveTo>
                          <a:cubicBezTo>
                            <a:pt x="5032" y="0"/>
                            <a:pt x="4846" y="44"/>
                            <a:pt x="4651" y="141"/>
                          </a:cubicBezTo>
                          <a:cubicBezTo>
                            <a:pt x="3192" y="931"/>
                            <a:pt x="1" y="2755"/>
                            <a:pt x="1855" y="4792"/>
                          </a:cubicBezTo>
                          <a:cubicBezTo>
                            <a:pt x="2251" y="5214"/>
                            <a:pt x="2649" y="5387"/>
                            <a:pt x="3039" y="5387"/>
                          </a:cubicBezTo>
                          <a:cubicBezTo>
                            <a:pt x="4448" y="5387"/>
                            <a:pt x="5748" y="3130"/>
                            <a:pt x="6414" y="2178"/>
                          </a:cubicBezTo>
                          <a:cubicBezTo>
                            <a:pt x="6779" y="1630"/>
                            <a:pt x="6627" y="1083"/>
                            <a:pt x="6262" y="749"/>
                          </a:cubicBezTo>
                          <a:cubicBezTo>
                            <a:pt x="6062" y="326"/>
                            <a:pt x="5682" y="0"/>
                            <a:pt x="520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65" name="Google Shape;365;p11"/>
                    <p:cNvSpPr/>
                    <p:nvPr/>
                  </p:nvSpPr>
                  <p:spPr>
                    <a:xfrm>
                      <a:off x="1115150" y="4931025"/>
                      <a:ext cx="148200" cy="117650"/>
                    </a:xfrm>
                    <a:custGeom>
                      <a:rect b="b" l="l" r="r" t="t"/>
                      <a:pathLst>
                        <a:path extrusionOk="0" h="4706" w="5928">
                          <a:moveTo>
                            <a:pt x="4546" y="0"/>
                          </a:moveTo>
                          <a:cubicBezTo>
                            <a:pt x="4396" y="0"/>
                            <a:pt x="4237" y="40"/>
                            <a:pt x="4074" y="130"/>
                          </a:cubicBezTo>
                          <a:cubicBezTo>
                            <a:pt x="2797" y="829"/>
                            <a:pt x="1" y="2409"/>
                            <a:pt x="1612" y="4172"/>
                          </a:cubicBezTo>
                          <a:cubicBezTo>
                            <a:pt x="1957" y="4551"/>
                            <a:pt x="2306" y="4706"/>
                            <a:pt x="2647" y="4706"/>
                          </a:cubicBezTo>
                          <a:cubicBezTo>
                            <a:pt x="3868" y="4706"/>
                            <a:pt x="5000" y="2724"/>
                            <a:pt x="5594" y="1893"/>
                          </a:cubicBezTo>
                          <a:cubicBezTo>
                            <a:pt x="5928" y="1437"/>
                            <a:pt x="5776" y="950"/>
                            <a:pt x="5442" y="646"/>
                          </a:cubicBezTo>
                          <a:cubicBezTo>
                            <a:pt x="5286" y="291"/>
                            <a:pt x="4952" y="0"/>
                            <a:pt x="454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grpSp>
        </p:grpSp>
        <p:grpSp>
          <p:nvGrpSpPr>
            <p:cNvPr id="366" name="Google Shape;366;p11"/>
            <p:cNvGrpSpPr/>
            <p:nvPr/>
          </p:nvGrpSpPr>
          <p:grpSpPr>
            <a:xfrm rot="8100000">
              <a:off x="8122080" y="3938571"/>
              <a:ext cx="927558" cy="1125449"/>
              <a:chOff x="16293" y="-40210"/>
              <a:chExt cx="927567" cy="1125460"/>
            </a:xfrm>
          </p:grpSpPr>
          <p:sp>
            <p:nvSpPr>
              <p:cNvPr id="367" name="Google Shape;367;p11"/>
              <p:cNvSpPr/>
              <p:nvPr/>
            </p:nvSpPr>
            <p:spPr>
              <a:xfrm flipH="1" rot="7843796">
                <a:off x="55661" y="195723"/>
                <a:ext cx="848832" cy="493154"/>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68" name="Google Shape;368;p11"/>
              <p:cNvSpPr/>
              <p:nvPr/>
            </p:nvSpPr>
            <p:spPr>
              <a:xfrm>
                <a:off x="356288" y="797350"/>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369" name="Google Shape;369;p11"/>
          <p:cNvSpPr txBox="1"/>
          <p:nvPr>
            <p:ph hasCustomPrompt="1" type="title"/>
          </p:nvPr>
        </p:nvSpPr>
        <p:spPr>
          <a:xfrm>
            <a:off x="1123500" y="3255481"/>
            <a:ext cx="5754000" cy="3156900"/>
          </a:xfrm>
          <a:prstGeom prst="rect">
            <a:avLst/>
          </a:prstGeom>
        </p:spPr>
        <p:txBody>
          <a:bodyPr anchorCtr="0" anchor="ctr" bIns="107175" lIns="107175" spcFirstLastPara="1" rIns="107175" wrap="square" tIns="107175">
            <a:noAutofit/>
          </a:bodyPr>
          <a:lstStyle>
            <a:lvl1pPr lvl="0" rtl="0" algn="ctr">
              <a:spcBef>
                <a:spcPts val="0"/>
              </a:spcBef>
              <a:spcAft>
                <a:spcPts val="0"/>
              </a:spcAft>
              <a:buSzPts val="11300"/>
              <a:buNone/>
              <a:defRPr sz="11300"/>
            </a:lvl1pPr>
            <a:lvl2pPr lvl="1" rtl="0" algn="ctr">
              <a:spcBef>
                <a:spcPts val="0"/>
              </a:spcBef>
              <a:spcAft>
                <a:spcPts val="0"/>
              </a:spcAft>
              <a:buSzPts val="11300"/>
              <a:buNone/>
              <a:defRPr sz="11300"/>
            </a:lvl2pPr>
            <a:lvl3pPr lvl="2" rtl="0" algn="ctr">
              <a:spcBef>
                <a:spcPts val="0"/>
              </a:spcBef>
              <a:spcAft>
                <a:spcPts val="0"/>
              </a:spcAft>
              <a:buSzPts val="11300"/>
              <a:buNone/>
              <a:defRPr sz="11300"/>
            </a:lvl3pPr>
            <a:lvl4pPr lvl="3" rtl="0" algn="ctr">
              <a:spcBef>
                <a:spcPts val="0"/>
              </a:spcBef>
              <a:spcAft>
                <a:spcPts val="0"/>
              </a:spcAft>
              <a:buSzPts val="11300"/>
              <a:buNone/>
              <a:defRPr sz="11300"/>
            </a:lvl4pPr>
            <a:lvl5pPr lvl="4" rtl="0" algn="ctr">
              <a:spcBef>
                <a:spcPts val="0"/>
              </a:spcBef>
              <a:spcAft>
                <a:spcPts val="0"/>
              </a:spcAft>
              <a:buSzPts val="11300"/>
              <a:buNone/>
              <a:defRPr sz="11300"/>
            </a:lvl5pPr>
            <a:lvl6pPr lvl="5" rtl="0" algn="ctr">
              <a:spcBef>
                <a:spcPts val="0"/>
              </a:spcBef>
              <a:spcAft>
                <a:spcPts val="0"/>
              </a:spcAft>
              <a:buSzPts val="11300"/>
              <a:buNone/>
              <a:defRPr sz="11300"/>
            </a:lvl6pPr>
            <a:lvl7pPr lvl="6" rtl="0" algn="ctr">
              <a:spcBef>
                <a:spcPts val="0"/>
              </a:spcBef>
              <a:spcAft>
                <a:spcPts val="0"/>
              </a:spcAft>
              <a:buSzPts val="11300"/>
              <a:buNone/>
              <a:defRPr sz="11300"/>
            </a:lvl7pPr>
            <a:lvl8pPr lvl="7" rtl="0" algn="ctr">
              <a:spcBef>
                <a:spcPts val="0"/>
              </a:spcBef>
              <a:spcAft>
                <a:spcPts val="0"/>
              </a:spcAft>
              <a:buSzPts val="11300"/>
              <a:buNone/>
              <a:defRPr sz="11300"/>
            </a:lvl8pPr>
            <a:lvl9pPr lvl="8" rtl="0" algn="ctr">
              <a:spcBef>
                <a:spcPts val="0"/>
              </a:spcBef>
              <a:spcAft>
                <a:spcPts val="0"/>
              </a:spcAft>
              <a:buSzPts val="11300"/>
              <a:buNone/>
              <a:defRPr sz="11300"/>
            </a:lvl9pPr>
          </a:lstStyle>
          <a:p>
            <a:r>
              <a:t>xx%</a:t>
            </a:r>
          </a:p>
        </p:txBody>
      </p:sp>
      <p:sp>
        <p:nvSpPr>
          <p:cNvPr id="370" name="Google Shape;370;p11"/>
          <p:cNvSpPr txBox="1"/>
          <p:nvPr>
            <p:ph idx="1" type="subTitle"/>
          </p:nvPr>
        </p:nvSpPr>
        <p:spPr>
          <a:xfrm>
            <a:off x="1782200" y="5916774"/>
            <a:ext cx="4436700" cy="14901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371" name="Google Shape;371;p11"/>
          <p:cNvSpPr/>
          <p:nvPr/>
        </p:nvSpPr>
        <p:spPr>
          <a:xfrm>
            <a:off x="1418845" y="10257567"/>
            <a:ext cx="96447" cy="179428"/>
          </a:xfrm>
          <a:custGeom>
            <a:rect b="b" l="l" r="r" t="t"/>
            <a:pathLst>
              <a:path extrusionOk="0" h="3436" w="4409">
                <a:moveTo>
                  <a:pt x="2220" y="1"/>
                </a:moveTo>
                <a:cubicBezTo>
                  <a:pt x="1" y="1"/>
                  <a:pt x="1" y="3435"/>
                  <a:pt x="2220" y="3435"/>
                </a:cubicBezTo>
                <a:cubicBezTo>
                  <a:pt x="4408" y="3435"/>
                  <a:pt x="4408" y="1"/>
                  <a:pt x="222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372" name="Shape 372"/>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373" name="Shape 373"/>
        <p:cNvGrpSpPr/>
        <p:nvPr/>
      </p:nvGrpSpPr>
      <p:grpSpPr>
        <a:xfrm>
          <a:off x="0" y="0"/>
          <a:ext cx="0" cy="0"/>
          <a:chOff x="0" y="0"/>
          <a:chExt cx="0" cy="0"/>
        </a:xfrm>
      </p:grpSpPr>
      <p:grpSp>
        <p:nvGrpSpPr>
          <p:cNvPr id="374" name="Google Shape;374;p13"/>
          <p:cNvGrpSpPr/>
          <p:nvPr/>
        </p:nvGrpSpPr>
        <p:grpSpPr>
          <a:xfrm>
            <a:off x="4841368" y="-144322"/>
            <a:ext cx="3202889" cy="3586039"/>
            <a:chOff x="5532992" y="-69093"/>
            <a:chExt cx="3660445" cy="1716794"/>
          </a:xfrm>
        </p:grpSpPr>
        <p:sp>
          <p:nvSpPr>
            <p:cNvPr id="375" name="Google Shape;375;p13"/>
            <p:cNvSpPr/>
            <p:nvPr/>
          </p:nvSpPr>
          <p:spPr>
            <a:xfrm flipH="1" rot="10800000">
              <a:off x="5532992" y="-69093"/>
              <a:ext cx="3660445" cy="1716794"/>
            </a:xfrm>
            <a:custGeom>
              <a:rect b="b" l="l" r="r" t="t"/>
              <a:pathLst>
                <a:path extrusionOk="0" h="89428" w="190673">
                  <a:moveTo>
                    <a:pt x="178856" y="0"/>
                  </a:moveTo>
                  <a:cubicBezTo>
                    <a:pt x="165374" y="0"/>
                    <a:pt x="157094" y="9747"/>
                    <a:pt x="154016" y="22436"/>
                  </a:cubicBezTo>
                  <a:cubicBezTo>
                    <a:pt x="151584" y="32527"/>
                    <a:pt x="162253" y="56752"/>
                    <a:pt x="157845" y="63591"/>
                  </a:cubicBezTo>
                  <a:cubicBezTo>
                    <a:pt x="156022" y="66418"/>
                    <a:pt x="154340" y="67510"/>
                    <a:pt x="152702" y="67510"/>
                  </a:cubicBezTo>
                  <a:cubicBezTo>
                    <a:pt x="147295" y="67510"/>
                    <a:pt x="142365" y="55612"/>
                    <a:pt x="134410" y="54959"/>
                  </a:cubicBezTo>
                  <a:cubicBezTo>
                    <a:pt x="134070" y="54930"/>
                    <a:pt x="133743" y="54916"/>
                    <a:pt x="133428" y="54916"/>
                  </a:cubicBezTo>
                  <a:cubicBezTo>
                    <a:pt x="124474" y="54916"/>
                    <a:pt x="125269" y="66250"/>
                    <a:pt x="119456" y="69245"/>
                  </a:cubicBezTo>
                  <a:cubicBezTo>
                    <a:pt x="118139" y="69935"/>
                    <a:pt x="116860" y="70221"/>
                    <a:pt x="115593" y="70221"/>
                  </a:cubicBezTo>
                  <a:cubicBezTo>
                    <a:pt x="109472" y="70221"/>
                    <a:pt x="103644" y="63546"/>
                    <a:pt x="95354" y="63546"/>
                  </a:cubicBezTo>
                  <a:cubicBezTo>
                    <a:pt x="93119" y="63546"/>
                    <a:pt x="90704" y="64031"/>
                    <a:pt x="88057" y="65263"/>
                  </a:cubicBezTo>
                  <a:cubicBezTo>
                    <a:pt x="82890" y="67664"/>
                    <a:pt x="79151" y="73409"/>
                    <a:pt x="73406" y="74230"/>
                  </a:cubicBezTo>
                  <a:cubicBezTo>
                    <a:pt x="72369" y="74378"/>
                    <a:pt x="71338" y="74446"/>
                    <a:pt x="70310" y="74446"/>
                  </a:cubicBezTo>
                  <a:cubicBezTo>
                    <a:pt x="57254" y="74446"/>
                    <a:pt x="44843" y="63368"/>
                    <a:pt x="31003" y="63368"/>
                  </a:cubicBezTo>
                  <a:cubicBezTo>
                    <a:pt x="30058" y="63368"/>
                    <a:pt x="29106" y="63420"/>
                    <a:pt x="28147" y="63530"/>
                  </a:cubicBezTo>
                  <a:cubicBezTo>
                    <a:pt x="15320" y="65020"/>
                    <a:pt x="0" y="75111"/>
                    <a:pt x="5137" y="89427"/>
                  </a:cubicBezTo>
                  <a:lnTo>
                    <a:pt x="190673" y="89427"/>
                  </a:lnTo>
                  <a:lnTo>
                    <a:pt x="190673" y="3013"/>
                  </a:lnTo>
                  <a:cubicBezTo>
                    <a:pt x="187907" y="1402"/>
                    <a:pt x="184715" y="399"/>
                    <a:pt x="181189" y="95"/>
                  </a:cubicBezTo>
                  <a:cubicBezTo>
                    <a:pt x="180395" y="31"/>
                    <a:pt x="179617" y="0"/>
                    <a:pt x="178856"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376" name="Google Shape;376;p13"/>
            <p:cNvGrpSpPr/>
            <p:nvPr/>
          </p:nvGrpSpPr>
          <p:grpSpPr>
            <a:xfrm>
              <a:off x="6518678" y="287290"/>
              <a:ext cx="1296169" cy="342618"/>
              <a:chOff x="6518678" y="287290"/>
              <a:chExt cx="1296169" cy="342618"/>
            </a:xfrm>
          </p:grpSpPr>
          <p:sp>
            <p:nvSpPr>
              <p:cNvPr id="377" name="Google Shape;377;p13"/>
              <p:cNvSpPr/>
              <p:nvPr/>
            </p:nvSpPr>
            <p:spPr>
              <a:xfrm flipH="1" rot="10800000">
                <a:off x="6518678" y="287290"/>
                <a:ext cx="506910" cy="342618"/>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78" name="Google Shape;378;p13"/>
              <p:cNvSpPr/>
              <p:nvPr/>
            </p:nvSpPr>
            <p:spPr>
              <a:xfrm flipH="1" rot="10800000">
                <a:off x="7622257" y="422939"/>
                <a:ext cx="192589" cy="206949"/>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grpSp>
        <p:nvGrpSpPr>
          <p:cNvPr id="379" name="Google Shape;379;p13"/>
          <p:cNvGrpSpPr/>
          <p:nvPr/>
        </p:nvGrpSpPr>
        <p:grpSpPr>
          <a:xfrm>
            <a:off x="-59059" y="-361799"/>
            <a:ext cx="8060092" cy="3407697"/>
            <a:chOff x="-67496" y="-173209"/>
            <a:chExt cx="9211534" cy="1631414"/>
          </a:xfrm>
        </p:grpSpPr>
        <p:sp>
          <p:nvSpPr>
            <p:cNvPr id="380" name="Google Shape;380;p13"/>
            <p:cNvSpPr/>
            <p:nvPr/>
          </p:nvSpPr>
          <p:spPr>
            <a:xfrm flipH="1" rot="10800000">
              <a:off x="7852104" y="-37"/>
              <a:ext cx="1291934" cy="1458242"/>
            </a:xfrm>
            <a:custGeom>
              <a:rect b="b" l="l" r="r" t="t"/>
              <a:pathLst>
                <a:path extrusionOk="0" h="75960" w="67297">
                  <a:moveTo>
                    <a:pt x="67297" y="1"/>
                  </a:moveTo>
                  <a:cubicBezTo>
                    <a:pt x="61613" y="700"/>
                    <a:pt x="57540" y="2524"/>
                    <a:pt x="54926" y="5533"/>
                  </a:cubicBezTo>
                  <a:cubicBezTo>
                    <a:pt x="49485" y="11855"/>
                    <a:pt x="51491" y="22585"/>
                    <a:pt x="53467" y="32980"/>
                  </a:cubicBezTo>
                  <a:cubicBezTo>
                    <a:pt x="55564" y="44105"/>
                    <a:pt x="57722" y="55564"/>
                    <a:pt x="50731" y="61552"/>
                  </a:cubicBezTo>
                  <a:cubicBezTo>
                    <a:pt x="48207" y="63705"/>
                    <a:pt x="45361" y="64460"/>
                    <a:pt x="42304" y="64460"/>
                  </a:cubicBezTo>
                  <a:cubicBezTo>
                    <a:pt x="38846" y="64460"/>
                    <a:pt x="35118" y="63494"/>
                    <a:pt x="31278" y="62494"/>
                  </a:cubicBezTo>
                  <a:cubicBezTo>
                    <a:pt x="27391" y="61486"/>
                    <a:pt x="23407" y="60465"/>
                    <a:pt x="19570" y="60465"/>
                  </a:cubicBezTo>
                  <a:cubicBezTo>
                    <a:pt x="17736" y="60465"/>
                    <a:pt x="15935" y="60698"/>
                    <a:pt x="14195" y="61278"/>
                  </a:cubicBezTo>
                  <a:cubicBezTo>
                    <a:pt x="7630" y="63467"/>
                    <a:pt x="2432" y="68573"/>
                    <a:pt x="305" y="74956"/>
                  </a:cubicBezTo>
                  <a:cubicBezTo>
                    <a:pt x="183" y="75291"/>
                    <a:pt x="92" y="75625"/>
                    <a:pt x="1" y="75959"/>
                  </a:cubicBezTo>
                  <a:lnTo>
                    <a:pt x="396" y="75959"/>
                  </a:lnTo>
                  <a:cubicBezTo>
                    <a:pt x="487" y="75655"/>
                    <a:pt x="578" y="75351"/>
                    <a:pt x="669" y="75078"/>
                  </a:cubicBezTo>
                  <a:cubicBezTo>
                    <a:pt x="2767" y="68816"/>
                    <a:pt x="7873" y="63771"/>
                    <a:pt x="14317" y="61613"/>
                  </a:cubicBezTo>
                  <a:cubicBezTo>
                    <a:pt x="15989" y="61052"/>
                    <a:pt x="17726" y="60826"/>
                    <a:pt x="19501" y="60826"/>
                  </a:cubicBezTo>
                  <a:cubicBezTo>
                    <a:pt x="23308" y="60826"/>
                    <a:pt x="27289" y="61864"/>
                    <a:pt x="31187" y="62859"/>
                  </a:cubicBezTo>
                  <a:cubicBezTo>
                    <a:pt x="35053" y="63870"/>
                    <a:pt x="38818" y="64846"/>
                    <a:pt x="42320" y="64846"/>
                  </a:cubicBezTo>
                  <a:cubicBezTo>
                    <a:pt x="45453" y="64846"/>
                    <a:pt x="48376" y="64064"/>
                    <a:pt x="50974" y="61825"/>
                  </a:cubicBezTo>
                  <a:cubicBezTo>
                    <a:pt x="58148" y="55716"/>
                    <a:pt x="55959" y="44135"/>
                    <a:pt x="53831" y="32919"/>
                  </a:cubicBezTo>
                  <a:cubicBezTo>
                    <a:pt x="51886" y="22615"/>
                    <a:pt x="49880" y="11977"/>
                    <a:pt x="55230" y="5776"/>
                  </a:cubicBezTo>
                  <a:cubicBezTo>
                    <a:pt x="57752" y="2858"/>
                    <a:pt x="61734" y="1065"/>
                    <a:pt x="67297" y="396"/>
                  </a:cubicBezTo>
                  <a:lnTo>
                    <a:pt x="67297" y="1"/>
                  </a:ln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81" name="Google Shape;381;p13"/>
            <p:cNvSpPr/>
            <p:nvPr/>
          </p:nvSpPr>
          <p:spPr>
            <a:xfrm flipH="1" rot="10800000">
              <a:off x="8266392" y="1141336"/>
              <a:ext cx="103897" cy="80534"/>
            </a:xfrm>
            <a:custGeom>
              <a:rect b="b" l="l" r="r" t="t"/>
              <a:pathLst>
                <a:path extrusionOk="0" h="4195" w="5412">
                  <a:moveTo>
                    <a:pt x="2706" y="0"/>
                  </a:moveTo>
                  <a:cubicBezTo>
                    <a:pt x="1" y="0"/>
                    <a:pt x="1" y="4195"/>
                    <a:pt x="2706" y="4195"/>
                  </a:cubicBezTo>
                  <a:cubicBezTo>
                    <a:pt x="5411" y="4195"/>
                    <a:pt x="5411" y="0"/>
                    <a:pt x="270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82" name="Google Shape;382;p13"/>
            <p:cNvSpPr/>
            <p:nvPr/>
          </p:nvSpPr>
          <p:spPr>
            <a:xfrm flipH="1" rot="10800000">
              <a:off x="7981069" y="899761"/>
              <a:ext cx="65943" cy="51373"/>
            </a:xfrm>
            <a:custGeom>
              <a:rect b="b" l="l" r="r" t="t"/>
              <a:pathLst>
                <a:path extrusionOk="0" h="2676" w="3435">
                  <a:moveTo>
                    <a:pt x="1733" y="1"/>
                  </a:moveTo>
                  <a:cubicBezTo>
                    <a:pt x="0" y="1"/>
                    <a:pt x="0" y="2675"/>
                    <a:pt x="1733" y="2675"/>
                  </a:cubicBezTo>
                  <a:cubicBezTo>
                    <a:pt x="3435" y="2675"/>
                    <a:pt x="3435" y="1"/>
                    <a:pt x="173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83" name="Google Shape;383;p13"/>
            <p:cNvSpPr/>
            <p:nvPr/>
          </p:nvSpPr>
          <p:spPr>
            <a:xfrm flipH="1" rot="10800000">
              <a:off x="7877789" y="832667"/>
              <a:ext cx="28028" cy="22192"/>
            </a:xfrm>
            <a:custGeom>
              <a:rect b="b" l="l" r="r" t="t"/>
              <a:pathLst>
                <a:path extrusionOk="0" h="1156" w="1460">
                  <a:moveTo>
                    <a:pt x="730" y="1"/>
                  </a:moveTo>
                  <a:cubicBezTo>
                    <a:pt x="0" y="1"/>
                    <a:pt x="0" y="1156"/>
                    <a:pt x="730" y="1156"/>
                  </a:cubicBezTo>
                  <a:cubicBezTo>
                    <a:pt x="1459" y="1156"/>
                    <a:pt x="1459" y="1"/>
                    <a:pt x="73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84" name="Google Shape;384;p13"/>
            <p:cNvSpPr/>
            <p:nvPr/>
          </p:nvSpPr>
          <p:spPr>
            <a:xfrm flipH="1" rot="10800000">
              <a:off x="4646122" y="79352"/>
              <a:ext cx="159915" cy="123728"/>
            </a:xfrm>
            <a:custGeom>
              <a:rect b="b" l="l" r="r" t="t"/>
              <a:pathLst>
                <a:path extrusionOk="0" h="6445" w="8330">
                  <a:moveTo>
                    <a:pt x="4165" y="0"/>
                  </a:moveTo>
                  <a:cubicBezTo>
                    <a:pt x="1" y="0"/>
                    <a:pt x="1" y="6444"/>
                    <a:pt x="4165" y="6444"/>
                  </a:cubicBezTo>
                  <a:cubicBezTo>
                    <a:pt x="8299" y="6444"/>
                    <a:pt x="8329" y="0"/>
                    <a:pt x="4165"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85" name="Google Shape;385;p13"/>
            <p:cNvSpPr/>
            <p:nvPr/>
          </p:nvSpPr>
          <p:spPr>
            <a:xfrm flipH="1" rot="10800000">
              <a:off x="5257449" y="67949"/>
              <a:ext cx="65963" cy="51373"/>
            </a:xfrm>
            <a:custGeom>
              <a:rect b="b" l="l" r="r" t="t"/>
              <a:pathLst>
                <a:path extrusionOk="0" h="2676" w="3436">
                  <a:moveTo>
                    <a:pt x="1733" y="1"/>
                  </a:moveTo>
                  <a:cubicBezTo>
                    <a:pt x="31" y="1"/>
                    <a:pt x="1" y="2675"/>
                    <a:pt x="1733" y="2675"/>
                  </a:cubicBezTo>
                  <a:cubicBezTo>
                    <a:pt x="3436" y="2675"/>
                    <a:pt x="3436" y="1"/>
                    <a:pt x="173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86" name="Google Shape;386;p13"/>
            <p:cNvSpPr/>
            <p:nvPr/>
          </p:nvSpPr>
          <p:spPr>
            <a:xfrm flipH="1" rot="10800000">
              <a:off x="5434848" y="153146"/>
              <a:ext cx="37934" cy="29199"/>
            </a:xfrm>
            <a:custGeom>
              <a:rect b="b" l="l" r="r" t="t"/>
              <a:pathLst>
                <a:path extrusionOk="0" h="1521" w="1976">
                  <a:moveTo>
                    <a:pt x="1003" y="1"/>
                  </a:moveTo>
                  <a:cubicBezTo>
                    <a:pt x="31" y="1"/>
                    <a:pt x="0" y="1521"/>
                    <a:pt x="1003" y="1521"/>
                  </a:cubicBezTo>
                  <a:cubicBezTo>
                    <a:pt x="1976" y="1521"/>
                    <a:pt x="1976" y="1"/>
                    <a:pt x="10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87" name="Google Shape;387;p13"/>
            <p:cNvSpPr/>
            <p:nvPr/>
          </p:nvSpPr>
          <p:spPr>
            <a:xfrm flipH="1" rot="10800000">
              <a:off x="4920198" y="82539"/>
              <a:ext cx="28028" cy="22192"/>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88" name="Google Shape;388;p13"/>
            <p:cNvSpPr/>
            <p:nvPr/>
          </p:nvSpPr>
          <p:spPr>
            <a:xfrm flipH="1" rot="10800000">
              <a:off x="239166" y="1221874"/>
              <a:ext cx="159320" cy="124304"/>
            </a:xfrm>
            <a:custGeom>
              <a:rect b="b" l="l" r="r" t="t"/>
              <a:pathLst>
                <a:path extrusionOk="0" h="6475" w="8299">
                  <a:moveTo>
                    <a:pt x="4165" y="1"/>
                  </a:moveTo>
                  <a:cubicBezTo>
                    <a:pt x="1" y="1"/>
                    <a:pt x="1" y="6475"/>
                    <a:pt x="4165" y="6475"/>
                  </a:cubicBezTo>
                  <a:cubicBezTo>
                    <a:pt x="8299" y="6475"/>
                    <a:pt x="8299" y="1"/>
                    <a:pt x="4165" y="1"/>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89" name="Google Shape;389;p13"/>
            <p:cNvSpPr/>
            <p:nvPr/>
          </p:nvSpPr>
          <p:spPr>
            <a:xfrm flipH="1" rot="10800000">
              <a:off x="1408547" y="345559"/>
              <a:ext cx="46708" cy="36206"/>
            </a:xfrm>
            <a:custGeom>
              <a:rect b="b" l="l" r="r" t="t"/>
              <a:pathLst>
                <a:path extrusionOk="0" h="1886" w="2433">
                  <a:moveTo>
                    <a:pt x="1216" y="1"/>
                  </a:moveTo>
                  <a:cubicBezTo>
                    <a:pt x="0" y="1"/>
                    <a:pt x="0" y="1885"/>
                    <a:pt x="1216" y="1885"/>
                  </a:cubicBezTo>
                  <a:cubicBezTo>
                    <a:pt x="2432" y="1885"/>
                    <a:pt x="2432" y="1"/>
                    <a:pt x="1216"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90" name="Google Shape;390;p13"/>
            <p:cNvSpPr/>
            <p:nvPr/>
          </p:nvSpPr>
          <p:spPr>
            <a:xfrm flipH="1" rot="10800000">
              <a:off x="1515400" y="108240"/>
              <a:ext cx="84642" cy="65963"/>
            </a:xfrm>
            <a:custGeom>
              <a:rect b="b" l="l" r="r" t="t"/>
              <a:pathLst>
                <a:path extrusionOk="0" h="3436" w="4409">
                  <a:moveTo>
                    <a:pt x="2220" y="1"/>
                  </a:moveTo>
                  <a:cubicBezTo>
                    <a:pt x="1" y="1"/>
                    <a:pt x="1" y="3435"/>
                    <a:pt x="2220" y="3435"/>
                  </a:cubicBezTo>
                  <a:cubicBezTo>
                    <a:pt x="4408" y="3435"/>
                    <a:pt x="4408" y="1"/>
                    <a:pt x="222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391" name="Google Shape;391;p13"/>
            <p:cNvGrpSpPr/>
            <p:nvPr/>
          </p:nvGrpSpPr>
          <p:grpSpPr>
            <a:xfrm>
              <a:off x="-67496" y="-173209"/>
              <a:ext cx="1336742" cy="1124336"/>
              <a:chOff x="-67496" y="-173209"/>
              <a:chExt cx="1336742" cy="1124336"/>
            </a:xfrm>
          </p:grpSpPr>
          <p:sp>
            <p:nvSpPr>
              <p:cNvPr id="392" name="Google Shape;392;p13"/>
              <p:cNvSpPr/>
              <p:nvPr/>
            </p:nvSpPr>
            <p:spPr>
              <a:xfrm rot="5140560">
                <a:off x="-123607" y="-46961"/>
                <a:ext cx="1061624" cy="871841"/>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93" name="Google Shape;393;p13"/>
              <p:cNvSpPr/>
              <p:nvPr/>
            </p:nvSpPr>
            <p:spPr>
              <a:xfrm flipH="1" rot="9120601">
                <a:off x="459757" y="471186"/>
                <a:ext cx="506926" cy="342629"/>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94" name="Google Shape;394;p13"/>
              <p:cNvSpPr/>
              <p:nvPr/>
            </p:nvSpPr>
            <p:spPr>
              <a:xfrm flipH="1" rot="10800000">
                <a:off x="1076657" y="241589"/>
                <a:ext cx="192589" cy="206949"/>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395" name="Google Shape;395;p13"/>
          <p:cNvSpPr txBox="1"/>
          <p:nvPr>
            <p:ph type="title"/>
          </p:nvPr>
        </p:nvSpPr>
        <p:spPr>
          <a:xfrm>
            <a:off x="625538" y="1942666"/>
            <a:ext cx="3376200" cy="2293800"/>
          </a:xfrm>
          <a:prstGeom prst="rect">
            <a:avLst/>
          </a:prstGeom>
        </p:spPr>
        <p:txBody>
          <a:bodyPr anchorCtr="0" anchor="t" bIns="107175" lIns="107175" spcFirstLastPara="1" rIns="107175" wrap="square" tIns="107175">
            <a:noAutofit/>
          </a:bodyPr>
          <a:lstStyle>
            <a:lvl1pPr lvl="0" rtl="0" algn="l">
              <a:spcBef>
                <a:spcPts val="0"/>
              </a:spcBef>
              <a:spcAft>
                <a:spcPts val="0"/>
              </a:spcAft>
              <a:buSzPts val="38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p:txBody>
      </p:sp>
      <p:sp>
        <p:nvSpPr>
          <p:cNvPr id="396" name="Google Shape;396;p13"/>
          <p:cNvSpPr txBox="1"/>
          <p:nvPr>
            <p:ph idx="2" type="title"/>
          </p:nvPr>
        </p:nvSpPr>
        <p:spPr>
          <a:xfrm>
            <a:off x="1424172" y="4612110"/>
            <a:ext cx="2480400" cy="1101900"/>
          </a:xfrm>
          <a:prstGeom prst="rect">
            <a:avLst/>
          </a:prstGeom>
        </p:spPr>
        <p:txBody>
          <a:bodyPr anchorCtr="0" anchor="t" bIns="107175" lIns="107175" spcFirstLastPara="1" rIns="107175" wrap="square" tIns="107175">
            <a:noAutofit/>
          </a:bodyPr>
          <a:lstStyle>
            <a:lvl1pPr lvl="0" rtl="0" algn="l">
              <a:spcBef>
                <a:spcPts val="0"/>
              </a:spcBef>
              <a:spcAft>
                <a:spcPts val="0"/>
              </a:spcAft>
              <a:buSzPts val="2600"/>
              <a:buNone/>
              <a:defRPr sz="24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397" name="Google Shape;397;p13"/>
          <p:cNvSpPr txBox="1"/>
          <p:nvPr>
            <p:ph hasCustomPrompt="1" idx="3" type="title"/>
          </p:nvPr>
        </p:nvSpPr>
        <p:spPr>
          <a:xfrm>
            <a:off x="771662" y="5347605"/>
            <a:ext cx="591600" cy="7569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5"/>
              </a:buClr>
              <a:buSzPts val="3600"/>
              <a:buNone/>
              <a:defRPr sz="3600">
                <a:solidFill>
                  <a:schemeClr val="accent5"/>
                </a:solidFill>
              </a:defRPr>
            </a:lvl1pPr>
            <a:lvl2pPr lvl="1" rtl="0">
              <a:spcBef>
                <a:spcPts val="0"/>
              </a:spcBef>
              <a:spcAft>
                <a:spcPts val="0"/>
              </a:spcAft>
              <a:buClr>
                <a:schemeClr val="accent5"/>
              </a:buClr>
              <a:buSzPts val="3600"/>
              <a:buNone/>
              <a:defRPr sz="3600">
                <a:solidFill>
                  <a:schemeClr val="accent5"/>
                </a:solidFill>
              </a:defRPr>
            </a:lvl2pPr>
            <a:lvl3pPr lvl="2" rtl="0">
              <a:spcBef>
                <a:spcPts val="0"/>
              </a:spcBef>
              <a:spcAft>
                <a:spcPts val="0"/>
              </a:spcAft>
              <a:buClr>
                <a:schemeClr val="accent5"/>
              </a:buClr>
              <a:buSzPts val="3600"/>
              <a:buNone/>
              <a:defRPr sz="3600">
                <a:solidFill>
                  <a:schemeClr val="accent5"/>
                </a:solidFill>
              </a:defRPr>
            </a:lvl3pPr>
            <a:lvl4pPr lvl="3" rtl="0">
              <a:spcBef>
                <a:spcPts val="0"/>
              </a:spcBef>
              <a:spcAft>
                <a:spcPts val="0"/>
              </a:spcAft>
              <a:buClr>
                <a:schemeClr val="accent5"/>
              </a:buClr>
              <a:buSzPts val="3600"/>
              <a:buNone/>
              <a:defRPr sz="3600">
                <a:solidFill>
                  <a:schemeClr val="accent5"/>
                </a:solidFill>
              </a:defRPr>
            </a:lvl4pPr>
            <a:lvl5pPr lvl="4" rtl="0">
              <a:spcBef>
                <a:spcPts val="0"/>
              </a:spcBef>
              <a:spcAft>
                <a:spcPts val="0"/>
              </a:spcAft>
              <a:buClr>
                <a:schemeClr val="accent5"/>
              </a:buClr>
              <a:buSzPts val="3600"/>
              <a:buNone/>
              <a:defRPr sz="3600">
                <a:solidFill>
                  <a:schemeClr val="accent5"/>
                </a:solidFill>
              </a:defRPr>
            </a:lvl5pPr>
            <a:lvl6pPr lvl="5" rtl="0">
              <a:spcBef>
                <a:spcPts val="0"/>
              </a:spcBef>
              <a:spcAft>
                <a:spcPts val="0"/>
              </a:spcAft>
              <a:buClr>
                <a:schemeClr val="accent5"/>
              </a:buClr>
              <a:buSzPts val="3600"/>
              <a:buNone/>
              <a:defRPr sz="3600">
                <a:solidFill>
                  <a:schemeClr val="accent5"/>
                </a:solidFill>
              </a:defRPr>
            </a:lvl6pPr>
            <a:lvl7pPr lvl="6" rtl="0">
              <a:spcBef>
                <a:spcPts val="0"/>
              </a:spcBef>
              <a:spcAft>
                <a:spcPts val="0"/>
              </a:spcAft>
              <a:buClr>
                <a:schemeClr val="accent5"/>
              </a:buClr>
              <a:buSzPts val="3600"/>
              <a:buNone/>
              <a:defRPr sz="3600">
                <a:solidFill>
                  <a:schemeClr val="accent5"/>
                </a:solidFill>
              </a:defRPr>
            </a:lvl7pPr>
            <a:lvl8pPr lvl="7" rtl="0">
              <a:spcBef>
                <a:spcPts val="0"/>
              </a:spcBef>
              <a:spcAft>
                <a:spcPts val="0"/>
              </a:spcAft>
              <a:buClr>
                <a:schemeClr val="accent5"/>
              </a:buClr>
              <a:buSzPts val="3600"/>
              <a:buNone/>
              <a:defRPr sz="3600">
                <a:solidFill>
                  <a:schemeClr val="accent5"/>
                </a:solidFill>
              </a:defRPr>
            </a:lvl8pPr>
            <a:lvl9pPr lvl="8" rtl="0">
              <a:spcBef>
                <a:spcPts val="0"/>
              </a:spcBef>
              <a:spcAft>
                <a:spcPts val="0"/>
              </a:spcAft>
              <a:buClr>
                <a:schemeClr val="accent5"/>
              </a:buClr>
              <a:buSzPts val="3600"/>
              <a:buNone/>
              <a:defRPr sz="3600">
                <a:solidFill>
                  <a:schemeClr val="accent5"/>
                </a:solidFill>
              </a:defRPr>
            </a:lvl9pPr>
          </a:lstStyle>
          <a:p>
            <a:r>
              <a:t>xx%</a:t>
            </a:r>
          </a:p>
        </p:txBody>
      </p:sp>
      <p:sp>
        <p:nvSpPr>
          <p:cNvPr id="398" name="Google Shape;398;p13"/>
          <p:cNvSpPr txBox="1"/>
          <p:nvPr>
            <p:ph idx="1" type="subTitle"/>
          </p:nvPr>
        </p:nvSpPr>
        <p:spPr>
          <a:xfrm>
            <a:off x="1424172" y="5444480"/>
            <a:ext cx="2480400" cy="11964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399" name="Google Shape;399;p13"/>
          <p:cNvSpPr txBox="1"/>
          <p:nvPr>
            <p:ph idx="4" type="title"/>
          </p:nvPr>
        </p:nvSpPr>
        <p:spPr>
          <a:xfrm>
            <a:off x="1424172" y="7015873"/>
            <a:ext cx="2471400" cy="1101900"/>
          </a:xfrm>
          <a:prstGeom prst="rect">
            <a:avLst/>
          </a:prstGeom>
        </p:spPr>
        <p:txBody>
          <a:bodyPr anchorCtr="0" anchor="t" bIns="107175" lIns="107175" spcFirstLastPara="1" rIns="107175" wrap="square" tIns="107175">
            <a:noAutofit/>
          </a:bodyPr>
          <a:lstStyle>
            <a:lvl1pPr lvl="0" rtl="0" algn="l">
              <a:spcBef>
                <a:spcPts val="0"/>
              </a:spcBef>
              <a:spcAft>
                <a:spcPts val="0"/>
              </a:spcAft>
              <a:buSzPts val="2600"/>
              <a:buNone/>
              <a:defRPr sz="24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400" name="Google Shape;400;p13"/>
          <p:cNvSpPr txBox="1"/>
          <p:nvPr>
            <p:ph hasCustomPrompt="1" idx="5" type="title"/>
          </p:nvPr>
        </p:nvSpPr>
        <p:spPr>
          <a:xfrm>
            <a:off x="710762" y="7743482"/>
            <a:ext cx="713700" cy="7569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5"/>
              </a:buClr>
              <a:buSzPts val="3600"/>
              <a:buNone/>
              <a:defRPr sz="3600">
                <a:solidFill>
                  <a:schemeClr val="accent5"/>
                </a:solidFill>
              </a:defRPr>
            </a:lvl1pPr>
            <a:lvl2pPr lvl="1" rtl="0">
              <a:spcBef>
                <a:spcPts val="0"/>
              </a:spcBef>
              <a:spcAft>
                <a:spcPts val="0"/>
              </a:spcAft>
              <a:buClr>
                <a:schemeClr val="accent5"/>
              </a:buClr>
              <a:buSzPts val="3600"/>
              <a:buNone/>
              <a:defRPr sz="3600">
                <a:solidFill>
                  <a:schemeClr val="accent5"/>
                </a:solidFill>
              </a:defRPr>
            </a:lvl2pPr>
            <a:lvl3pPr lvl="2" rtl="0">
              <a:spcBef>
                <a:spcPts val="0"/>
              </a:spcBef>
              <a:spcAft>
                <a:spcPts val="0"/>
              </a:spcAft>
              <a:buClr>
                <a:schemeClr val="accent5"/>
              </a:buClr>
              <a:buSzPts val="3600"/>
              <a:buNone/>
              <a:defRPr sz="3600">
                <a:solidFill>
                  <a:schemeClr val="accent5"/>
                </a:solidFill>
              </a:defRPr>
            </a:lvl3pPr>
            <a:lvl4pPr lvl="3" rtl="0">
              <a:spcBef>
                <a:spcPts val="0"/>
              </a:spcBef>
              <a:spcAft>
                <a:spcPts val="0"/>
              </a:spcAft>
              <a:buClr>
                <a:schemeClr val="accent5"/>
              </a:buClr>
              <a:buSzPts val="3600"/>
              <a:buNone/>
              <a:defRPr sz="3600">
                <a:solidFill>
                  <a:schemeClr val="accent5"/>
                </a:solidFill>
              </a:defRPr>
            </a:lvl4pPr>
            <a:lvl5pPr lvl="4" rtl="0">
              <a:spcBef>
                <a:spcPts val="0"/>
              </a:spcBef>
              <a:spcAft>
                <a:spcPts val="0"/>
              </a:spcAft>
              <a:buClr>
                <a:schemeClr val="accent5"/>
              </a:buClr>
              <a:buSzPts val="3600"/>
              <a:buNone/>
              <a:defRPr sz="3600">
                <a:solidFill>
                  <a:schemeClr val="accent5"/>
                </a:solidFill>
              </a:defRPr>
            </a:lvl5pPr>
            <a:lvl6pPr lvl="5" rtl="0">
              <a:spcBef>
                <a:spcPts val="0"/>
              </a:spcBef>
              <a:spcAft>
                <a:spcPts val="0"/>
              </a:spcAft>
              <a:buClr>
                <a:schemeClr val="accent5"/>
              </a:buClr>
              <a:buSzPts val="3600"/>
              <a:buNone/>
              <a:defRPr sz="3600">
                <a:solidFill>
                  <a:schemeClr val="accent5"/>
                </a:solidFill>
              </a:defRPr>
            </a:lvl6pPr>
            <a:lvl7pPr lvl="6" rtl="0">
              <a:spcBef>
                <a:spcPts val="0"/>
              </a:spcBef>
              <a:spcAft>
                <a:spcPts val="0"/>
              </a:spcAft>
              <a:buClr>
                <a:schemeClr val="accent5"/>
              </a:buClr>
              <a:buSzPts val="3600"/>
              <a:buNone/>
              <a:defRPr sz="3600">
                <a:solidFill>
                  <a:schemeClr val="accent5"/>
                </a:solidFill>
              </a:defRPr>
            </a:lvl7pPr>
            <a:lvl8pPr lvl="7" rtl="0">
              <a:spcBef>
                <a:spcPts val="0"/>
              </a:spcBef>
              <a:spcAft>
                <a:spcPts val="0"/>
              </a:spcAft>
              <a:buClr>
                <a:schemeClr val="accent5"/>
              </a:buClr>
              <a:buSzPts val="3600"/>
              <a:buNone/>
              <a:defRPr sz="3600">
                <a:solidFill>
                  <a:schemeClr val="accent5"/>
                </a:solidFill>
              </a:defRPr>
            </a:lvl8pPr>
            <a:lvl9pPr lvl="8" rtl="0">
              <a:spcBef>
                <a:spcPts val="0"/>
              </a:spcBef>
              <a:spcAft>
                <a:spcPts val="0"/>
              </a:spcAft>
              <a:buClr>
                <a:schemeClr val="accent5"/>
              </a:buClr>
              <a:buSzPts val="3600"/>
              <a:buNone/>
              <a:defRPr sz="3600">
                <a:solidFill>
                  <a:schemeClr val="accent5"/>
                </a:solidFill>
              </a:defRPr>
            </a:lvl9pPr>
          </a:lstStyle>
          <a:p>
            <a:r>
              <a:t>xx%</a:t>
            </a:r>
          </a:p>
        </p:txBody>
      </p:sp>
      <p:sp>
        <p:nvSpPr>
          <p:cNvPr id="401" name="Google Shape;401;p13"/>
          <p:cNvSpPr txBox="1"/>
          <p:nvPr>
            <p:ph idx="6" type="subTitle"/>
          </p:nvPr>
        </p:nvSpPr>
        <p:spPr>
          <a:xfrm>
            <a:off x="1424172" y="7848243"/>
            <a:ext cx="2471400" cy="11964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402" name="Google Shape;402;p13"/>
          <p:cNvSpPr txBox="1"/>
          <p:nvPr>
            <p:ph idx="7" type="title"/>
          </p:nvPr>
        </p:nvSpPr>
        <p:spPr>
          <a:xfrm>
            <a:off x="4905491" y="2208321"/>
            <a:ext cx="2471400" cy="1101900"/>
          </a:xfrm>
          <a:prstGeom prst="rect">
            <a:avLst/>
          </a:prstGeom>
        </p:spPr>
        <p:txBody>
          <a:bodyPr anchorCtr="0" anchor="t" bIns="107175" lIns="107175" spcFirstLastPara="1" rIns="107175" wrap="square" tIns="107175">
            <a:noAutofit/>
          </a:bodyPr>
          <a:lstStyle>
            <a:lvl1pPr lvl="0" rtl="0" algn="l">
              <a:spcBef>
                <a:spcPts val="0"/>
              </a:spcBef>
              <a:spcAft>
                <a:spcPts val="0"/>
              </a:spcAft>
              <a:buSzPts val="2600"/>
              <a:buNone/>
              <a:defRPr sz="24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403" name="Google Shape;403;p13"/>
          <p:cNvSpPr txBox="1"/>
          <p:nvPr>
            <p:ph idx="8" type="subTitle"/>
          </p:nvPr>
        </p:nvSpPr>
        <p:spPr>
          <a:xfrm>
            <a:off x="4905491" y="3040691"/>
            <a:ext cx="2471400" cy="11964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404" name="Google Shape;404;p13"/>
          <p:cNvSpPr txBox="1"/>
          <p:nvPr>
            <p:ph idx="9" type="title"/>
          </p:nvPr>
        </p:nvSpPr>
        <p:spPr>
          <a:xfrm>
            <a:off x="4910763" y="4612110"/>
            <a:ext cx="2480400" cy="1101900"/>
          </a:xfrm>
          <a:prstGeom prst="rect">
            <a:avLst/>
          </a:prstGeom>
        </p:spPr>
        <p:txBody>
          <a:bodyPr anchorCtr="0" anchor="ctr" bIns="107175" lIns="107175" spcFirstLastPara="1" rIns="107175" wrap="square" tIns="107175">
            <a:noAutofit/>
          </a:bodyPr>
          <a:lstStyle>
            <a:lvl1pPr lvl="0" rtl="0" algn="l">
              <a:spcBef>
                <a:spcPts val="0"/>
              </a:spcBef>
              <a:spcAft>
                <a:spcPts val="0"/>
              </a:spcAft>
              <a:buSzPts val="2600"/>
              <a:buNone/>
              <a:defRPr sz="24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405" name="Google Shape;405;p13"/>
          <p:cNvSpPr txBox="1"/>
          <p:nvPr>
            <p:ph hasCustomPrompt="1" idx="13" type="title"/>
          </p:nvPr>
        </p:nvSpPr>
        <p:spPr>
          <a:xfrm>
            <a:off x="4283991" y="5371836"/>
            <a:ext cx="591600" cy="7569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5"/>
              </a:buClr>
              <a:buSzPts val="3600"/>
              <a:buNone/>
              <a:defRPr sz="3600">
                <a:solidFill>
                  <a:schemeClr val="accent5"/>
                </a:solidFill>
              </a:defRPr>
            </a:lvl1pPr>
            <a:lvl2pPr lvl="1" rtl="0">
              <a:spcBef>
                <a:spcPts val="0"/>
              </a:spcBef>
              <a:spcAft>
                <a:spcPts val="0"/>
              </a:spcAft>
              <a:buClr>
                <a:schemeClr val="accent5"/>
              </a:buClr>
              <a:buSzPts val="3600"/>
              <a:buNone/>
              <a:defRPr sz="3600">
                <a:solidFill>
                  <a:schemeClr val="accent5"/>
                </a:solidFill>
              </a:defRPr>
            </a:lvl2pPr>
            <a:lvl3pPr lvl="2" rtl="0">
              <a:spcBef>
                <a:spcPts val="0"/>
              </a:spcBef>
              <a:spcAft>
                <a:spcPts val="0"/>
              </a:spcAft>
              <a:buClr>
                <a:schemeClr val="accent5"/>
              </a:buClr>
              <a:buSzPts val="3600"/>
              <a:buNone/>
              <a:defRPr sz="3600">
                <a:solidFill>
                  <a:schemeClr val="accent5"/>
                </a:solidFill>
              </a:defRPr>
            </a:lvl3pPr>
            <a:lvl4pPr lvl="3" rtl="0">
              <a:spcBef>
                <a:spcPts val="0"/>
              </a:spcBef>
              <a:spcAft>
                <a:spcPts val="0"/>
              </a:spcAft>
              <a:buClr>
                <a:schemeClr val="accent5"/>
              </a:buClr>
              <a:buSzPts val="3600"/>
              <a:buNone/>
              <a:defRPr sz="3600">
                <a:solidFill>
                  <a:schemeClr val="accent5"/>
                </a:solidFill>
              </a:defRPr>
            </a:lvl4pPr>
            <a:lvl5pPr lvl="4" rtl="0">
              <a:spcBef>
                <a:spcPts val="0"/>
              </a:spcBef>
              <a:spcAft>
                <a:spcPts val="0"/>
              </a:spcAft>
              <a:buClr>
                <a:schemeClr val="accent5"/>
              </a:buClr>
              <a:buSzPts val="3600"/>
              <a:buNone/>
              <a:defRPr sz="3600">
                <a:solidFill>
                  <a:schemeClr val="accent5"/>
                </a:solidFill>
              </a:defRPr>
            </a:lvl5pPr>
            <a:lvl6pPr lvl="5" rtl="0">
              <a:spcBef>
                <a:spcPts val="0"/>
              </a:spcBef>
              <a:spcAft>
                <a:spcPts val="0"/>
              </a:spcAft>
              <a:buClr>
                <a:schemeClr val="accent5"/>
              </a:buClr>
              <a:buSzPts val="3600"/>
              <a:buNone/>
              <a:defRPr sz="3600">
                <a:solidFill>
                  <a:schemeClr val="accent5"/>
                </a:solidFill>
              </a:defRPr>
            </a:lvl6pPr>
            <a:lvl7pPr lvl="6" rtl="0">
              <a:spcBef>
                <a:spcPts val="0"/>
              </a:spcBef>
              <a:spcAft>
                <a:spcPts val="0"/>
              </a:spcAft>
              <a:buClr>
                <a:schemeClr val="accent5"/>
              </a:buClr>
              <a:buSzPts val="3600"/>
              <a:buNone/>
              <a:defRPr sz="3600">
                <a:solidFill>
                  <a:schemeClr val="accent5"/>
                </a:solidFill>
              </a:defRPr>
            </a:lvl7pPr>
            <a:lvl8pPr lvl="7" rtl="0">
              <a:spcBef>
                <a:spcPts val="0"/>
              </a:spcBef>
              <a:spcAft>
                <a:spcPts val="0"/>
              </a:spcAft>
              <a:buClr>
                <a:schemeClr val="accent5"/>
              </a:buClr>
              <a:buSzPts val="3600"/>
              <a:buNone/>
              <a:defRPr sz="3600">
                <a:solidFill>
                  <a:schemeClr val="accent5"/>
                </a:solidFill>
              </a:defRPr>
            </a:lvl8pPr>
            <a:lvl9pPr lvl="8" rtl="0">
              <a:spcBef>
                <a:spcPts val="0"/>
              </a:spcBef>
              <a:spcAft>
                <a:spcPts val="0"/>
              </a:spcAft>
              <a:buClr>
                <a:schemeClr val="accent5"/>
              </a:buClr>
              <a:buSzPts val="3600"/>
              <a:buNone/>
              <a:defRPr sz="3600">
                <a:solidFill>
                  <a:schemeClr val="accent5"/>
                </a:solidFill>
              </a:defRPr>
            </a:lvl9pPr>
          </a:lstStyle>
          <a:p>
            <a:r>
              <a:t>xx%</a:t>
            </a:r>
          </a:p>
        </p:txBody>
      </p:sp>
      <p:sp>
        <p:nvSpPr>
          <p:cNvPr id="406" name="Google Shape;406;p13"/>
          <p:cNvSpPr txBox="1"/>
          <p:nvPr>
            <p:ph idx="14" type="subTitle"/>
          </p:nvPr>
        </p:nvSpPr>
        <p:spPr>
          <a:xfrm>
            <a:off x="4910763" y="5445577"/>
            <a:ext cx="2480400" cy="11964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407" name="Google Shape;407;p13"/>
          <p:cNvSpPr txBox="1"/>
          <p:nvPr>
            <p:ph idx="15" type="title"/>
          </p:nvPr>
        </p:nvSpPr>
        <p:spPr>
          <a:xfrm>
            <a:off x="4910756" y="7015899"/>
            <a:ext cx="2480400" cy="1101900"/>
          </a:xfrm>
          <a:prstGeom prst="rect">
            <a:avLst/>
          </a:prstGeom>
        </p:spPr>
        <p:txBody>
          <a:bodyPr anchorCtr="0" anchor="ctr" bIns="107175" lIns="107175" spcFirstLastPara="1" rIns="107175" wrap="square" tIns="107175">
            <a:noAutofit/>
          </a:bodyPr>
          <a:lstStyle>
            <a:lvl1pPr lvl="0" rtl="0" algn="l">
              <a:spcBef>
                <a:spcPts val="0"/>
              </a:spcBef>
              <a:spcAft>
                <a:spcPts val="0"/>
              </a:spcAft>
              <a:buSzPts val="2600"/>
              <a:buNone/>
              <a:defRPr sz="24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408" name="Google Shape;408;p13"/>
          <p:cNvSpPr txBox="1"/>
          <p:nvPr>
            <p:ph hasCustomPrompt="1" idx="16" type="title"/>
          </p:nvPr>
        </p:nvSpPr>
        <p:spPr>
          <a:xfrm>
            <a:off x="4283991" y="7778341"/>
            <a:ext cx="591600" cy="7569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5"/>
              </a:buClr>
              <a:buSzPts val="3600"/>
              <a:buNone/>
              <a:defRPr sz="3600">
                <a:solidFill>
                  <a:schemeClr val="accent5"/>
                </a:solidFill>
              </a:defRPr>
            </a:lvl1pPr>
            <a:lvl2pPr lvl="1" rtl="0">
              <a:spcBef>
                <a:spcPts val="0"/>
              </a:spcBef>
              <a:spcAft>
                <a:spcPts val="0"/>
              </a:spcAft>
              <a:buClr>
                <a:schemeClr val="accent5"/>
              </a:buClr>
              <a:buSzPts val="3600"/>
              <a:buNone/>
              <a:defRPr sz="3600">
                <a:solidFill>
                  <a:schemeClr val="accent5"/>
                </a:solidFill>
              </a:defRPr>
            </a:lvl2pPr>
            <a:lvl3pPr lvl="2" rtl="0">
              <a:spcBef>
                <a:spcPts val="0"/>
              </a:spcBef>
              <a:spcAft>
                <a:spcPts val="0"/>
              </a:spcAft>
              <a:buClr>
                <a:schemeClr val="accent5"/>
              </a:buClr>
              <a:buSzPts val="3600"/>
              <a:buNone/>
              <a:defRPr sz="3600">
                <a:solidFill>
                  <a:schemeClr val="accent5"/>
                </a:solidFill>
              </a:defRPr>
            </a:lvl3pPr>
            <a:lvl4pPr lvl="3" rtl="0">
              <a:spcBef>
                <a:spcPts val="0"/>
              </a:spcBef>
              <a:spcAft>
                <a:spcPts val="0"/>
              </a:spcAft>
              <a:buClr>
                <a:schemeClr val="accent5"/>
              </a:buClr>
              <a:buSzPts val="3600"/>
              <a:buNone/>
              <a:defRPr sz="3600">
                <a:solidFill>
                  <a:schemeClr val="accent5"/>
                </a:solidFill>
              </a:defRPr>
            </a:lvl4pPr>
            <a:lvl5pPr lvl="4" rtl="0">
              <a:spcBef>
                <a:spcPts val="0"/>
              </a:spcBef>
              <a:spcAft>
                <a:spcPts val="0"/>
              </a:spcAft>
              <a:buClr>
                <a:schemeClr val="accent5"/>
              </a:buClr>
              <a:buSzPts val="3600"/>
              <a:buNone/>
              <a:defRPr sz="3600">
                <a:solidFill>
                  <a:schemeClr val="accent5"/>
                </a:solidFill>
              </a:defRPr>
            </a:lvl5pPr>
            <a:lvl6pPr lvl="5" rtl="0">
              <a:spcBef>
                <a:spcPts val="0"/>
              </a:spcBef>
              <a:spcAft>
                <a:spcPts val="0"/>
              </a:spcAft>
              <a:buClr>
                <a:schemeClr val="accent5"/>
              </a:buClr>
              <a:buSzPts val="3600"/>
              <a:buNone/>
              <a:defRPr sz="3600">
                <a:solidFill>
                  <a:schemeClr val="accent5"/>
                </a:solidFill>
              </a:defRPr>
            </a:lvl6pPr>
            <a:lvl7pPr lvl="6" rtl="0">
              <a:spcBef>
                <a:spcPts val="0"/>
              </a:spcBef>
              <a:spcAft>
                <a:spcPts val="0"/>
              </a:spcAft>
              <a:buClr>
                <a:schemeClr val="accent5"/>
              </a:buClr>
              <a:buSzPts val="3600"/>
              <a:buNone/>
              <a:defRPr sz="3600">
                <a:solidFill>
                  <a:schemeClr val="accent5"/>
                </a:solidFill>
              </a:defRPr>
            </a:lvl7pPr>
            <a:lvl8pPr lvl="7" rtl="0">
              <a:spcBef>
                <a:spcPts val="0"/>
              </a:spcBef>
              <a:spcAft>
                <a:spcPts val="0"/>
              </a:spcAft>
              <a:buClr>
                <a:schemeClr val="accent5"/>
              </a:buClr>
              <a:buSzPts val="3600"/>
              <a:buNone/>
              <a:defRPr sz="3600">
                <a:solidFill>
                  <a:schemeClr val="accent5"/>
                </a:solidFill>
              </a:defRPr>
            </a:lvl8pPr>
            <a:lvl9pPr lvl="8" rtl="0">
              <a:spcBef>
                <a:spcPts val="0"/>
              </a:spcBef>
              <a:spcAft>
                <a:spcPts val="0"/>
              </a:spcAft>
              <a:buClr>
                <a:schemeClr val="accent5"/>
              </a:buClr>
              <a:buSzPts val="3600"/>
              <a:buNone/>
              <a:defRPr sz="3600">
                <a:solidFill>
                  <a:schemeClr val="accent5"/>
                </a:solidFill>
              </a:defRPr>
            </a:lvl9pPr>
          </a:lstStyle>
          <a:p>
            <a:r>
              <a:t>xx%</a:t>
            </a:r>
          </a:p>
        </p:txBody>
      </p:sp>
      <p:sp>
        <p:nvSpPr>
          <p:cNvPr id="409" name="Google Shape;409;p13"/>
          <p:cNvSpPr txBox="1"/>
          <p:nvPr>
            <p:ph idx="17" type="subTitle"/>
          </p:nvPr>
        </p:nvSpPr>
        <p:spPr>
          <a:xfrm>
            <a:off x="4910764" y="7849366"/>
            <a:ext cx="2480400" cy="11964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410" name="Google Shape;410;p13"/>
          <p:cNvSpPr/>
          <p:nvPr/>
        </p:nvSpPr>
        <p:spPr>
          <a:xfrm>
            <a:off x="-261643" y="8500471"/>
            <a:ext cx="1506481" cy="2953484"/>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11" name="Google Shape;411;p13"/>
          <p:cNvSpPr/>
          <p:nvPr/>
        </p:nvSpPr>
        <p:spPr>
          <a:xfrm flipH="1" rot="8430761">
            <a:off x="-200726" y="9196341"/>
            <a:ext cx="1384499" cy="2909574"/>
          </a:xfrm>
          <a:custGeom>
            <a:rect b="b" l="l" r="r" t="t"/>
            <a:pathLst>
              <a:path extrusionOk="0" h="75960" w="67297">
                <a:moveTo>
                  <a:pt x="67297" y="1"/>
                </a:moveTo>
                <a:cubicBezTo>
                  <a:pt x="61613" y="700"/>
                  <a:pt x="57540" y="2524"/>
                  <a:pt x="54926" y="5533"/>
                </a:cubicBezTo>
                <a:cubicBezTo>
                  <a:pt x="49485" y="11855"/>
                  <a:pt x="51491" y="22585"/>
                  <a:pt x="53467" y="32980"/>
                </a:cubicBezTo>
                <a:cubicBezTo>
                  <a:pt x="55564" y="44105"/>
                  <a:pt x="57722" y="55564"/>
                  <a:pt x="50731" y="61552"/>
                </a:cubicBezTo>
                <a:cubicBezTo>
                  <a:pt x="48207" y="63705"/>
                  <a:pt x="45361" y="64460"/>
                  <a:pt x="42304" y="64460"/>
                </a:cubicBezTo>
                <a:cubicBezTo>
                  <a:pt x="38846" y="64460"/>
                  <a:pt x="35118" y="63494"/>
                  <a:pt x="31278" y="62494"/>
                </a:cubicBezTo>
                <a:cubicBezTo>
                  <a:pt x="27391" y="61486"/>
                  <a:pt x="23407" y="60465"/>
                  <a:pt x="19570" y="60465"/>
                </a:cubicBezTo>
                <a:cubicBezTo>
                  <a:pt x="17736" y="60465"/>
                  <a:pt x="15935" y="60698"/>
                  <a:pt x="14195" y="61278"/>
                </a:cubicBezTo>
                <a:cubicBezTo>
                  <a:pt x="7630" y="63467"/>
                  <a:pt x="2432" y="68573"/>
                  <a:pt x="305" y="74956"/>
                </a:cubicBezTo>
                <a:cubicBezTo>
                  <a:pt x="183" y="75291"/>
                  <a:pt x="92" y="75625"/>
                  <a:pt x="1" y="75959"/>
                </a:cubicBezTo>
                <a:lnTo>
                  <a:pt x="396" y="75959"/>
                </a:lnTo>
                <a:cubicBezTo>
                  <a:pt x="487" y="75655"/>
                  <a:pt x="578" y="75351"/>
                  <a:pt x="669" y="75078"/>
                </a:cubicBezTo>
                <a:cubicBezTo>
                  <a:pt x="2767" y="68816"/>
                  <a:pt x="7873" y="63771"/>
                  <a:pt x="14317" y="61613"/>
                </a:cubicBezTo>
                <a:cubicBezTo>
                  <a:pt x="15989" y="61052"/>
                  <a:pt x="17726" y="60826"/>
                  <a:pt x="19501" y="60826"/>
                </a:cubicBezTo>
                <a:cubicBezTo>
                  <a:pt x="23308" y="60826"/>
                  <a:pt x="27289" y="61864"/>
                  <a:pt x="31187" y="62859"/>
                </a:cubicBezTo>
                <a:cubicBezTo>
                  <a:pt x="35053" y="63870"/>
                  <a:pt x="38818" y="64846"/>
                  <a:pt x="42320" y="64846"/>
                </a:cubicBezTo>
                <a:cubicBezTo>
                  <a:pt x="45453" y="64846"/>
                  <a:pt x="48376" y="64064"/>
                  <a:pt x="50974" y="61825"/>
                </a:cubicBezTo>
                <a:cubicBezTo>
                  <a:pt x="58148" y="55716"/>
                  <a:pt x="55959" y="44135"/>
                  <a:pt x="53831" y="32919"/>
                </a:cubicBezTo>
                <a:cubicBezTo>
                  <a:pt x="51886" y="22615"/>
                  <a:pt x="49880" y="11977"/>
                  <a:pt x="55230" y="5776"/>
                </a:cubicBezTo>
                <a:cubicBezTo>
                  <a:pt x="57752" y="2858"/>
                  <a:pt x="61734" y="1065"/>
                  <a:pt x="67297" y="396"/>
                </a:cubicBezTo>
                <a:lnTo>
                  <a:pt x="67297" y="1"/>
                </a:ln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12" name="Google Shape;412;p13"/>
          <p:cNvSpPr/>
          <p:nvPr/>
        </p:nvSpPr>
        <p:spPr>
          <a:xfrm flipH="1" rot="10800000">
            <a:off x="7116760" y="9724815"/>
            <a:ext cx="443538" cy="715754"/>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13" name="Google Shape;413;p13"/>
          <p:cNvSpPr/>
          <p:nvPr/>
        </p:nvSpPr>
        <p:spPr>
          <a:xfrm flipH="1" rot="10800000">
            <a:off x="7560296" y="9541352"/>
            <a:ext cx="1043064" cy="1683151"/>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14" name="Google Shape;414;p13"/>
          <p:cNvSpPr/>
          <p:nvPr/>
        </p:nvSpPr>
        <p:spPr>
          <a:xfrm flipH="1" rot="10800000">
            <a:off x="7608984" y="9194445"/>
            <a:ext cx="168513" cy="432332"/>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3"/>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1">
    <p:spTree>
      <p:nvGrpSpPr>
        <p:cNvPr id="415" name="Shape 415"/>
        <p:cNvGrpSpPr/>
        <p:nvPr/>
      </p:nvGrpSpPr>
      <p:grpSpPr>
        <a:xfrm>
          <a:off x="0" y="0"/>
          <a:ext cx="0" cy="0"/>
          <a:chOff x="0" y="0"/>
          <a:chExt cx="0" cy="0"/>
        </a:xfrm>
      </p:grpSpPr>
      <p:grpSp>
        <p:nvGrpSpPr>
          <p:cNvPr id="416" name="Google Shape;416;p14"/>
          <p:cNvGrpSpPr/>
          <p:nvPr/>
        </p:nvGrpSpPr>
        <p:grpSpPr>
          <a:xfrm>
            <a:off x="-577631" y="8"/>
            <a:ext cx="8493894" cy="10743735"/>
            <a:chOff x="-660150" y="4"/>
            <a:chExt cx="9707308" cy="5143496"/>
          </a:xfrm>
        </p:grpSpPr>
        <p:grpSp>
          <p:nvGrpSpPr>
            <p:cNvPr id="417" name="Google Shape;417;p14"/>
            <p:cNvGrpSpPr/>
            <p:nvPr/>
          </p:nvGrpSpPr>
          <p:grpSpPr>
            <a:xfrm rot="10800000">
              <a:off x="7" y="4"/>
              <a:ext cx="1847168" cy="1310171"/>
              <a:chOff x="7296832" y="3833329"/>
              <a:chExt cx="1847168" cy="1310171"/>
            </a:xfrm>
          </p:grpSpPr>
          <p:sp>
            <p:nvSpPr>
              <p:cNvPr id="418" name="Google Shape;418;p14"/>
              <p:cNvSpPr/>
              <p:nvPr/>
            </p:nvSpPr>
            <p:spPr>
              <a:xfrm rot="10800000">
                <a:off x="7296832" y="3907832"/>
                <a:ext cx="159997" cy="124608"/>
              </a:xfrm>
              <a:custGeom>
                <a:rect b="b" l="l" r="r" t="t"/>
                <a:pathLst>
                  <a:path extrusionOk="0" h="2676" w="3436">
                    <a:moveTo>
                      <a:pt x="1703" y="1"/>
                    </a:moveTo>
                    <a:cubicBezTo>
                      <a:pt x="1" y="1"/>
                      <a:pt x="1" y="2675"/>
                      <a:pt x="1703" y="2675"/>
                    </a:cubicBezTo>
                    <a:cubicBezTo>
                      <a:pt x="3435" y="2675"/>
                      <a:pt x="3435" y="1"/>
                      <a:pt x="1703"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19" name="Google Shape;419;p14"/>
              <p:cNvSpPr/>
              <p:nvPr/>
            </p:nvSpPr>
            <p:spPr>
              <a:xfrm rot="10800000">
                <a:off x="8906146" y="4647764"/>
                <a:ext cx="237854" cy="227610"/>
              </a:xfrm>
              <a:custGeom>
                <a:rect b="b" l="l" r="r" t="t"/>
                <a:pathLst>
                  <a:path extrusionOk="0" h="4888" w="5108">
                    <a:moveTo>
                      <a:pt x="1220" y="0"/>
                    </a:moveTo>
                    <a:cubicBezTo>
                      <a:pt x="683" y="0"/>
                      <a:pt x="116" y="347"/>
                      <a:pt x="62" y="1020"/>
                    </a:cubicBezTo>
                    <a:cubicBezTo>
                      <a:pt x="1" y="1932"/>
                      <a:pt x="62" y="2905"/>
                      <a:pt x="457" y="3725"/>
                    </a:cubicBezTo>
                    <a:cubicBezTo>
                      <a:pt x="824" y="4460"/>
                      <a:pt x="1545" y="4888"/>
                      <a:pt x="2302" y="4888"/>
                    </a:cubicBezTo>
                    <a:cubicBezTo>
                      <a:pt x="2610" y="4888"/>
                      <a:pt x="2924" y="4817"/>
                      <a:pt x="3223" y="4668"/>
                    </a:cubicBezTo>
                    <a:cubicBezTo>
                      <a:pt x="5107" y="3725"/>
                      <a:pt x="3496" y="1689"/>
                      <a:pt x="2554" y="747"/>
                    </a:cubicBezTo>
                    <a:cubicBezTo>
                      <a:pt x="2402" y="595"/>
                      <a:pt x="2250" y="503"/>
                      <a:pt x="2098" y="473"/>
                    </a:cubicBezTo>
                    <a:cubicBezTo>
                      <a:pt x="1927" y="156"/>
                      <a:pt x="1581" y="0"/>
                      <a:pt x="122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20" name="Google Shape;420;p14"/>
              <p:cNvSpPr/>
              <p:nvPr/>
            </p:nvSpPr>
            <p:spPr>
              <a:xfrm rot="10800000">
                <a:off x="8640069" y="4735308"/>
                <a:ext cx="243488" cy="215689"/>
              </a:xfrm>
              <a:custGeom>
                <a:rect b="b" l="l" r="r" t="t"/>
                <a:pathLst>
                  <a:path extrusionOk="0" h="4632" w="5229">
                    <a:moveTo>
                      <a:pt x="1661" y="0"/>
                    </a:moveTo>
                    <a:cubicBezTo>
                      <a:pt x="1376" y="0"/>
                      <a:pt x="1150" y="135"/>
                      <a:pt x="973" y="334"/>
                    </a:cubicBezTo>
                    <a:cubicBezTo>
                      <a:pt x="457" y="456"/>
                      <a:pt x="1" y="912"/>
                      <a:pt x="183" y="1580"/>
                    </a:cubicBezTo>
                    <a:cubicBezTo>
                      <a:pt x="426" y="2492"/>
                      <a:pt x="1004" y="3526"/>
                      <a:pt x="1672" y="4134"/>
                    </a:cubicBezTo>
                    <a:cubicBezTo>
                      <a:pt x="2049" y="4487"/>
                      <a:pt x="2468" y="4631"/>
                      <a:pt x="2891" y="4631"/>
                    </a:cubicBezTo>
                    <a:cubicBezTo>
                      <a:pt x="3596" y="4631"/>
                      <a:pt x="4313" y="4232"/>
                      <a:pt x="4864" y="3738"/>
                    </a:cubicBezTo>
                    <a:cubicBezTo>
                      <a:pt x="5198" y="3404"/>
                      <a:pt x="5229" y="2857"/>
                      <a:pt x="5016" y="2431"/>
                    </a:cubicBezTo>
                    <a:cubicBezTo>
                      <a:pt x="4438" y="1276"/>
                      <a:pt x="3223" y="456"/>
                      <a:pt x="2007" y="61"/>
                    </a:cubicBezTo>
                    <a:cubicBezTo>
                      <a:pt x="1883" y="19"/>
                      <a:pt x="1768" y="0"/>
                      <a:pt x="1661"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21" name="Google Shape;421;p14"/>
              <p:cNvSpPr/>
              <p:nvPr/>
            </p:nvSpPr>
            <p:spPr>
              <a:xfrm rot="10800000">
                <a:off x="8705167" y="5065224"/>
                <a:ext cx="171313" cy="78276"/>
              </a:xfrm>
              <a:custGeom>
                <a:rect b="b" l="l" r="r" t="t"/>
                <a:pathLst>
                  <a:path extrusionOk="0" h="1681" w="3679">
                    <a:moveTo>
                      <a:pt x="1" y="0"/>
                    </a:moveTo>
                    <a:cubicBezTo>
                      <a:pt x="31" y="182"/>
                      <a:pt x="122" y="334"/>
                      <a:pt x="274" y="486"/>
                    </a:cubicBezTo>
                    <a:cubicBezTo>
                      <a:pt x="700" y="942"/>
                      <a:pt x="1095" y="1459"/>
                      <a:pt x="1703" y="1611"/>
                    </a:cubicBezTo>
                    <a:cubicBezTo>
                      <a:pt x="1861" y="1656"/>
                      <a:pt x="2024" y="1680"/>
                      <a:pt x="2184" y="1680"/>
                    </a:cubicBezTo>
                    <a:cubicBezTo>
                      <a:pt x="2455" y="1680"/>
                      <a:pt x="2720" y="1612"/>
                      <a:pt x="2949" y="1459"/>
                    </a:cubicBezTo>
                    <a:cubicBezTo>
                      <a:pt x="3527" y="1155"/>
                      <a:pt x="3679" y="547"/>
                      <a:pt x="3466"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22" name="Google Shape;422;p14"/>
              <p:cNvSpPr/>
              <p:nvPr/>
            </p:nvSpPr>
            <p:spPr>
              <a:xfrm rot="10800000">
                <a:off x="8281979" y="5009765"/>
                <a:ext cx="250566" cy="133735"/>
              </a:xfrm>
              <a:custGeom>
                <a:rect b="b" l="l" r="r" t="t"/>
                <a:pathLst>
                  <a:path extrusionOk="0" h="2872" w="5381">
                    <a:moveTo>
                      <a:pt x="62" y="0"/>
                    </a:moveTo>
                    <a:cubicBezTo>
                      <a:pt x="1" y="213"/>
                      <a:pt x="31" y="486"/>
                      <a:pt x="153" y="729"/>
                    </a:cubicBezTo>
                    <a:cubicBezTo>
                      <a:pt x="680" y="1761"/>
                      <a:pt x="2078" y="2872"/>
                      <a:pt x="3341" y="2872"/>
                    </a:cubicBezTo>
                    <a:cubicBezTo>
                      <a:pt x="3827" y="2872"/>
                      <a:pt x="4293" y="2707"/>
                      <a:pt x="4682" y="2310"/>
                    </a:cubicBezTo>
                    <a:cubicBezTo>
                      <a:pt x="5381" y="1581"/>
                      <a:pt x="5138" y="699"/>
                      <a:pt x="4591"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23" name="Google Shape;423;p14"/>
              <p:cNvSpPr/>
              <p:nvPr/>
            </p:nvSpPr>
            <p:spPr>
              <a:xfrm rot="10800000">
                <a:off x="7916810" y="4975028"/>
                <a:ext cx="216574" cy="168472"/>
              </a:xfrm>
              <a:custGeom>
                <a:rect b="b" l="l" r="r" t="t"/>
                <a:pathLst>
                  <a:path extrusionOk="0" h="3618" w="4651">
                    <a:moveTo>
                      <a:pt x="639" y="0"/>
                    </a:moveTo>
                    <a:cubicBezTo>
                      <a:pt x="152" y="274"/>
                      <a:pt x="0" y="942"/>
                      <a:pt x="274" y="1429"/>
                    </a:cubicBezTo>
                    <a:cubicBezTo>
                      <a:pt x="426" y="1733"/>
                      <a:pt x="365" y="2128"/>
                      <a:pt x="578" y="2462"/>
                    </a:cubicBezTo>
                    <a:cubicBezTo>
                      <a:pt x="882" y="3009"/>
                      <a:pt x="1490" y="3161"/>
                      <a:pt x="2067" y="3192"/>
                    </a:cubicBezTo>
                    <a:cubicBezTo>
                      <a:pt x="2462" y="3465"/>
                      <a:pt x="2918" y="3617"/>
                      <a:pt x="3435" y="3617"/>
                    </a:cubicBezTo>
                    <a:cubicBezTo>
                      <a:pt x="4134" y="3617"/>
                      <a:pt x="4651" y="2948"/>
                      <a:pt x="4469" y="2280"/>
                    </a:cubicBezTo>
                    <a:cubicBezTo>
                      <a:pt x="4317" y="1550"/>
                      <a:pt x="3557" y="1003"/>
                      <a:pt x="3010" y="578"/>
                    </a:cubicBezTo>
                    <a:cubicBezTo>
                      <a:pt x="2736" y="365"/>
                      <a:pt x="2402" y="152"/>
                      <a:pt x="2067"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24" name="Google Shape;424;p14"/>
              <p:cNvSpPr/>
              <p:nvPr/>
            </p:nvSpPr>
            <p:spPr>
              <a:xfrm rot="10800000">
                <a:off x="7693154" y="4826762"/>
                <a:ext cx="188309" cy="123770"/>
              </a:xfrm>
              <a:custGeom>
                <a:rect b="b" l="l" r="r" t="t"/>
                <a:pathLst>
                  <a:path extrusionOk="0" h="2658" w="4044">
                    <a:moveTo>
                      <a:pt x="1902" y="1"/>
                    </a:moveTo>
                    <a:cubicBezTo>
                      <a:pt x="1572" y="1"/>
                      <a:pt x="1242" y="71"/>
                      <a:pt x="913" y="142"/>
                    </a:cubicBezTo>
                    <a:cubicBezTo>
                      <a:pt x="366" y="233"/>
                      <a:pt x="1" y="902"/>
                      <a:pt x="153" y="1449"/>
                    </a:cubicBezTo>
                    <a:cubicBezTo>
                      <a:pt x="305" y="1874"/>
                      <a:pt x="639" y="2148"/>
                      <a:pt x="1065" y="2209"/>
                    </a:cubicBezTo>
                    <a:cubicBezTo>
                      <a:pt x="1186" y="2239"/>
                      <a:pt x="1308" y="2269"/>
                      <a:pt x="1429" y="2269"/>
                    </a:cubicBezTo>
                    <a:cubicBezTo>
                      <a:pt x="1581" y="2330"/>
                      <a:pt x="1673" y="2421"/>
                      <a:pt x="1825" y="2482"/>
                    </a:cubicBezTo>
                    <a:cubicBezTo>
                      <a:pt x="2070" y="2599"/>
                      <a:pt x="2316" y="2658"/>
                      <a:pt x="2554" y="2658"/>
                    </a:cubicBezTo>
                    <a:cubicBezTo>
                      <a:pt x="2936" y="2658"/>
                      <a:pt x="3300" y="2508"/>
                      <a:pt x="3618" y="2209"/>
                    </a:cubicBezTo>
                    <a:cubicBezTo>
                      <a:pt x="3952" y="1935"/>
                      <a:pt x="4044" y="1297"/>
                      <a:pt x="3800" y="932"/>
                    </a:cubicBezTo>
                    <a:cubicBezTo>
                      <a:pt x="3405" y="385"/>
                      <a:pt x="2888" y="81"/>
                      <a:pt x="2189" y="20"/>
                    </a:cubicBezTo>
                    <a:cubicBezTo>
                      <a:pt x="2093" y="6"/>
                      <a:pt x="1998" y="1"/>
                      <a:pt x="1902"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25" name="Google Shape;425;p14"/>
              <p:cNvSpPr/>
              <p:nvPr/>
            </p:nvSpPr>
            <p:spPr>
              <a:xfrm rot="10800000">
                <a:off x="7916810" y="4504528"/>
                <a:ext cx="250566" cy="231614"/>
              </a:xfrm>
              <a:custGeom>
                <a:rect b="b" l="l" r="r" t="t"/>
                <a:pathLst>
                  <a:path extrusionOk="0" h="4974" w="5381">
                    <a:moveTo>
                      <a:pt x="1950" y="0"/>
                    </a:moveTo>
                    <a:cubicBezTo>
                      <a:pt x="1623" y="0"/>
                      <a:pt x="1280" y="54"/>
                      <a:pt x="913" y="158"/>
                    </a:cubicBezTo>
                    <a:cubicBezTo>
                      <a:pt x="31" y="431"/>
                      <a:pt x="1" y="1465"/>
                      <a:pt x="487" y="1982"/>
                    </a:cubicBezTo>
                    <a:cubicBezTo>
                      <a:pt x="487" y="2194"/>
                      <a:pt x="578" y="2377"/>
                      <a:pt x="761" y="2559"/>
                    </a:cubicBezTo>
                    <a:cubicBezTo>
                      <a:pt x="1430" y="3258"/>
                      <a:pt x="1673" y="4352"/>
                      <a:pt x="2615" y="4808"/>
                    </a:cubicBezTo>
                    <a:cubicBezTo>
                      <a:pt x="2835" y="4922"/>
                      <a:pt x="3083" y="4973"/>
                      <a:pt x="3339" y="4973"/>
                    </a:cubicBezTo>
                    <a:cubicBezTo>
                      <a:pt x="4249" y="4973"/>
                      <a:pt x="5242" y="4312"/>
                      <a:pt x="5290" y="3410"/>
                    </a:cubicBezTo>
                    <a:cubicBezTo>
                      <a:pt x="5381" y="2438"/>
                      <a:pt x="4591" y="1495"/>
                      <a:pt x="3952" y="857"/>
                    </a:cubicBezTo>
                    <a:cubicBezTo>
                      <a:pt x="3323" y="269"/>
                      <a:pt x="2679" y="0"/>
                      <a:pt x="195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26" name="Google Shape;426;p14"/>
              <p:cNvSpPr/>
              <p:nvPr/>
            </p:nvSpPr>
            <p:spPr>
              <a:xfrm rot="10800000">
                <a:off x="8518347" y="4373865"/>
                <a:ext cx="304349" cy="251637"/>
              </a:xfrm>
              <a:custGeom>
                <a:rect b="b" l="l" r="r" t="t"/>
                <a:pathLst>
                  <a:path extrusionOk="0" h="5404" w="6536">
                    <a:moveTo>
                      <a:pt x="1286" y="0"/>
                    </a:moveTo>
                    <a:cubicBezTo>
                      <a:pt x="913" y="0"/>
                      <a:pt x="628" y="220"/>
                      <a:pt x="487" y="548"/>
                    </a:cubicBezTo>
                    <a:cubicBezTo>
                      <a:pt x="153" y="852"/>
                      <a:pt x="1" y="1308"/>
                      <a:pt x="244" y="1794"/>
                    </a:cubicBezTo>
                    <a:cubicBezTo>
                      <a:pt x="730" y="2767"/>
                      <a:pt x="1004" y="3831"/>
                      <a:pt x="1733" y="4651"/>
                    </a:cubicBezTo>
                    <a:cubicBezTo>
                      <a:pt x="2181" y="5145"/>
                      <a:pt x="2753" y="5404"/>
                      <a:pt x="3324" y="5404"/>
                    </a:cubicBezTo>
                    <a:cubicBezTo>
                      <a:pt x="3878" y="5404"/>
                      <a:pt x="4430" y="5160"/>
                      <a:pt x="4864" y="4651"/>
                    </a:cubicBezTo>
                    <a:cubicBezTo>
                      <a:pt x="6536" y="2706"/>
                      <a:pt x="3192" y="609"/>
                      <a:pt x="1642" y="62"/>
                    </a:cubicBezTo>
                    <a:cubicBezTo>
                      <a:pt x="1517" y="20"/>
                      <a:pt x="1398" y="0"/>
                      <a:pt x="1286"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27" name="Google Shape;427;p14"/>
              <p:cNvSpPr/>
              <p:nvPr/>
            </p:nvSpPr>
            <p:spPr>
              <a:xfrm rot="10800000">
                <a:off x="8890592" y="4341827"/>
                <a:ext cx="189333" cy="194875"/>
              </a:xfrm>
              <a:custGeom>
                <a:rect b="b" l="l" r="r" t="t"/>
                <a:pathLst>
                  <a:path extrusionOk="0" h="4185" w="4066">
                    <a:moveTo>
                      <a:pt x="1563" y="0"/>
                    </a:moveTo>
                    <a:cubicBezTo>
                      <a:pt x="739" y="0"/>
                      <a:pt x="0" y="1080"/>
                      <a:pt x="753" y="1832"/>
                    </a:cubicBezTo>
                    <a:cubicBezTo>
                      <a:pt x="1178" y="2258"/>
                      <a:pt x="1361" y="3109"/>
                      <a:pt x="1725" y="3687"/>
                    </a:cubicBezTo>
                    <a:cubicBezTo>
                      <a:pt x="1938" y="4039"/>
                      <a:pt x="2259" y="4185"/>
                      <a:pt x="2582" y="4185"/>
                    </a:cubicBezTo>
                    <a:cubicBezTo>
                      <a:pt x="3318" y="4185"/>
                      <a:pt x="4065" y="3426"/>
                      <a:pt x="3579" y="2623"/>
                    </a:cubicBezTo>
                    <a:cubicBezTo>
                      <a:pt x="3093" y="1863"/>
                      <a:pt x="2911" y="981"/>
                      <a:pt x="2272" y="313"/>
                    </a:cubicBezTo>
                    <a:cubicBezTo>
                      <a:pt x="2052" y="92"/>
                      <a:pt x="1804" y="0"/>
                      <a:pt x="1563"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28" name="Google Shape;428;p14"/>
              <p:cNvSpPr/>
              <p:nvPr/>
            </p:nvSpPr>
            <p:spPr>
              <a:xfrm rot="10800000">
                <a:off x="8492875" y="4005995"/>
                <a:ext cx="259041" cy="227051"/>
              </a:xfrm>
              <a:custGeom>
                <a:rect b="b" l="l" r="r" t="t"/>
                <a:pathLst>
                  <a:path extrusionOk="0" h="4876" w="5563">
                    <a:moveTo>
                      <a:pt x="1467" y="0"/>
                    </a:moveTo>
                    <a:cubicBezTo>
                      <a:pt x="1394" y="0"/>
                      <a:pt x="1320" y="8"/>
                      <a:pt x="1247" y="23"/>
                    </a:cubicBezTo>
                    <a:cubicBezTo>
                      <a:pt x="487" y="114"/>
                      <a:pt x="1" y="1087"/>
                      <a:pt x="487" y="1725"/>
                    </a:cubicBezTo>
                    <a:cubicBezTo>
                      <a:pt x="912" y="2606"/>
                      <a:pt x="1308" y="3579"/>
                      <a:pt x="2037" y="4248"/>
                    </a:cubicBezTo>
                    <a:cubicBezTo>
                      <a:pt x="2483" y="4680"/>
                      <a:pt x="2981" y="4876"/>
                      <a:pt x="3482" y="4876"/>
                    </a:cubicBezTo>
                    <a:cubicBezTo>
                      <a:pt x="4074" y="4876"/>
                      <a:pt x="4672" y="4603"/>
                      <a:pt x="5198" y="4126"/>
                    </a:cubicBezTo>
                    <a:cubicBezTo>
                      <a:pt x="5533" y="3792"/>
                      <a:pt x="5563" y="3275"/>
                      <a:pt x="5350" y="2850"/>
                    </a:cubicBezTo>
                    <a:cubicBezTo>
                      <a:pt x="4742" y="1603"/>
                      <a:pt x="3283" y="874"/>
                      <a:pt x="2067" y="236"/>
                    </a:cubicBezTo>
                    <a:cubicBezTo>
                      <a:pt x="1906" y="74"/>
                      <a:pt x="1693" y="0"/>
                      <a:pt x="1467"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29" name="Google Shape;429;p14"/>
              <p:cNvSpPr/>
              <p:nvPr/>
            </p:nvSpPr>
            <p:spPr>
              <a:xfrm rot="10800000">
                <a:off x="8202678" y="4162269"/>
                <a:ext cx="262394" cy="220439"/>
              </a:xfrm>
              <a:custGeom>
                <a:rect b="b" l="l" r="r" t="t"/>
                <a:pathLst>
                  <a:path extrusionOk="0" h="4734" w="5635">
                    <a:moveTo>
                      <a:pt x="1922" y="0"/>
                    </a:moveTo>
                    <a:cubicBezTo>
                      <a:pt x="1597" y="0"/>
                      <a:pt x="1280" y="162"/>
                      <a:pt x="1075" y="532"/>
                    </a:cubicBezTo>
                    <a:cubicBezTo>
                      <a:pt x="1" y="2567"/>
                      <a:pt x="2212" y="4734"/>
                      <a:pt x="4239" y="4734"/>
                    </a:cubicBezTo>
                    <a:cubicBezTo>
                      <a:pt x="4391" y="4734"/>
                      <a:pt x="4543" y="4721"/>
                      <a:pt x="4692" y="4696"/>
                    </a:cubicBezTo>
                    <a:cubicBezTo>
                      <a:pt x="5391" y="4574"/>
                      <a:pt x="5634" y="3693"/>
                      <a:pt x="5360" y="3146"/>
                    </a:cubicBezTo>
                    <a:cubicBezTo>
                      <a:pt x="4783" y="2082"/>
                      <a:pt x="3901" y="1261"/>
                      <a:pt x="3050" y="410"/>
                    </a:cubicBezTo>
                    <a:cubicBezTo>
                      <a:pt x="2838" y="197"/>
                      <a:pt x="2594" y="106"/>
                      <a:pt x="2382" y="106"/>
                    </a:cubicBezTo>
                    <a:cubicBezTo>
                      <a:pt x="2234" y="37"/>
                      <a:pt x="2077" y="0"/>
                      <a:pt x="1922"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30" name="Google Shape;430;p14"/>
              <p:cNvSpPr/>
              <p:nvPr/>
            </p:nvSpPr>
            <p:spPr>
              <a:xfrm rot="10800000">
                <a:off x="7814878" y="4114260"/>
                <a:ext cx="257272" cy="200742"/>
              </a:xfrm>
              <a:custGeom>
                <a:rect b="b" l="l" r="r" t="t"/>
                <a:pathLst>
                  <a:path extrusionOk="0" h="4311" w="5525">
                    <a:moveTo>
                      <a:pt x="1035" y="1"/>
                    </a:moveTo>
                    <a:cubicBezTo>
                      <a:pt x="399" y="1"/>
                      <a:pt x="1" y="599"/>
                      <a:pt x="53" y="1175"/>
                    </a:cubicBezTo>
                    <a:cubicBezTo>
                      <a:pt x="23" y="1540"/>
                      <a:pt x="144" y="1874"/>
                      <a:pt x="509" y="2117"/>
                    </a:cubicBezTo>
                    <a:cubicBezTo>
                      <a:pt x="600" y="2208"/>
                      <a:pt x="661" y="2330"/>
                      <a:pt x="722" y="2421"/>
                    </a:cubicBezTo>
                    <a:cubicBezTo>
                      <a:pt x="965" y="2786"/>
                      <a:pt x="1208" y="3151"/>
                      <a:pt x="1482" y="3485"/>
                    </a:cubicBezTo>
                    <a:cubicBezTo>
                      <a:pt x="1834" y="3954"/>
                      <a:pt x="2387" y="4310"/>
                      <a:pt x="2939" y="4310"/>
                    </a:cubicBezTo>
                    <a:cubicBezTo>
                      <a:pt x="3246" y="4310"/>
                      <a:pt x="3551" y="4201"/>
                      <a:pt x="3822" y="3941"/>
                    </a:cubicBezTo>
                    <a:cubicBezTo>
                      <a:pt x="5524" y="2330"/>
                      <a:pt x="2728" y="476"/>
                      <a:pt x="1360" y="50"/>
                    </a:cubicBezTo>
                    <a:cubicBezTo>
                      <a:pt x="1246" y="16"/>
                      <a:pt x="1137" y="1"/>
                      <a:pt x="1035"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31" name="Google Shape;431;p14"/>
              <p:cNvSpPr/>
              <p:nvPr/>
            </p:nvSpPr>
            <p:spPr>
              <a:xfrm rot="10800000">
                <a:off x="7572829" y="4188765"/>
                <a:ext cx="224164" cy="179229"/>
              </a:xfrm>
              <a:custGeom>
                <a:rect b="b" l="l" r="r" t="t"/>
                <a:pathLst>
                  <a:path extrusionOk="0" h="3849" w="4814">
                    <a:moveTo>
                      <a:pt x="1800" y="0"/>
                    </a:moveTo>
                    <a:cubicBezTo>
                      <a:pt x="1731" y="0"/>
                      <a:pt x="1661" y="10"/>
                      <a:pt x="1591" y="33"/>
                    </a:cubicBezTo>
                    <a:cubicBezTo>
                      <a:pt x="1569" y="32"/>
                      <a:pt x="1547" y="31"/>
                      <a:pt x="1525" y="31"/>
                    </a:cubicBezTo>
                    <a:cubicBezTo>
                      <a:pt x="729" y="31"/>
                      <a:pt x="1" y="1087"/>
                      <a:pt x="740" y="1827"/>
                    </a:cubicBezTo>
                    <a:cubicBezTo>
                      <a:pt x="1166" y="2282"/>
                      <a:pt x="1500" y="2799"/>
                      <a:pt x="1956" y="3225"/>
                    </a:cubicBezTo>
                    <a:cubicBezTo>
                      <a:pt x="2384" y="3600"/>
                      <a:pt x="2886" y="3849"/>
                      <a:pt x="3388" y="3849"/>
                    </a:cubicBezTo>
                    <a:cubicBezTo>
                      <a:pt x="3740" y="3849"/>
                      <a:pt x="4092" y="3726"/>
                      <a:pt x="4418" y="3437"/>
                    </a:cubicBezTo>
                    <a:cubicBezTo>
                      <a:pt x="4661" y="3194"/>
                      <a:pt x="4813" y="2738"/>
                      <a:pt x="4692" y="2404"/>
                    </a:cubicBezTo>
                    <a:cubicBezTo>
                      <a:pt x="4266" y="1219"/>
                      <a:pt x="3354" y="428"/>
                      <a:pt x="2138" y="64"/>
                    </a:cubicBezTo>
                    <a:cubicBezTo>
                      <a:pt x="2026" y="26"/>
                      <a:pt x="1913" y="0"/>
                      <a:pt x="180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32" name="Google Shape;432;p14"/>
              <p:cNvSpPr/>
              <p:nvPr/>
            </p:nvSpPr>
            <p:spPr>
              <a:xfrm rot="10800000">
                <a:off x="7630896" y="4550209"/>
                <a:ext cx="230730" cy="207168"/>
              </a:xfrm>
              <a:custGeom>
                <a:rect b="b" l="l" r="r" t="t"/>
                <a:pathLst>
                  <a:path extrusionOk="0" h="4449" w="4955">
                    <a:moveTo>
                      <a:pt x="1247" y="0"/>
                    </a:moveTo>
                    <a:cubicBezTo>
                      <a:pt x="896" y="0"/>
                      <a:pt x="565" y="163"/>
                      <a:pt x="365" y="523"/>
                    </a:cubicBezTo>
                    <a:cubicBezTo>
                      <a:pt x="304" y="614"/>
                      <a:pt x="244" y="735"/>
                      <a:pt x="244" y="887"/>
                    </a:cubicBezTo>
                    <a:cubicBezTo>
                      <a:pt x="31" y="1252"/>
                      <a:pt x="0" y="1739"/>
                      <a:pt x="396" y="2134"/>
                    </a:cubicBezTo>
                    <a:cubicBezTo>
                      <a:pt x="1034" y="2802"/>
                      <a:pt x="1611" y="3593"/>
                      <a:pt x="2402" y="4140"/>
                    </a:cubicBezTo>
                    <a:cubicBezTo>
                      <a:pt x="2684" y="4340"/>
                      <a:pt x="3022" y="4449"/>
                      <a:pt x="3345" y="4449"/>
                    </a:cubicBezTo>
                    <a:cubicBezTo>
                      <a:pt x="3856" y="4449"/>
                      <a:pt x="4331" y="4177"/>
                      <a:pt x="4499" y="3562"/>
                    </a:cubicBezTo>
                    <a:cubicBezTo>
                      <a:pt x="4955" y="1891"/>
                      <a:pt x="3070" y="705"/>
                      <a:pt x="1794" y="128"/>
                    </a:cubicBezTo>
                    <a:cubicBezTo>
                      <a:pt x="1617" y="44"/>
                      <a:pt x="1429" y="0"/>
                      <a:pt x="1247"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33" name="Google Shape;433;p14"/>
              <p:cNvSpPr/>
              <p:nvPr/>
            </p:nvSpPr>
            <p:spPr>
              <a:xfrm rot="10800000">
                <a:off x="8021537" y="3833329"/>
                <a:ext cx="294430" cy="218716"/>
              </a:xfrm>
              <a:custGeom>
                <a:rect b="b" l="l" r="r" t="t"/>
                <a:pathLst>
                  <a:path extrusionOk="0" h="4697" w="6323">
                    <a:moveTo>
                      <a:pt x="1573" y="1"/>
                    </a:moveTo>
                    <a:cubicBezTo>
                      <a:pt x="1279" y="1"/>
                      <a:pt x="1023" y="151"/>
                      <a:pt x="851" y="361"/>
                    </a:cubicBezTo>
                    <a:cubicBezTo>
                      <a:pt x="335" y="634"/>
                      <a:pt x="0" y="1212"/>
                      <a:pt x="365" y="1820"/>
                    </a:cubicBezTo>
                    <a:cubicBezTo>
                      <a:pt x="975" y="2805"/>
                      <a:pt x="2165" y="4697"/>
                      <a:pt x="3473" y="4697"/>
                    </a:cubicBezTo>
                    <a:cubicBezTo>
                      <a:pt x="3859" y="4697"/>
                      <a:pt x="4256" y="4532"/>
                      <a:pt x="4651" y="4130"/>
                    </a:cubicBezTo>
                    <a:cubicBezTo>
                      <a:pt x="6323" y="2428"/>
                      <a:pt x="3222" y="877"/>
                      <a:pt x="2128" y="178"/>
                    </a:cubicBezTo>
                    <a:cubicBezTo>
                      <a:pt x="1936" y="54"/>
                      <a:pt x="1747" y="1"/>
                      <a:pt x="1573"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34" name="Google Shape;434;p14"/>
              <p:cNvSpPr/>
              <p:nvPr/>
            </p:nvSpPr>
            <p:spPr>
              <a:xfrm rot="10800000">
                <a:off x="8247986" y="4687764"/>
                <a:ext cx="254804" cy="190637"/>
              </a:xfrm>
              <a:custGeom>
                <a:rect b="b" l="l" r="r" t="t"/>
                <a:pathLst>
                  <a:path extrusionOk="0" h="4094" w="5472">
                    <a:moveTo>
                      <a:pt x="1367" y="0"/>
                    </a:moveTo>
                    <a:cubicBezTo>
                      <a:pt x="1109" y="0"/>
                      <a:pt x="873" y="132"/>
                      <a:pt x="699" y="325"/>
                    </a:cubicBezTo>
                    <a:cubicBezTo>
                      <a:pt x="274" y="538"/>
                      <a:pt x="0" y="1024"/>
                      <a:pt x="304" y="1572"/>
                    </a:cubicBezTo>
                    <a:cubicBezTo>
                      <a:pt x="821" y="2442"/>
                      <a:pt x="1866" y="4094"/>
                      <a:pt x="3002" y="4094"/>
                    </a:cubicBezTo>
                    <a:cubicBezTo>
                      <a:pt x="3335" y="4094"/>
                      <a:pt x="3675" y="3952"/>
                      <a:pt x="4012" y="3608"/>
                    </a:cubicBezTo>
                    <a:cubicBezTo>
                      <a:pt x="5471" y="2119"/>
                      <a:pt x="2797" y="781"/>
                      <a:pt x="1824" y="143"/>
                    </a:cubicBezTo>
                    <a:cubicBezTo>
                      <a:pt x="1669" y="43"/>
                      <a:pt x="1514" y="0"/>
                      <a:pt x="1367"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435" name="Google Shape;435;p14"/>
            <p:cNvSpPr/>
            <p:nvPr/>
          </p:nvSpPr>
          <p:spPr>
            <a:xfrm>
              <a:off x="8275725" y="150675"/>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436" name="Google Shape;436;p14"/>
            <p:cNvGrpSpPr/>
            <p:nvPr/>
          </p:nvGrpSpPr>
          <p:grpSpPr>
            <a:xfrm rot="10800000">
              <a:off x="-660150" y="2225525"/>
              <a:ext cx="1276850" cy="2917975"/>
              <a:chOff x="5857950" y="1902450"/>
              <a:chExt cx="1276850" cy="2917975"/>
            </a:xfrm>
          </p:grpSpPr>
          <p:sp>
            <p:nvSpPr>
              <p:cNvPr id="437" name="Google Shape;437;p14"/>
              <p:cNvSpPr/>
              <p:nvPr/>
            </p:nvSpPr>
            <p:spPr>
              <a:xfrm rot="5400000">
                <a:off x="5150325" y="2661825"/>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38" name="Google Shape;438;p14"/>
              <p:cNvSpPr/>
              <p:nvPr/>
            </p:nvSpPr>
            <p:spPr>
              <a:xfrm flipH="1">
                <a:off x="6039025" y="190245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39" name="Google Shape;439;p14"/>
              <p:cNvSpPr/>
              <p:nvPr/>
            </p:nvSpPr>
            <p:spPr>
              <a:xfrm flipH="1">
                <a:off x="5962275" y="2965525"/>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40" name="Google Shape;440;p14"/>
              <p:cNvSpPr/>
              <p:nvPr/>
            </p:nvSpPr>
            <p:spPr>
              <a:xfrm flipH="1">
                <a:off x="5995500" y="418667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41" name="Google Shape;441;p14"/>
              <p:cNvSpPr/>
              <p:nvPr/>
            </p:nvSpPr>
            <p:spPr>
              <a:xfrm flipH="1">
                <a:off x="5857950" y="4381950"/>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42" name="Google Shape;442;p14"/>
              <p:cNvSpPr/>
              <p:nvPr/>
            </p:nvSpPr>
            <p:spPr>
              <a:xfrm flipH="1">
                <a:off x="6111000" y="396705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43" name="Google Shape;443;p14"/>
              <p:cNvSpPr/>
              <p:nvPr/>
            </p:nvSpPr>
            <p:spPr>
              <a:xfrm flipH="1">
                <a:off x="5945350" y="373530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44" name="Google Shape;444;p14"/>
              <p:cNvSpPr/>
              <p:nvPr/>
            </p:nvSpPr>
            <p:spPr>
              <a:xfrm flipH="1">
                <a:off x="6107425" y="348605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45" name="Google Shape;445;p14"/>
              <p:cNvSpPr/>
              <p:nvPr/>
            </p:nvSpPr>
            <p:spPr>
              <a:xfrm flipH="1">
                <a:off x="6089175" y="2556700"/>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46" name="Google Shape;446;p14"/>
              <p:cNvSpPr/>
              <p:nvPr/>
            </p:nvSpPr>
            <p:spPr>
              <a:xfrm flipH="1">
                <a:off x="6205450" y="290930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447" name="Google Shape;447;p14"/>
            <p:cNvSpPr/>
            <p:nvPr/>
          </p:nvSpPr>
          <p:spPr>
            <a:xfrm>
              <a:off x="8574550" y="875450"/>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448" name="Google Shape;448;p14"/>
          <p:cNvSpPr txBox="1"/>
          <p:nvPr>
            <p:ph type="title"/>
          </p:nvPr>
        </p:nvSpPr>
        <p:spPr>
          <a:xfrm>
            <a:off x="630000" y="6335417"/>
            <a:ext cx="2044500" cy="11019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449" name="Google Shape;449;p14"/>
          <p:cNvSpPr txBox="1"/>
          <p:nvPr>
            <p:ph idx="1" type="subTitle"/>
          </p:nvPr>
        </p:nvSpPr>
        <p:spPr>
          <a:xfrm>
            <a:off x="624072" y="7495431"/>
            <a:ext cx="2044500" cy="17685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SzPts val="1600"/>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450" name="Google Shape;450;p14"/>
          <p:cNvSpPr txBox="1"/>
          <p:nvPr>
            <p:ph idx="2" type="title"/>
          </p:nvPr>
        </p:nvSpPr>
        <p:spPr>
          <a:xfrm>
            <a:off x="2978325" y="6335417"/>
            <a:ext cx="2044500" cy="11019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451" name="Google Shape;451;p14"/>
          <p:cNvSpPr txBox="1"/>
          <p:nvPr>
            <p:ph idx="3" type="subTitle"/>
          </p:nvPr>
        </p:nvSpPr>
        <p:spPr>
          <a:xfrm>
            <a:off x="2972397" y="7495431"/>
            <a:ext cx="2044500" cy="17685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SzPts val="1600"/>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452" name="Google Shape;452;p14"/>
          <p:cNvSpPr txBox="1"/>
          <p:nvPr>
            <p:ph idx="4" type="title"/>
          </p:nvPr>
        </p:nvSpPr>
        <p:spPr>
          <a:xfrm>
            <a:off x="5326650" y="6335417"/>
            <a:ext cx="2044500" cy="11019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453" name="Google Shape;453;p14"/>
          <p:cNvSpPr txBox="1"/>
          <p:nvPr>
            <p:ph idx="5" type="subTitle"/>
          </p:nvPr>
        </p:nvSpPr>
        <p:spPr>
          <a:xfrm>
            <a:off x="5326650" y="7495431"/>
            <a:ext cx="2044500" cy="17685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SzPts val="1600"/>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454" name="Google Shape;454;p14"/>
          <p:cNvSpPr txBox="1"/>
          <p:nvPr>
            <p:ph idx="6"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
        <p:nvSpPr>
          <p:cNvPr id="455" name="Google Shape;455;p14"/>
          <p:cNvSpPr txBox="1"/>
          <p:nvPr>
            <p:ph idx="7" type="subTitle"/>
          </p:nvPr>
        </p:nvSpPr>
        <p:spPr>
          <a:xfrm>
            <a:off x="1341769" y="3217202"/>
            <a:ext cx="5317500" cy="1003800"/>
          </a:xfrm>
          <a:prstGeom prst="rect">
            <a:avLst/>
          </a:prstGeom>
        </p:spPr>
        <p:txBody>
          <a:bodyPr anchorCtr="0" anchor="ctr" bIns="107175" lIns="107175" spcFirstLastPara="1" rIns="107175" wrap="square" tIns="107175">
            <a:noAutofit/>
          </a:bodyPr>
          <a:lstStyle>
            <a:lvl1pPr lvl="0" algn="ctr">
              <a:spcBef>
                <a:spcPts val="0"/>
              </a:spcBef>
              <a:spcAft>
                <a:spcPts val="0"/>
              </a:spcAft>
              <a:buClr>
                <a:schemeClr val="accent3"/>
              </a:buClr>
              <a:buSzPts val="2200"/>
              <a:buFont typeface="Krub Medium"/>
              <a:buNone/>
              <a:defRPr sz="1800">
                <a:solidFill>
                  <a:schemeClr val="accent3"/>
                </a:solidFill>
                <a:latin typeface="Krub Medium"/>
                <a:ea typeface="Krub Medium"/>
                <a:cs typeface="Krub Medium"/>
                <a:sym typeface="Krub Medium"/>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2">
    <p:spTree>
      <p:nvGrpSpPr>
        <p:cNvPr id="456" name="Shape 456"/>
        <p:cNvGrpSpPr/>
        <p:nvPr/>
      </p:nvGrpSpPr>
      <p:grpSpPr>
        <a:xfrm>
          <a:off x="0" y="0"/>
          <a:ext cx="0" cy="0"/>
          <a:chOff x="0" y="0"/>
          <a:chExt cx="0" cy="0"/>
        </a:xfrm>
      </p:grpSpPr>
      <p:grpSp>
        <p:nvGrpSpPr>
          <p:cNvPr id="457" name="Google Shape;457;p15"/>
          <p:cNvGrpSpPr/>
          <p:nvPr/>
        </p:nvGrpSpPr>
        <p:grpSpPr>
          <a:xfrm>
            <a:off x="51176" y="102429"/>
            <a:ext cx="7878235" cy="10512582"/>
            <a:chOff x="58487" y="49037"/>
            <a:chExt cx="9003698" cy="5032833"/>
          </a:xfrm>
        </p:grpSpPr>
        <p:sp>
          <p:nvSpPr>
            <p:cNvPr id="458" name="Google Shape;458;p15"/>
            <p:cNvSpPr/>
            <p:nvPr/>
          </p:nvSpPr>
          <p:spPr>
            <a:xfrm>
              <a:off x="8841800" y="226675"/>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59" name="Google Shape;459;p15"/>
            <p:cNvSpPr/>
            <p:nvPr/>
          </p:nvSpPr>
          <p:spPr>
            <a:xfrm>
              <a:off x="8638900" y="433375"/>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60" name="Google Shape;460;p15"/>
            <p:cNvSpPr/>
            <p:nvPr/>
          </p:nvSpPr>
          <p:spPr>
            <a:xfrm>
              <a:off x="8995300" y="665150"/>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61" name="Google Shape;461;p15"/>
            <p:cNvSpPr/>
            <p:nvPr/>
          </p:nvSpPr>
          <p:spPr>
            <a:xfrm>
              <a:off x="8270375" y="133875"/>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62" name="Google Shape;462;p15"/>
            <p:cNvSpPr/>
            <p:nvPr/>
          </p:nvSpPr>
          <p:spPr>
            <a:xfrm>
              <a:off x="8420075" y="250125"/>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63" name="Google Shape;463;p15"/>
            <p:cNvSpPr/>
            <p:nvPr/>
          </p:nvSpPr>
          <p:spPr>
            <a:xfrm flipH="1" rot="-10168333">
              <a:off x="129191" y="138675"/>
              <a:ext cx="1061503" cy="871741"/>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64" name="Google Shape;464;p15"/>
            <p:cNvSpPr/>
            <p:nvPr/>
          </p:nvSpPr>
          <p:spPr>
            <a:xfrm>
              <a:off x="8687763" y="812150"/>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65" name="Google Shape;465;p15"/>
            <p:cNvSpPr/>
            <p:nvPr/>
          </p:nvSpPr>
          <p:spPr>
            <a:xfrm flipH="1">
              <a:off x="8572100" y="4574025"/>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66" name="Google Shape;466;p15"/>
            <p:cNvSpPr/>
            <p:nvPr/>
          </p:nvSpPr>
          <p:spPr>
            <a:xfrm>
              <a:off x="8852812" y="4315104"/>
              <a:ext cx="209372" cy="168853"/>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67" name="Google Shape;467;p15"/>
            <p:cNvSpPr/>
            <p:nvPr/>
          </p:nvSpPr>
          <p:spPr>
            <a:xfrm flipH="1" rot="-403401">
              <a:off x="677427" y="568100"/>
              <a:ext cx="399488" cy="232094"/>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468" name="Google Shape;468;p15"/>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
        <p:nvSpPr>
          <p:cNvPr id="469" name="Google Shape;469;p15"/>
          <p:cNvSpPr txBox="1"/>
          <p:nvPr>
            <p:ph idx="2" type="title"/>
          </p:nvPr>
        </p:nvSpPr>
        <p:spPr>
          <a:xfrm>
            <a:off x="1512224" y="2878593"/>
            <a:ext cx="2370900" cy="1101900"/>
          </a:xfrm>
          <a:prstGeom prst="rect">
            <a:avLst/>
          </a:prstGeom>
        </p:spPr>
        <p:txBody>
          <a:bodyPr anchorCtr="0" anchor="ctr" bIns="107175" lIns="107175" spcFirstLastPara="1" rIns="107175" wrap="square" tIns="107175">
            <a:noAutofit/>
          </a:bodyPr>
          <a:lstStyle>
            <a:lvl1pPr lvl="0" rtl="0" algn="l">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470" name="Google Shape;470;p15"/>
          <p:cNvSpPr txBox="1"/>
          <p:nvPr>
            <p:ph idx="1" type="subTitle"/>
          </p:nvPr>
        </p:nvSpPr>
        <p:spPr>
          <a:xfrm>
            <a:off x="1512224" y="3980900"/>
            <a:ext cx="2370900" cy="10131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471" name="Google Shape;471;p15"/>
          <p:cNvSpPr txBox="1"/>
          <p:nvPr>
            <p:ph idx="3" type="title"/>
          </p:nvPr>
        </p:nvSpPr>
        <p:spPr>
          <a:xfrm>
            <a:off x="1512224" y="7505691"/>
            <a:ext cx="2370900" cy="1101900"/>
          </a:xfrm>
          <a:prstGeom prst="rect">
            <a:avLst/>
          </a:prstGeom>
        </p:spPr>
        <p:txBody>
          <a:bodyPr anchorCtr="0" anchor="ctr" bIns="107175" lIns="107175" spcFirstLastPara="1" rIns="107175" wrap="square" tIns="107175">
            <a:noAutofit/>
          </a:bodyPr>
          <a:lstStyle>
            <a:lvl1pPr lvl="0" rtl="0" algn="l">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472" name="Google Shape;472;p15"/>
          <p:cNvSpPr txBox="1"/>
          <p:nvPr>
            <p:ph idx="4" type="subTitle"/>
          </p:nvPr>
        </p:nvSpPr>
        <p:spPr>
          <a:xfrm>
            <a:off x="1512224" y="8607994"/>
            <a:ext cx="2370900" cy="10131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473" name="Google Shape;473;p15"/>
          <p:cNvSpPr txBox="1"/>
          <p:nvPr>
            <p:ph idx="5" type="title"/>
          </p:nvPr>
        </p:nvSpPr>
        <p:spPr>
          <a:xfrm>
            <a:off x="1512224" y="5192142"/>
            <a:ext cx="2370900" cy="1101900"/>
          </a:xfrm>
          <a:prstGeom prst="rect">
            <a:avLst/>
          </a:prstGeom>
        </p:spPr>
        <p:txBody>
          <a:bodyPr anchorCtr="0" anchor="ctr" bIns="107175" lIns="107175" spcFirstLastPara="1" rIns="107175" wrap="square" tIns="107175">
            <a:noAutofit/>
          </a:bodyPr>
          <a:lstStyle>
            <a:lvl1pPr lvl="0" rtl="0" algn="l">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474" name="Google Shape;474;p15"/>
          <p:cNvSpPr txBox="1"/>
          <p:nvPr>
            <p:ph idx="6" type="subTitle"/>
          </p:nvPr>
        </p:nvSpPr>
        <p:spPr>
          <a:xfrm>
            <a:off x="1512224" y="6294435"/>
            <a:ext cx="2370900" cy="10131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475" name="Google Shape;475;p15"/>
          <p:cNvSpPr txBox="1"/>
          <p:nvPr>
            <p:ph idx="7" type="title"/>
          </p:nvPr>
        </p:nvSpPr>
        <p:spPr>
          <a:xfrm>
            <a:off x="4117876" y="7505691"/>
            <a:ext cx="2370900" cy="1101900"/>
          </a:xfrm>
          <a:prstGeom prst="rect">
            <a:avLst/>
          </a:prstGeom>
        </p:spPr>
        <p:txBody>
          <a:bodyPr anchorCtr="0" anchor="ctr" bIns="107175" lIns="107175" spcFirstLastPara="1" rIns="107175" wrap="square" tIns="107175">
            <a:noAutofit/>
          </a:bodyPr>
          <a:lstStyle>
            <a:lvl1pPr lvl="0" rtl="0" algn="r">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476" name="Google Shape;476;p15"/>
          <p:cNvSpPr txBox="1"/>
          <p:nvPr>
            <p:ph idx="8" type="subTitle"/>
          </p:nvPr>
        </p:nvSpPr>
        <p:spPr>
          <a:xfrm>
            <a:off x="4117876" y="8607998"/>
            <a:ext cx="2370900" cy="1013100"/>
          </a:xfrm>
          <a:prstGeom prst="rect">
            <a:avLst/>
          </a:prstGeom>
        </p:spPr>
        <p:txBody>
          <a:bodyPr anchorCtr="0" anchor="ctr" bIns="107175" lIns="107175" spcFirstLastPara="1" rIns="107175" wrap="square" tIns="107175">
            <a:noAutofit/>
          </a:bodyPr>
          <a:lstStyle>
            <a:lvl1pPr lvl="0" rtl="0" algn="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477" name="Google Shape;477;p15"/>
          <p:cNvSpPr txBox="1"/>
          <p:nvPr>
            <p:ph idx="9" type="title"/>
          </p:nvPr>
        </p:nvSpPr>
        <p:spPr>
          <a:xfrm>
            <a:off x="4117876" y="2878593"/>
            <a:ext cx="2370900" cy="1101900"/>
          </a:xfrm>
          <a:prstGeom prst="rect">
            <a:avLst/>
          </a:prstGeom>
        </p:spPr>
        <p:txBody>
          <a:bodyPr anchorCtr="0" anchor="ctr" bIns="107175" lIns="107175" spcFirstLastPara="1" rIns="107175" wrap="square" tIns="107175">
            <a:noAutofit/>
          </a:bodyPr>
          <a:lstStyle>
            <a:lvl1pPr lvl="0" rtl="0" algn="r">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478" name="Google Shape;478;p15"/>
          <p:cNvSpPr txBox="1"/>
          <p:nvPr>
            <p:ph idx="13" type="subTitle"/>
          </p:nvPr>
        </p:nvSpPr>
        <p:spPr>
          <a:xfrm>
            <a:off x="4117876" y="3980900"/>
            <a:ext cx="2370900" cy="1013100"/>
          </a:xfrm>
          <a:prstGeom prst="rect">
            <a:avLst/>
          </a:prstGeom>
        </p:spPr>
        <p:txBody>
          <a:bodyPr anchorCtr="0" anchor="ctr" bIns="107175" lIns="107175" spcFirstLastPara="1" rIns="107175" wrap="square" tIns="107175">
            <a:noAutofit/>
          </a:bodyPr>
          <a:lstStyle>
            <a:lvl1pPr lvl="0" rtl="0" algn="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479" name="Google Shape;479;p15"/>
          <p:cNvSpPr txBox="1"/>
          <p:nvPr>
            <p:ph idx="14" type="title"/>
          </p:nvPr>
        </p:nvSpPr>
        <p:spPr>
          <a:xfrm>
            <a:off x="4117876" y="5192142"/>
            <a:ext cx="2370900" cy="1101900"/>
          </a:xfrm>
          <a:prstGeom prst="rect">
            <a:avLst/>
          </a:prstGeom>
        </p:spPr>
        <p:txBody>
          <a:bodyPr anchorCtr="0" anchor="ctr" bIns="107175" lIns="107175" spcFirstLastPara="1" rIns="107175" wrap="square" tIns="107175">
            <a:noAutofit/>
          </a:bodyPr>
          <a:lstStyle>
            <a:lvl1pPr lvl="0" rtl="0" algn="r">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480" name="Google Shape;480;p15"/>
          <p:cNvSpPr txBox="1"/>
          <p:nvPr>
            <p:ph idx="15" type="subTitle"/>
          </p:nvPr>
        </p:nvSpPr>
        <p:spPr>
          <a:xfrm>
            <a:off x="4117876" y="6294449"/>
            <a:ext cx="2370900" cy="1013100"/>
          </a:xfrm>
          <a:prstGeom prst="rect">
            <a:avLst/>
          </a:prstGeom>
        </p:spPr>
        <p:txBody>
          <a:bodyPr anchorCtr="0" anchor="ctr" bIns="107175" lIns="107175" spcFirstLastPara="1" rIns="107175" wrap="square" tIns="107175">
            <a:noAutofit/>
          </a:bodyPr>
          <a:lstStyle>
            <a:lvl1pPr lvl="0" rtl="0" algn="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3">
    <p:spTree>
      <p:nvGrpSpPr>
        <p:cNvPr id="481" name="Shape 481"/>
        <p:cNvGrpSpPr/>
        <p:nvPr/>
      </p:nvGrpSpPr>
      <p:grpSpPr>
        <a:xfrm>
          <a:off x="0" y="0"/>
          <a:ext cx="0" cy="0"/>
          <a:chOff x="0" y="0"/>
          <a:chExt cx="0" cy="0"/>
        </a:xfrm>
      </p:grpSpPr>
      <p:grpSp>
        <p:nvGrpSpPr>
          <p:cNvPr id="482" name="Google Shape;482;p16"/>
          <p:cNvGrpSpPr/>
          <p:nvPr/>
        </p:nvGrpSpPr>
        <p:grpSpPr>
          <a:xfrm>
            <a:off x="22006" y="0"/>
            <a:ext cx="8496322" cy="10477264"/>
            <a:chOff x="25150" y="0"/>
            <a:chExt cx="9710083" cy="5015925"/>
          </a:xfrm>
        </p:grpSpPr>
        <p:sp>
          <p:nvSpPr>
            <p:cNvPr id="483" name="Google Shape;483;p16"/>
            <p:cNvSpPr/>
            <p:nvPr/>
          </p:nvSpPr>
          <p:spPr>
            <a:xfrm flipH="1">
              <a:off x="136458" y="95500"/>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484" name="Google Shape;484;p16"/>
            <p:cNvGrpSpPr/>
            <p:nvPr/>
          </p:nvGrpSpPr>
          <p:grpSpPr>
            <a:xfrm flipH="1" rot="10800000">
              <a:off x="8461408" y="0"/>
              <a:ext cx="1273825" cy="3291400"/>
              <a:chOff x="5857950" y="1902450"/>
              <a:chExt cx="1273825" cy="3291400"/>
            </a:xfrm>
          </p:grpSpPr>
          <p:sp>
            <p:nvSpPr>
              <p:cNvPr id="485" name="Google Shape;485;p16"/>
              <p:cNvSpPr/>
              <p:nvPr/>
            </p:nvSpPr>
            <p:spPr>
              <a:xfrm rot="5400000">
                <a:off x="5150325" y="2661825"/>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86" name="Google Shape;486;p16"/>
              <p:cNvSpPr/>
              <p:nvPr/>
            </p:nvSpPr>
            <p:spPr>
              <a:xfrm rot="10800000">
                <a:off x="6036000" y="2275875"/>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87" name="Google Shape;487;p16"/>
              <p:cNvSpPr/>
              <p:nvPr/>
            </p:nvSpPr>
            <p:spPr>
              <a:xfrm flipH="1">
                <a:off x="5962275" y="2965525"/>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88" name="Google Shape;488;p16"/>
              <p:cNvSpPr/>
              <p:nvPr/>
            </p:nvSpPr>
            <p:spPr>
              <a:xfrm flipH="1">
                <a:off x="5995500" y="418667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89" name="Google Shape;489;p16"/>
              <p:cNvSpPr/>
              <p:nvPr/>
            </p:nvSpPr>
            <p:spPr>
              <a:xfrm flipH="1">
                <a:off x="5857950" y="4381950"/>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90" name="Google Shape;490;p16"/>
              <p:cNvSpPr/>
              <p:nvPr/>
            </p:nvSpPr>
            <p:spPr>
              <a:xfrm flipH="1">
                <a:off x="6111000" y="396705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91" name="Google Shape;491;p16"/>
              <p:cNvSpPr/>
              <p:nvPr/>
            </p:nvSpPr>
            <p:spPr>
              <a:xfrm flipH="1">
                <a:off x="5945350" y="373530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92" name="Google Shape;492;p16"/>
              <p:cNvSpPr/>
              <p:nvPr/>
            </p:nvSpPr>
            <p:spPr>
              <a:xfrm flipH="1">
                <a:off x="6107425" y="348605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93" name="Google Shape;493;p16"/>
              <p:cNvSpPr/>
              <p:nvPr/>
            </p:nvSpPr>
            <p:spPr>
              <a:xfrm flipH="1">
                <a:off x="6089175" y="2556700"/>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94" name="Google Shape;494;p16"/>
              <p:cNvSpPr/>
              <p:nvPr/>
            </p:nvSpPr>
            <p:spPr>
              <a:xfrm flipH="1">
                <a:off x="6205450" y="290930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495" name="Google Shape;495;p16"/>
            <p:cNvSpPr/>
            <p:nvPr/>
          </p:nvSpPr>
          <p:spPr>
            <a:xfrm flipH="1">
              <a:off x="25150" y="820275"/>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96" name="Google Shape;496;p16"/>
            <p:cNvSpPr/>
            <p:nvPr/>
          </p:nvSpPr>
          <p:spPr>
            <a:xfrm flipH="1">
              <a:off x="162700" y="431452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97" name="Google Shape;497;p16"/>
            <p:cNvSpPr/>
            <p:nvPr/>
          </p:nvSpPr>
          <p:spPr>
            <a:xfrm flipH="1">
              <a:off x="25150" y="4509800"/>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98" name="Google Shape;498;p16"/>
            <p:cNvSpPr/>
            <p:nvPr/>
          </p:nvSpPr>
          <p:spPr>
            <a:xfrm flipH="1">
              <a:off x="278200" y="409490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99" name="Google Shape;499;p16"/>
            <p:cNvSpPr/>
            <p:nvPr/>
          </p:nvSpPr>
          <p:spPr>
            <a:xfrm flipH="1">
              <a:off x="112550" y="386315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00" name="Google Shape;500;p16"/>
            <p:cNvSpPr/>
            <p:nvPr/>
          </p:nvSpPr>
          <p:spPr>
            <a:xfrm flipH="1">
              <a:off x="274625" y="361390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01" name="Google Shape;501;p16"/>
            <p:cNvSpPr/>
            <p:nvPr/>
          </p:nvSpPr>
          <p:spPr>
            <a:xfrm flipH="1">
              <a:off x="415525" y="4930025"/>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502" name="Google Shape;502;p16"/>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
        <p:nvSpPr>
          <p:cNvPr id="503" name="Google Shape;503;p16"/>
          <p:cNvSpPr txBox="1"/>
          <p:nvPr>
            <p:ph idx="2" type="title"/>
          </p:nvPr>
        </p:nvSpPr>
        <p:spPr>
          <a:xfrm>
            <a:off x="810655" y="3746059"/>
            <a:ext cx="2906400" cy="1101900"/>
          </a:xfrm>
          <a:prstGeom prst="rect">
            <a:avLst/>
          </a:prstGeom>
        </p:spPr>
        <p:txBody>
          <a:bodyPr anchorCtr="0" anchor="ctr" bIns="107175" lIns="107175" spcFirstLastPara="1" rIns="107175" wrap="square" tIns="107175">
            <a:noAutofit/>
          </a:bodyPr>
          <a:lstStyle>
            <a:lvl1pPr lvl="0" rtl="0">
              <a:spcBef>
                <a:spcPts val="0"/>
              </a:spcBef>
              <a:spcAft>
                <a:spcPts val="0"/>
              </a:spcAft>
              <a:buSzPts val="2900"/>
              <a:buNone/>
              <a:defRPr sz="2800"/>
            </a:lvl1pPr>
            <a:lvl2pPr lvl="1" rtl="0">
              <a:spcBef>
                <a:spcPts val="0"/>
              </a:spcBef>
              <a:spcAft>
                <a:spcPts val="0"/>
              </a:spcAft>
              <a:buSzPts val="2900"/>
              <a:buNone/>
              <a:defRPr sz="2900"/>
            </a:lvl2pPr>
            <a:lvl3pPr lvl="2" rtl="0">
              <a:spcBef>
                <a:spcPts val="0"/>
              </a:spcBef>
              <a:spcAft>
                <a:spcPts val="0"/>
              </a:spcAft>
              <a:buSzPts val="2900"/>
              <a:buNone/>
              <a:defRPr sz="2900"/>
            </a:lvl3pPr>
            <a:lvl4pPr lvl="3" rtl="0">
              <a:spcBef>
                <a:spcPts val="0"/>
              </a:spcBef>
              <a:spcAft>
                <a:spcPts val="0"/>
              </a:spcAft>
              <a:buSzPts val="2900"/>
              <a:buNone/>
              <a:defRPr sz="2900"/>
            </a:lvl4pPr>
            <a:lvl5pPr lvl="4" rtl="0">
              <a:spcBef>
                <a:spcPts val="0"/>
              </a:spcBef>
              <a:spcAft>
                <a:spcPts val="0"/>
              </a:spcAft>
              <a:buSzPts val="2900"/>
              <a:buNone/>
              <a:defRPr sz="2900"/>
            </a:lvl5pPr>
            <a:lvl6pPr lvl="5" rtl="0">
              <a:spcBef>
                <a:spcPts val="0"/>
              </a:spcBef>
              <a:spcAft>
                <a:spcPts val="0"/>
              </a:spcAft>
              <a:buSzPts val="2900"/>
              <a:buNone/>
              <a:defRPr sz="2900"/>
            </a:lvl6pPr>
            <a:lvl7pPr lvl="6" rtl="0">
              <a:spcBef>
                <a:spcPts val="0"/>
              </a:spcBef>
              <a:spcAft>
                <a:spcPts val="0"/>
              </a:spcAft>
              <a:buSzPts val="2900"/>
              <a:buNone/>
              <a:defRPr sz="2900"/>
            </a:lvl7pPr>
            <a:lvl8pPr lvl="7" rtl="0">
              <a:spcBef>
                <a:spcPts val="0"/>
              </a:spcBef>
              <a:spcAft>
                <a:spcPts val="0"/>
              </a:spcAft>
              <a:buSzPts val="2900"/>
              <a:buNone/>
              <a:defRPr sz="2900"/>
            </a:lvl8pPr>
            <a:lvl9pPr lvl="8" rtl="0">
              <a:spcBef>
                <a:spcPts val="0"/>
              </a:spcBef>
              <a:spcAft>
                <a:spcPts val="0"/>
              </a:spcAft>
              <a:buSzPts val="2900"/>
              <a:buNone/>
              <a:defRPr sz="2900"/>
            </a:lvl9pPr>
          </a:lstStyle>
          <a:p/>
        </p:txBody>
      </p:sp>
      <p:sp>
        <p:nvSpPr>
          <p:cNvPr id="504" name="Google Shape;504;p16"/>
          <p:cNvSpPr txBox="1"/>
          <p:nvPr>
            <p:ph idx="1" type="subTitle"/>
          </p:nvPr>
        </p:nvSpPr>
        <p:spPr>
          <a:xfrm>
            <a:off x="1161584" y="4750499"/>
            <a:ext cx="2204700" cy="10131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505" name="Google Shape;505;p16"/>
          <p:cNvSpPr txBox="1"/>
          <p:nvPr>
            <p:ph idx="3" type="title"/>
          </p:nvPr>
        </p:nvSpPr>
        <p:spPr>
          <a:xfrm>
            <a:off x="4276836" y="3746059"/>
            <a:ext cx="2906400" cy="1101900"/>
          </a:xfrm>
          <a:prstGeom prst="rect">
            <a:avLst/>
          </a:prstGeom>
        </p:spPr>
        <p:txBody>
          <a:bodyPr anchorCtr="0" anchor="ctr" bIns="107175" lIns="107175" spcFirstLastPara="1" rIns="107175" wrap="square" tIns="107175">
            <a:noAutofit/>
          </a:bodyPr>
          <a:lstStyle>
            <a:lvl1pPr lvl="0" rtl="0">
              <a:spcBef>
                <a:spcPts val="0"/>
              </a:spcBef>
              <a:spcAft>
                <a:spcPts val="0"/>
              </a:spcAft>
              <a:buSzPts val="2900"/>
              <a:buNone/>
              <a:defRPr sz="2800"/>
            </a:lvl1pPr>
            <a:lvl2pPr lvl="1" rtl="0">
              <a:spcBef>
                <a:spcPts val="0"/>
              </a:spcBef>
              <a:spcAft>
                <a:spcPts val="0"/>
              </a:spcAft>
              <a:buSzPts val="2900"/>
              <a:buNone/>
              <a:defRPr sz="2900"/>
            </a:lvl2pPr>
            <a:lvl3pPr lvl="2" rtl="0">
              <a:spcBef>
                <a:spcPts val="0"/>
              </a:spcBef>
              <a:spcAft>
                <a:spcPts val="0"/>
              </a:spcAft>
              <a:buSzPts val="2900"/>
              <a:buNone/>
              <a:defRPr sz="2900"/>
            </a:lvl3pPr>
            <a:lvl4pPr lvl="3" rtl="0">
              <a:spcBef>
                <a:spcPts val="0"/>
              </a:spcBef>
              <a:spcAft>
                <a:spcPts val="0"/>
              </a:spcAft>
              <a:buSzPts val="2900"/>
              <a:buNone/>
              <a:defRPr sz="2900"/>
            </a:lvl4pPr>
            <a:lvl5pPr lvl="4" rtl="0">
              <a:spcBef>
                <a:spcPts val="0"/>
              </a:spcBef>
              <a:spcAft>
                <a:spcPts val="0"/>
              </a:spcAft>
              <a:buSzPts val="2900"/>
              <a:buNone/>
              <a:defRPr sz="2900"/>
            </a:lvl5pPr>
            <a:lvl6pPr lvl="5" rtl="0">
              <a:spcBef>
                <a:spcPts val="0"/>
              </a:spcBef>
              <a:spcAft>
                <a:spcPts val="0"/>
              </a:spcAft>
              <a:buSzPts val="2900"/>
              <a:buNone/>
              <a:defRPr sz="2900"/>
            </a:lvl6pPr>
            <a:lvl7pPr lvl="6" rtl="0">
              <a:spcBef>
                <a:spcPts val="0"/>
              </a:spcBef>
              <a:spcAft>
                <a:spcPts val="0"/>
              </a:spcAft>
              <a:buSzPts val="2900"/>
              <a:buNone/>
              <a:defRPr sz="2900"/>
            </a:lvl7pPr>
            <a:lvl8pPr lvl="7" rtl="0">
              <a:spcBef>
                <a:spcPts val="0"/>
              </a:spcBef>
              <a:spcAft>
                <a:spcPts val="0"/>
              </a:spcAft>
              <a:buSzPts val="2900"/>
              <a:buNone/>
              <a:defRPr sz="2900"/>
            </a:lvl8pPr>
            <a:lvl9pPr lvl="8" rtl="0">
              <a:spcBef>
                <a:spcPts val="0"/>
              </a:spcBef>
              <a:spcAft>
                <a:spcPts val="0"/>
              </a:spcAft>
              <a:buSzPts val="2900"/>
              <a:buNone/>
              <a:defRPr sz="2900"/>
            </a:lvl9pPr>
          </a:lstStyle>
          <a:p/>
        </p:txBody>
      </p:sp>
      <p:sp>
        <p:nvSpPr>
          <p:cNvPr id="506" name="Google Shape;506;p16"/>
          <p:cNvSpPr txBox="1"/>
          <p:nvPr>
            <p:ph idx="4" type="subTitle"/>
          </p:nvPr>
        </p:nvSpPr>
        <p:spPr>
          <a:xfrm>
            <a:off x="4627798" y="4750499"/>
            <a:ext cx="2204700" cy="10131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507" name="Google Shape;507;p16"/>
          <p:cNvSpPr txBox="1"/>
          <p:nvPr>
            <p:ph idx="5" type="title"/>
          </p:nvPr>
        </p:nvSpPr>
        <p:spPr>
          <a:xfrm>
            <a:off x="810655" y="7609667"/>
            <a:ext cx="2906400" cy="1101900"/>
          </a:xfrm>
          <a:prstGeom prst="rect">
            <a:avLst/>
          </a:prstGeom>
        </p:spPr>
        <p:txBody>
          <a:bodyPr anchorCtr="0" anchor="ctr" bIns="107175" lIns="107175" spcFirstLastPara="1" rIns="107175" wrap="square" tIns="107175">
            <a:noAutofit/>
          </a:bodyPr>
          <a:lstStyle>
            <a:lvl1pPr lvl="0" rtl="0">
              <a:spcBef>
                <a:spcPts val="0"/>
              </a:spcBef>
              <a:spcAft>
                <a:spcPts val="0"/>
              </a:spcAft>
              <a:buSzPts val="2900"/>
              <a:buNone/>
              <a:defRPr sz="2800"/>
            </a:lvl1pPr>
            <a:lvl2pPr lvl="1" rtl="0">
              <a:spcBef>
                <a:spcPts val="0"/>
              </a:spcBef>
              <a:spcAft>
                <a:spcPts val="0"/>
              </a:spcAft>
              <a:buSzPts val="2900"/>
              <a:buNone/>
              <a:defRPr sz="2900"/>
            </a:lvl2pPr>
            <a:lvl3pPr lvl="2" rtl="0">
              <a:spcBef>
                <a:spcPts val="0"/>
              </a:spcBef>
              <a:spcAft>
                <a:spcPts val="0"/>
              </a:spcAft>
              <a:buSzPts val="2900"/>
              <a:buNone/>
              <a:defRPr sz="2900"/>
            </a:lvl3pPr>
            <a:lvl4pPr lvl="3" rtl="0">
              <a:spcBef>
                <a:spcPts val="0"/>
              </a:spcBef>
              <a:spcAft>
                <a:spcPts val="0"/>
              </a:spcAft>
              <a:buSzPts val="2900"/>
              <a:buNone/>
              <a:defRPr sz="2900"/>
            </a:lvl4pPr>
            <a:lvl5pPr lvl="4" rtl="0">
              <a:spcBef>
                <a:spcPts val="0"/>
              </a:spcBef>
              <a:spcAft>
                <a:spcPts val="0"/>
              </a:spcAft>
              <a:buSzPts val="2900"/>
              <a:buNone/>
              <a:defRPr sz="2900"/>
            </a:lvl5pPr>
            <a:lvl6pPr lvl="5" rtl="0">
              <a:spcBef>
                <a:spcPts val="0"/>
              </a:spcBef>
              <a:spcAft>
                <a:spcPts val="0"/>
              </a:spcAft>
              <a:buSzPts val="2900"/>
              <a:buNone/>
              <a:defRPr sz="2900"/>
            </a:lvl6pPr>
            <a:lvl7pPr lvl="6" rtl="0">
              <a:spcBef>
                <a:spcPts val="0"/>
              </a:spcBef>
              <a:spcAft>
                <a:spcPts val="0"/>
              </a:spcAft>
              <a:buSzPts val="2900"/>
              <a:buNone/>
              <a:defRPr sz="2900"/>
            </a:lvl7pPr>
            <a:lvl8pPr lvl="7" rtl="0">
              <a:spcBef>
                <a:spcPts val="0"/>
              </a:spcBef>
              <a:spcAft>
                <a:spcPts val="0"/>
              </a:spcAft>
              <a:buSzPts val="2900"/>
              <a:buNone/>
              <a:defRPr sz="2900"/>
            </a:lvl8pPr>
            <a:lvl9pPr lvl="8" rtl="0">
              <a:spcBef>
                <a:spcPts val="0"/>
              </a:spcBef>
              <a:spcAft>
                <a:spcPts val="0"/>
              </a:spcAft>
              <a:buSzPts val="2900"/>
              <a:buNone/>
              <a:defRPr sz="2900"/>
            </a:lvl9pPr>
          </a:lstStyle>
          <a:p/>
        </p:txBody>
      </p:sp>
      <p:sp>
        <p:nvSpPr>
          <p:cNvPr id="508" name="Google Shape;508;p16"/>
          <p:cNvSpPr txBox="1"/>
          <p:nvPr>
            <p:ph idx="6" type="subTitle"/>
          </p:nvPr>
        </p:nvSpPr>
        <p:spPr>
          <a:xfrm>
            <a:off x="1161617" y="8614108"/>
            <a:ext cx="2204700" cy="10131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509" name="Google Shape;509;p16"/>
          <p:cNvSpPr txBox="1"/>
          <p:nvPr>
            <p:ph idx="7" type="title"/>
          </p:nvPr>
        </p:nvSpPr>
        <p:spPr>
          <a:xfrm>
            <a:off x="4276836" y="7609667"/>
            <a:ext cx="2906400" cy="1101900"/>
          </a:xfrm>
          <a:prstGeom prst="rect">
            <a:avLst/>
          </a:prstGeom>
        </p:spPr>
        <p:txBody>
          <a:bodyPr anchorCtr="0" anchor="ctr" bIns="107175" lIns="107175" spcFirstLastPara="1" rIns="107175" wrap="square" tIns="107175">
            <a:noAutofit/>
          </a:bodyPr>
          <a:lstStyle>
            <a:lvl1pPr lvl="0" rtl="0">
              <a:spcBef>
                <a:spcPts val="0"/>
              </a:spcBef>
              <a:spcAft>
                <a:spcPts val="0"/>
              </a:spcAft>
              <a:buSzPts val="2900"/>
              <a:buNone/>
              <a:defRPr sz="2800"/>
            </a:lvl1pPr>
            <a:lvl2pPr lvl="1" rtl="0">
              <a:spcBef>
                <a:spcPts val="0"/>
              </a:spcBef>
              <a:spcAft>
                <a:spcPts val="0"/>
              </a:spcAft>
              <a:buSzPts val="2900"/>
              <a:buNone/>
              <a:defRPr sz="2900"/>
            </a:lvl2pPr>
            <a:lvl3pPr lvl="2" rtl="0">
              <a:spcBef>
                <a:spcPts val="0"/>
              </a:spcBef>
              <a:spcAft>
                <a:spcPts val="0"/>
              </a:spcAft>
              <a:buSzPts val="2900"/>
              <a:buNone/>
              <a:defRPr sz="2900"/>
            </a:lvl3pPr>
            <a:lvl4pPr lvl="3" rtl="0">
              <a:spcBef>
                <a:spcPts val="0"/>
              </a:spcBef>
              <a:spcAft>
                <a:spcPts val="0"/>
              </a:spcAft>
              <a:buSzPts val="2900"/>
              <a:buNone/>
              <a:defRPr sz="2900"/>
            </a:lvl4pPr>
            <a:lvl5pPr lvl="4" rtl="0">
              <a:spcBef>
                <a:spcPts val="0"/>
              </a:spcBef>
              <a:spcAft>
                <a:spcPts val="0"/>
              </a:spcAft>
              <a:buSzPts val="2900"/>
              <a:buNone/>
              <a:defRPr sz="2900"/>
            </a:lvl5pPr>
            <a:lvl6pPr lvl="5" rtl="0">
              <a:spcBef>
                <a:spcPts val="0"/>
              </a:spcBef>
              <a:spcAft>
                <a:spcPts val="0"/>
              </a:spcAft>
              <a:buSzPts val="2900"/>
              <a:buNone/>
              <a:defRPr sz="2900"/>
            </a:lvl6pPr>
            <a:lvl7pPr lvl="6" rtl="0">
              <a:spcBef>
                <a:spcPts val="0"/>
              </a:spcBef>
              <a:spcAft>
                <a:spcPts val="0"/>
              </a:spcAft>
              <a:buSzPts val="2900"/>
              <a:buNone/>
              <a:defRPr sz="2900"/>
            </a:lvl7pPr>
            <a:lvl8pPr lvl="7" rtl="0">
              <a:spcBef>
                <a:spcPts val="0"/>
              </a:spcBef>
              <a:spcAft>
                <a:spcPts val="0"/>
              </a:spcAft>
              <a:buSzPts val="2900"/>
              <a:buNone/>
              <a:defRPr sz="2900"/>
            </a:lvl8pPr>
            <a:lvl9pPr lvl="8" rtl="0">
              <a:spcBef>
                <a:spcPts val="0"/>
              </a:spcBef>
              <a:spcAft>
                <a:spcPts val="0"/>
              </a:spcAft>
              <a:buSzPts val="2900"/>
              <a:buNone/>
              <a:defRPr sz="2900"/>
            </a:lvl9pPr>
          </a:lstStyle>
          <a:p/>
        </p:txBody>
      </p:sp>
      <p:sp>
        <p:nvSpPr>
          <p:cNvPr id="510" name="Google Shape;510;p16"/>
          <p:cNvSpPr txBox="1"/>
          <p:nvPr>
            <p:ph idx="8" type="subTitle"/>
          </p:nvPr>
        </p:nvSpPr>
        <p:spPr>
          <a:xfrm>
            <a:off x="4627798" y="8614108"/>
            <a:ext cx="2204700" cy="10131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4">
    <p:spTree>
      <p:nvGrpSpPr>
        <p:cNvPr id="511" name="Shape 511"/>
        <p:cNvGrpSpPr/>
        <p:nvPr/>
      </p:nvGrpSpPr>
      <p:grpSpPr>
        <a:xfrm>
          <a:off x="0" y="0"/>
          <a:ext cx="0" cy="0"/>
          <a:chOff x="0" y="0"/>
          <a:chExt cx="0" cy="0"/>
        </a:xfrm>
      </p:grpSpPr>
      <p:grpSp>
        <p:nvGrpSpPr>
          <p:cNvPr id="512" name="Google Shape;512;p17"/>
          <p:cNvGrpSpPr/>
          <p:nvPr/>
        </p:nvGrpSpPr>
        <p:grpSpPr>
          <a:xfrm>
            <a:off x="-352083" y="-1230723"/>
            <a:ext cx="8353072" cy="4737552"/>
            <a:chOff x="-402380" y="-589201"/>
            <a:chExt cx="9546368" cy="2268074"/>
          </a:xfrm>
        </p:grpSpPr>
        <p:sp>
          <p:nvSpPr>
            <p:cNvPr id="513" name="Google Shape;513;p17"/>
            <p:cNvSpPr/>
            <p:nvPr/>
          </p:nvSpPr>
          <p:spPr>
            <a:xfrm flipH="1" rot="10800000">
              <a:off x="429750" y="8545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14" name="Google Shape;514;p17"/>
            <p:cNvSpPr/>
            <p:nvPr/>
          </p:nvSpPr>
          <p:spPr>
            <a:xfrm flipH="1" rot="10800000">
              <a:off x="2382350" y="154575"/>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15" name="Google Shape;515;p17"/>
            <p:cNvSpPr/>
            <p:nvPr/>
          </p:nvSpPr>
          <p:spPr>
            <a:xfrm flipH="1" rot="10800000">
              <a:off x="8726600" y="92520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16" name="Google Shape;516;p17"/>
            <p:cNvSpPr/>
            <p:nvPr/>
          </p:nvSpPr>
          <p:spPr>
            <a:xfrm flipH="1" rot="-915217">
              <a:off x="709286" y="1635117"/>
              <a:ext cx="48651" cy="38026"/>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17" name="Google Shape;517;p17"/>
            <p:cNvSpPr/>
            <p:nvPr/>
          </p:nvSpPr>
          <p:spPr>
            <a:xfrm flipH="1">
              <a:off x="48600" y="519300"/>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18" name="Google Shape;518;p17"/>
            <p:cNvSpPr/>
            <p:nvPr/>
          </p:nvSpPr>
          <p:spPr>
            <a:xfrm flipH="1">
              <a:off x="1545350" y="273913"/>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19" name="Google Shape;519;p17"/>
            <p:cNvSpPr/>
            <p:nvPr/>
          </p:nvSpPr>
          <p:spPr>
            <a:xfrm>
              <a:off x="8890700" y="740900"/>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520" name="Google Shape;520;p17"/>
            <p:cNvGrpSpPr/>
            <p:nvPr/>
          </p:nvGrpSpPr>
          <p:grpSpPr>
            <a:xfrm>
              <a:off x="8138613" y="0"/>
              <a:ext cx="1005375" cy="613950"/>
              <a:chOff x="593100" y="4542650"/>
              <a:chExt cx="1005375" cy="613950"/>
            </a:xfrm>
          </p:grpSpPr>
          <p:sp>
            <p:nvSpPr>
              <p:cNvPr id="521" name="Google Shape;521;p17"/>
              <p:cNvSpPr/>
              <p:nvPr/>
            </p:nvSpPr>
            <p:spPr>
              <a:xfrm>
                <a:off x="954050" y="4731300"/>
                <a:ext cx="166450" cy="142100"/>
              </a:xfrm>
              <a:custGeom>
                <a:rect b="b" l="l" r="r" t="t"/>
                <a:pathLst>
                  <a:path extrusionOk="0" h="5684" w="6658">
                    <a:moveTo>
                      <a:pt x="5064" y="0"/>
                    </a:moveTo>
                    <a:cubicBezTo>
                      <a:pt x="4902" y="0"/>
                      <a:pt x="4733" y="38"/>
                      <a:pt x="4560" y="125"/>
                    </a:cubicBezTo>
                    <a:cubicBezTo>
                      <a:pt x="3466" y="581"/>
                      <a:pt x="2250" y="854"/>
                      <a:pt x="1277" y="1614"/>
                    </a:cubicBezTo>
                    <a:cubicBezTo>
                      <a:pt x="153" y="2556"/>
                      <a:pt x="1" y="4106"/>
                      <a:pt x="1126" y="5109"/>
                    </a:cubicBezTo>
                    <a:cubicBezTo>
                      <a:pt x="1555" y="5514"/>
                      <a:pt x="2002" y="5684"/>
                      <a:pt x="2447" y="5684"/>
                    </a:cubicBezTo>
                    <a:cubicBezTo>
                      <a:pt x="4178" y="5684"/>
                      <a:pt x="5882" y="3114"/>
                      <a:pt x="6414" y="1736"/>
                    </a:cubicBezTo>
                    <a:cubicBezTo>
                      <a:pt x="6658" y="1128"/>
                      <a:pt x="6384" y="672"/>
                      <a:pt x="5958" y="429"/>
                    </a:cubicBezTo>
                    <a:cubicBezTo>
                      <a:pt x="5730" y="179"/>
                      <a:pt x="5415" y="0"/>
                      <a:pt x="5064"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522" name="Google Shape;522;p17"/>
              <p:cNvGrpSpPr/>
              <p:nvPr/>
            </p:nvGrpSpPr>
            <p:grpSpPr>
              <a:xfrm>
                <a:off x="593100" y="4542650"/>
                <a:ext cx="1005375" cy="613950"/>
                <a:chOff x="593100" y="4542650"/>
                <a:chExt cx="1005375" cy="613950"/>
              </a:xfrm>
            </p:grpSpPr>
            <p:sp>
              <p:nvSpPr>
                <p:cNvPr id="523" name="Google Shape;523;p17"/>
                <p:cNvSpPr/>
                <p:nvPr/>
              </p:nvSpPr>
              <p:spPr>
                <a:xfrm>
                  <a:off x="1128825" y="4542650"/>
                  <a:ext cx="154300" cy="110700"/>
                </a:xfrm>
                <a:custGeom>
                  <a:rect b="b" l="l" r="r" t="t"/>
                  <a:pathLst>
                    <a:path extrusionOk="0" h="4428" w="6172">
                      <a:moveTo>
                        <a:pt x="3676" y="0"/>
                      </a:moveTo>
                      <a:cubicBezTo>
                        <a:pt x="3008" y="0"/>
                        <a:pt x="2340" y="91"/>
                        <a:pt x="1733" y="345"/>
                      </a:cubicBezTo>
                      <a:cubicBezTo>
                        <a:pt x="578" y="862"/>
                        <a:pt x="1" y="2199"/>
                        <a:pt x="548" y="3385"/>
                      </a:cubicBezTo>
                      <a:cubicBezTo>
                        <a:pt x="881" y="4147"/>
                        <a:pt x="1392" y="4428"/>
                        <a:pt x="1962" y="4428"/>
                      </a:cubicBezTo>
                      <a:cubicBezTo>
                        <a:pt x="3006" y="4428"/>
                        <a:pt x="4248" y="3486"/>
                        <a:pt x="4955" y="2838"/>
                      </a:cubicBezTo>
                      <a:cubicBezTo>
                        <a:pt x="5138" y="2686"/>
                        <a:pt x="5229" y="2534"/>
                        <a:pt x="5290" y="2351"/>
                      </a:cubicBezTo>
                      <a:cubicBezTo>
                        <a:pt x="6171" y="1895"/>
                        <a:pt x="6050" y="224"/>
                        <a:pt x="4773" y="72"/>
                      </a:cubicBezTo>
                      <a:cubicBezTo>
                        <a:pt x="4415" y="28"/>
                        <a:pt x="4046" y="0"/>
                        <a:pt x="367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24" name="Google Shape;524;p17"/>
                <p:cNvSpPr/>
                <p:nvPr/>
              </p:nvSpPr>
              <p:spPr>
                <a:xfrm>
                  <a:off x="1169875" y="4704100"/>
                  <a:ext cx="145925" cy="137650"/>
                </a:xfrm>
                <a:custGeom>
                  <a:rect b="b" l="l" r="r" t="t"/>
                  <a:pathLst>
                    <a:path extrusionOk="0" h="5506" w="5837">
                      <a:moveTo>
                        <a:pt x="4275" y="0"/>
                      </a:moveTo>
                      <a:cubicBezTo>
                        <a:pt x="4191" y="0"/>
                        <a:pt x="4104" y="9"/>
                        <a:pt x="4012" y="27"/>
                      </a:cubicBezTo>
                      <a:cubicBezTo>
                        <a:pt x="3009" y="240"/>
                        <a:pt x="1824" y="848"/>
                        <a:pt x="1094" y="1577"/>
                      </a:cubicBezTo>
                      <a:cubicBezTo>
                        <a:pt x="0" y="2611"/>
                        <a:pt x="547" y="4100"/>
                        <a:pt x="1398" y="5134"/>
                      </a:cubicBezTo>
                      <a:cubicBezTo>
                        <a:pt x="1621" y="5393"/>
                        <a:pt x="1934" y="5506"/>
                        <a:pt x="2248" y="5506"/>
                      </a:cubicBezTo>
                      <a:cubicBezTo>
                        <a:pt x="2448" y="5506"/>
                        <a:pt x="2649" y="5460"/>
                        <a:pt x="2827" y="5377"/>
                      </a:cubicBezTo>
                      <a:cubicBezTo>
                        <a:pt x="4134" y="4799"/>
                        <a:pt x="5137" y="3462"/>
                        <a:pt x="5654" y="2124"/>
                      </a:cubicBezTo>
                      <a:cubicBezTo>
                        <a:pt x="5836" y="1638"/>
                        <a:pt x="5684" y="1243"/>
                        <a:pt x="5411" y="1000"/>
                      </a:cubicBezTo>
                      <a:cubicBezTo>
                        <a:pt x="5304" y="465"/>
                        <a:pt x="4891" y="0"/>
                        <a:pt x="4275"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25" name="Google Shape;525;p17"/>
                <p:cNvSpPr/>
                <p:nvPr/>
              </p:nvSpPr>
              <p:spPr>
                <a:xfrm>
                  <a:off x="1378850" y="4709925"/>
                  <a:ext cx="90450" cy="100100"/>
                </a:xfrm>
                <a:custGeom>
                  <a:rect b="b" l="l" r="r" t="t"/>
                  <a:pathLst>
                    <a:path extrusionOk="0" h="4004" w="3618">
                      <a:moveTo>
                        <a:pt x="2264" y="1"/>
                      </a:moveTo>
                      <a:cubicBezTo>
                        <a:pt x="1988" y="1"/>
                        <a:pt x="1713" y="101"/>
                        <a:pt x="1489" y="311"/>
                      </a:cubicBezTo>
                      <a:cubicBezTo>
                        <a:pt x="973" y="767"/>
                        <a:pt x="395" y="1192"/>
                        <a:pt x="152" y="1891"/>
                      </a:cubicBezTo>
                      <a:cubicBezTo>
                        <a:pt x="0" y="2347"/>
                        <a:pt x="30" y="2834"/>
                        <a:pt x="274" y="3259"/>
                      </a:cubicBezTo>
                      <a:cubicBezTo>
                        <a:pt x="522" y="3756"/>
                        <a:pt x="967" y="4004"/>
                        <a:pt x="1433" y="4004"/>
                      </a:cubicBezTo>
                      <a:cubicBezTo>
                        <a:pt x="1766" y="4004"/>
                        <a:pt x="2110" y="3877"/>
                        <a:pt x="2401" y="3624"/>
                      </a:cubicBezTo>
                      <a:cubicBezTo>
                        <a:pt x="2736" y="3320"/>
                        <a:pt x="2857" y="2834"/>
                        <a:pt x="2736" y="2408"/>
                      </a:cubicBezTo>
                      <a:cubicBezTo>
                        <a:pt x="2857" y="2287"/>
                        <a:pt x="2979" y="2165"/>
                        <a:pt x="3100" y="2074"/>
                      </a:cubicBezTo>
                      <a:cubicBezTo>
                        <a:pt x="3556" y="1648"/>
                        <a:pt x="3617" y="828"/>
                        <a:pt x="3161" y="402"/>
                      </a:cubicBezTo>
                      <a:cubicBezTo>
                        <a:pt x="2915" y="139"/>
                        <a:pt x="2589" y="1"/>
                        <a:pt x="2264"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26" name="Google Shape;526;p17"/>
                <p:cNvSpPr/>
                <p:nvPr/>
              </p:nvSpPr>
              <p:spPr>
                <a:xfrm>
                  <a:off x="1312725" y="4918100"/>
                  <a:ext cx="145175" cy="140375"/>
                </a:xfrm>
                <a:custGeom>
                  <a:rect b="b" l="l" r="r" t="t"/>
                  <a:pathLst>
                    <a:path extrusionOk="0" h="5615" w="5807">
                      <a:moveTo>
                        <a:pt x="4037" y="1"/>
                      </a:moveTo>
                      <a:cubicBezTo>
                        <a:pt x="3867" y="1"/>
                        <a:pt x="3686" y="41"/>
                        <a:pt x="3496" y="130"/>
                      </a:cubicBezTo>
                      <a:cubicBezTo>
                        <a:pt x="1885" y="859"/>
                        <a:pt x="1" y="3443"/>
                        <a:pt x="1520" y="5084"/>
                      </a:cubicBezTo>
                      <a:cubicBezTo>
                        <a:pt x="1874" y="5461"/>
                        <a:pt x="2284" y="5615"/>
                        <a:pt x="2701" y="5615"/>
                      </a:cubicBezTo>
                      <a:cubicBezTo>
                        <a:pt x="3395" y="5615"/>
                        <a:pt x="4108" y="5190"/>
                        <a:pt x="4621" y="4659"/>
                      </a:cubicBezTo>
                      <a:cubicBezTo>
                        <a:pt x="5563" y="3686"/>
                        <a:pt x="5806" y="2562"/>
                        <a:pt x="5654" y="1224"/>
                      </a:cubicBezTo>
                      <a:cubicBezTo>
                        <a:pt x="5624" y="768"/>
                        <a:pt x="5229" y="434"/>
                        <a:pt x="4803" y="312"/>
                      </a:cubicBezTo>
                      <a:cubicBezTo>
                        <a:pt x="4592" y="120"/>
                        <a:pt x="4331" y="1"/>
                        <a:pt x="4037"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27" name="Google Shape;527;p17"/>
                <p:cNvSpPr/>
                <p:nvPr/>
              </p:nvSpPr>
              <p:spPr>
                <a:xfrm>
                  <a:off x="1474575" y="5016225"/>
                  <a:ext cx="123900" cy="132150"/>
                </a:xfrm>
                <a:custGeom>
                  <a:rect b="b" l="l" r="r" t="t"/>
                  <a:pathLst>
                    <a:path extrusionOk="0" h="5286" w="4956">
                      <a:moveTo>
                        <a:pt x="3402" y="1"/>
                      </a:moveTo>
                      <a:cubicBezTo>
                        <a:pt x="3157" y="1"/>
                        <a:pt x="2907" y="83"/>
                        <a:pt x="2676" y="278"/>
                      </a:cubicBezTo>
                      <a:cubicBezTo>
                        <a:pt x="1642" y="1159"/>
                        <a:pt x="1" y="2862"/>
                        <a:pt x="518" y="4351"/>
                      </a:cubicBezTo>
                      <a:cubicBezTo>
                        <a:pt x="703" y="4934"/>
                        <a:pt x="1097" y="5286"/>
                        <a:pt x="1658" y="5286"/>
                      </a:cubicBezTo>
                      <a:cubicBezTo>
                        <a:pt x="1740" y="5286"/>
                        <a:pt x="1826" y="5278"/>
                        <a:pt x="1916" y="5263"/>
                      </a:cubicBezTo>
                      <a:cubicBezTo>
                        <a:pt x="2767" y="5172"/>
                        <a:pt x="3436" y="4351"/>
                        <a:pt x="3922" y="3743"/>
                      </a:cubicBezTo>
                      <a:cubicBezTo>
                        <a:pt x="4408" y="3135"/>
                        <a:pt x="4955" y="2314"/>
                        <a:pt x="4895" y="1494"/>
                      </a:cubicBezTo>
                      <a:cubicBezTo>
                        <a:pt x="4864" y="1068"/>
                        <a:pt x="4682" y="673"/>
                        <a:pt x="4378" y="460"/>
                      </a:cubicBezTo>
                      <a:cubicBezTo>
                        <a:pt x="4123" y="187"/>
                        <a:pt x="3769" y="1"/>
                        <a:pt x="3402"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28" name="Google Shape;528;p17"/>
                <p:cNvSpPr/>
                <p:nvPr/>
              </p:nvSpPr>
              <p:spPr>
                <a:xfrm>
                  <a:off x="938475" y="4583700"/>
                  <a:ext cx="144100" cy="89400"/>
                </a:xfrm>
                <a:custGeom>
                  <a:rect b="b" l="l" r="r" t="t"/>
                  <a:pathLst>
                    <a:path extrusionOk="0" h="3576" w="5764">
                      <a:moveTo>
                        <a:pt x="4036" y="0"/>
                      </a:moveTo>
                      <a:cubicBezTo>
                        <a:pt x="3781" y="0"/>
                        <a:pt x="3515" y="94"/>
                        <a:pt x="3268" y="314"/>
                      </a:cubicBezTo>
                      <a:cubicBezTo>
                        <a:pt x="2752" y="770"/>
                        <a:pt x="1809" y="922"/>
                        <a:pt x="1141" y="1287"/>
                      </a:cubicBezTo>
                      <a:cubicBezTo>
                        <a:pt x="1" y="1935"/>
                        <a:pt x="627" y="3576"/>
                        <a:pt x="1665" y="3576"/>
                      </a:cubicBezTo>
                      <a:cubicBezTo>
                        <a:pt x="1845" y="3576"/>
                        <a:pt x="2037" y="3527"/>
                        <a:pt x="2235" y="3415"/>
                      </a:cubicBezTo>
                      <a:cubicBezTo>
                        <a:pt x="3116" y="2928"/>
                        <a:pt x="4119" y="2776"/>
                        <a:pt x="4879" y="2077"/>
                      </a:cubicBezTo>
                      <a:cubicBezTo>
                        <a:pt x="5764" y="1264"/>
                        <a:pt x="4975" y="0"/>
                        <a:pt x="403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29" name="Google Shape;529;p17"/>
                <p:cNvSpPr/>
                <p:nvPr/>
              </p:nvSpPr>
              <p:spPr>
                <a:xfrm>
                  <a:off x="732925" y="4767950"/>
                  <a:ext cx="147450" cy="142000"/>
                </a:xfrm>
                <a:custGeom>
                  <a:rect b="b" l="l" r="r" t="t"/>
                  <a:pathLst>
                    <a:path extrusionOk="0" h="5680" w="5898">
                      <a:moveTo>
                        <a:pt x="4577" y="1"/>
                      </a:moveTo>
                      <a:cubicBezTo>
                        <a:pt x="4372" y="1"/>
                        <a:pt x="4167" y="56"/>
                        <a:pt x="3983" y="178"/>
                      </a:cubicBezTo>
                      <a:cubicBezTo>
                        <a:pt x="2979" y="604"/>
                        <a:pt x="1885" y="999"/>
                        <a:pt x="1065" y="1789"/>
                      </a:cubicBezTo>
                      <a:cubicBezTo>
                        <a:pt x="1" y="2823"/>
                        <a:pt x="122" y="4221"/>
                        <a:pt x="1034" y="5315"/>
                      </a:cubicBezTo>
                      <a:cubicBezTo>
                        <a:pt x="1263" y="5563"/>
                        <a:pt x="1587" y="5679"/>
                        <a:pt x="1909" y="5679"/>
                      </a:cubicBezTo>
                      <a:cubicBezTo>
                        <a:pt x="2101" y="5679"/>
                        <a:pt x="2293" y="5638"/>
                        <a:pt x="2463" y="5558"/>
                      </a:cubicBezTo>
                      <a:cubicBezTo>
                        <a:pt x="3922" y="4920"/>
                        <a:pt x="4773" y="3339"/>
                        <a:pt x="5563" y="2032"/>
                      </a:cubicBezTo>
                      <a:cubicBezTo>
                        <a:pt x="5806" y="1789"/>
                        <a:pt x="5897" y="1455"/>
                        <a:pt x="5837" y="1121"/>
                      </a:cubicBezTo>
                      <a:cubicBezTo>
                        <a:pt x="5791" y="484"/>
                        <a:pt x="5185" y="1"/>
                        <a:pt x="4577"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30" name="Google Shape;530;p17"/>
                <p:cNvSpPr/>
                <p:nvPr/>
              </p:nvSpPr>
              <p:spPr>
                <a:xfrm>
                  <a:off x="820050" y="4957225"/>
                  <a:ext cx="143150" cy="128000"/>
                </a:xfrm>
                <a:custGeom>
                  <a:rect b="b" l="l" r="r" t="t"/>
                  <a:pathLst>
                    <a:path extrusionOk="0" h="5120" w="5726">
                      <a:moveTo>
                        <a:pt x="3752" y="0"/>
                      </a:moveTo>
                      <a:cubicBezTo>
                        <a:pt x="1793" y="0"/>
                        <a:pt x="0" y="2247"/>
                        <a:pt x="224" y="4188"/>
                      </a:cubicBezTo>
                      <a:cubicBezTo>
                        <a:pt x="316" y="4783"/>
                        <a:pt x="873" y="5120"/>
                        <a:pt x="1415" y="5120"/>
                      </a:cubicBezTo>
                      <a:cubicBezTo>
                        <a:pt x="1593" y="5120"/>
                        <a:pt x="1769" y="5084"/>
                        <a:pt x="1926" y="5009"/>
                      </a:cubicBezTo>
                      <a:cubicBezTo>
                        <a:pt x="3172" y="4431"/>
                        <a:pt x="4115" y="3489"/>
                        <a:pt x="5118" y="2577"/>
                      </a:cubicBezTo>
                      <a:cubicBezTo>
                        <a:pt x="5361" y="2334"/>
                        <a:pt x="5452" y="2091"/>
                        <a:pt x="5482" y="1848"/>
                      </a:cubicBezTo>
                      <a:cubicBezTo>
                        <a:pt x="5726" y="1361"/>
                        <a:pt x="5665" y="723"/>
                        <a:pt x="5057" y="358"/>
                      </a:cubicBezTo>
                      <a:cubicBezTo>
                        <a:pt x="4627" y="110"/>
                        <a:pt x="4185" y="0"/>
                        <a:pt x="3752"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31" name="Google Shape;531;p17"/>
                <p:cNvSpPr/>
                <p:nvPr/>
              </p:nvSpPr>
              <p:spPr>
                <a:xfrm>
                  <a:off x="593100" y="5021925"/>
                  <a:ext cx="169500" cy="134675"/>
                </a:xfrm>
                <a:custGeom>
                  <a:rect b="b" l="l" r="r" t="t"/>
                  <a:pathLst>
                    <a:path extrusionOk="0" h="5387" w="6780">
                      <a:moveTo>
                        <a:pt x="5206" y="0"/>
                      </a:moveTo>
                      <a:cubicBezTo>
                        <a:pt x="5032" y="0"/>
                        <a:pt x="4846" y="44"/>
                        <a:pt x="4651" y="141"/>
                      </a:cubicBezTo>
                      <a:cubicBezTo>
                        <a:pt x="3192" y="931"/>
                        <a:pt x="1" y="2755"/>
                        <a:pt x="1855" y="4792"/>
                      </a:cubicBezTo>
                      <a:cubicBezTo>
                        <a:pt x="2251" y="5214"/>
                        <a:pt x="2649" y="5387"/>
                        <a:pt x="3039" y="5387"/>
                      </a:cubicBezTo>
                      <a:cubicBezTo>
                        <a:pt x="4448" y="5387"/>
                        <a:pt x="5748" y="3130"/>
                        <a:pt x="6414" y="2178"/>
                      </a:cubicBezTo>
                      <a:cubicBezTo>
                        <a:pt x="6779" y="1630"/>
                        <a:pt x="6627" y="1083"/>
                        <a:pt x="6262" y="749"/>
                      </a:cubicBezTo>
                      <a:cubicBezTo>
                        <a:pt x="6062" y="326"/>
                        <a:pt x="5682" y="0"/>
                        <a:pt x="520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32" name="Google Shape;532;p17"/>
                <p:cNvSpPr/>
                <p:nvPr/>
              </p:nvSpPr>
              <p:spPr>
                <a:xfrm>
                  <a:off x="1115150" y="4931025"/>
                  <a:ext cx="148200" cy="117650"/>
                </a:xfrm>
                <a:custGeom>
                  <a:rect b="b" l="l" r="r" t="t"/>
                  <a:pathLst>
                    <a:path extrusionOk="0" h="4706" w="5928">
                      <a:moveTo>
                        <a:pt x="4546" y="0"/>
                      </a:moveTo>
                      <a:cubicBezTo>
                        <a:pt x="4396" y="0"/>
                        <a:pt x="4237" y="40"/>
                        <a:pt x="4074" y="130"/>
                      </a:cubicBezTo>
                      <a:cubicBezTo>
                        <a:pt x="2797" y="829"/>
                        <a:pt x="1" y="2409"/>
                        <a:pt x="1612" y="4172"/>
                      </a:cubicBezTo>
                      <a:cubicBezTo>
                        <a:pt x="1957" y="4551"/>
                        <a:pt x="2306" y="4706"/>
                        <a:pt x="2647" y="4706"/>
                      </a:cubicBezTo>
                      <a:cubicBezTo>
                        <a:pt x="3868" y="4706"/>
                        <a:pt x="5000" y="2724"/>
                        <a:pt x="5594" y="1893"/>
                      </a:cubicBezTo>
                      <a:cubicBezTo>
                        <a:pt x="5928" y="1437"/>
                        <a:pt x="5776" y="950"/>
                        <a:pt x="5442" y="646"/>
                      </a:cubicBezTo>
                      <a:cubicBezTo>
                        <a:pt x="5286" y="291"/>
                        <a:pt x="4952" y="0"/>
                        <a:pt x="454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533" name="Google Shape;533;p17"/>
            <p:cNvSpPr/>
            <p:nvPr/>
          </p:nvSpPr>
          <p:spPr>
            <a:xfrm flipH="1">
              <a:off x="8726600" y="1202825"/>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534" name="Google Shape;534;p17"/>
            <p:cNvGrpSpPr/>
            <p:nvPr/>
          </p:nvGrpSpPr>
          <p:grpSpPr>
            <a:xfrm flipH="1" rot="-6576108">
              <a:off x="753325" y="-1145107"/>
              <a:ext cx="1095837" cy="3226607"/>
              <a:chOff x="-142300" y="-137800"/>
              <a:chExt cx="1095775" cy="3226425"/>
            </a:xfrm>
          </p:grpSpPr>
          <p:sp>
            <p:nvSpPr>
              <p:cNvPr id="535" name="Google Shape;535;p17"/>
              <p:cNvSpPr/>
              <p:nvPr/>
            </p:nvSpPr>
            <p:spPr>
              <a:xfrm flipH="1" rot="10800000">
                <a:off x="534763" y="31147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36" name="Google Shape;536;p17"/>
              <p:cNvSpPr/>
              <p:nvPr/>
            </p:nvSpPr>
            <p:spPr>
              <a:xfrm>
                <a:off x="-47937" y="2642450"/>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37" name="Google Shape;537;p17"/>
              <p:cNvSpPr/>
              <p:nvPr/>
            </p:nvSpPr>
            <p:spPr>
              <a:xfrm>
                <a:off x="-142300" y="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38" name="Google Shape;538;p17"/>
              <p:cNvSpPr/>
              <p:nvPr/>
            </p:nvSpPr>
            <p:spPr>
              <a:xfrm flipH="1" rot="-5400000">
                <a:off x="-201375" y="676350"/>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39" name="Google Shape;539;p17"/>
              <p:cNvSpPr/>
              <p:nvPr/>
            </p:nvSpPr>
            <p:spPr>
              <a:xfrm rot="4715134">
                <a:off x="-142281" y="1643031"/>
                <a:ext cx="848807" cy="493139"/>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40" name="Google Shape;540;p17"/>
              <p:cNvSpPr/>
              <p:nvPr/>
            </p:nvSpPr>
            <p:spPr>
              <a:xfrm>
                <a:off x="93125" y="-137800"/>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541" name="Google Shape;541;p17"/>
            <p:cNvSpPr/>
            <p:nvPr/>
          </p:nvSpPr>
          <p:spPr>
            <a:xfrm flipH="1">
              <a:off x="8594900" y="712363"/>
              <a:ext cx="48650" cy="38025"/>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542" name="Google Shape;542;p17"/>
          <p:cNvSpPr/>
          <p:nvPr/>
        </p:nvSpPr>
        <p:spPr>
          <a:xfrm flipH="1" rot="8816079">
            <a:off x="488465" y="4078687"/>
            <a:ext cx="74266" cy="11567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43" name="Google Shape;543;p17"/>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5">
    <p:spTree>
      <p:nvGrpSpPr>
        <p:cNvPr id="544" name="Shape 544"/>
        <p:cNvGrpSpPr/>
        <p:nvPr/>
      </p:nvGrpSpPr>
      <p:grpSpPr>
        <a:xfrm>
          <a:off x="0" y="0"/>
          <a:ext cx="0" cy="0"/>
          <a:chOff x="0" y="0"/>
          <a:chExt cx="0" cy="0"/>
        </a:xfrm>
      </p:grpSpPr>
      <p:sp>
        <p:nvSpPr>
          <p:cNvPr id="545" name="Google Shape;545;p18"/>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grpSp>
        <p:nvGrpSpPr>
          <p:cNvPr id="546" name="Google Shape;546;p18"/>
          <p:cNvGrpSpPr/>
          <p:nvPr/>
        </p:nvGrpSpPr>
        <p:grpSpPr>
          <a:xfrm>
            <a:off x="-553077" y="-104309"/>
            <a:ext cx="8513150" cy="10750667"/>
            <a:chOff x="-632087" y="-49937"/>
            <a:chExt cx="9729315" cy="5146815"/>
          </a:xfrm>
        </p:grpSpPr>
        <p:sp>
          <p:nvSpPr>
            <p:cNvPr id="547" name="Google Shape;547;p18"/>
            <p:cNvSpPr/>
            <p:nvPr/>
          </p:nvSpPr>
          <p:spPr>
            <a:xfrm flipH="1" rot="10800000">
              <a:off x="-632087" y="863"/>
              <a:ext cx="2505375" cy="1363175"/>
            </a:xfrm>
            <a:custGeom>
              <a:rect b="b" l="l" r="r" t="t"/>
              <a:pathLst>
                <a:path extrusionOk="0" h="54527" w="100215">
                  <a:moveTo>
                    <a:pt x="34672" y="1"/>
                  </a:moveTo>
                  <a:cubicBezTo>
                    <a:pt x="27998" y="1"/>
                    <a:pt x="22358" y="4564"/>
                    <a:pt x="16171" y="7292"/>
                  </a:cubicBezTo>
                  <a:cubicBezTo>
                    <a:pt x="10487" y="9784"/>
                    <a:pt x="5137" y="11030"/>
                    <a:pt x="0" y="11182"/>
                  </a:cubicBezTo>
                  <a:lnTo>
                    <a:pt x="0" y="54526"/>
                  </a:lnTo>
                  <a:lnTo>
                    <a:pt x="67661" y="54526"/>
                  </a:lnTo>
                  <a:cubicBezTo>
                    <a:pt x="68816" y="44800"/>
                    <a:pt x="73497" y="39633"/>
                    <a:pt x="81734" y="33097"/>
                  </a:cubicBezTo>
                  <a:cubicBezTo>
                    <a:pt x="89029" y="27322"/>
                    <a:pt x="100215" y="22733"/>
                    <a:pt x="95503" y="10848"/>
                  </a:cubicBezTo>
                  <a:cubicBezTo>
                    <a:pt x="92626" y="3618"/>
                    <a:pt x="87733" y="1358"/>
                    <a:pt x="82057" y="1358"/>
                  </a:cubicBezTo>
                  <a:cubicBezTo>
                    <a:pt x="72600" y="1358"/>
                    <a:pt x="60970" y="7632"/>
                    <a:pt x="52878" y="7632"/>
                  </a:cubicBezTo>
                  <a:cubicBezTo>
                    <a:pt x="52229" y="7632"/>
                    <a:pt x="51604" y="7591"/>
                    <a:pt x="51004" y="7504"/>
                  </a:cubicBezTo>
                  <a:cubicBezTo>
                    <a:pt x="45016" y="6653"/>
                    <a:pt x="45138" y="2854"/>
                    <a:pt x="39849" y="939"/>
                  </a:cubicBezTo>
                  <a:cubicBezTo>
                    <a:pt x="38044" y="281"/>
                    <a:pt x="36326" y="1"/>
                    <a:pt x="34672" y="1"/>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48" name="Google Shape;548;p18"/>
            <p:cNvSpPr/>
            <p:nvPr/>
          </p:nvSpPr>
          <p:spPr>
            <a:xfrm flipH="1" rot="10800000">
              <a:off x="-269062" y="-49937"/>
              <a:ext cx="3796425" cy="947425"/>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49" name="Google Shape;549;p18"/>
            <p:cNvSpPr/>
            <p:nvPr/>
          </p:nvSpPr>
          <p:spPr>
            <a:xfrm flipH="1" rot="10800000">
              <a:off x="1375563" y="1021763"/>
              <a:ext cx="36500" cy="28150"/>
            </a:xfrm>
            <a:custGeom>
              <a:rect b="b" l="l" r="r" t="t"/>
              <a:pathLst>
                <a:path extrusionOk="0" h="1126" w="1460">
                  <a:moveTo>
                    <a:pt x="730" y="1"/>
                  </a:moveTo>
                  <a:cubicBezTo>
                    <a:pt x="1" y="1"/>
                    <a:pt x="1" y="1126"/>
                    <a:pt x="730" y="1126"/>
                  </a:cubicBezTo>
                  <a:cubicBezTo>
                    <a:pt x="1460" y="1126"/>
                    <a:pt x="1460" y="1"/>
                    <a:pt x="73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50" name="Google Shape;550;p18"/>
            <p:cNvSpPr/>
            <p:nvPr/>
          </p:nvSpPr>
          <p:spPr>
            <a:xfrm flipH="1" rot="10800000">
              <a:off x="149813" y="954900"/>
              <a:ext cx="207475" cy="161875"/>
            </a:xfrm>
            <a:custGeom>
              <a:rect b="b" l="l" r="r" t="t"/>
              <a:pathLst>
                <a:path extrusionOk="0" h="6475" w="8299">
                  <a:moveTo>
                    <a:pt x="4165" y="1"/>
                  </a:moveTo>
                  <a:cubicBezTo>
                    <a:pt x="1" y="1"/>
                    <a:pt x="1" y="6475"/>
                    <a:pt x="4165" y="6475"/>
                  </a:cubicBezTo>
                  <a:cubicBezTo>
                    <a:pt x="8299" y="6475"/>
                    <a:pt x="8299" y="1"/>
                    <a:pt x="4165"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51" name="Google Shape;551;p18"/>
            <p:cNvSpPr/>
            <p:nvPr/>
          </p:nvSpPr>
          <p:spPr>
            <a:xfrm flipH="1" rot="10800000">
              <a:off x="149813" y="347675"/>
              <a:ext cx="60825" cy="47150"/>
            </a:xfrm>
            <a:custGeom>
              <a:rect b="b" l="l" r="r" t="t"/>
              <a:pathLst>
                <a:path extrusionOk="0" h="1886" w="2433">
                  <a:moveTo>
                    <a:pt x="1216" y="1"/>
                  </a:moveTo>
                  <a:cubicBezTo>
                    <a:pt x="0" y="1"/>
                    <a:pt x="0" y="1885"/>
                    <a:pt x="1216" y="1885"/>
                  </a:cubicBezTo>
                  <a:cubicBezTo>
                    <a:pt x="2432" y="1885"/>
                    <a:pt x="2432" y="1"/>
                    <a:pt x="1216"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52" name="Google Shape;552;p18"/>
            <p:cNvSpPr/>
            <p:nvPr/>
          </p:nvSpPr>
          <p:spPr>
            <a:xfrm flipH="1" rot="10800000">
              <a:off x="658100" y="1278150"/>
              <a:ext cx="110225" cy="85900"/>
            </a:xfrm>
            <a:custGeom>
              <a:rect b="b" l="l" r="r" t="t"/>
              <a:pathLst>
                <a:path extrusionOk="0" h="3436" w="4409">
                  <a:moveTo>
                    <a:pt x="2220" y="1"/>
                  </a:moveTo>
                  <a:cubicBezTo>
                    <a:pt x="1" y="1"/>
                    <a:pt x="1" y="3435"/>
                    <a:pt x="2220" y="3435"/>
                  </a:cubicBezTo>
                  <a:cubicBezTo>
                    <a:pt x="4408" y="3435"/>
                    <a:pt x="4408" y="1"/>
                    <a:pt x="222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553" name="Google Shape;553;p18"/>
            <p:cNvGrpSpPr/>
            <p:nvPr/>
          </p:nvGrpSpPr>
          <p:grpSpPr>
            <a:xfrm flipH="1">
              <a:off x="7807216" y="4309118"/>
              <a:ext cx="1289997" cy="787759"/>
              <a:chOff x="593100" y="4542650"/>
              <a:chExt cx="1005375" cy="613950"/>
            </a:xfrm>
          </p:grpSpPr>
          <p:sp>
            <p:nvSpPr>
              <p:cNvPr id="554" name="Google Shape;554;p18"/>
              <p:cNvSpPr/>
              <p:nvPr/>
            </p:nvSpPr>
            <p:spPr>
              <a:xfrm>
                <a:off x="954050" y="4731300"/>
                <a:ext cx="166450" cy="142100"/>
              </a:xfrm>
              <a:custGeom>
                <a:rect b="b" l="l" r="r" t="t"/>
                <a:pathLst>
                  <a:path extrusionOk="0" h="5684" w="6658">
                    <a:moveTo>
                      <a:pt x="5064" y="0"/>
                    </a:moveTo>
                    <a:cubicBezTo>
                      <a:pt x="4902" y="0"/>
                      <a:pt x="4733" y="38"/>
                      <a:pt x="4560" y="125"/>
                    </a:cubicBezTo>
                    <a:cubicBezTo>
                      <a:pt x="3466" y="581"/>
                      <a:pt x="2250" y="854"/>
                      <a:pt x="1277" y="1614"/>
                    </a:cubicBezTo>
                    <a:cubicBezTo>
                      <a:pt x="153" y="2556"/>
                      <a:pt x="1" y="4106"/>
                      <a:pt x="1126" y="5109"/>
                    </a:cubicBezTo>
                    <a:cubicBezTo>
                      <a:pt x="1555" y="5514"/>
                      <a:pt x="2002" y="5684"/>
                      <a:pt x="2447" y="5684"/>
                    </a:cubicBezTo>
                    <a:cubicBezTo>
                      <a:pt x="4178" y="5684"/>
                      <a:pt x="5882" y="3114"/>
                      <a:pt x="6414" y="1736"/>
                    </a:cubicBezTo>
                    <a:cubicBezTo>
                      <a:pt x="6658" y="1128"/>
                      <a:pt x="6384" y="672"/>
                      <a:pt x="5958" y="429"/>
                    </a:cubicBezTo>
                    <a:cubicBezTo>
                      <a:pt x="5730" y="179"/>
                      <a:pt x="5415" y="0"/>
                      <a:pt x="5064"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555" name="Google Shape;555;p18"/>
              <p:cNvGrpSpPr/>
              <p:nvPr/>
            </p:nvGrpSpPr>
            <p:grpSpPr>
              <a:xfrm>
                <a:off x="593100" y="4542650"/>
                <a:ext cx="1005375" cy="613950"/>
                <a:chOff x="593100" y="4542650"/>
                <a:chExt cx="1005375" cy="613950"/>
              </a:xfrm>
            </p:grpSpPr>
            <p:sp>
              <p:nvSpPr>
                <p:cNvPr id="556" name="Google Shape;556;p18"/>
                <p:cNvSpPr/>
                <p:nvPr/>
              </p:nvSpPr>
              <p:spPr>
                <a:xfrm>
                  <a:off x="1128825" y="4542650"/>
                  <a:ext cx="154300" cy="110700"/>
                </a:xfrm>
                <a:custGeom>
                  <a:rect b="b" l="l" r="r" t="t"/>
                  <a:pathLst>
                    <a:path extrusionOk="0" h="4428" w="6172">
                      <a:moveTo>
                        <a:pt x="3676" y="0"/>
                      </a:moveTo>
                      <a:cubicBezTo>
                        <a:pt x="3008" y="0"/>
                        <a:pt x="2340" y="91"/>
                        <a:pt x="1733" y="345"/>
                      </a:cubicBezTo>
                      <a:cubicBezTo>
                        <a:pt x="578" y="862"/>
                        <a:pt x="1" y="2199"/>
                        <a:pt x="548" y="3385"/>
                      </a:cubicBezTo>
                      <a:cubicBezTo>
                        <a:pt x="881" y="4147"/>
                        <a:pt x="1392" y="4428"/>
                        <a:pt x="1962" y="4428"/>
                      </a:cubicBezTo>
                      <a:cubicBezTo>
                        <a:pt x="3006" y="4428"/>
                        <a:pt x="4248" y="3486"/>
                        <a:pt x="4955" y="2838"/>
                      </a:cubicBezTo>
                      <a:cubicBezTo>
                        <a:pt x="5138" y="2686"/>
                        <a:pt x="5229" y="2534"/>
                        <a:pt x="5290" y="2351"/>
                      </a:cubicBezTo>
                      <a:cubicBezTo>
                        <a:pt x="6171" y="1895"/>
                        <a:pt x="6050" y="224"/>
                        <a:pt x="4773" y="72"/>
                      </a:cubicBezTo>
                      <a:cubicBezTo>
                        <a:pt x="4415" y="28"/>
                        <a:pt x="4046" y="0"/>
                        <a:pt x="3676"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57" name="Google Shape;557;p18"/>
                <p:cNvSpPr/>
                <p:nvPr/>
              </p:nvSpPr>
              <p:spPr>
                <a:xfrm>
                  <a:off x="1169875" y="4704100"/>
                  <a:ext cx="145925" cy="137650"/>
                </a:xfrm>
                <a:custGeom>
                  <a:rect b="b" l="l" r="r" t="t"/>
                  <a:pathLst>
                    <a:path extrusionOk="0" h="5506" w="5837">
                      <a:moveTo>
                        <a:pt x="4275" y="0"/>
                      </a:moveTo>
                      <a:cubicBezTo>
                        <a:pt x="4191" y="0"/>
                        <a:pt x="4104" y="9"/>
                        <a:pt x="4012" y="27"/>
                      </a:cubicBezTo>
                      <a:cubicBezTo>
                        <a:pt x="3009" y="240"/>
                        <a:pt x="1824" y="848"/>
                        <a:pt x="1094" y="1577"/>
                      </a:cubicBezTo>
                      <a:cubicBezTo>
                        <a:pt x="0" y="2611"/>
                        <a:pt x="547" y="4100"/>
                        <a:pt x="1398" y="5134"/>
                      </a:cubicBezTo>
                      <a:cubicBezTo>
                        <a:pt x="1621" y="5393"/>
                        <a:pt x="1934" y="5506"/>
                        <a:pt x="2248" y="5506"/>
                      </a:cubicBezTo>
                      <a:cubicBezTo>
                        <a:pt x="2448" y="5506"/>
                        <a:pt x="2649" y="5460"/>
                        <a:pt x="2827" y="5377"/>
                      </a:cubicBezTo>
                      <a:cubicBezTo>
                        <a:pt x="4134" y="4799"/>
                        <a:pt x="5137" y="3462"/>
                        <a:pt x="5654" y="2124"/>
                      </a:cubicBezTo>
                      <a:cubicBezTo>
                        <a:pt x="5836" y="1638"/>
                        <a:pt x="5684" y="1243"/>
                        <a:pt x="5411" y="1000"/>
                      </a:cubicBezTo>
                      <a:cubicBezTo>
                        <a:pt x="5304" y="465"/>
                        <a:pt x="4891" y="0"/>
                        <a:pt x="4275"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58" name="Google Shape;558;p18"/>
                <p:cNvSpPr/>
                <p:nvPr/>
              </p:nvSpPr>
              <p:spPr>
                <a:xfrm>
                  <a:off x="1378850" y="4709925"/>
                  <a:ext cx="90450" cy="100100"/>
                </a:xfrm>
                <a:custGeom>
                  <a:rect b="b" l="l" r="r" t="t"/>
                  <a:pathLst>
                    <a:path extrusionOk="0" h="4004" w="3618">
                      <a:moveTo>
                        <a:pt x="2264" y="1"/>
                      </a:moveTo>
                      <a:cubicBezTo>
                        <a:pt x="1988" y="1"/>
                        <a:pt x="1713" y="101"/>
                        <a:pt x="1489" y="311"/>
                      </a:cubicBezTo>
                      <a:cubicBezTo>
                        <a:pt x="973" y="767"/>
                        <a:pt x="395" y="1192"/>
                        <a:pt x="152" y="1891"/>
                      </a:cubicBezTo>
                      <a:cubicBezTo>
                        <a:pt x="0" y="2347"/>
                        <a:pt x="30" y="2834"/>
                        <a:pt x="274" y="3259"/>
                      </a:cubicBezTo>
                      <a:cubicBezTo>
                        <a:pt x="522" y="3756"/>
                        <a:pt x="967" y="4004"/>
                        <a:pt x="1433" y="4004"/>
                      </a:cubicBezTo>
                      <a:cubicBezTo>
                        <a:pt x="1766" y="4004"/>
                        <a:pt x="2110" y="3877"/>
                        <a:pt x="2401" y="3624"/>
                      </a:cubicBezTo>
                      <a:cubicBezTo>
                        <a:pt x="2736" y="3320"/>
                        <a:pt x="2857" y="2834"/>
                        <a:pt x="2736" y="2408"/>
                      </a:cubicBezTo>
                      <a:cubicBezTo>
                        <a:pt x="2857" y="2287"/>
                        <a:pt x="2979" y="2165"/>
                        <a:pt x="3100" y="2074"/>
                      </a:cubicBezTo>
                      <a:cubicBezTo>
                        <a:pt x="3556" y="1648"/>
                        <a:pt x="3617" y="828"/>
                        <a:pt x="3161" y="402"/>
                      </a:cubicBezTo>
                      <a:cubicBezTo>
                        <a:pt x="2915" y="139"/>
                        <a:pt x="2589" y="1"/>
                        <a:pt x="2264" y="1"/>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59" name="Google Shape;559;p18"/>
                <p:cNvSpPr/>
                <p:nvPr/>
              </p:nvSpPr>
              <p:spPr>
                <a:xfrm>
                  <a:off x="1312725" y="4918100"/>
                  <a:ext cx="145175" cy="140375"/>
                </a:xfrm>
                <a:custGeom>
                  <a:rect b="b" l="l" r="r" t="t"/>
                  <a:pathLst>
                    <a:path extrusionOk="0" h="5615" w="5807">
                      <a:moveTo>
                        <a:pt x="4037" y="1"/>
                      </a:moveTo>
                      <a:cubicBezTo>
                        <a:pt x="3867" y="1"/>
                        <a:pt x="3686" y="41"/>
                        <a:pt x="3496" y="130"/>
                      </a:cubicBezTo>
                      <a:cubicBezTo>
                        <a:pt x="1885" y="859"/>
                        <a:pt x="1" y="3443"/>
                        <a:pt x="1520" y="5084"/>
                      </a:cubicBezTo>
                      <a:cubicBezTo>
                        <a:pt x="1874" y="5461"/>
                        <a:pt x="2284" y="5615"/>
                        <a:pt x="2701" y="5615"/>
                      </a:cubicBezTo>
                      <a:cubicBezTo>
                        <a:pt x="3395" y="5615"/>
                        <a:pt x="4108" y="5190"/>
                        <a:pt x="4621" y="4659"/>
                      </a:cubicBezTo>
                      <a:cubicBezTo>
                        <a:pt x="5563" y="3686"/>
                        <a:pt x="5806" y="2562"/>
                        <a:pt x="5654" y="1224"/>
                      </a:cubicBezTo>
                      <a:cubicBezTo>
                        <a:pt x="5624" y="768"/>
                        <a:pt x="5229" y="434"/>
                        <a:pt x="4803" y="312"/>
                      </a:cubicBezTo>
                      <a:cubicBezTo>
                        <a:pt x="4592" y="120"/>
                        <a:pt x="4331" y="1"/>
                        <a:pt x="4037" y="1"/>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60" name="Google Shape;560;p18"/>
                <p:cNvSpPr/>
                <p:nvPr/>
              </p:nvSpPr>
              <p:spPr>
                <a:xfrm>
                  <a:off x="1474575" y="5016225"/>
                  <a:ext cx="123900" cy="132150"/>
                </a:xfrm>
                <a:custGeom>
                  <a:rect b="b" l="l" r="r" t="t"/>
                  <a:pathLst>
                    <a:path extrusionOk="0" h="5286" w="4956">
                      <a:moveTo>
                        <a:pt x="3402" y="1"/>
                      </a:moveTo>
                      <a:cubicBezTo>
                        <a:pt x="3157" y="1"/>
                        <a:pt x="2907" y="83"/>
                        <a:pt x="2676" y="278"/>
                      </a:cubicBezTo>
                      <a:cubicBezTo>
                        <a:pt x="1642" y="1159"/>
                        <a:pt x="1" y="2862"/>
                        <a:pt x="518" y="4351"/>
                      </a:cubicBezTo>
                      <a:cubicBezTo>
                        <a:pt x="703" y="4934"/>
                        <a:pt x="1097" y="5286"/>
                        <a:pt x="1658" y="5286"/>
                      </a:cubicBezTo>
                      <a:cubicBezTo>
                        <a:pt x="1740" y="5286"/>
                        <a:pt x="1826" y="5278"/>
                        <a:pt x="1916" y="5263"/>
                      </a:cubicBezTo>
                      <a:cubicBezTo>
                        <a:pt x="2767" y="5172"/>
                        <a:pt x="3436" y="4351"/>
                        <a:pt x="3922" y="3743"/>
                      </a:cubicBezTo>
                      <a:cubicBezTo>
                        <a:pt x="4408" y="3135"/>
                        <a:pt x="4955" y="2314"/>
                        <a:pt x="4895" y="1494"/>
                      </a:cubicBezTo>
                      <a:cubicBezTo>
                        <a:pt x="4864" y="1068"/>
                        <a:pt x="4682" y="673"/>
                        <a:pt x="4378" y="460"/>
                      </a:cubicBezTo>
                      <a:cubicBezTo>
                        <a:pt x="4123" y="187"/>
                        <a:pt x="3769" y="1"/>
                        <a:pt x="3402" y="1"/>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61" name="Google Shape;561;p18"/>
                <p:cNvSpPr/>
                <p:nvPr/>
              </p:nvSpPr>
              <p:spPr>
                <a:xfrm>
                  <a:off x="938475" y="4583700"/>
                  <a:ext cx="144100" cy="89400"/>
                </a:xfrm>
                <a:custGeom>
                  <a:rect b="b" l="l" r="r" t="t"/>
                  <a:pathLst>
                    <a:path extrusionOk="0" h="3576" w="5764">
                      <a:moveTo>
                        <a:pt x="4036" y="0"/>
                      </a:moveTo>
                      <a:cubicBezTo>
                        <a:pt x="3781" y="0"/>
                        <a:pt x="3515" y="94"/>
                        <a:pt x="3268" y="314"/>
                      </a:cubicBezTo>
                      <a:cubicBezTo>
                        <a:pt x="2752" y="770"/>
                        <a:pt x="1809" y="922"/>
                        <a:pt x="1141" y="1287"/>
                      </a:cubicBezTo>
                      <a:cubicBezTo>
                        <a:pt x="1" y="1935"/>
                        <a:pt x="627" y="3576"/>
                        <a:pt x="1665" y="3576"/>
                      </a:cubicBezTo>
                      <a:cubicBezTo>
                        <a:pt x="1845" y="3576"/>
                        <a:pt x="2037" y="3527"/>
                        <a:pt x="2235" y="3415"/>
                      </a:cubicBezTo>
                      <a:cubicBezTo>
                        <a:pt x="3116" y="2928"/>
                        <a:pt x="4119" y="2776"/>
                        <a:pt x="4879" y="2077"/>
                      </a:cubicBezTo>
                      <a:cubicBezTo>
                        <a:pt x="5764" y="1264"/>
                        <a:pt x="4975" y="0"/>
                        <a:pt x="4036"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62" name="Google Shape;562;p18"/>
                <p:cNvSpPr/>
                <p:nvPr/>
              </p:nvSpPr>
              <p:spPr>
                <a:xfrm>
                  <a:off x="732925" y="4767950"/>
                  <a:ext cx="147450" cy="142000"/>
                </a:xfrm>
                <a:custGeom>
                  <a:rect b="b" l="l" r="r" t="t"/>
                  <a:pathLst>
                    <a:path extrusionOk="0" h="5680" w="5898">
                      <a:moveTo>
                        <a:pt x="4577" y="1"/>
                      </a:moveTo>
                      <a:cubicBezTo>
                        <a:pt x="4372" y="1"/>
                        <a:pt x="4167" y="56"/>
                        <a:pt x="3983" y="178"/>
                      </a:cubicBezTo>
                      <a:cubicBezTo>
                        <a:pt x="2979" y="604"/>
                        <a:pt x="1885" y="999"/>
                        <a:pt x="1065" y="1789"/>
                      </a:cubicBezTo>
                      <a:cubicBezTo>
                        <a:pt x="1" y="2823"/>
                        <a:pt x="122" y="4221"/>
                        <a:pt x="1034" y="5315"/>
                      </a:cubicBezTo>
                      <a:cubicBezTo>
                        <a:pt x="1263" y="5563"/>
                        <a:pt x="1587" y="5679"/>
                        <a:pt x="1909" y="5679"/>
                      </a:cubicBezTo>
                      <a:cubicBezTo>
                        <a:pt x="2101" y="5679"/>
                        <a:pt x="2293" y="5638"/>
                        <a:pt x="2463" y="5558"/>
                      </a:cubicBezTo>
                      <a:cubicBezTo>
                        <a:pt x="3922" y="4920"/>
                        <a:pt x="4773" y="3339"/>
                        <a:pt x="5563" y="2032"/>
                      </a:cubicBezTo>
                      <a:cubicBezTo>
                        <a:pt x="5806" y="1789"/>
                        <a:pt x="5897" y="1455"/>
                        <a:pt x="5837" y="1121"/>
                      </a:cubicBezTo>
                      <a:cubicBezTo>
                        <a:pt x="5791" y="484"/>
                        <a:pt x="5185" y="1"/>
                        <a:pt x="4577" y="1"/>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63" name="Google Shape;563;p18"/>
                <p:cNvSpPr/>
                <p:nvPr/>
              </p:nvSpPr>
              <p:spPr>
                <a:xfrm>
                  <a:off x="820050" y="4957225"/>
                  <a:ext cx="143150" cy="128000"/>
                </a:xfrm>
                <a:custGeom>
                  <a:rect b="b" l="l" r="r" t="t"/>
                  <a:pathLst>
                    <a:path extrusionOk="0" h="5120" w="5726">
                      <a:moveTo>
                        <a:pt x="3752" y="0"/>
                      </a:moveTo>
                      <a:cubicBezTo>
                        <a:pt x="1793" y="0"/>
                        <a:pt x="0" y="2247"/>
                        <a:pt x="224" y="4188"/>
                      </a:cubicBezTo>
                      <a:cubicBezTo>
                        <a:pt x="316" y="4783"/>
                        <a:pt x="873" y="5120"/>
                        <a:pt x="1415" y="5120"/>
                      </a:cubicBezTo>
                      <a:cubicBezTo>
                        <a:pt x="1593" y="5120"/>
                        <a:pt x="1769" y="5084"/>
                        <a:pt x="1926" y="5009"/>
                      </a:cubicBezTo>
                      <a:cubicBezTo>
                        <a:pt x="3172" y="4431"/>
                        <a:pt x="4115" y="3489"/>
                        <a:pt x="5118" y="2577"/>
                      </a:cubicBezTo>
                      <a:cubicBezTo>
                        <a:pt x="5361" y="2334"/>
                        <a:pt x="5452" y="2091"/>
                        <a:pt x="5482" y="1848"/>
                      </a:cubicBezTo>
                      <a:cubicBezTo>
                        <a:pt x="5726" y="1361"/>
                        <a:pt x="5665" y="723"/>
                        <a:pt x="5057" y="358"/>
                      </a:cubicBezTo>
                      <a:cubicBezTo>
                        <a:pt x="4627" y="110"/>
                        <a:pt x="4185" y="0"/>
                        <a:pt x="3752"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64" name="Google Shape;564;p18"/>
                <p:cNvSpPr/>
                <p:nvPr/>
              </p:nvSpPr>
              <p:spPr>
                <a:xfrm>
                  <a:off x="593100" y="5021925"/>
                  <a:ext cx="169500" cy="134675"/>
                </a:xfrm>
                <a:custGeom>
                  <a:rect b="b" l="l" r="r" t="t"/>
                  <a:pathLst>
                    <a:path extrusionOk="0" h="5387" w="6780">
                      <a:moveTo>
                        <a:pt x="5206" y="0"/>
                      </a:moveTo>
                      <a:cubicBezTo>
                        <a:pt x="5032" y="0"/>
                        <a:pt x="4846" y="44"/>
                        <a:pt x="4651" y="141"/>
                      </a:cubicBezTo>
                      <a:cubicBezTo>
                        <a:pt x="3192" y="931"/>
                        <a:pt x="1" y="2755"/>
                        <a:pt x="1855" y="4792"/>
                      </a:cubicBezTo>
                      <a:cubicBezTo>
                        <a:pt x="2251" y="5214"/>
                        <a:pt x="2649" y="5387"/>
                        <a:pt x="3039" y="5387"/>
                      </a:cubicBezTo>
                      <a:cubicBezTo>
                        <a:pt x="4448" y="5387"/>
                        <a:pt x="5748" y="3130"/>
                        <a:pt x="6414" y="2178"/>
                      </a:cubicBezTo>
                      <a:cubicBezTo>
                        <a:pt x="6779" y="1630"/>
                        <a:pt x="6627" y="1083"/>
                        <a:pt x="6262" y="749"/>
                      </a:cubicBezTo>
                      <a:cubicBezTo>
                        <a:pt x="6062" y="326"/>
                        <a:pt x="5682" y="0"/>
                        <a:pt x="5206"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65" name="Google Shape;565;p18"/>
                <p:cNvSpPr/>
                <p:nvPr/>
              </p:nvSpPr>
              <p:spPr>
                <a:xfrm>
                  <a:off x="1115150" y="4931025"/>
                  <a:ext cx="148200" cy="117650"/>
                </a:xfrm>
                <a:custGeom>
                  <a:rect b="b" l="l" r="r" t="t"/>
                  <a:pathLst>
                    <a:path extrusionOk="0" h="4706" w="5928">
                      <a:moveTo>
                        <a:pt x="4546" y="0"/>
                      </a:moveTo>
                      <a:cubicBezTo>
                        <a:pt x="4396" y="0"/>
                        <a:pt x="4237" y="40"/>
                        <a:pt x="4074" y="130"/>
                      </a:cubicBezTo>
                      <a:cubicBezTo>
                        <a:pt x="2797" y="829"/>
                        <a:pt x="1" y="2409"/>
                        <a:pt x="1612" y="4172"/>
                      </a:cubicBezTo>
                      <a:cubicBezTo>
                        <a:pt x="1957" y="4551"/>
                        <a:pt x="2306" y="4706"/>
                        <a:pt x="2647" y="4706"/>
                      </a:cubicBezTo>
                      <a:cubicBezTo>
                        <a:pt x="3868" y="4706"/>
                        <a:pt x="5000" y="2724"/>
                        <a:pt x="5594" y="1893"/>
                      </a:cubicBezTo>
                      <a:cubicBezTo>
                        <a:pt x="5928" y="1437"/>
                        <a:pt x="5776" y="950"/>
                        <a:pt x="5442" y="646"/>
                      </a:cubicBezTo>
                      <a:cubicBezTo>
                        <a:pt x="5286" y="291"/>
                        <a:pt x="4952" y="0"/>
                        <a:pt x="4546"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566" name="Google Shape;566;p18"/>
            <p:cNvSpPr/>
            <p:nvPr/>
          </p:nvSpPr>
          <p:spPr>
            <a:xfrm flipH="1" rot="-7037420">
              <a:off x="8416010" y="168143"/>
              <a:ext cx="622591" cy="511292"/>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67" name="Google Shape;567;p18"/>
            <p:cNvSpPr/>
            <p:nvPr/>
          </p:nvSpPr>
          <p:spPr>
            <a:xfrm>
              <a:off x="8555037" y="539504"/>
              <a:ext cx="209372" cy="168853"/>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68" name="Google Shape;568;p18"/>
            <p:cNvSpPr/>
            <p:nvPr/>
          </p:nvSpPr>
          <p:spPr>
            <a:xfrm rot="10800000">
              <a:off x="8686757" y="876604"/>
              <a:ext cx="410470" cy="31850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69" name="Google Shape;569;p18"/>
            <p:cNvSpPr/>
            <p:nvPr/>
          </p:nvSpPr>
          <p:spPr>
            <a:xfrm flipH="1" rot="10800000">
              <a:off x="8764400" y="378032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70" name="Google Shape;570;p18"/>
            <p:cNvSpPr/>
            <p:nvPr/>
          </p:nvSpPr>
          <p:spPr>
            <a:xfrm flipH="1" rot="10800000">
              <a:off x="8867275" y="4329075"/>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71" name="Google Shape;571;p18"/>
            <p:cNvSpPr/>
            <p:nvPr/>
          </p:nvSpPr>
          <p:spPr>
            <a:xfrm flipH="1" rot="10800000">
              <a:off x="191650" y="4920575"/>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72" name="Google Shape;572;p18"/>
            <p:cNvSpPr/>
            <p:nvPr/>
          </p:nvSpPr>
          <p:spPr>
            <a:xfrm flipH="1" rot="10800000">
              <a:off x="909538" y="501100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73" name="Google Shape;573;p18"/>
            <p:cNvSpPr/>
            <p:nvPr/>
          </p:nvSpPr>
          <p:spPr>
            <a:xfrm flipH="1" rot="10800000">
              <a:off x="45913" y="4243175"/>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74" name="Google Shape;574;p18"/>
            <p:cNvSpPr/>
            <p:nvPr/>
          </p:nvSpPr>
          <p:spPr>
            <a:xfrm flipH="1" rot="10800000">
              <a:off x="450700" y="4845250"/>
              <a:ext cx="36500" cy="28900"/>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6">
    <p:spTree>
      <p:nvGrpSpPr>
        <p:cNvPr id="575" name="Shape 575"/>
        <p:cNvGrpSpPr/>
        <p:nvPr/>
      </p:nvGrpSpPr>
      <p:grpSpPr>
        <a:xfrm>
          <a:off x="0" y="0"/>
          <a:ext cx="0" cy="0"/>
          <a:chOff x="0" y="0"/>
          <a:chExt cx="0" cy="0"/>
        </a:xfrm>
      </p:grpSpPr>
      <p:grpSp>
        <p:nvGrpSpPr>
          <p:cNvPr id="576" name="Google Shape;576;p19"/>
          <p:cNvGrpSpPr/>
          <p:nvPr/>
        </p:nvGrpSpPr>
        <p:grpSpPr>
          <a:xfrm>
            <a:off x="0" y="-199691"/>
            <a:ext cx="8054593" cy="3413127"/>
            <a:chOff x="0" y="-95601"/>
            <a:chExt cx="9205249" cy="1634013"/>
          </a:xfrm>
        </p:grpSpPr>
        <p:grpSp>
          <p:nvGrpSpPr>
            <p:cNvPr id="577" name="Google Shape;577;p19"/>
            <p:cNvGrpSpPr/>
            <p:nvPr/>
          </p:nvGrpSpPr>
          <p:grpSpPr>
            <a:xfrm>
              <a:off x="0" y="-95601"/>
              <a:ext cx="9205249" cy="1634013"/>
              <a:chOff x="0" y="-95601"/>
              <a:chExt cx="9205249" cy="1634013"/>
            </a:xfrm>
          </p:grpSpPr>
          <p:grpSp>
            <p:nvGrpSpPr>
              <p:cNvPr id="578" name="Google Shape;578;p19"/>
              <p:cNvGrpSpPr/>
              <p:nvPr/>
            </p:nvGrpSpPr>
            <p:grpSpPr>
              <a:xfrm>
                <a:off x="0" y="-22725"/>
                <a:ext cx="2270477" cy="1561138"/>
                <a:chOff x="0" y="-46050"/>
                <a:chExt cx="2270477" cy="1561138"/>
              </a:xfrm>
            </p:grpSpPr>
            <p:sp>
              <p:nvSpPr>
                <p:cNvPr id="579" name="Google Shape;579;p19"/>
                <p:cNvSpPr/>
                <p:nvPr/>
              </p:nvSpPr>
              <p:spPr>
                <a:xfrm flipH="1">
                  <a:off x="512225" y="940850"/>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80" name="Google Shape;580;p19"/>
                <p:cNvSpPr/>
                <p:nvPr/>
              </p:nvSpPr>
              <p:spPr>
                <a:xfrm flipH="1">
                  <a:off x="223863" y="12188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81" name="Google Shape;581;p19"/>
                <p:cNvSpPr/>
                <p:nvPr/>
              </p:nvSpPr>
              <p:spPr>
                <a:xfrm>
                  <a:off x="0" y="-46050"/>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82" name="Google Shape;582;p19"/>
                <p:cNvSpPr/>
                <p:nvPr/>
              </p:nvSpPr>
              <p:spPr>
                <a:xfrm>
                  <a:off x="470625" y="733863"/>
                  <a:ext cx="73750" cy="57025"/>
                </a:xfrm>
                <a:custGeom>
                  <a:rect b="b" l="l" r="r" t="t"/>
                  <a:pathLst>
                    <a:path extrusionOk="0" h="2281" w="2950">
                      <a:moveTo>
                        <a:pt x="1460" y="1"/>
                      </a:moveTo>
                      <a:cubicBezTo>
                        <a:pt x="1" y="1"/>
                        <a:pt x="1" y="2281"/>
                        <a:pt x="1460" y="2281"/>
                      </a:cubicBezTo>
                      <a:cubicBezTo>
                        <a:pt x="2949" y="2281"/>
                        <a:pt x="2949" y="1"/>
                        <a:pt x="146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83" name="Google Shape;583;p19"/>
                <p:cNvSpPr/>
                <p:nvPr/>
              </p:nvSpPr>
              <p:spPr>
                <a:xfrm>
                  <a:off x="138375" y="733863"/>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584" name="Google Shape;584;p19"/>
                <p:cNvGrpSpPr/>
                <p:nvPr/>
              </p:nvGrpSpPr>
              <p:grpSpPr>
                <a:xfrm>
                  <a:off x="188800" y="-23337"/>
                  <a:ext cx="991700" cy="703400"/>
                  <a:chOff x="4481975" y="890363"/>
                  <a:chExt cx="991700" cy="703400"/>
                </a:xfrm>
              </p:grpSpPr>
              <p:sp>
                <p:nvSpPr>
                  <p:cNvPr id="585" name="Google Shape;585;p19"/>
                  <p:cNvSpPr/>
                  <p:nvPr/>
                </p:nvSpPr>
                <p:spPr>
                  <a:xfrm>
                    <a:off x="5387775" y="1486863"/>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86" name="Google Shape;586;p19"/>
                  <p:cNvSpPr/>
                  <p:nvPr/>
                </p:nvSpPr>
                <p:spPr>
                  <a:xfrm>
                    <a:off x="4481975" y="1034313"/>
                    <a:ext cx="127700" cy="122200"/>
                  </a:xfrm>
                  <a:custGeom>
                    <a:rect b="b" l="l" r="r" t="t"/>
                    <a:pathLst>
                      <a:path extrusionOk="0" h="4888" w="5108">
                        <a:moveTo>
                          <a:pt x="1220" y="0"/>
                        </a:moveTo>
                        <a:cubicBezTo>
                          <a:pt x="683" y="0"/>
                          <a:pt x="116" y="347"/>
                          <a:pt x="62" y="1020"/>
                        </a:cubicBezTo>
                        <a:cubicBezTo>
                          <a:pt x="1" y="1932"/>
                          <a:pt x="62" y="2905"/>
                          <a:pt x="457" y="3725"/>
                        </a:cubicBezTo>
                        <a:cubicBezTo>
                          <a:pt x="824" y="4460"/>
                          <a:pt x="1545" y="4888"/>
                          <a:pt x="2302" y="4888"/>
                        </a:cubicBezTo>
                        <a:cubicBezTo>
                          <a:pt x="2610" y="4888"/>
                          <a:pt x="2924" y="4817"/>
                          <a:pt x="3223" y="4668"/>
                        </a:cubicBezTo>
                        <a:cubicBezTo>
                          <a:pt x="5107" y="3725"/>
                          <a:pt x="3496" y="1689"/>
                          <a:pt x="2554" y="747"/>
                        </a:cubicBezTo>
                        <a:cubicBezTo>
                          <a:pt x="2402" y="595"/>
                          <a:pt x="2250" y="503"/>
                          <a:pt x="2098" y="473"/>
                        </a:cubicBezTo>
                        <a:cubicBezTo>
                          <a:pt x="1927" y="156"/>
                          <a:pt x="1581" y="0"/>
                          <a:pt x="122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87" name="Google Shape;587;p19"/>
                  <p:cNvSpPr/>
                  <p:nvPr/>
                </p:nvSpPr>
                <p:spPr>
                  <a:xfrm>
                    <a:off x="4621800" y="993713"/>
                    <a:ext cx="130725" cy="115800"/>
                  </a:xfrm>
                  <a:custGeom>
                    <a:rect b="b" l="l" r="r" t="t"/>
                    <a:pathLst>
                      <a:path extrusionOk="0" h="4632" w="5229">
                        <a:moveTo>
                          <a:pt x="1661" y="0"/>
                        </a:moveTo>
                        <a:cubicBezTo>
                          <a:pt x="1376" y="0"/>
                          <a:pt x="1150" y="135"/>
                          <a:pt x="973" y="334"/>
                        </a:cubicBezTo>
                        <a:cubicBezTo>
                          <a:pt x="457" y="456"/>
                          <a:pt x="1" y="912"/>
                          <a:pt x="183" y="1580"/>
                        </a:cubicBezTo>
                        <a:cubicBezTo>
                          <a:pt x="426" y="2492"/>
                          <a:pt x="1004" y="3526"/>
                          <a:pt x="1672" y="4134"/>
                        </a:cubicBezTo>
                        <a:cubicBezTo>
                          <a:pt x="2049" y="4487"/>
                          <a:pt x="2468" y="4631"/>
                          <a:pt x="2891" y="4631"/>
                        </a:cubicBezTo>
                        <a:cubicBezTo>
                          <a:pt x="3596" y="4631"/>
                          <a:pt x="4313" y="4232"/>
                          <a:pt x="4864" y="3738"/>
                        </a:cubicBezTo>
                        <a:cubicBezTo>
                          <a:pt x="5198" y="3404"/>
                          <a:pt x="5229" y="2857"/>
                          <a:pt x="5016" y="2431"/>
                        </a:cubicBezTo>
                        <a:cubicBezTo>
                          <a:pt x="4438" y="1276"/>
                          <a:pt x="3223" y="456"/>
                          <a:pt x="2007" y="61"/>
                        </a:cubicBezTo>
                        <a:cubicBezTo>
                          <a:pt x="1883" y="19"/>
                          <a:pt x="1768" y="0"/>
                          <a:pt x="1661"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88" name="Google Shape;588;p19"/>
                  <p:cNvSpPr/>
                  <p:nvPr/>
                </p:nvSpPr>
                <p:spPr>
                  <a:xfrm>
                    <a:off x="4625600" y="890363"/>
                    <a:ext cx="91975" cy="42025"/>
                  </a:xfrm>
                  <a:custGeom>
                    <a:rect b="b" l="l" r="r" t="t"/>
                    <a:pathLst>
                      <a:path extrusionOk="0" h="1681" w="3679">
                        <a:moveTo>
                          <a:pt x="1" y="0"/>
                        </a:moveTo>
                        <a:cubicBezTo>
                          <a:pt x="31" y="182"/>
                          <a:pt x="122" y="334"/>
                          <a:pt x="274" y="486"/>
                        </a:cubicBezTo>
                        <a:cubicBezTo>
                          <a:pt x="700" y="942"/>
                          <a:pt x="1095" y="1459"/>
                          <a:pt x="1703" y="1611"/>
                        </a:cubicBezTo>
                        <a:cubicBezTo>
                          <a:pt x="1861" y="1656"/>
                          <a:pt x="2024" y="1680"/>
                          <a:pt x="2184" y="1680"/>
                        </a:cubicBezTo>
                        <a:cubicBezTo>
                          <a:pt x="2455" y="1680"/>
                          <a:pt x="2720" y="1612"/>
                          <a:pt x="2949" y="1459"/>
                        </a:cubicBezTo>
                        <a:cubicBezTo>
                          <a:pt x="3527" y="1155"/>
                          <a:pt x="3679" y="547"/>
                          <a:pt x="346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89" name="Google Shape;589;p19"/>
                  <p:cNvSpPr/>
                  <p:nvPr/>
                </p:nvSpPr>
                <p:spPr>
                  <a:xfrm>
                    <a:off x="4810250" y="890363"/>
                    <a:ext cx="134525" cy="71800"/>
                  </a:xfrm>
                  <a:custGeom>
                    <a:rect b="b" l="l" r="r" t="t"/>
                    <a:pathLst>
                      <a:path extrusionOk="0" h="2872" w="5381">
                        <a:moveTo>
                          <a:pt x="62" y="0"/>
                        </a:moveTo>
                        <a:cubicBezTo>
                          <a:pt x="1" y="213"/>
                          <a:pt x="31" y="486"/>
                          <a:pt x="153" y="729"/>
                        </a:cubicBezTo>
                        <a:cubicBezTo>
                          <a:pt x="680" y="1761"/>
                          <a:pt x="2078" y="2872"/>
                          <a:pt x="3341" y="2872"/>
                        </a:cubicBezTo>
                        <a:cubicBezTo>
                          <a:pt x="3827" y="2872"/>
                          <a:pt x="4293" y="2707"/>
                          <a:pt x="4682" y="2310"/>
                        </a:cubicBezTo>
                        <a:cubicBezTo>
                          <a:pt x="5381" y="1581"/>
                          <a:pt x="5138" y="699"/>
                          <a:pt x="4591"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90" name="Google Shape;590;p19"/>
                  <p:cNvSpPr/>
                  <p:nvPr/>
                </p:nvSpPr>
                <p:spPr>
                  <a:xfrm>
                    <a:off x="5024550" y="890363"/>
                    <a:ext cx="116275" cy="90450"/>
                  </a:xfrm>
                  <a:custGeom>
                    <a:rect b="b" l="l" r="r" t="t"/>
                    <a:pathLst>
                      <a:path extrusionOk="0" h="3618" w="4651">
                        <a:moveTo>
                          <a:pt x="639" y="0"/>
                        </a:moveTo>
                        <a:cubicBezTo>
                          <a:pt x="152" y="274"/>
                          <a:pt x="0" y="942"/>
                          <a:pt x="274" y="1429"/>
                        </a:cubicBezTo>
                        <a:cubicBezTo>
                          <a:pt x="426" y="1733"/>
                          <a:pt x="365" y="2128"/>
                          <a:pt x="578" y="2462"/>
                        </a:cubicBezTo>
                        <a:cubicBezTo>
                          <a:pt x="882" y="3009"/>
                          <a:pt x="1490" y="3161"/>
                          <a:pt x="2067" y="3192"/>
                        </a:cubicBezTo>
                        <a:cubicBezTo>
                          <a:pt x="2462" y="3465"/>
                          <a:pt x="2918" y="3617"/>
                          <a:pt x="3435" y="3617"/>
                        </a:cubicBezTo>
                        <a:cubicBezTo>
                          <a:pt x="4134" y="3617"/>
                          <a:pt x="4651" y="2948"/>
                          <a:pt x="4469" y="2280"/>
                        </a:cubicBezTo>
                        <a:cubicBezTo>
                          <a:pt x="4317" y="1550"/>
                          <a:pt x="3557" y="1003"/>
                          <a:pt x="3010" y="578"/>
                        </a:cubicBezTo>
                        <a:cubicBezTo>
                          <a:pt x="2736" y="365"/>
                          <a:pt x="2402" y="152"/>
                          <a:pt x="20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91" name="Google Shape;591;p19"/>
                  <p:cNvSpPr/>
                  <p:nvPr/>
                </p:nvSpPr>
                <p:spPr>
                  <a:xfrm>
                    <a:off x="5159800" y="993963"/>
                    <a:ext cx="101100" cy="66450"/>
                  </a:xfrm>
                  <a:custGeom>
                    <a:rect b="b" l="l" r="r" t="t"/>
                    <a:pathLst>
                      <a:path extrusionOk="0" h="2658" w="4044">
                        <a:moveTo>
                          <a:pt x="1902" y="1"/>
                        </a:moveTo>
                        <a:cubicBezTo>
                          <a:pt x="1572" y="1"/>
                          <a:pt x="1242" y="71"/>
                          <a:pt x="913" y="142"/>
                        </a:cubicBezTo>
                        <a:cubicBezTo>
                          <a:pt x="366" y="233"/>
                          <a:pt x="1" y="902"/>
                          <a:pt x="153" y="1449"/>
                        </a:cubicBezTo>
                        <a:cubicBezTo>
                          <a:pt x="305" y="1874"/>
                          <a:pt x="639" y="2148"/>
                          <a:pt x="1065" y="2209"/>
                        </a:cubicBezTo>
                        <a:cubicBezTo>
                          <a:pt x="1186" y="2239"/>
                          <a:pt x="1308" y="2269"/>
                          <a:pt x="1429" y="2269"/>
                        </a:cubicBezTo>
                        <a:cubicBezTo>
                          <a:pt x="1581" y="2330"/>
                          <a:pt x="1673" y="2421"/>
                          <a:pt x="1825" y="2482"/>
                        </a:cubicBezTo>
                        <a:cubicBezTo>
                          <a:pt x="2070" y="2599"/>
                          <a:pt x="2316" y="2658"/>
                          <a:pt x="2554" y="2658"/>
                        </a:cubicBezTo>
                        <a:cubicBezTo>
                          <a:pt x="2936" y="2658"/>
                          <a:pt x="3300" y="2508"/>
                          <a:pt x="3618" y="2209"/>
                        </a:cubicBezTo>
                        <a:cubicBezTo>
                          <a:pt x="3952" y="1935"/>
                          <a:pt x="4044" y="1297"/>
                          <a:pt x="3800" y="932"/>
                        </a:cubicBezTo>
                        <a:cubicBezTo>
                          <a:pt x="3405" y="385"/>
                          <a:pt x="2888" y="81"/>
                          <a:pt x="2189" y="20"/>
                        </a:cubicBezTo>
                        <a:cubicBezTo>
                          <a:pt x="2093" y="6"/>
                          <a:pt x="1998" y="1"/>
                          <a:pt x="1902"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92" name="Google Shape;592;p19"/>
                  <p:cNvSpPr/>
                  <p:nvPr/>
                </p:nvSpPr>
                <p:spPr>
                  <a:xfrm>
                    <a:off x="4999475" y="1135038"/>
                    <a:ext cx="134525" cy="124350"/>
                  </a:xfrm>
                  <a:custGeom>
                    <a:rect b="b" l="l" r="r" t="t"/>
                    <a:pathLst>
                      <a:path extrusionOk="0" h="4974" w="5381">
                        <a:moveTo>
                          <a:pt x="1950" y="0"/>
                        </a:moveTo>
                        <a:cubicBezTo>
                          <a:pt x="1623" y="0"/>
                          <a:pt x="1280" y="54"/>
                          <a:pt x="913" y="158"/>
                        </a:cubicBezTo>
                        <a:cubicBezTo>
                          <a:pt x="31" y="431"/>
                          <a:pt x="1" y="1465"/>
                          <a:pt x="487" y="1982"/>
                        </a:cubicBezTo>
                        <a:cubicBezTo>
                          <a:pt x="487" y="2194"/>
                          <a:pt x="578" y="2377"/>
                          <a:pt x="761" y="2559"/>
                        </a:cubicBezTo>
                        <a:cubicBezTo>
                          <a:pt x="1430" y="3258"/>
                          <a:pt x="1673" y="4352"/>
                          <a:pt x="2615" y="4808"/>
                        </a:cubicBezTo>
                        <a:cubicBezTo>
                          <a:pt x="2835" y="4922"/>
                          <a:pt x="3083" y="4973"/>
                          <a:pt x="3339" y="4973"/>
                        </a:cubicBezTo>
                        <a:cubicBezTo>
                          <a:pt x="4249" y="4973"/>
                          <a:pt x="5242" y="4312"/>
                          <a:pt x="5290" y="3410"/>
                        </a:cubicBezTo>
                        <a:cubicBezTo>
                          <a:pt x="5381" y="2438"/>
                          <a:pt x="4591" y="1495"/>
                          <a:pt x="3952" y="857"/>
                        </a:cubicBezTo>
                        <a:cubicBezTo>
                          <a:pt x="3323" y="269"/>
                          <a:pt x="2679" y="0"/>
                          <a:pt x="195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93" name="Google Shape;593;p19"/>
                  <p:cNvSpPr/>
                  <p:nvPr/>
                </p:nvSpPr>
                <p:spPr>
                  <a:xfrm>
                    <a:off x="4654475" y="1168463"/>
                    <a:ext cx="163400" cy="135100"/>
                  </a:xfrm>
                  <a:custGeom>
                    <a:rect b="b" l="l" r="r" t="t"/>
                    <a:pathLst>
                      <a:path extrusionOk="0" h="5404" w="6536">
                        <a:moveTo>
                          <a:pt x="1286" y="0"/>
                        </a:moveTo>
                        <a:cubicBezTo>
                          <a:pt x="913" y="0"/>
                          <a:pt x="628" y="220"/>
                          <a:pt x="487" y="548"/>
                        </a:cubicBezTo>
                        <a:cubicBezTo>
                          <a:pt x="153" y="852"/>
                          <a:pt x="1" y="1308"/>
                          <a:pt x="244" y="1794"/>
                        </a:cubicBezTo>
                        <a:cubicBezTo>
                          <a:pt x="730" y="2767"/>
                          <a:pt x="1004" y="3831"/>
                          <a:pt x="1733" y="4651"/>
                        </a:cubicBezTo>
                        <a:cubicBezTo>
                          <a:pt x="2181" y="5145"/>
                          <a:pt x="2753" y="5404"/>
                          <a:pt x="3324" y="5404"/>
                        </a:cubicBezTo>
                        <a:cubicBezTo>
                          <a:pt x="3878" y="5404"/>
                          <a:pt x="4430" y="5160"/>
                          <a:pt x="4864" y="4651"/>
                        </a:cubicBezTo>
                        <a:cubicBezTo>
                          <a:pt x="6536" y="2706"/>
                          <a:pt x="3192" y="609"/>
                          <a:pt x="1642" y="62"/>
                        </a:cubicBezTo>
                        <a:cubicBezTo>
                          <a:pt x="1517" y="20"/>
                          <a:pt x="1398" y="0"/>
                          <a:pt x="128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94" name="Google Shape;594;p19"/>
                  <p:cNvSpPr/>
                  <p:nvPr/>
                </p:nvSpPr>
                <p:spPr>
                  <a:xfrm>
                    <a:off x="4516375" y="1216138"/>
                    <a:ext cx="101650" cy="104625"/>
                  </a:xfrm>
                  <a:custGeom>
                    <a:rect b="b" l="l" r="r" t="t"/>
                    <a:pathLst>
                      <a:path extrusionOk="0" h="4185" w="4066">
                        <a:moveTo>
                          <a:pt x="1563" y="0"/>
                        </a:moveTo>
                        <a:cubicBezTo>
                          <a:pt x="739" y="0"/>
                          <a:pt x="0" y="1080"/>
                          <a:pt x="753" y="1832"/>
                        </a:cubicBezTo>
                        <a:cubicBezTo>
                          <a:pt x="1178" y="2258"/>
                          <a:pt x="1361" y="3109"/>
                          <a:pt x="1725" y="3687"/>
                        </a:cubicBezTo>
                        <a:cubicBezTo>
                          <a:pt x="1938" y="4039"/>
                          <a:pt x="2259" y="4185"/>
                          <a:pt x="2582" y="4185"/>
                        </a:cubicBezTo>
                        <a:cubicBezTo>
                          <a:pt x="3318" y="4185"/>
                          <a:pt x="4065" y="3426"/>
                          <a:pt x="3579" y="2623"/>
                        </a:cubicBezTo>
                        <a:cubicBezTo>
                          <a:pt x="3093" y="1863"/>
                          <a:pt x="2911" y="981"/>
                          <a:pt x="2272" y="313"/>
                        </a:cubicBezTo>
                        <a:cubicBezTo>
                          <a:pt x="2052" y="92"/>
                          <a:pt x="1804" y="0"/>
                          <a:pt x="1563"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95" name="Google Shape;595;p19"/>
                  <p:cNvSpPr/>
                  <p:nvPr/>
                </p:nvSpPr>
                <p:spPr>
                  <a:xfrm>
                    <a:off x="4692475" y="1379163"/>
                    <a:ext cx="139075" cy="121900"/>
                  </a:xfrm>
                  <a:custGeom>
                    <a:rect b="b" l="l" r="r" t="t"/>
                    <a:pathLst>
                      <a:path extrusionOk="0" h="4876" w="5563">
                        <a:moveTo>
                          <a:pt x="1467" y="0"/>
                        </a:moveTo>
                        <a:cubicBezTo>
                          <a:pt x="1394" y="0"/>
                          <a:pt x="1320" y="8"/>
                          <a:pt x="1247" y="23"/>
                        </a:cubicBezTo>
                        <a:cubicBezTo>
                          <a:pt x="487" y="114"/>
                          <a:pt x="1" y="1087"/>
                          <a:pt x="487" y="1725"/>
                        </a:cubicBezTo>
                        <a:cubicBezTo>
                          <a:pt x="912" y="2606"/>
                          <a:pt x="1308" y="3579"/>
                          <a:pt x="2037" y="4248"/>
                        </a:cubicBezTo>
                        <a:cubicBezTo>
                          <a:pt x="2483" y="4680"/>
                          <a:pt x="2981" y="4876"/>
                          <a:pt x="3482" y="4876"/>
                        </a:cubicBezTo>
                        <a:cubicBezTo>
                          <a:pt x="4074" y="4876"/>
                          <a:pt x="4672" y="4603"/>
                          <a:pt x="5198" y="4126"/>
                        </a:cubicBezTo>
                        <a:cubicBezTo>
                          <a:pt x="5533" y="3792"/>
                          <a:pt x="5563" y="3275"/>
                          <a:pt x="5350" y="2850"/>
                        </a:cubicBezTo>
                        <a:cubicBezTo>
                          <a:pt x="4742" y="1603"/>
                          <a:pt x="3283" y="874"/>
                          <a:pt x="2067" y="236"/>
                        </a:cubicBezTo>
                        <a:cubicBezTo>
                          <a:pt x="1906" y="74"/>
                          <a:pt x="1693" y="0"/>
                          <a:pt x="14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96" name="Google Shape;596;p19"/>
                  <p:cNvSpPr/>
                  <p:nvPr/>
                </p:nvSpPr>
                <p:spPr>
                  <a:xfrm>
                    <a:off x="4846475" y="1298813"/>
                    <a:ext cx="140875" cy="118350"/>
                  </a:xfrm>
                  <a:custGeom>
                    <a:rect b="b" l="l" r="r" t="t"/>
                    <a:pathLst>
                      <a:path extrusionOk="0" h="4734" w="5635">
                        <a:moveTo>
                          <a:pt x="1922" y="0"/>
                        </a:moveTo>
                        <a:cubicBezTo>
                          <a:pt x="1597" y="0"/>
                          <a:pt x="1280" y="162"/>
                          <a:pt x="1075" y="532"/>
                        </a:cubicBezTo>
                        <a:cubicBezTo>
                          <a:pt x="1" y="2567"/>
                          <a:pt x="2212" y="4734"/>
                          <a:pt x="4239" y="4734"/>
                        </a:cubicBezTo>
                        <a:cubicBezTo>
                          <a:pt x="4391" y="4734"/>
                          <a:pt x="4543" y="4721"/>
                          <a:pt x="4692" y="4696"/>
                        </a:cubicBezTo>
                        <a:cubicBezTo>
                          <a:pt x="5391" y="4574"/>
                          <a:pt x="5634" y="3693"/>
                          <a:pt x="5360" y="3146"/>
                        </a:cubicBezTo>
                        <a:cubicBezTo>
                          <a:pt x="4783" y="2082"/>
                          <a:pt x="3901" y="1261"/>
                          <a:pt x="3050" y="410"/>
                        </a:cubicBezTo>
                        <a:cubicBezTo>
                          <a:pt x="2838" y="197"/>
                          <a:pt x="2594" y="106"/>
                          <a:pt x="2382" y="106"/>
                        </a:cubicBezTo>
                        <a:cubicBezTo>
                          <a:pt x="2234" y="37"/>
                          <a:pt x="2077" y="0"/>
                          <a:pt x="1922"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97" name="Google Shape;597;p19"/>
                  <p:cNvSpPr/>
                  <p:nvPr/>
                </p:nvSpPr>
                <p:spPr>
                  <a:xfrm>
                    <a:off x="5057425" y="1335163"/>
                    <a:ext cx="138125" cy="107775"/>
                  </a:xfrm>
                  <a:custGeom>
                    <a:rect b="b" l="l" r="r" t="t"/>
                    <a:pathLst>
                      <a:path extrusionOk="0" h="4311" w="5525">
                        <a:moveTo>
                          <a:pt x="1035" y="1"/>
                        </a:moveTo>
                        <a:cubicBezTo>
                          <a:pt x="399" y="1"/>
                          <a:pt x="1" y="599"/>
                          <a:pt x="53" y="1175"/>
                        </a:cubicBezTo>
                        <a:cubicBezTo>
                          <a:pt x="23" y="1540"/>
                          <a:pt x="144" y="1874"/>
                          <a:pt x="509" y="2117"/>
                        </a:cubicBezTo>
                        <a:cubicBezTo>
                          <a:pt x="600" y="2208"/>
                          <a:pt x="661" y="2330"/>
                          <a:pt x="722" y="2421"/>
                        </a:cubicBezTo>
                        <a:cubicBezTo>
                          <a:pt x="965" y="2786"/>
                          <a:pt x="1208" y="3151"/>
                          <a:pt x="1482" y="3485"/>
                        </a:cubicBezTo>
                        <a:cubicBezTo>
                          <a:pt x="1834" y="3954"/>
                          <a:pt x="2387" y="4310"/>
                          <a:pt x="2939" y="4310"/>
                        </a:cubicBezTo>
                        <a:cubicBezTo>
                          <a:pt x="3246" y="4310"/>
                          <a:pt x="3551" y="4201"/>
                          <a:pt x="3822" y="3941"/>
                        </a:cubicBezTo>
                        <a:cubicBezTo>
                          <a:pt x="5524" y="2330"/>
                          <a:pt x="2728" y="476"/>
                          <a:pt x="1360" y="50"/>
                        </a:cubicBezTo>
                        <a:cubicBezTo>
                          <a:pt x="1246" y="16"/>
                          <a:pt x="1137" y="1"/>
                          <a:pt x="1035"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98" name="Google Shape;598;p19"/>
                  <p:cNvSpPr/>
                  <p:nvPr/>
                </p:nvSpPr>
                <p:spPr>
                  <a:xfrm>
                    <a:off x="5205150" y="1306713"/>
                    <a:ext cx="120350" cy="96225"/>
                  </a:xfrm>
                  <a:custGeom>
                    <a:rect b="b" l="l" r="r" t="t"/>
                    <a:pathLst>
                      <a:path extrusionOk="0" h="3849" w="4814">
                        <a:moveTo>
                          <a:pt x="1800" y="0"/>
                        </a:moveTo>
                        <a:cubicBezTo>
                          <a:pt x="1731" y="0"/>
                          <a:pt x="1661" y="10"/>
                          <a:pt x="1591" y="33"/>
                        </a:cubicBezTo>
                        <a:cubicBezTo>
                          <a:pt x="1569" y="32"/>
                          <a:pt x="1547" y="31"/>
                          <a:pt x="1525" y="31"/>
                        </a:cubicBezTo>
                        <a:cubicBezTo>
                          <a:pt x="729" y="31"/>
                          <a:pt x="1" y="1087"/>
                          <a:pt x="740" y="1827"/>
                        </a:cubicBezTo>
                        <a:cubicBezTo>
                          <a:pt x="1166" y="2282"/>
                          <a:pt x="1500" y="2799"/>
                          <a:pt x="1956" y="3225"/>
                        </a:cubicBezTo>
                        <a:cubicBezTo>
                          <a:pt x="2384" y="3600"/>
                          <a:pt x="2886" y="3849"/>
                          <a:pt x="3388" y="3849"/>
                        </a:cubicBezTo>
                        <a:cubicBezTo>
                          <a:pt x="3740" y="3849"/>
                          <a:pt x="4092" y="3726"/>
                          <a:pt x="4418" y="3437"/>
                        </a:cubicBezTo>
                        <a:cubicBezTo>
                          <a:pt x="4661" y="3194"/>
                          <a:pt x="4813" y="2738"/>
                          <a:pt x="4692" y="2404"/>
                        </a:cubicBezTo>
                        <a:cubicBezTo>
                          <a:pt x="4266" y="1219"/>
                          <a:pt x="3354" y="428"/>
                          <a:pt x="2138" y="64"/>
                        </a:cubicBezTo>
                        <a:cubicBezTo>
                          <a:pt x="2026" y="26"/>
                          <a:pt x="1913" y="0"/>
                          <a:pt x="180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99" name="Google Shape;599;p19"/>
                  <p:cNvSpPr/>
                  <p:nvPr/>
                </p:nvSpPr>
                <p:spPr>
                  <a:xfrm>
                    <a:off x="5170450" y="1097663"/>
                    <a:ext cx="123875" cy="111225"/>
                  </a:xfrm>
                  <a:custGeom>
                    <a:rect b="b" l="l" r="r" t="t"/>
                    <a:pathLst>
                      <a:path extrusionOk="0" h="4449" w="4955">
                        <a:moveTo>
                          <a:pt x="1247" y="0"/>
                        </a:moveTo>
                        <a:cubicBezTo>
                          <a:pt x="896" y="0"/>
                          <a:pt x="565" y="163"/>
                          <a:pt x="365" y="523"/>
                        </a:cubicBezTo>
                        <a:cubicBezTo>
                          <a:pt x="304" y="614"/>
                          <a:pt x="244" y="735"/>
                          <a:pt x="244" y="887"/>
                        </a:cubicBezTo>
                        <a:cubicBezTo>
                          <a:pt x="31" y="1252"/>
                          <a:pt x="0" y="1739"/>
                          <a:pt x="396" y="2134"/>
                        </a:cubicBezTo>
                        <a:cubicBezTo>
                          <a:pt x="1034" y="2802"/>
                          <a:pt x="1611" y="3593"/>
                          <a:pt x="2402" y="4140"/>
                        </a:cubicBezTo>
                        <a:cubicBezTo>
                          <a:pt x="2684" y="4340"/>
                          <a:pt x="3022" y="4449"/>
                          <a:pt x="3345" y="4449"/>
                        </a:cubicBezTo>
                        <a:cubicBezTo>
                          <a:pt x="3856" y="4449"/>
                          <a:pt x="4331" y="4177"/>
                          <a:pt x="4499" y="3562"/>
                        </a:cubicBezTo>
                        <a:cubicBezTo>
                          <a:pt x="4955" y="1891"/>
                          <a:pt x="3070" y="705"/>
                          <a:pt x="1794" y="128"/>
                        </a:cubicBezTo>
                        <a:cubicBezTo>
                          <a:pt x="1617" y="44"/>
                          <a:pt x="1429" y="0"/>
                          <a:pt x="124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00" name="Google Shape;600;p19"/>
                  <p:cNvSpPr/>
                  <p:nvPr/>
                </p:nvSpPr>
                <p:spPr>
                  <a:xfrm>
                    <a:off x="4926525" y="1476338"/>
                    <a:ext cx="158075" cy="117425"/>
                  </a:xfrm>
                  <a:custGeom>
                    <a:rect b="b" l="l" r="r" t="t"/>
                    <a:pathLst>
                      <a:path extrusionOk="0" h="4697" w="6323">
                        <a:moveTo>
                          <a:pt x="1573" y="1"/>
                        </a:moveTo>
                        <a:cubicBezTo>
                          <a:pt x="1279" y="1"/>
                          <a:pt x="1023" y="151"/>
                          <a:pt x="851" y="361"/>
                        </a:cubicBezTo>
                        <a:cubicBezTo>
                          <a:pt x="335" y="634"/>
                          <a:pt x="0" y="1212"/>
                          <a:pt x="365" y="1820"/>
                        </a:cubicBezTo>
                        <a:cubicBezTo>
                          <a:pt x="975" y="2805"/>
                          <a:pt x="2165" y="4697"/>
                          <a:pt x="3473" y="4697"/>
                        </a:cubicBezTo>
                        <a:cubicBezTo>
                          <a:pt x="3859" y="4697"/>
                          <a:pt x="4256" y="4532"/>
                          <a:pt x="4651" y="4130"/>
                        </a:cubicBezTo>
                        <a:cubicBezTo>
                          <a:pt x="6323" y="2428"/>
                          <a:pt x="3222" y="877"/>
                          <a:pt x="2128" y="178"/>
                        </a:cubicBezTo>
                        <a:cubicBezTo>
                          <a:pt x="1936" y="54"/>
                          <a:pt x="1747" y="1"/>
                          <a:pt x="157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01" name="Google Shape;601;p19"/>
                  <p:cNvSpPr/>
                  <p:nvPr/>
                </p:nvSpPr>
                <p:spPr>
                  <a:xfrm>
                    <a:off x="4826225" y="1032688"/>
                    <a:ext cx="136800" cy="102350"/>
                  </a:xfrm>
                  <a:custGeom>
                    <a:rect b="b" l="l" r="r" t="t"/>
                    <a:pathLst>
                      <a:path extrusionOk="0" h="4094" w="5472">
                        <a:moveTo>
                          <a:pt x="1367" y="0"/>
                        </a:moveTo>
                        <a:cubicBezTo>
                          <a:pt x="1109" y="0"/>
                          <a:pt x="873" y="132"/>
                          <a:pt x="699" y="325"/>
                        </a:cubicBezTo>
                        <a:cubicBezTo>
                          <a:pt x="274" y="538"/>
                          <a:pt x="0" y="1024"/>
                          <a:pt x="304" y="1572"/>
                        </a:cubicBezTo>
                        <a:cubicBezTo>
                          <a:pt x="821" y="2442"/>
                          <a:pt x="1866" y="4094"/>
                          <a:pt x="3002" y="4094"/>
                        </a:cubicBezTo>
                        <a:cubicBezTo>
                          <a:pt x="3335" y="4094"/>
                          <a:pt x="3675" y="3952"/>
                          <a:pt x="4012" y="3608"/>
                        </a:cubicBezTo>
                        <a:cubicBezTo>
                          <a:pt x="5471" y="2119"/>
                          <a:pt x="2797" y="781"/>
                          <a:pt x="1824" y="143"/>
                        </a:cubicBezTo>
                        <a:cubicBezTo>
                          <a:pt x="1669" y="43"/>
                          <a:pt x="1514" y="0"/>
                          <a:pt x="13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602" name="Google Shape;602;p19"/>
                <p:cNvSpPr/>
                <p:nvPr/>
              </p:nvSpPr>
              <p:spPr>
                <a:xfrm>
                  <a:off x="72750" y="1448188"/>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03" name="Google Shape;603;p19"/>
                <p:cNvSpPr/>
                <p:nvPr/>
              </p:nvSpPr>
              <p:spPr>
                <a:xfrm>
                  <a:off x="1297538" y="15712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04" name="Google Shape;604;p19"/>
                <p:cNvSpPr/>
                <p:nvPr/>
              </p:nvSpPr>
              <p:spPr>
                <a:xfrm rot="10800000">
                  <a:off x="1860007" y="74754"/>
                  <a:ext cx="410470" cy="31850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nvGrpSpPr>
              <p:cNvPr id="605" name="Google Shape;605;p19"/>
              <p:cNvGrpSpPr/>
              <p:nvPr/>
            </p:nvGrpSpPr>
            <p:grpSpPr>
              <a:xfrm>
                <a:off x="7860550" y="-95601"/>
                <a:ext cx="1344699" cy="1298876"/>
                <a:chOff x="7860550" y="-95601"/>
                <a:chExt cx="1344699" cy="1298876"/>
              </a:xfrm>
            </p:grpSpPr>
            <p:sp>
              <p:nvSpPr>
                <p:cNvPr id="606" name="Google Shape;606;p19"/>
                <p:cNvSpPr/>
                <p:nvPr/>
              </p:nvSpPr>
              <p:spPr>
                <a:xfrm rot="3108773">
                  <a:off x="8049938" y="142001"/>
                  <a:ext cx="697321" cy="572662"/>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07" name="Google Shape;607;p19"/>
                <p:cNvSpPr/>
                <p:nvPr/>
              </p:nvSpPr>
              <p:spPr>
                <a:xfrm>
                  <a:off x="7860550" y="50200"/>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08" name="Google Shape;608;p19"/>
                <p:cNvSpPr/>
                <p:nvPr/>
              </p:nvSpPr>
              <p:spPr>
                <a:xfrm>
                  <a:off x="8473150" y="506050"/>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09" name="Google Shape;609;p19"/>
                <p:cNvSpPr/>
                <p:nvPr/>
              </p:nvSpPr>
              <p:spPr>
                <a:xfrm>
                  <a:off x="8920350" y="1165275"/>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10" name="Google Shape;610;p19"/>
                <p:cNvSpPr/>
                <p:nvPr/>
              </p:nvSpPr>
              <p:spPr>
                <a:xfrm>
                  <a:off x="8969000" y="409325"/>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11" name="Google Shape;611;p19"/>
                <p:cNvSpPr/>
                <p:nvPr/>
              </p:nvSpPr>
              <p:spPr>
                <a:xfrm rot="-1700448">
                  <a:off x="8522533" y="32672"/>
                  <a:ext cx="633335" cy="367911"/>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12" name="Google Shape;612;p19"/>
                <p:cNvSpPr/>
                <p:nvPr/>
              </p:nvSpPr>
              <p:spPr>
                <a:xfrm>
                  <a:off x="8660725" y="65597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13" name="Google Shape;613;p19"/>
                <p:cNvSpPr/>
                <p:nvPr/>
              </p:nvSpPr>
              <p:spPr>
                <a:xfrm>
                  <a:off x="8559050" y="905875"/>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614" name="Google Shape;614;p19"/>
            <p:cNvSpPr/>
            <p:nvPr/>
          </p:nvSpPr>
          <p:spPr>
            <a:xfrm>
              <a:off x="8339425" y="8414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615" name="Google Shape;615;p19"/>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7">
    <p:spTree>
      <p:nvGrpSpPr>
        <p:cNvPr id="616" name="Shape 616"/>
        <p:cNvGrpSpPr/>
        <p:nvPr/>
      </p:nvGrpSpPr>
      <p:grpSpPr>
        <a:xfrm>
          <a:off x="0" y="0"/>
          <a:ext cx="0" cy="0"/>
          <a:chOff x="0" y="0"/>
          <a:chExt cx="0" cy="0"/>
        </a:xfrm>
      </p:grpSpPr>
      <p:grpSp>
        <p:nvGrpSpPr>
          <p:cNvPr id="617" name="Google Shape;617;p20"/>
          <p:cNvGrpSpPr/>
          <p:nvPr/>
        </p:nvGrpSpPr>
        <p:grpSpPr>
          <a:xfrm>
            <a:off x="-960017" y="-761942"/>
            <a:ext cx="8920091" cy="12237475"/>
            <a:chOff x="-1097162" y="-364775"/>
            <a:chExt cx="10194390" cy="5858615"/>
          </a:xfrm>
        </p:grpSpPr>
        <p:sp>
          <p:nvSpPr>
            <p:cNvPr id="618" name="Google Shape;618;p20"/>
            <p:cNvSpPr/>
            <p:nvPr/>
          </p:nvSpPr>
          <p:spPr>
            <a:xfrm flipH="1" rot="10800000">
              <a:off x="-1097162" y="-364775"/>
              <a:ext cx="2505375" cy="1363175"/>
            </a:xfrm>
            <a:custGeom>
              <a:rect b="b" l="l" r="r" t="t"/>
              <a:pathLst>
                <a:path extrusionOk="0" h="54527" w="100215">
                  <a:moveTo>
                    <a:pt x="34672" y="1"/>
                  </a:moveTo>
                  <a:cubicBezTo>
                    <a:pt x="27998" y="1"/>
                    <a:pt x="22358" y="4564"/>
                    <a:pt x="16171" y="7292"/>
                  </a:cubicBezTo>
                  <a:cubicBezTo>
                    <a:pt x="10487" y="9784"/>
                    <a:pt x="5137" y="11030"/>
                    <a:pt x="0" y="11182"/>
                  </a:cubicBezTo>
                  <a:lnTo>
                    <a:pt x="0" y="54526"/>
                  </a:lnTo>
                  <a:lnTo>
                    <a:pt x="67661" y="54526"/>
                  </a:lnTo>
                  <a:cubicBezTo>
                    <a:pt x="68816" y="44800"/>
                    <a:pt x="73497" y="39633"/>
                    <a:pt x="81734" y="33097"/>
                  </a:cubicBezTo>
                  <a:cubicBezTo>
                    <a:pt x="89029" y="27322"/>
                    <a:pt x="100215" y="22733"/>
                    <a:pt x="95503" y="10848"/>
                  </a:cubicBezTo>
                  <a:cubicBezTo>
                    <a:pt x="92626" y="3618"/>
                    <a:pt x="87733" y="1358"/>
                    <a:pt x="82057" y="1358"/>
                  </a:cubicBezTo>
                  <a:cubicBezTo>
                    <a:pt x="72600" y="1358"/>
                    <a:pt x="60970" y="7632"/>
                    <a:pt x="52878" y="7632"/>
                  </a:cubicBezTo>
                  <a:cubicBezTo>
                    <a:pt x="52229" y="7632"/>
                    <a:pt x="51604" y="7591"/>
                    <a:pt x="51004" y="7504"/>
                  </a:cubicBezTo>
                  <a:cubicBezTo>
                    <a:pt x="45016" y="6653"/>
                    <a:pt x="45138" y="2854"/>
                    <a:pt x="39849" y="939"/>
                  </a:cubicBezTo>
                  <a:cubicBezTo>
                    <a:pt x="38044" y="281"/>
                    <a:pt x="36326" y="1"/>
                    <a:pt x="34672"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19" name="Google Shape;619;p20"/>
            <p:cNvSpPr/>
            <p:nvPr/>
          </p:nvSpPr>
          <p:spPr>
            <a:xfrm flipH="1" rot="10800000">
              <a:off x="-523112" y="-156912"/>
              <a:ext cx="3796425" cy="947425"/>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20" name="Google Shape;620;p20"/>
            <p:cNvSpPr/>
            <p:nvPr/>
          </p:nvSpPr>
          <p:spPr>
            <a:xfrm flipH="1" rot="10800000">
              <a:off x="651013" y="185800"/>
              <a:ext cx="207475" cy="161875"/>
            </a:xfrm>
            <a:custGeom>
              <a:rect b="b" l="l" r="r" t="t"/>
              <a:pathLst>
                <a:path extrusionOk="0" h="6475" w="8299">
                  <a:moveTo>
                    <a:pt x="4165" y="1"/>
                  </a:moveTo>
                  <a:cubicBezTo>
                    <a:pt x="1" y="1"/>
                    <a:pt x="1" y="6475"/>
                    <a:pt x="4165" y="6475"/>
                  </a:cubicBezTo>
                  <a:cubicBezTo>
                    <a:pt x="8299" y="6475"/>
                    <a:pt x="8299" y="1"/>
                    <a:pt x="4165"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21" name="Google Shape;621;p20"/>
            <p:cNvSpPr/>
            <p:nvPr/>
          </p:nvSpPr>
          <p:spPr>
            <a:xfrm flipH="1" rot="10800000">
              <a:off x="149813" y="347675"/>
              <a:ext cx="60825" cy="47150"/>
            </a:xfrm>
            <a:custGeom>
              <a:rect b="b" l="l" r="r" t="t"/>
              <a:pathLst>
                <a:path extrusionOk="0" h="1886" w="2433">
                  <a:moveTo>
                    <a:pt x="1216" y="1"/>
                  </a:moveTo>
                  <a:cubicBezTo>
                    <a:pt x="0" y="1"/>
                    <a:pt x="0" y="1885"/>
                    <a:pt x="1216" y="1885"/>
                  </a:cubicBezTo>
                  <a:cubicBezTo>
                    <a:pt x="2432" y="1885"/>
                    <a:pt x="2432" y="1"/>
                    <a:pt x="1216"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22" name="Google Shape;622;p20"/>
            <p:cNvSpPr/>
            <p:nvPr/>
          </p:nvSpPr>
          <p:spPr>
            <a:xfrm flipH="1" rot="10800000">
              <a:off x="100425" y="1559425"/>
              <a:ext cx="110225" cy="85900"/>
            </a:xfrm>
            <a:custGeom>
              <a:rect b="b" l="l" r="r" t="t"/>
              <a:pathLst>
                <a:path extrusionOk="0" h="3436" w="4409">
                  <a:moveTo>
                    <a:pt x="2220" y="1"/>
                  </a:moveTo>
                  <a:cubicBezTo>
                    <a:pt x="1" y="1"/>
                    <a:pt x="1" y="3435"/>
                    <a:pt x="2220" y="3435"/>
                  </a:cubicBezTo>
                  <a:cubicBezTo>
                    <a:pt x="4408" y="3435"/>
                    <a:pt x="4408" y="1"/>
                    <a:pt x="222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623" name="Google Shape;623;p20"/>
            <p:cNvGrpSpPr/>
            <p:nvPr/>
          </p:nvGrpSpPr>
          <p:grpSpPr>
            <a:xfrm flipH="1">
              <a:off x="3854016" y="4706081"/>
              <a:ext cx="1289997" cy="787759"/>
              <a:chOff x="593100" y="4542650"/>
              <a:chExt cx="1005375" cy="613950"/>
            </a:xfrm>
          </p:grpSpPr>
          <p:sp>
            <p:nvSpPr>
              <p:cNvPr id="624" name="Google Shape;624;p20"/>
              <p:cNvSpPr/>
              <p:nvPr/>
            </p:nvSpPr>
            <p:spPr>
              <a:xfrm>
                <a:off x="954050" y="4731300"/>
                <a:ext cx="166450" cy="142100"/>
              </a:xfrm>
              <a:custGeom>
                <a:rect b="b" l="l" r="r" t="t"/>
                <a:pathLst>
                  <a:path extrusionOk="0" h="5684" w="6658">
                    <a:moveTo>
                      <a:pt x="5064" y="0"/>
                    </a:moveTo>
                    <a:cubicBezTo>
                      <a:pt x="4902" y="0"/>
                      <a:pt x="4733" y="38"/>
                      <a:pt x="4560" y="125"/>
                    </a:cubicBezTo>
                    <a:cubicBezTo>
                      <a:pt x="3466" y="581"/>
                      <a:pt x="2250" y="854"/>
                      <a:pt x="1277" y="1614"/>
                    </a:cubicBezTo>
                    <a:cubicBezTo>
                      <a:pt x="153" y="2556"/>
                      <a:pt x="1" y="4106"/>
                      <a:pt x="1126" y="5109"/>
                    </a:cubicBezTo>
                    <a:cubicBezTo>
                      <a:pt x="1555" y="5514"/>
                      <a:pt x="2002" y="5684"/>
                      <a:pt x="2447" y="5684"/>
                    </a:cubicBezTo>
                    <a:cubicBezTo>
                      <a:pt x="4178" y="5684"/>
                      <a:pt x="5882" y="3114"/>
                      <a:pt x="6414" y="1736"/>
                    </a:cubicBezTo>
                    <a:cubicBezTo>
                      <a:pt x="6658" y="1128"/>
                      <a:pt x="6384" y="672"/>
                      <a:pt x="5958" y="429"/>
                    </a:cubicBezTo>
                    <a:cubicBezTo>
                      <a:pt x="5730" y="179"/>
                      <a:pt x="5415" y="0"/>
                      <a:pt x="5064"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625" name="Google Shape;625;p20"/>
              <p:cNvGrpSpPr/>
              <p:nvPr/>
            </p:nvGrpSpPr>
            <p:grpSpPr>
              <a:xfrm>
                <a:off x="593100" y="4542650"/>
                <a:ext cx="1005375" cy="613950"/>
                <a:chOff x="593100" y="4542650"/>
                <a:chExt cx="1005375" cy="613950"/>
              </a:xfrm>
            </p:grpSpPr>
            <p:sp>
              <p:nvSpPr>
                <p:cNvPr id="626" name="Google Shape;626;p20"/>
                <p:cNvSpPr/>
                <p:nvPr/>
              </p:nvSpPr>
              <p:spPr>
                <a:xfrm>
                  <a:off x="1128825" y="4542650"/>
                  <a:ext cx="154300" cy="110700"/>
                </a:xfrm>
                <a:custGeom>
                  <a:rect b="b" l="l" r="r" t="t"/>
                  <a:pathLst>
                    <a:path extrusionOk="0" h="4428" w="6172">
                      <a:moveTo>
                        <a:pt x="3676" y="0"/>
                      </a:moveTo>
                      <a:cubicBezTo>
                        <a:pt x="3008" y="0"/>
                        <a:pt x="2340" y="91"/>
                        <a:pt x="1733" y="345"/>
                      </a:cubicBezTo>
                      <a:cubicBezTo>
                        <a:pt x="578" y="862"/>
                        <a:pt x="1" y="2199"/>
                        <a:pt x="548" y="3385"/>
                      </a:cubicBezTo>
                      <a:cubicBezTo>
                        <a:pt x="881" y="4147"/>
                        <a:pt x="1392" y="4428"/>
                        <a:pt x="1962" y="4428"/>
                      </a:cubicBezTo>
                      <a:cubicBezTo>
                        <a:pt x="3006" y="4428"/>
                        <a:pt x="4248" y="3486"/>
                        <a:pt x="4955" y="2838"/>
                      </a:cubicBezTo>
                      <a:cubicBezTo>
                        <a:pt x="5138" y="2686"/>
                        <a:pt x="5229" y="2534"/>
                        <a:pt x="5290" y="2351"/>
                      </a:cubicBezTo>
                      <a:cubicBezTo>
                        <a:pt x="6171" y="1895"/>
                        <a:pt x="6050" y="224"/>
                        <a:pt x="4773" y="72"/>
                      </a:cubicBezTo>
                      <a:cubicBezTo>
                        <a:pt x="4415" y="28"/>
                        <a:pt x="4046" y="0"/>
                        <a:pt x="3676"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27" name="Google Shape;627;p20"/>
                <p:cNvSpPr/>
                <p:nvPr/>
              </p:nvSpPr>
              <p:spPr>
                <a:xfrm>
                  <a:off x="1169875" y="4704100"/>
                  <a:ext cx="145925" cy="137650"/>
                </a:xfrm>
                <a:custGeom>
                  <a:rect b="b" l="l" r="r" t="t"/>
                  <a:pathLst>
                    <a:path extrusionOk="0" h="5506" w="5837">
                      <a:moveTo>
                        <a:pt x="4275" y="0"/>
                      </a:moveTo>
                      <a:cubicBezTo>
                        <a:pt x="4191" y="0"/>
                        <a:pt x="4104" y="9"/>
                        <a:pt x="4012" y="27"/>
                      </a:cubicBezTo>
                      <a:cubicBezTo>
                        <a:pt x="3009" y="240"/>
                        <a:pt x="1824" y="848"/>
                        <a:pt x="1094" y="1577"/>
                      </a:cubicBezTo>
                      <a:cubicBezTo>
                        <a:pt x="0" y="2611"/>
                        <a:pt x="547" y="4100"/>
                        <a:pt x="1398" y="5134"/>
                      </a:cubicBezTo>
                      <a:cubicBezTo>
                        <a:pt x="1621" y="5393"/>
                        <a:pt x="1934" y="5506"/>
                        <a:pt x="2248" y="5506"/>
                      </a:cubicBezTo>
                      <a:cubicBezTo>
                        <a:pt x="2448" y="5506"/>
                        <a:pt x="2649" y="5460"/>
                        <a:pt x="2827" y="5377"/>
                      </a:cubicBezTo>
                      <a:cubicBezTo>
                        <a:pt x="4134" y="4799"/>
                        <a:pt x="5137" y="3462"/>
                        <a:pt x="5654" y="2124"/>
                      </a:cubicBezTo>
                      <a:cubicBezTo>
                        <a:pt x="5836" y="1638"/>
                        <a:pt x="5684" y="1243"/>
                        <a:pt x="5411" y="1000"/>
                      </a:cubicBezTo>
                      <a:cubicBezTo>
                        <a:pt x="5304" y="465"/>
                        <a:pt x="4891" y="0"/>
                        <a:pt x="4275"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28" name="Google Shape;628;p20"/>
                <p:cNvSpPr/>
                <p:nvPr/>
              </p:nvSpPr>
              <p:spPr>
                <a:xfrm>
                  <a:off x="1378850" y="4709925"/>
                  <a:ext cx="90450" cy="100100"/>
                </a:xfrm>
                <a:custGeom>
                  <a:rect b="b" l="l" r="r" t="t"/>
                  <a:pathLst>
                    <a:path extrusionOk="0" h="4004" w="3618">
                      <a:moveTo>
                        <a:pt x="2264" y="1"/>
                      </a:moveTo>
                      <a:cubicBezTo>
                        <a:pt x="1988" y="1"/>
                        <a:pt x="1713" y="101"/>
                        <a:pt x="1489" y="311"/>
                      </a:cubicBezTo>
                      <a:cubicBezTo>
                        <a:pt x="973" y="767"/>
                        <a:pt x="395" y="1192"/>
                        <a:pt x="152" y="1891"/>
                      </a:cubicBezTo>
                      <a:cubicBezTo>
                        <a:pt x="0" y="2347"/>
                        <a:pt x="30" y="2834"/>
                        <a:pt x="274" y="3259"/>
                      </a:cubicBezTo>
                      <a:cubicBezTo>
                        <a:pt x="522" y="3756"/>
                        <a:pt x="967" y="4004"/>
                        <a:pt x="1433" y="4004"/>
                      </a:cubicBezTo>
                      <a:cubicBezTo>
                        <a:pt x="1766" y="4004"/>
                        <a:pt x="2110" y="3877"/>
                        <a:pt x="2401" y="3624"/>
                      </a:cubicBezTo>
                      <a:cubicBezTo>
                        <a:pt x="2736" y="3320"/>
                        <a:pt x="2857" y="2834"/>
                        <a:pt x="2736" y="2408"/>
                      </a:cubicBezTo>
                      <a:cubicBezTo>
                        <a:pt x="2857" y="2287"/>
                        <a:pt x="2979" y="2165"/>
                        <a:pt x="3100" y="2074"/>
                      </a:cubicBezTo>
                      <a:cubicBezTo>
                        <a:pt x="3556" y="1648"/>
                        <a:pt x="3617" y="828"/>
                        <a:pt x="3161" y="402"/>
                      </a:cubicBezTo>
                      <a:cubicBezTo>
                        <a:pt x="2915" y="139"/>
                        <a:pt x="2589" y="1"/>
                        <a:pt x="2264"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29" name="Google Shape;629;p20"/>
                <p:cNvSpPr/>
                <p:nvPr/>
              </p:nvSpPr>
              <p:spPr>
                <a:xfrm>
                  <a:off x="1312725" y="4918100"/>
                  <a:ext cx="145175" cy="140375"/>
                </a:xfrm>
                <a:custGeom>
                  <a:rect b="b" l="l" r="r" t="t"/>
                  <a:pathLst>
                    <a:path extrusionOk="0" h="5615" w="5807">
                      <a:moveTo>
                        <a:pt x="4037" y="1"/>
                      </a:moveTo>
                      <a:cubicBezTo>
                        <a:pt x="3867" y="1"/>
                        <a:pt x="3686" y="41"/>
                        <a:pt x="3496" y="130"/>
                      </a:cubicBezTo>
                      <a:cubicBezTo>
                        <a:pt x="1885" y="859"/>
                        <a:pt x="1" y="3443"/>
                        <a:pt x="1520" y="5084"/>
                      </a:cubicBezTo>
                      <a:cubicBezTo>
                        <a:pt x="1874" y="5461"/>
                        <a:pt x="2284" y="5615"/>
                        <a:pt x="2701" y="5615"/>
                      </a:cubicBezTo>
                      <a:cubicBezTo>
                        <a:pt x="3395" y="5615"/>
                        <a:pt x="4108" y="5190"/>
                        <a:pt x="4621" y="4659"/>
                      </a:cubicBezTo>
                      <a:cubicBezTo>
                        <a:pt x="5563" y="3686"/>
                        <a:pt x="5806" y="2562"/>
                        <a:pt x="5654" y="1224"/>
                      </a:cubicBezTo>
                      <a:cubicBezTo>
                        <a:pt x="5624" y="768"/>
                        <a:pt x="5229" y="434"/>
                        <a:pt x="4803" y="312"/>
                      </a:cubicBezTo>
                      <a:cubicBezTo>
                        <a:pt x="4592" y="120"/>
                        <a:pt x="4331" y="1"/>
                        <a:pt x="4037"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30" name="Google Shape;630;p20"/>
                <p:cNvSpPr/>
                <p:nvPr/>
              </p:nvSpPr>
              <p:spPr>
                <a:xfrm>
                  <a:off x="1474575" y="5016225"/>
                  <a:ext cx="123900" cy="132150"/>
                </a:xfrm>
                <a:custGeom>
                  <a:rect b="b" l="l" r="r" t="t"/>
                  <a:pathLst>
                    <a:path extrusionOk="0" h="5286" w="4956">
                      <a:moveTo>
                        <a:pt x="3402" y="1"/>
                      </a:moveTo>
                      <a:cubicBezTo>
                        <a:pt x="3157" y="1"/>
                        <a:pt x="2907" y="83"/>
                        <a:pt x="2676" y="278"/>
                      </a:cubicBezTo>
                      <a:cubicBezTo>
                        <a:pt x="1642" y="1159"/>
                        <a:pt x="1" y="2862"/>
                        <a:pt x="518" y="4351"/>
                      </a:cubicBezTo>
                      <a:cubicBezTo>
                        <a:pt x="703" y="4934"/>
                        <a:pt x="1097" y="5286"/>
                        <a:pt x="1658" y="5286"/>
                      </a:cubicBezTo>
                      <a:cubicBezTo>
                        <a:pt x="1740" y="5286"/>
                        <a:pt x="1826" y="5278"/>
                        <a:pt x="1916" y="5263"/>
                      </a:cubicBezTo>
                      <a:cubicBezTo>
                        <a:pt x="2767" y="5172"/>
                        <a:pt x="3436" y="4351"/>
                        <a:pt x="3922" y="3743"/>
                      </a:cubicBezTo>
                      <a:cubicBezTo>
                        <a:pt x="4408" y="3135"/>
                        <a:pt x="4955" y="2314"/>
                        <a:pt x="4895" y="1494"/>
                      </a:cubicBezTo>
                      <a:cubicBezTo>
                        <a:pt x="4864" y="1068"/>
                        <a:pt x="4682" y="673"/>
                        <a:pt x="4378" y="460"/>
                      </a:cubicBezTo>
                      <a:cubicBezTo>
                        <a:pt x="4123" y="187"/>
                        <a:pt x="3769" y="1"/>
                        <a:pt x="3402"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31" name="Google Shape;631;p20"/>
                <p:cNvSpPr/>
                <p:nvPr/>
              </p:nvSpPr>
              <p:spPr>
                <a:xfrm>
                  <a:off x="938475" y="4583700"/>
                  <a:ext cx="144100" cy="89400"/>
                </a:xfrm>
                <a:custGeom>
                  <a:rect b="b" l="l" r="r" t="t"/>
                  <a:pathLst>
                    <a:path extrusionOk="0" h="3576" w="5764">
                      <a:moveTo>
                        <a:pt x="4036" y="0"/>
                      </a:moveTo>
                      <a:cubicBezTo>
                        <a:pt x="3781" y="0"/>
                        <a:pt x="3515" y="94"/>
                        <a:pt x="3268" y="314"/>
                      </a:cubicBezTo>
                      <a:cubicBezTo>
                        <a:pt x="2752" y="770"/>
                        <a:pt x="1809" y="922"/>
                        <a:pt x="1141" y="1287"/>
                      </a:cubicBezTo>
                      <a:cubicBezTo>
                        <a:pt x="1" y="1935"/>
                        <a:pt x="627" y="3576"/>
                        <a:pt x="1665" y="3576"/>
                      </a:cubicBezTo>
                      <a:cubicBezTo>
                        <a:pt x="1845" y="3576"/>
                        <a:pt x="2037" y="3527"/>
                        <a:pt x="2235" y="3415"/>
                      </a:cubicBezTo>
                      <a:cubicBezTo>
                        <a:pt x="3116" y="2928"/>
                        <a:pt x="4119" y="2776"/>
                        <a:pt x="4879" y="2077"/>
                      </a:cubicBezTo>
                      <a:cubicBezTo>
                        <a:pt x="5764" y="1264"/>
                        <a:pt x="4975" y="0"/>
                        <a:pt x="4036"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32" name="Google Shape;632;p20"/>
                <p:cNvSpPr/>
                <p:nvPr/>
              </p:nvSpPr>
              <p:spPr>
                <a:xfrm>
                  <a:off x="732925" y="4767950"/>
                  <a:ext cx="147450" cy="142000"/>
                </a:xfrm>
                <a:custGeom>
                  <a:rect b="b" l="l" r="r" t="t"/>
                  <a:pathLst>
                    <a:path extrusionOk="0" h="5680" w="5898">
                      <a:moveTo>
                        <a:pt x="4577" y="1"/>
                      </a:moveTo>
                      <a:cubicBezTo>
                        <a:pt x="4372" y="1"/>
                        <a:pt x="4167" y="56"/>
                        <a:pt x="3983" y="178"/>
                      </a:cubicBezTo>
                      <a:cubicBezTo>
                        <a:pt x="2979" y="604"/>
                        <a:pt x="1885" y="999"/>
                        <a:pt x="1065" y="1789"/>
                      </a:cubicBezTo>
                      <a:cubicBezTo>
                        <a:pt x="1" y="2823"/>
                        <a:pt x="122" y="4221"/>
                        <a:pt x="1034" y="5315"/>
                      </a:cubicBezTo>
                      <a:cubicBezTo>
                        <a:pt x="1263" y="5563"/>
                        <a:pt x="1587" y="5679"/>
                        <a:pt x="1909" y="5679"/>
                      </a:cubicBezTo>
                      <a:cubicBezTo>
                        <a:pt x="2101" y="5679"/>
                        <a:pt x="2293" y="5638"/>
                        <a:pt x="2463" y="5558"/>
                      </a:cubicBezTo>
                      <a:cubicBezTo>
                        <a:pt x="3922" y="4920"/>
                        <a:pt x="4773" y="3339"/>
                        <a:pt x="5563" y="2032"/>
                      </a:cubicBezTo>
                      <a:cubicBezTo>
                        <a:pt x="5806" y="1789"/>
                        <a:pt x="5897" y="1455"/>
                        <a:pt x="5837" y="1121"/>
                      </a:cubicBezTo>
                      <a:cubicBezTo>
                        <a:pt x="5791" y="484"/>
                        <a:pt x="5185" y="1"/>
                        <a:pt x="4577"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33" name="Google Shape;633;p20"/>
                <p:cNvSpPr/>
                <p:nvPr/>
              </p:nvSpPr>
              <p:spPr>
                <a:xfrm>
                  <a:off x="820050" y="4957225"/>
                  <a:ext cx="143150" cy="128000"/>
                </a:xfrm>
                <a:custGeom>
                  <a:rect b="b" l="l" r="r" t="t"/>
                  <a:pathLst>
                    <a:path extrusionOk="0" h="5120" w="5726">
                      <a:moveTo>
                        <a:pt x="3752" y="0"/>
                      </a:moveTo>
                      <a:cubicBezTo>
                        <a:pt x="1793" y="0"/>
                        <a:pt x="0" y="2247"/>
                        <a:pt x="224" y="4188"/>
                      </a:cubicBezTo>
                      <a:cubicBezTo>
                        <a:pt x="316" y="4783"/>
                        <a:pt x="873" y="5120"/>
                        <a:pt x="1415" y="5120"/>
                      </a:cubicBezTo>
                      <a:cubicBezTo>
                        <a:pt x="1593" y="5120"/>
                        <a:pt x="1769" y="5084"/>
                        <a:pt x="1926" y="5009"/>
                      </a:cubicBezTo>
                      <a:cubicBezTo>
                        <a:pt x="3172" y="4431"/>
                        <a:pt x="4115" y="3489"/>
                        <a:pt x="5118" y="2577"/>
                      </a:cubicBezTo>
                      <a:cubicBezTo>
                        <a:pt x="5361" y="2334"/>
                        <a:pt x="5452" y="2091"/>
                        <a:pt x="5482" y="1848"/>
                      </a:cubicBezTo>
                      <a:cubicBezTo>
                        <a:pt x="5726" y="1361"/>
                        <a:pt x="5665" y="723"/>
                        <a:pt x="5057" y="358"/>
                      </a:cubicBezTo>
                      <a:cubicBezTo>
                        <a:pt x="4627" y="110"/>
                        <a:pt x="4185" y="0"/>
                        <a:pt x="3752"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34" name="Google Shape;634;p20"/>
                <p:cNvSpPr/>
                <p:nvPr/>
              </p:nvSpPr>
              <p:spPr>
                <a:xfrm>
                  <a:off x="593100" y="5021925"/>
                  <a:ext cx="169500" cy="134675"/>
                </a:xfrm>
                <a:custGeom>
                  <a:rect b="b" l="l" r="r" t="t"/>
                  <a:pathLst>
                    <a:path extrusionOk="0" h="5387" w="6780">
                      <a:moveTo>
                        <a:pt x="5206" y="0"/>
                      </a:moveTo>
                      <a:cubicBezTo>
                        <a:pt x="5032" y="0"/>
                        <a:pt x="4846" y="44"/>
                        <a:pt x="4651" y="141"/>
                      </a:cubicBezTo>
                      <a:cubicBezTo>
                        <a:pt x="3192" y="931"/>
                        <a:pt x="1" y="2755"/>
                        <a:pt x="1855" y="4792"/>
                      </a:cubicBezTo>
                      <a:cubicBezTo>
                        <a:pt x="2251" y="5214"/>
                        <a:pt x="2649" y="5387"/>
                        <a:pt x="3039" y="5387"/>
                      </a:cubicBezTo>
                      <a:cubicBezTo>
                        <a:pt x="4448" y="5387"/>
                        <a:pt x="5748" y="3130"/>
                        <a:pt x="6414" y="2178"/>
                      </a:cubicBezTo>
                      <a:cubicBezTo>
                        <a:pt x="6779" y="1630"/>
                        <a:pt x="6627" y="1083"/>
                        <a:pt x="6262" y="749"/>
                      </a:cubicBezTo>
                      <a:cubicBezTo>
                        <a:pt x="6062" y="326"/>
                        <a:pt x="5682" y="0"/>
                        <a:pt x="5206"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35" name="Google Shape;635;p20"/>
                <p:cNvSpPr/>
                <p:nvPr/>
              </p:nvSpPr>
              <p:spPr>
                <a:xfrm>
                  <a:off x="1115150" y="4931025"/>
                  <a:ext cx="148200" cy="117650"/>
                </a:xfrm>
                <a:custGeom>
                  <a:rect b="b" l="l" r="r" t="t"/>
                  <a:pathLst>
                    <a:path extrusionOk="0" h="4706" w="5928">
                      <a:moveTo>
                        <a:pt x="4546" y="0"/>
                      </a:moveTo>
                      <a:cubicBezTo>
                        <a:pt x="4396" y="0"/>
                        <a:pt x="4237" y="40"/>
                        <a:pt x="4074" y="130"/>
                      </a:cubicBezTo>
                      <a:cubicBezTo>
                        <a:pt x="2797" y="829"/>
                        <a:pt x="1" y="2409"/>
                        <a:pt x="1612" y="4172"/>
                      </a:cubicBezTo>
                      <a:cubicBezTo>
                        <a:pt x="1957" y="4551"/>
                        <a:pt x="2306" y="4706"/>
                        <a:pt x="2647" y="4706"/>
                      </a:cubicBezTo>
                      <a:cubicBezTo>
                        <a:pt x="3868" y="4706"/>
                        <a:pt x="5000" y="2724"/>
                        <a:pt x="5594" y="1893"/>
                      </a:cubicBezTo>
                      <a:cubicBezTo>
                        <a:pt x="5928" y="1437"/>
                        <a:pt x="5776" y="950"/>
                        <a:pt x="5442" y="646"/>
                      </a:cubicBezTo>
                      <a:cubicBezTo>
                        <a:pt x="5286" y="291"/>
                        <a:pt x="4952" y="0"/>
                        <a:pt x="4546"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636" name="Google Shape;636;p20"/>
            <p:cNvSpPr/>
            <p:nvPr/>
          </p:nvSpPr>
          <p:spPr>
            <a:xfrm flipH="1" rot="-7037420">
              <a:off x="8416010" y="168143"/>
              <a:ext cx="622591" cy="511292"/>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37" name="Google Shape;637;p20"/>
            <p:cNvSpPr/>
            <p:nvPr/>
          </p:nvSpPr>
          <p:spPr>
            <a:xfrm>
              <a:off x="8555037" y="539504"/>
              <a:ext cx="209372" cy="168853"/>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rgbClr val="FFA381"/>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38" name="Google Shape;638;p20"/>
            <p:cNvSpPr/>
            <p:nvPr/>
          </p:nvSpPr>
          <p:spPr>
            <a:xfrm rot="10800000">
              <a:off x="8686757" y="876604"/>
              <a:ext cx="410470" cy="31850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39" name="Google Shape;639;p20"/>
            <p:cNvSpPr/>
            <p:nvPr/>
          </p:nvSpPr>
          <p:spPr>
            <a:xfrm flipH="1" rot="10800000">
              <a:off x="8723500" y="4873088"/>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40" name="Google Shape;640;p20"/>
            <p:cNvSpPr/>
            <p:nvPr/>
          </p:nvSpPr>
          <p:spPr>
            <a:xfrm flipH="1" rot="10800000">
              <a:off x="9005350" y="5034925"/>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41" name="Google Shape;641;p20"/>
            <p:cNvSpPr/>
            <p:nvPr/>
          </p:nvSpPr>
          <p:spPr>
            <a:xfrm flipH="1" rot="10800000">
              <a:off x="191650" y="4920575"/>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42" name="Google Shape;642;p20"/>
            <p:cNvSpPr/>
            <p:nvPr/>
          </p:nvSpPr>
          <p:spPr>
            <a:xfrm flipH="1" rot="10800000">
              <a:off x="909538" y="501100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43" name="Google Shape;643;p20"/>
            <p:cNvSpPr/>
            <p:nvPr/>
          </p:nvSpPr>
          <p:spPr>
            <a:xfrm flipH="1" rot="10800000">
              <a:off x="45913" y="4243175"/>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44" name="Google Shape;644;p20"/>
            <p:cNvSpPr/>
            <p:nvPr/>
          </p:nvSpPr>
          <p:spPr>
            <a:xfrm flipH="1" rot="10800000">
              <a:off x="450700" y="4845250"/>
              <a:ext cx="36500" cy="28900"/>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645" name="Google Shape;645;p20"/>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6" name="Shape 56"/>
        <p:cNvGrpSpPr/>
        <p:nvPr/>
      </p:nvGrpSpPr>
      <p:grpSpPr>
        <a:xfrm>
          <a:off x="0" y="0"/>
          <a:ext cx="0" cy="0"/>
          <a:chOff x="0" y="0"/>
          <a:chExt cx="0" cy="0"/>
        </a:xfrm>
      </p:grpSpPr>
      <p:grpSp>
        <p:nvGrpSpPr>
          <p:cNvPr id="57" name="Google Shape;57;p3"/>
          <p:cNvGrpSpPr/>
          <p:nvPr/>
        </p:nvGrpSpPr>
        <p:grpSpPr>
          <a:xfrm>
            <a:off x="-55090" y="0"/>
            <a:ext cx="8189440" cy="10743743"/>
            <a:chOff x="-62960" y="0"/>
            <a:chExt cx="9359360" cy="5143500"/>
          </a:xfrm>
        </p:grpSpPr>
        <p:grpSp>
          <p:nvGrpSpPr>
            <p:cNvPr id="58" name="Google Shape;58;p3"/>
            <p:cNvGrpSpPr/>
            <p:nvPr/>
          </p:nvGrpSpPr>
          <p:grpSpPr>
            <a:xfrm>
              <a:off x="0" y="0"/>
              <a:ext cx="9144000" cy="5143500"/>
              <a:chOff x="0" y="0"/>
              <a:chExt cx="9144000" cy="5143500"/>
            </a:xfrm>
          </p:grpSpPr>
          <p:grpSp>
            <p:nvGrpSpPr>
              <p:cNvPr id="59" name="Google Shape;59;p3"/>
              <p:cNvGrpSpPr/>
              <p:nvPr/>
            </p:nvGrpSpPr>
            <p:grpSpPr>
              <a:xfrm>
                <a:off x="0" y="0"/>
                <a:ext cx="2674075" cy="2497000"/>
                <a:chOff x="0" y="0"/>
                <a:chExt cx="2674075" cy="2497000"/>
              </a:xfrm>
            </p:grpSpPr>
            <p:sp>
              <p:nvSpPr>
                <p:cNvPr id="60" name="Google Shape;60;p3"/>
                <p:cNvSpPr/>
                <p:nvPr/>
              </p:nvSpPr>
              <p:spPr>
                <a:xfrm flipH="1">
                  <a:off x="59" y="0"/>
                  <a:ext cx="981599" cy="654353"/>
                </a:xfrm>
                <a:custGeom>
                  <a:rect b="b" l="l" r="r" t="t"/>
                  <a:pathLst>
                    <a:path extrusionOk="0" h="77301" w="101431">
                      <a:moveTo>
                        <a:pt x="14925" y="0"/>
                      </a:moveTo>
                      <a:cubicBezTo>
                        <a:pt x="14317" y="1277"/>
                        <a:pt x="13587" y="2796"/>
                        <a:pt x="12523" y="4681"/>
                      </a:cubicBezTo>
                      <a:cubicBezTo>
                        <a:pt x="7690" y="13252"/>
                        <a:pt x="0" y="23617"/>
                        <a:pt x="6231" y="34377"/>
                      </a:cubicBezTo>
                      <a:cubicBezTo>
                        <a:pt x="12675" y="45472"/>
                        <a:pt x="24742" y="43800"/>
                        <a:pt x="35563" y="45928"/>
                      </a:cubicBezTo>
                      <a:cubicBezTo>
                        <a:pt x="55260" y="49788"/>
                        <a:pt x="53922" y="66506"/>
                        <a:pt x="69515" y="74864"/>
                      </a:cubicBezTo>
                      <a:cubicBezTo>
                        <a:pt x="72638" y="76540"/>
                        <a:pt x="75607" y="77301"/>
                        <a:pt x="78417" y="77301"/>
                      </a:cubicBezTo>
                      <a:cubicBezTo>
                        <a:pt x="87944" y="77301"/>
                        <a:pt x="95657" y="68560"/>
                        <a:pt x="101431" y="57083"/>
                      </a:cubicBezTo>
                      <a:lnTo>
                        <a:pt x="101431" y="0"/>
                      </a:ln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1" name="Google Shape;61;p3"/>
                <p:cNvSpPr/>
                <p:nvPr/>
              </p:nvSpPr>
              <p:spPr>
                <a:xfrm flipH="1">
                  <a:off x="0" y="0"/>
                  <a:ext cx="2294900" cy="2413425"/>
                </a:xfrm>
                <a:custGeom>
                  <a:rect b="b" l="l" r="r" t="t"/>
                  <a:pathLst>
                    <a:path extrusionOk="0" h="96537" w="91796">
                      <a:moveTo>
                        <a:pt x="1" y="0"/>
                      </a:moveTo>
                      <a:cubicBezTo>
                        <a:pt x="639" y="3222"/>
                        <a:pt x="730" y="6778"/>
                        <a:pt x="821" y="10426"/>
                      </a:cubicBezTo>
                      <a:cubicBezTo>
                        <a:pt x="1034" y="19939"/>
                        <a:pt x="1308" y="29788"/>
                        <a:pt x="12068" y="33222"/>
                      </a:cubicBezTo>
                      <a:cubicBezTo>
                        <a:pt x="14326" y="33945"/>
                        <a:pt x="16704" y="34207"/>
                        <a:pt x="19136" y="34207"/>
                      </a:cubicBezTo>
                      <a:cubicBezTo>
                        <a:pt x="22433" y="34207"/>
                        <a:pt x="25827" y="33725"/>
                        <a:pt x="29150" y="33253"/>
                      </a:cubicBezTo>
                      <a:cubicBezTo>
                        <a:pt x="32430" y="32792"/>
                        <a:pt x="35656" y="32339"/>
                        <a:pt x="38705" y="32339"/>
                      </a:cubicBezTo>
                      <a:cubicBezTo>
                        <a:pt x="45912" y="32339"/>
                        <a:pt x="52127" y="34870"/>
                        <a:pt x="55716" y="45806"/>
                      </a:cubicBezTo>
                      <a:cubicBezTo>
                        <a:pt x="57996" y="52828"/>
                        <a:pt x="56142" y="59545"/>
                        <a:pt x="54318" y="66050"/>
                      </a:cubicBezTo>
                      <a:cubicBezTo>
                        <a:pt x="52038" y="74226"/>
                        <a:pt x="49910" y="81977"/>
                        <a:pt x="56446" y="89150"/>
                      </a:cubicBezTo>
                      <a:cubicBezTo>
                        <a:pt x="60853" y="93983"/>
                        <a:pt x="66537" y="96536"/>
                        <a:pt x="72586" y="96536"/>
                      </a:cubicBezTo>
                      <a:cubicBezTo>
                        <a:pt x="74805" y="96536"/>
                        <a:pt x="77054" y="96202"/>
                        <a:pt x="79303" y="95533"/>
                      </a:cubicBezTo>
                      <a:cubicBezTo>
                        <a:pt x="84166" y="94074"/>
                        <a:pt x="88483" y="91187"/>
                        <a:pt x="91796" y="87448"/>
                      </a:cubicBezTo>
                      <a:lnTo>
                        <a:pt x="91796" y="86871"/>
                      </a:lnTo>
                      <a:cubicBezTo>
                        <a:pt x="88513" y="90731"/>
                        <a:pt x="84136" y="93679"/>
                        <a:pt x="79182" y="95169"/>
                      </a:cubicBezTo>
                      <a:cubicBezTo>
                        <a:pt x="76963" y="95830"/>
                        <a:pt x="74757" y="96155"/>
                        <a:pt x="72603" y="96155"/>
                      </a:cubicBezTo>
                      <a:cubicBezTo>
                        <a:pt x="66641" y="96155"/>
                        <a:pt x="61073" y="93663"/>
                        <a:pt x="56719" y="88907"/>
                      </a:cubicBezTo>
                      <a:cubicBezTo>
                        <a:pt x="50336" y="81855"/>
                        <a:pt x="52433" y="74226"/>
                        <a:pt x="54683" y="66171"/>
                      </a:cubicBezTo>
                      <a:cubicBezTo>
                        <a:pt x="56506" y="59606"/>
                        <a:pt x="58391" y="52797"/>
                        <a:pt x="56050" y="45685"/>
                      </a:cubicBezTo>
                      <a:cubicBezTo>
                        <a:pt x="52420" y="34536"/>
                        <a:pt x="46117" y="31956"/>
                        <a:pt x="38799" y="31956"/>
                      </a:cubicBezTo>
                      <a:cubicBezTo>
                        <a:pt x="35703" y="31956"/>
                        <a:pt x="32424" y="32418"/>
                        <a:pt x="29089" y="32888"/>
                      </a:cubicBezTo>
                      <a:cubicBezTo>
                        <a:pt x="25774" y="33344"/>
                        <a:pt x="22398" y="33820"/>
                        <a:pt x="19125" y="33820"/>
                      </a:cubicBezTo>
                      <a:cubicBezTo>
                        <a:pt x="16726" y="33820"/>
                        <a:pt x="14383" y="33565"/>
                        <a:pt x="12159" y="32858"/>
                      </a:cubicBezTo>
                      <a:cubicBezTo>
                        <a:pt x="1672" y="29514"/>
                        <a:pt x="1429" y="19788"/>
                        <a:pt x="1186" y="10395"/>
                      </a:cubicBezTo>
                      <a:cubicBezTo>
                        <a:pt x="1095" y="6869"/>
                        <a:pt x="1004" y="3283"/>
                        <a:pt x="3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2" name="Google Shape;62;p3"/>
                <p:cNvSpPr/>
                <p:nvPr/>
              </p:nvSpPr>
              <p:spPr>
                <a:xfrm flipH="1">
                  <a:off x="2453700" y="389800"/>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3" name="Google Shape;63;p3"/>
                <p:cNvSpPr/>
                <p:nvPr/>
              </p:nvSpPr>
              <p:spPr>
                <a:xfrm flipH="1">
                  <a:off x="2471175" y="8282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4" name="Google Shape;64;p3"/>
                <p:cNvSpPr/>
                <p:nvPr/>
              </p:nvSpPr>
              <p:spPr>
                <a:xfrm flipH="1">
                  <a:off x="1053200" y="1737850"/>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5" name="Google Shape;65;p3"/>
                <p:cNvSpPr/>
                <p:nvPr/>
              </p:nvSpPr>
              <p:spPr>
                <a:xfrm flipH="1">
                  <a:off x="1215075" y="1567650"/>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6" name="Google Shape;66;p3"/>
                <p:cNvSpPr/>
                <p:nvPr/>
              </p:nvSpPr>
              <p:spPr>
                <a:xfrm flipH="1">
                  <a:off x="1495475" y="1369300"/>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7" name="Google Shape;67;p3"/>
                <p:cNvSpPr/>
                <p:nvPr/>
              </p:nvSpPr>
              <p:spPr>
                <a:xfrm flipH="1">
                  <a:off x="1133000" y="2065375"/>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8" name="Google Shape;68;p3"/>
                <p:cNvSpPr/>
                <p:nvPr/>
              </p:nvSpPr>
              <p:spPr>
                <a:xfrm flipH="1">
                  <a:off x="983300" y="2181625"/>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9" name="Google Shape;69;p3"/>
                <p:cNvSpPr/>
                <p:nvPr/>
              </p:nvSpPr>
              <p:spPr>
                <a:xfrm flipH="1">
                  <a:off x="57750" y="2408825"/>
                  <a:ext cx="48650" cy="38025"/>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0" name="Google Shape;70;p3"/>
                <p:cNvSpPr/>
                <p:nvPr/>
              </p:nvSpPr>
              <p:spPr>
                <a:xfrm flipH="1">
                  <a:off x="131450" y="1929350"/>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1" name="Google Shape;71;p3"/>
                <p:cNvSpPr/>
                <p:nvPr/>
              </p:nvSpPr>
              <p:spPr>
                <a:xfrm flipH="1">
                  <a:off x="279625" y="2198350"/>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2" name="Google Shape;72;p3"/>
                <p:cNvSpPr/>
                <p:nvPr/>
              </p:nvSpPr>
              <p:spPr>
                <a:xfrm flipH="1">
                  <a:off x="835125" y="19308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3" name="Google Shape;73;p3"/>
                <p:cNvSpPr/>
                <p:nvPr/>
              </p:nvSpPr>
              <p:spPr>
                <a:xfrm flipH="1">
                  <a:off x="670975" y="2012175"/>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4" name="Google Shape;74;p3"/>
                <p:cNvSpPr/>
                <p:nvPr/>
              </p:nvSpPr>
              <p:spPr>
                <a:xfrm flipH="1">
                  <a:off x="631475" y="2477975"/>
                  <a:ext cx="24325" cy="19025"/>
                </a:xfrm>
                <a:custGeom>
                  <a:rect b="b" l="l" r="r" t="t"/>
                  <a:pathLst>
                    <a:path extrusionOk="0" h="761" w="973">
                      <a:moveTo>
                        <a:pt x="487" y="1"/>
                      </a:moveTo>
                      <a:cubicBezTo>
                        <a:pt x="0" y="1"/>
                        <a:pt x="0" y="761"/>
                        <a:pt x="487" y="761"/>
                      </a:cubicBezTo>
                      <a:cubicBezTo>
                        <a:pt x="973" y="761"/>
                        <a:pt x="973" y="1"/>
                        <a:pt x="48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5" name="Google Shape;75;p3"/>
                <p:cNvSpPr/>
                <p:nvPr/>
              </p:nvSpPr>
              <p:spPr>
                <a:xfrm flipH="1">
                  <a:off x="38" y="0"/>
                  <a:ext cx="981647" cy="692321"/>
                </a:xfrm>
                <a:custGeom>
                  <a:rect b="b" l="l" r="r" t="t"/>
                  <a:pathLst>
                    <a:path extrusionOk="0" h="59670" w="78422">
                      <a:moveTo>
                        <a:pt x="2189" y="0"/>
                      </a:moveTo>
                      <a:cubicBezTo>
                        <a:pt x="426" y="4985"/>
                        <a:pt x="1" y="10091"/>
                        <a:pt x="1673" y="13708"/>
                      </a:cubicBezTo>
                      <a:cubicBezTo>
                        <a:pt x="4602" y="19963"/>
                        <a:pt x="9708" y="21470"/>
                        <a:pt x="15404" y="21470"/>
                      </a:cubicBezTo>
                      <a:cubicBezTo>
                        <a:pt x="19757" y="21470"/>
                        <a:pt x="24454" y="20590"/>
                        <a:pt x="28786" y="20274"/>
                      </a:cubicBezTo>
                      <a:cubicBezTo>
                        <a:pt x="32688" y="19983"/>
                        <a:pt x="36623" y="19577"/>
                        <a:pt x="40322" y="19577"/>
                      </a:cubicBezTo>
                      <a:cubicBezTo>
                        <a:pt x="48983" y="19577"/>
                        <a:pt x="56349" y="21800"/>
                        <a:pt x="58968" y="32918"/>
                      </a:cubicBezTo>
                      <a:cubicBezTo>
                        <a:pt x="61096" y="42007"/>
                        <a:pt x="50974" y="54742"/>
                        <a:pt x="64197" y="59028"/>
                      </a:cubicBezTo>
                      <a:cubicBezTo>
                        <a:pt x="65521" y="59463"/>
                        <a:pt x="66776" y="59670"/>
                        <a:pt x="67964" y="59670"/>
                      </a:cubicBezTo>
                      <a:cubicBezTo>
                        <a:pt x="72257" y="59670"/>
                        <a:pt x="75684" y="56978"/>
                        <a:pt x="78422" y="52645"/>
                      </a:cubicBezTo>
                      <a:lnTo>
                        <a:pt x="78422" y="0"/>
                      </a:ln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6" name="Google Shape;76;p3"/>
                <p:cNvSpPr/>
                <p:nvPr/>
              </p:nvSpPr>
              <p:spPr>
                <a:xfrm rot="10800000">
                  <a:off x="1831457" y="1229054"/>
                  <a:ext cx="410470" cy="31850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nvGrpSpPr>
              <p:cNvPr id="77" name="Google Shape;77;p3"/>
              <p:cNvGrpSpPr/>
              <p:nvPr/>
            </p:nvGrpSpPr>
            <p:grpSpPr>
              <a:xfrm>
                <a:off x="7296832" y="3833329"/>
                <a:ext cx="1847168" cy="1310171"/>
                <a:chOff x="7296832" y="3833329"/>
                <a:chExt cx="1847168" cy="1310171"/>
              </a:xfrm>
            </p:grpSpPr>
            <p:sp>
              <p:nvSpPr>
                <p:cNvPr id="78" name="Google Shape;78;p3"/>
                <p:cNvSpPr/>
                <p:nvPr/>
              </p:nvSpPr>
              <p:spPr>
                <a:xfrm rot="10800000">
                  <a:off x="7296832" y="3907832"/>
                  <a:ext cx="159997" cy="124608"/>
                </a:xfrm>
                <a:custGeom>
                  <a:rect b="b" l="l" r="r" t="t"/>
                  <a:pathLst>
                    <a:path extrusionOk="0" h="2676" w="3436">
                      <a:moveTo>
                        <a:pt x="1703" y="1"/>
                      </a:moveTo>
                      <a:cubicBezTo>
                        <a:pt x="1" y="1"/>
                        <a:pt x="1" y="2675"/>
                        <a:pt x="1703" y="2675"/>
                      </a:cubicBezTo>
                      <a:cubicBezTo>
                        <a:pt x="3435" y="2675"/>
                        <a:pt x="3435" y="1"/>
                        <a:pt x="170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9" name="Google Shape;79;p3"/>
                <p:cNvSpPr/>
                <p:nvPr/>
              </p:nvSpPr>
              <p:spPr>
                <a:xfrm rot="10800000">
                  <a:off x="8906146" y="4647764"/>
                  <a:ext cx="237854" cy="227610"/>
                </a:xfrm>
                <a:custGeom>
                  <a:rect b="b" l="l" r="r" t="t"/>
                  <a:pathLst>
                    <a:path extrusionOk="0" h="4888" w="5108">
                      <a:moveTo>
                        <a:pt x="1220" y="0"/>
                      </a:moveTo>
                      <a:cubicBezTo>
                        <a:pt x="683" y="0"/>
                        <a:pt x="116" y="347"/>
                        <a:pt x="62" y="1020"/>
                      </a:cubicBezTo>
                      <a:cubicBezTo>
                        <a:pt x="1" y="1932"/>
                        <a:pt x="62" y="2905"/>
                        <a:pt x="457" y="3725"/>
                      </a:cubicBezTo>
                      <a:cubicBezTo>
                        <a:pt x="824" y="4460"/>
                        <a:pt x="1545" y="4888"/>
                        <a:pt x="2302" y="4888"/>
                      </a:cubicBezTo>
                      <a:cubicBezTo>
                        <a:pt x="2610" y="4888"/>
                        <a:pt x="2924" y="4817"/>
                        <a:pt x="3223" y="4668"/>
                      </a:cubicBezTo>
                      <a:cubicBezTo>
                        <a:pt x="5107" y="3725"/>
                        <a:pt x="3496" y="1689"/>
                        <a:pt x="2554" y="747"/>
                      </a:cubicBezTo>
                      <a:cubicBezTo>
                        <a:pt x="2402" y="595"/>
                        <a:pt x="2250" y="503"/>
                        <a:pt x="2098" y="473"/>
                      </a:cubicBezTo>
                      <a:cubicBezTo>
                        <a:pt x="1927" y="156"/>
                        <a:pt x="1581" y="0"/>
                        <a:pt x="122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0" name="Google Shape;80;p3"/>
                <p:cNvSpPr/>
                <p:nvPr/>
              </p:nvSpPr>
              <p:spPr>
                <a:xfrm rot="10800000">
                  <a:off x="8640069" y="4735308"/>
                  <a:ext cx="243488" cy="215689"/>
                </a:xfrm>
                <a:custGeom>
                  <a:rect b="b" l="l" r="r" t="t"/>
                  <a:pathLst>
                    <a:path extrusionOk="0" h="4632" w="5229">
                      <a:moveTo>
                        <a:pt x="1661" y="0"/>
                      </a:moveTo>
                      <a:cubicBezTo>
                        <a:pt x="1376" y="0"/>
                        <a:pt x="1150" y="135"/>
                        <a:pt x="973" y="334"/>
                      </a:cubicBezTo>
                      <a:cubicBezTo>
                        <a:pt x="457" y="456"/>
                        <a:pt x="1" y="912"/>
                        <a:pt x="183" y="1580"/>
                      </a:cubicBezTo>
                      <a:cubicBezTo>
                        <a:pt x="426" y="2492"/>
                        <a:pt x="1004" y="3526"/>
                        <a:pt x="1672" y="4134"/>
                      </a:cubicBezTo>
                      <a:cubicBezTo>
                        <a:pt x="2049" y="4487"/>
                        <a:pt x="2468" y="4631"/>
                        <a:pt x="2891" y="4631"/>
                      </a:cubicBezTo>
                      <a:cubicBezTo>
                        <a:pt x="3596" y="4631"/>
                        <a:pt x="4313" y="4232"/>
                        <a:pt x="4864" y="3738"/>
                      </a:cubicBezTo>
                      <a:cubicBezTo>
                        <a:pt x="5198" y="3404"/>
                        <a:pt x="5229" y="2857"/>
                        <a:pt x="5016" y="2431"/>
                      </a:cubicBezTo>
                      <a:cubicBezTo>
                        <a:pt x="4438" y="1276"/>
                        <a:pt x="3223" y="456"/>
                        <a:pt x="2007" y="61"/>
                      </a:cubicBezTo>
                      <a:cubicBezTo>
                        <a:pt x="1883" y="19"/>
                        <a:pt x="1768" y="0"/>
                        <a:pt x="1661"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1" name="Google Shape;81;p3"/>
                <p:cNvSpPr/>
                <p:nvPr/>
              </p:nvSpPr>
              <p:spPr>
                <a:xfrm rot="10800000">
                  <a:off x="8705167" y="5065224"/>
                  <a:ext cx="171313" cy="78276"/>
                </a:xfrm>
                <a:custGeom>
                  <a:rect b="b" l="l" r="r" t="t"/>
                  <a:pathLst>
                    <a:path extrusionOk="0" h="1681" w="3679">
                      <a:moveTo>
                        <a:pt x="1" y="0"/>
                      </a:moveTo>
                      <a:cubicBezTo>
                        <a:pt x="31" y="182"/>
                        <a:pt x="122" y="334"/>
                        <a:pt x="274" y="486"/>
                      </a:cubicBezTo>
                      <a:cubicBezTo>
                        <a:pt x="700" y="942"/>
                        <a:pt x="1095" y="1459"/>
                        <a:pt x="1703" y="1611"/>
                      </a:cubicBezTo>
                      <a:cubicBezTo>
                        <a:pt x="1861" y="1656"/>
                        <a:pt x="2024" y="1680"/>
                        <a:pt x="2184" y="1680"/>
                      </a:cubicBezTo>
                      <a:cubicBezTo>
                        <a:pt x="2455" y="1680"/>
                        <a:pt x="2720" y="1612"/>
                        <a:pt x="2949" y="1459"/>
                      </a:cubicBezTo>
                      <a:cubicBezTo>
                        <a:pt x="3527" y="1155"/>
                        <a:pt x="3679" y="547"/>
                        <a:pt x="346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2" name="Google Shape;82;p3"/>
                <p:cNvSpPr/>
                <p:nvPr/>
              </p:nvSpPr>
              <p:spPr>
                <a:xfrm rot="10800000">
                  <a:off x="8281979" y="5009765"/>
                  <a:ext cx="250566" cy="133735"/>
                </a:xfrm>
                <a:custGeom>
                  <a:rect b="b" l="l" r="r" t="t"/>
                  <a:pathLst>
                    <a:path extrusionOk="0" h="2872" w="5381">
                      <a:moveTo>
                        <a:pt x="62" y="0"/>
                      </a:moveTo>
                      <a:cubicBezTo>
                        <a:pt x="1" y="213"/>
                        <a:pt x="31" y="486"/>
                        <a:pt x="153" y="729"/>
                      </a:cubicBezTo>
                      <a:cubicBezTo>
                        <a:pt x="680" y="1761"/>
                        <a:pt x="2078" y="2872"/>
                        <a:pt x="3341" y="2872"/>
                      </a:cubicBezTo>
                      <a:cubicBezTo>
                        <a:pt x="3827" y="2872"/>
                        <a:pt x="4293" y="2707"/>
                        <a:pt x="4682" y="2310"/>
                      </a:cubicBezTo>
                      <a:cubicBezTo>
                        <a:pt x="5381" y="1581"/>
                        <a:pt x="5138" y="699"/>
                        <a:pt x="4591"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3" name="Google Shape;83;p3"/>
                <p:cNvSpPr/>
                <p:nvPr/>
              </p:nvSpPr>
              <p:spPr>
                <a:xfrm rot="10800000">
                  <a:off x="7916810" y="4975028"/>
                  <a:ext cx="216574" cy="168472"/>
                </a:xfrm>
                <a:custGeom>
                  <a:rect b="b" l="l" r="r" t="t"/>
                  <a:pathLst>
                    <a:path extrusionOk="0" h="3618" w="4651">
                      <a:moveTo>
                        <a:pt x="639" y="0"/>
                      </a:moveTo>
                      <a:cubicBezTo>
                        <a:pt x="152" y="274"/>
                        <a:pt x="0" y="942"/>
                        <a:pt x="274" y="1429"/>
                      </a:cubicBezTo>
                      <a:cubicBezTo>
                        <a:pt x="426" y="1733"/>
                        <a:pt x="365" y="2128"/>
                        <a:pt x="578" y="2462"/>
                      </a:cubicBezTo>
                      <a:cubicBezTo>
                        <a:pt x="882" y="3009"/>
                        <a:pt x="1490" y="3161"/>
                        <a:pt x="2067" y="3192"/>
                      </a:cubicBezTo>
                      <a:cubicBezTo>
                        <a:pt x="2462" y="3465"/>
                        <a:pt x="2918" y="3617"/>
                        <a:pt x="3435" y="3617"/>
                      </a:cubicBezTo>
                      <a:cubicBezTo>
                        <a:pt x="4134" y="3617"/>
                        <a:pt x="4651" y="2948"/>
                        <a:pt x="4469" y="2280"/>
                      </a:cubicBezTo>
                      <a:cubicBezTo>
                        <a:pt x="4317" y="1550"/>
                        <a:pt x="3557" y="1003"/>
                        <a:pt x="3010" y="578"/>
                      </a:cubicBezTo>
                      <a:cubicBezTo>
                        <a:pt x="2736" y="365"/>
                        <a:pt x="2402" y="152"/>
                        <a:pt x="20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4" name="Google Shape;84;p3"/>
                <p:cNvSpPr/>
                <p:nvPr/>
              </p:nvSpPr>
              <p:spPr>
                <a:xfrm rot="10800000">
                  <a:off x="7693154" y="4826762"/>
                  <a:ext cx="188309" cy="123770"/>
                </a:xfrm>
                <a:custGeom>
                  <a:rect b="b" l="l" r="r" t="t"/>
                  <a:pathLst>
                    <a:path extrusionOk="0" h="2658" w="4044">
                      <a:moveTo>
                        <a:pt x="1902" y="1"/>
                      </a:moveTo>
                      <a:cubicBezTo>
                        <a:pt x="1572" y="1"/>
                        <a:pt x="1242" y="71"/>
                        <a:pt x="913" y="142"/>
                      </a:cubicBezTo>
                      <a:cubicBezTo>
                        <a:pt x="366" y="233"/>
                        <a:pt x="1" y="902"/>
                        <a:pt x="153" y="1449"/>
                      </a:cubicBezTo>
                      <a:cubicBezTo>
                        <a:pt x="305" y="1874"/>
                        <a:pt x="639" y="2148"/>
                        <a:pt x="1065" y="2209"/>
                      </a:cubicBezTo>
                      <a:cubicBezTo>
                        <a:pt x="1186" y="2239"/>
                        <a:pt x="1308" y="2269"/>
                        <a:pt x="1429" y="2269"/>
                      </a:cubicBezTo>
                      <a:cubicBezTo>
                        <a:pt x="1581" y="2330"/>
                        <a:pt x="1673" y="2421"/>
                        <a:pt x="1825" y="2482"/>
                      </a:cubicBezTo>
                      <a:cubicBezTo>
                        <a:pt x="2070" y="2599"/>
                        <a:pt x="2316" y="2658"/>
                        <a:pt x="2554" y="2658"/>
                      </a:cubicBezTo>
                      <a:cubicBezTo>
                        <a:pt x="2936" y="2658"/>
                        <a:pt x="3300" y="2508"/>
                        <a:pt x="3618" y="2209"/>
                      </a:cubicBezTo>
                      <a:cubicBezTo>
                        <a:pt x="3952" y="1935"/>
                        <a:pt x="4044" y="1297"/>
                        <a:pt x="3800" y="932"/>
                      </a:cubicBezTo>
                      <a:cubicBezTo>
                        <a:pt x="3405" y="385"/>
                        <a:pt x="2888" y="81"/>
                        <a:pt x="2189" y="20"/>
                      </a:cubicBezTo>
                      <a:cubicBezTo>
                        <a:pt x="2093" y="6"/>
                        <a:pt x="1998" y="1"/>
                        <a:pt x="1902"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5" name="Google Shape;85;p3"/>
                <p:cNvSpPr/>
                <p:nvPr/>
              </p:nvSpPr>
              <p:spPr>
                <a:xfrm rot="10800000">
                  <a:off x="7916810" y="4504528"/>
                  <a:ext cx="250566" cy="231614"/>
                </a:xfrm>
                <a:custGeom>
                  <a:rect b="b" l="l" r="r" t="t"/>
                  <a:pathLst>
                    <a:path extrusionOk="0" h="4974" w="5381">
                      <a:moveTo>
                        <a:pt x="1950" y="0"/>
                      </a:moveTo>
                      <a:cubicBezTo>
                        <a:pt x="1623" y="0"/>
                        <a:pt x="1280" y="54"/>
                        <a:pt x="913" y="158"/>
                      </a:cubicBezTo>
                      <a:cubicBezTo>
                        <a:pt x="31" y="431"/>
                        <a:pt x="1" y="1465"/>
                        <a:pt x="487" y="1982"/>
                      </a:cubicBezTo>
                      <a:cubicBezTo>
                        <a:pt x="487" y="2194"/>
                        <a:pt x="578" y="2377"/>
                        <a:pt x="761" y="2559"/>
                      </a:cubicBezTo>
                      <a:cubicBezTo>
                        <a:pt x="1430" y="3258"/>
                        <a:pt x="1673" y="4352"/>
                        <a:pt x="2615" y="4808"/>
                      </a:cubicBezTo>
                      <a:cubicBezTo>
                        <a:pt x="2835" y="4922"/>
                        <a:pt x="3083" y="4973"/>
                        <a:pt x="3339" y="4973"/>
                      </a:cubicBezTo>
                      <a:cubicBezTo>
                        <a:pt x="4249" y="4973"/>
                        <a:pt x="5242" y="4312"/>
                        <a:pt x="5290" y="3410"/>
                      </a:cubicBezTo>
                      <a:cubicBezTo>
                        <a:pt x="5381" y="2438"/>
                        <a:pt x="4591" y="1495"/>
                        <a:pt x="3952" y="857"/>
                      </a:cubicBezTo>
                      <a:cubicBezTo>
                        <a:pt x="3323" y="269"/>
                        <a:pt x="2679" y="0"/>
                        <a:pt x="195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6" name="Google Shape;86;p3"/>
                <p:cNvSpPr/>
                <p:nvPr/>
              </p:nvSpPr>
              <p:spPr>
                <a:xfrm rot="10800000">
                  <a:off x="8518347" y="4373865"/>
                  <a:ext cx="304349" cy="251637"/>
                </a:xfrm>
                <a:custGeom>
                  <a:rect b="b" l="l" r="r" t="t"/>
                  <a:pathLst>
                    <a:path extrusionOk="0" h="5404" w="6536">
                      <a:moveTo>
                        <a:pt x="1286" y="0"/>
                      </a:moveTo>
                      <a:cubicBezTo>
                        <a:pt x="913" y="0"/>
                        <a:pt x="628" y="220"/>
                        <a:pt x="487" y="548"/>
                      </a:cubicBezTo>
                      <a:cubicBezTo>
                        <a:pt x="153" y="852"/>
                        <a:pt x="1" y="1308"/>
                        <a:pt x="244" y="1794"/>
                      </a:cubicBezTo>
                      <a:cubicBezTo>
                        <a:pt x="730" y="2767"/>
                        <a:pt x="1004" y="3831"/>
                        <a:pt x="1733" y="4651"/>
                      </a:cubicBezTo>
                      <a:cubicBezTo>
                        <a:pt x="2181" y="5145"/>
                        <a:pt x="2753" y="5404"/>
                        <a:pt x="3324" y="5404"/>
                      </a:cubicBezTo>
                      <a:cubicBezTo>
                        <a:pt x="3878" y="5404"/>
                        <a:pt x="4430" y="5160"/>
                        <a:pt x="4864" y="4651"/>
                      </a:cubicBezTo>
                      <a:cubicBezTo>
                        <a:pt x="6536" y="2706"/>
                        <a:pt x="3192" y="609"/>
                        <a:pt x="1642" y="62"/>
                      </a:cubicBezTo>
                      <a:cubicBezTo>
                        <a:pt x="1517" y="20"/>
                        <a:pt x="1398" y="0"/>
                        <a:pt x="128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7" name="Google Shape;87;p3"/>
                <p:cNvSpPr/>
                <p:nvPr/>
              </p:nvSpPr>
              <p:spPr>
                <a:xfrm rot="10800000">
                  <a:off x="8890592" y="4341827"/>
                  <a:ext cx="189333" cy="194875"/>
                </a:xfrm>
                <a:custGeom>
                  <a:rect b="b" l="l" r="r" t="t"/>
                  <a:pathLst>
                    <a:path extrusionOk="0" h="4185" w="4066">
                      <a:moveTo>
                        <a:pt x="1563" y="0"/>
                      </a:moveTo>
                      <a:cubicBezTo>
                        <a:pt x="739" y="0"/>
                        <a:pt x="0" y="1080"/>
                        <a:pt x="753" y="1832"/>
                      </a:cubicBezTo>
                      <a:cubicBezTo>
                        <a:pt x="1178" y="2258"/>
                        <a:pt x="1361" y="3109"/>
                        <a:pt x="1725" y="3687"/>
                      </a:cubicBezTo>
                      <a:cubicBezTo>
                        <a:pt x="1938" y="4039"/>
                        <a:pt x="2259" y="4185"/>
                        <a:pt x="2582" y="4185"/>
                      </a:cubicBezTo>
                      <a:cubicBezTo>
                        <a:pt x="3318" y="4185"/>
                        <a:pt x="4065" y="3426"/>
                        <a:pt x="3579" y="2623"/>
                      </a:cubicBezTo>
                      <a:cubicBezTo>
                        <a:pt x="3093" y="1863"/>
                        <a:pt x="2911" y="981"/>
                        <a:pt x="2272" y="313"/>
                      </a:cubicBezTo>
                      <a:cubicBezTo>
                        <a:pt x="2052" y="92"/>
                        <a:pt x="1804" y="0"/>
                        <a:pt x="1563"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8" name="Google Shape;88;p3"/>
                <p:cNvSpPr/>
                <p:nvPr/>
              </p:nvSpPr>
              <p:spPr>
                <a:xfrm rot="10800000">
                  <a:off x="8492875" y="4005995"/>
                  <a:ext cx="259041" cy="227051"/>
                </a:xfrm>
                <a:custGeom>
                  <a:rect b="b" l="l" r="r" t="t"/>
                  <a:pathLst>
                    <a:path extrusionOk="0" h="4876" w="5563">
                      <a:moveTo>
                        <a:pt x="1467" y="0"/>
                      </a:moveTo>
                      <a:cubicBezTo>
                        <a:pt x="1394" y="0"/>
                        <a:pt x="1320" y="8"/>
                        <a:pt x="1247" y="23"/>
                      </a:cubicBezTo>
                      <a:cubicBezTo>
                        <a:pt x="487" y="114"/>
                        <a:pt x="1" y="1087"/>
                        <a:pt x="487" y="1725"/>
                      </a:cubicBezTo>
                      <a:cubicBezTo>
                        <a:pt x="912" y="2606"/>
                        <a:pt x="1308" y="3579"/>
                        <a:pt x="2037" y="4248"/>
                      </a:cubicBezTo>
                      <a:cubicBezTo>
                        <a:pt x="2483" y="4680"/>
                        <a:pt x="2981" y="4876"/>
                        <a:pt x="3482" y="4876"/>
                      </a:cubicBezTo>
                      <a:cubicBezTo>
                        <a:pt x="4074" y="4876"/>
                        <a:pt x="4672" y="4603"/>
                        <a:pt x="5198" y="4126"/>
                      </a:cubicBezTo>
                      <a:cubicBezTo>
                        <a:pt x="5533" y="3792"/>
                        <a:pt x="5563" y="3275"/>
                        <a:pt x="5350" y="2850"/>
                      </a:cubicBezTo>
                      <a:cubicBezTo>
                        <a:pt x="4742" y="1603"/>
                        <a:pt x="3283" y="874"/>
                        <a:pt x="2067" y="236"/>
                      </a:cubicBezTo>
                      <a:cubicBezTo>
                        <a:pt x="1906" y="74"/>
                        <a:pt x="1693" y="0"/>
                        <a:pt x="14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9" name="Google Shape;89;p3"/>
                <p:cNvSpPr/>
                <p:nvPr/>
              </p:nvSpPr>
              <p:spPr>
                <a:xfrm rot="10800000">
                  <a:off x="8202678" y="4162269"/>
                  <a:ext cx="262394" cy="220439"/>
                </a:xfrm>
                <a:custGeom>
                  <a:rect b="b" l="l" r="r" t="t"/>
                  <a:pathLst>
                    <a:path extrusionOk="0" h="4734" w="5635">
                      <a:moveTo>
                        <a:pt x="1922" y="0"/>
                      </a:moveTo>
                      <a:cubicBezTo>
                        <a:pt x="1597" y="0"/>
                        <a:pt x="1280" y="162"/>
                        <a:pt x="1075" y="532"/>
                      </a:cubicBezTo>
                      <a:cubicBezTo>
                        <a:pt x="1" y="2567"/>
                        <a:pt x="2212" y="4734"/>
                        <a:pt x="4239" y="4734"/>
                      </a:cubicBezTo>
                      <a:cubicBezTo>
                        <a:pt x="4391" y="4734"/>
                        <a:pt x="4543" y="4721"/>
                        <a:pt x="4692" y="4696"/>
                      </a:cubicBezTo>
                      <a:cubicBezTo>
                        <a:pt x="5391" y="4574"/>
                        <a:pt x="5634" y="3693"/>
                        <a:pt x="5360" y="3146"/>
                      </a:cubicBezTo>
                      <a:cubicBezTo>
                        <a:pt x="4783" y="2082"/>
                        <a:pt x="3901" y="1261"/>
                        <a:pt x="3050" y="410"/>
                      </a:cubicBezTo>
                      <a:cubicBezTo>
                        <a:pt x="2838" y="197"/>
                        <a:pt x="2594" y="106"/>
                        <a:pt x="2382" y="106"/>
                      </a:cubicBezTo>
                      <a:cubicBezTo>
                        <a:pt x="2234" y="37"/>
                        <a:pt x="2077" y="0"/>
                        <a:pt x="1922"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0" name="Google Shape;90;p3"/>
                <p:cNvSpPr/>
                <p:nvPr/>
              </p:nvSpPr>
              <p:spPr>
                <a:xfrm rot="10800000">
                  <a:off x="7814878" y="4114260"/>
                  <a:ext cx="257272" cy="200742"/>
                </a:xfrm>
                <a:custGeom>
                  <a:rect b="b" l="l" r="r" t="t"/>
                  <a:pathLst>
                    <a:path extrusionOk="0" h="4311" w="5525">
                      <a:moveTo>
                        <a:pt x="1035" y="1"/>
                      </a:moveTo>
                      <a:cubicBezTo>
                        <a:pt x="399" y="1"/>
                        <a:pt x="1" y="599"/>
                        <a:pt x="53" y="1175"/>
                      </a:cubicBezTo>
                      <a:cubicBezTo>
                        <a:pt x="23" y="1540"/>
                        <a:pt x="144" y="1874"/>
                        <a:pt x="509" y="2117"/>
                      </a:cubicBezTo>
                      <a:cubicBezTo>
                        <a:pt x="600" y="2208"/>
                        <a:pt x="661" y="2330"/>
                        <a:pt x="722" y="2421"/>
                      </a:cubicBezTo>
                      <a:cubicBezTo>
                        <a:pt x="965" y="2786"/>
                        <a:pt x="1208" y="3151"/>
                        <a:pt x="1482" y="3485"/>
                      </a:cubicBezTo>
                      <a:cubicBezTo>
                        <a:pt x="1834" y="3954"/>
                        <a:pt x="2387" y="4310"/>
                        <a:pt x="2939" y="4310"/>
                      </a:cubicBezTo>
                      <a:cubicBezTo>
                        <a:pt x="3246" y="4310"/>
                        <a:pt x="3551" y="4201"/>
                        <a:pt x="3822" y="3941"/>
                      </a:cubicBezTo>
                      <a:cubicBezTo>
                        <a:pt x="5524" y="2330"/>
                        <a:pt x="2728" y="476"/>
                        <a:pt x="1360" y="50"/>
                      </a:cubicBezTo>
                      <a:cubicBezTo>
                        <a:pt x="1246" y="16"/>
                        <a:pt x="1137" y="1"/>
                        <a:pt x="1035"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1" name="Google Shape;91;p3"/>
                <p:cNvSpPr/>
                <p:nvPr/>
              </p:nvSpPr>
              <p:spPr>
                <a:xfrm rot="10800000">
                  <a:off x="7572829" y="4188765"/>
                  <a:ext cx="224164" cy="179229"/>
                </a:xfrm>
                <a:custGeom>
                  <a:rect b="b" l="l" r="r" t="t"/>
                  <a:pathLst>
                    <a:path extrusionOk="0" h="3849" w="4814">
                      <a:moveTo>
                        <a:pt x="1800" y="0"/>
                      </a:moveTo>
                      <a:cubicBezTo>
                        <a:pt x="1731" y="0"/>
                        <a:pt x="1661" y="10"/>
                        <a:pt x="1591" y="33"/>
                      </a:cubicBezTo>
                      <a:cubicBezTo>
                        <a:pt x="1569" y="32"/>
                        <a:pt x="1547" y="31"/>
                        <a:pt x="1525" y="31"/>
                      </a:cubicBezTo>
                      <a:cubicBezTo>
                        <a:pt x="729" y="31"/>
                        <a:pt x="1" y="1087"/>
                        <a:pt x="740" y="1827"/>
                      </a:cubicBezTo>
                      <a:cubicBezTo>
                        <a:pt x="1166" y="2282"/>
                        <a:pt x="1500" y="2799"/>
                        <a:pt x="1956" y="3225"/>
                      </a:cubicBezTo>
                      <a:cubicBezTo>
                        <a:pt x="2384" y="3600"/>
                        <a:pt x="2886" y="3849"/>
                        <a:pt x="3388" y="3849"/>
                      </a:cubicBezTo>
                      <a:cubicBezTo>
                        <a:pt x="3740" y="3849"/>
                        <a:pt x="4092" y="3726"/>
                        <a:pt x="4418" y="3437"/>
                      </a:cubicBezTo>
                      <a:cubicBezTo>
                        <a:pt x="4661" y="3194"/>
                        <a:pt x="4813" y="2738"/>
                        <a:pt x="4692" y="2404"/>
                      </a:cubicBezTo>
                      <a:cubicBezTo>
                        <a:pt x="4266" y="1219"/>
                        <a:pt x="3354" y="428"/>
                        <a:pt x="2138" y="64"/>
                      </a:cubicBezTo>
                      <a:cubicBezTo>
                        <a:pt x="2026" y="26"/>
                        <a:pt x="1913" y="0"/>
                        <a:pt x="180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2" name="Google Shape;92;p3"/>
                <p:cNvSpPr/>
                <p:nvPr/>
              </p:nvSpPr>
              <p:spPr>
                <a:xfrm rot="10800000">
                  <a:off x="7630896" y="4550209"/>
                  <a:ext cx="230730" cy="207168"/>
                </a:xfrm>
                <a:custGeom>
                  <a:rect b="b" l="l" r="r" t="t"/>
                  <a:pathLst>
                    <a:path extrusionOk="0" h="4449" w="4955">
                      <a:moveTo>
                        <a:pt x="1247" y="0"/>
                      </a:moveTo>
                      <a:cubicBezTo>
                        <a:pt x="896" y="0"/>
                        <a:pt x="565" y="163"/>
                        <a:pt x="365" y="523"/>
                      </a:cubicBezTo>
                      <a:cubicBezTo>
                        <a:pt x="304" y="614"/>
                        <a:pt x="244" y="735"/>
                        <a:pt x="244" y="887"/>
                      </a:cubicBezTo>
                      <a:cubicBezTo>
                        <a:pt x="31" y="1252"/>
                        <a:pt x="0" y="1739"/>
                        <a:pt x="396" y="2134"/>
                      </a:cubicBezTo>
                      <a:cubicBezTo>
                        <a:pt x="1034" y="2802"/>
                        <a:pt x="1611" y="3593"/>
                        <a:pt x="2402" y="4140"/>
                      </a:cubicBezTo>
                      <a:cubicBezTo>
                        <a:pt x="2684" y="4340"/>
                        <a:pt x="3022" y="4449"/>
                        <a:pt x="3345" y="4449"/>
                      </a:cubicBezTo>
                      <a:cubicBezTo>
                        <a:pt x="3856" y="4449"/>
                        <a:pt x="4331" y="4177"/>
                        <a:pt x="4499" y="3562"/>
                      </a:cubicBezTo>
                      <a:cubicBezTo>
                        <a:pt x="4955" y="1891"/>
                        <a:pt x="3070" y="705"/>
                        <a:pt x="1794" y="128"/>
                      </a:cubicBezTo>
                      <a:cubicBezTo>
                        <a:pt x="1617" y="44"/>
                        <a:pt x="1429" y="0"/>
                        <a:pt x="124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3" name="Google Shape;93;p3"/>
                <p:cNvSpPr/>
                <p:nvPr/>
              </p:nvSpPr>
              <p:spPr>
                <a:xfrm rot="10800000">
                  <a:off x="8021537" y="3833329"/>
                  <a:ext cx="294430" cy="218716"/>
                </a:xfrm>
                <a:custGeom>
                  <a:rect b="b" l="l" r="r" t="t"/>
                  <a:pathLst>
                    <a:path extrusionOk="0" h="4697" w="6323">
                      <a:moveTo>
                        <a:pt x="1573" y="1"/>
                      </a:moveTo>
                      <a:cubicBezTo>
                        <a:pt x="1279" y="1"/>
                        <a:pt x="1023" y="151"/>
                        <a:pt x="851" y="361"/>
                      </a:cubicBezTo>
                      <a:cubicBezTo>
                        <a:pt x="335" y="634"/>
                        <a:pt x="0" y="1212"/>
                        <a:pt x="365" y="1820"/>
                      </a:cubicBezTo>
                      <a:cubicBezTo>
                        <a:pt x="975" y="2805"/>
                        <a:pt x="2165" y="4697"/>
                        <a:pt x="3473" y="4697"/>
                      </a:cubicBezTo>
                      <a:cubicBezTo>
                        <a:pt x="3859" y="4697"/>
                        <a:pt x="4256" y="4532"/>
                        <a:pt x="4651" y="4130"/>
                      </a:cubicBezTo>
                      <a:cubicBezTo>
                        <a:pt x="6323" y="2428"/>
                        <a:pt x="3222" y="877"/>
                        <a:pt x="2128" y="178"/>
                      </a:cubicBezTo>
                      <a:cubicBezTo>
                        <a:pt x="1936" y="54"/>
                        <a:pt x="1747" y="1"/>
                        <a:pt x="157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4" name="Google Shape;94;p3"/>
                <p:cNvSpPr/>
                <p:nvPr/>
              </p:nvSpPr>
              <p:spPr>
                <a:xfrm rot="10800000">
                  <a:off x="8247986" y="4687764"/>
                  <a:ext cx="254804" cy="190637"/>
                </a:xfrm>
                <a:custGeom>
                  <a:rect b="b" l="l" r="r" t="t"/>
                  <a:pathLst>
                    <a:path extrusionOk="0" h="4094" w="5472">
                      <a:moveTo>
                        <a:pt x="1367" y="0"/>
                      </a:moveTo>
                      <a:cubicBezTo>
                        <a:pt x="1109" y="0"/>
                        <a:pt x="873" y="132"/>
                        <a:pt x="699" y="325"/>
                      </a:cubicBezTo>
                      <a:cubicBezTo>
                        <a:pt x="274" y="538"/>
                        <a:pt x="0" y="1024"/>
                        <a:pt x="304" y="1572"/>
                      </a:cubicBezTo>
                      <a:cubicBezTo>
                        <a:pt x="821" y="2442"/>
                        <a:pt x="1866" y="4094"/>
                        <a:pt x="3002" y="4094"/>
                      </a:cubicBezTo>
                      <a:cubicBezTo>
                        <a:pt x="3335" y="4094"/>
                        <a:pt x="3675" y="3952"/>
                        <a:pt x="4012" y="3608"/>
                      </a:cubicBezTo>
                      <a:cubicBezTo>
                        <a:pt x="5471" y="2119"/>
                        <a:pt x="2797" y="781"/>
                        <a:pt x="1824" y="143"/>
                      </a:cubicBezTo>
                      <a:cubicBezTo>
                        <a:pt x="1669" y="43"/>
                        <a:pt x="1514" y="0"/>
                        <a:pt x="13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grpSp>
          <p:nvGrpSpPr>
            <p:cNvPr id="95" name="Google Shape;95;p3"/>
            <p:cNvGrpSpPr/>
            <p:nvPr/>
          </p:nvGrpSpPr>
          <p:grpSpPr>
            <a:xfrm rot="10800000">
              <a:off x="-62960" y="0"/>
              <a:ext cx="9359360" cy="5107180"/>
              <a:chOff x="-53175" y="36345"/>
              <a:chExt cx="9359360" cy="5107180"/>
            </a:xfrm>
          </p:grpSpPr>
          <p:sp>
            <p:nvSpPr>
              <p:cNvPr id="96" name="Google Shape;96;p3"/>
              <p:cNvSpPr/>
              <p:nvPr/>
            </p:nvSpPr>
            <p:spPr>
              <a:xfrm flipH="1" rot="10800000">
                <a:off x="-4" y="4635562"/>
                <a:ext cx="658850" cy="507938"/>
              </a:xfrm>
              <a:custGeom>
                <a:rect b="b" l="l" r="r" t="t"/>
                <a:pathLst>
                  <a:path extrusionOk="0" h="85728" w="26354">
                    <a:moveTo>
                      <a:pt x="0" y="0"/>
                    </a:moveTo>
                    <a:lnTo>
                      <a:pt x="0" y="85442"/>
                    </a:lnTo>
                    <a:cubicBezTo>
                      <a:pt x="1037" y="85610"/>
                      <a:pt x="2093" y="85727"/>
                      <a:pt x="3146" y="85727"/>
                    </a:cubicBezTo>
                    <a:cubicBezTo>
                      <a:pt x="6476" y="85727"/>
                      <a:pt x="9770" y="84556"/>
                      <a:pt x="12310" y="80123"/>
                    </a:cubicBezTo>
                    <a:cubicBezTo>
                      <a:pt x="18055" y="70001"/>
                      <a:pt x="7477" y="58694"/>
                      <a:pt x="10426" y="47751"/>
                    </a:cubicBezTo>
                    <a:cubicBezTo>
                      <a:pt x="11824" y="42584"/>
                      <a:pt x="17204" y="39940"/>
                      <a:pt x="18815" y="35198"/>
                    </a:cubicBezTo>
                    <a:cubicBezTo>
                      <a:pt x="20699" y="29757"/>
                      <a:pt x="18997" y="24894"/>
                      <a:pt x="19696" y="19240"/>
                    </a:cubicBezTo>
                    <a:cubicBezTo>
                      <a:pt x="20365" y="13982"/>
                      <a:pt x="22797" y="6018"/>
                      <a:pt x="26353"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7" name="Google Shape;97;p3"/>
              <p:cNvSpPr/>
              <p:nvPr/>
            </p:nvSpPr>
            <p:spPr>
              <a:xfrm rot="10800000">
                <a:off x="371357" y="3620929"/>
                <a:ext cx="410470" cy="31850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8" name="Google Shape;98;p3"/>
              <p:cNvSpPr/>
              <p:nvPr/>
            </p:nvSpPr>
            <p:spPr>
              <a:xfrm>
                <a:off x="8415900" y="992925"/>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9" name="Google Shape;99;p3"/>
              <p:cNvSpPr/>
              <p:nvPr/>
            </p:nvSpPr>
            <p:spPr>
              <a:xfrm flipH="1" rot="10800000">
                <a:off x="-53175" y="222555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0" name="Google Shape;100;p3"/>
              <p:cNvSpPr/>
              <p:nvPr/>
            </p:nvSpPr>
            <p:spPr>
              <a:xfrm flipH="1" rot="10800000">
                <a:off x="1098800" y="4023400"/>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1" name="Google Shape;101;p3"/>
              <p:cNvSpPr/>
              <p:nvPr/>
            </p:nvSpPr>
            <p:spPr>
              <a:xfrm flipH="1" rot="10800000">
                <a:off x="977975" y="3521875"/>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2" name="Google Shape;102;p3"/>
              <p:cNvSpPr/>
              <p:nvPr/>
            </p:nvSpPr>
            <p:spPr>
              <a:xfrm flipH="1" rot="10800000">
                <a:off x="996200" y="4451225"/>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3" name="Google Shape;103;p3"/>
              <p:cNvSpPr/>
              <p:nvPr/>
            </p:nvSpPr>
            <p:spPr>
              <a:xfrm flipH="1" rot="10800000">
                <a:off x="879950" y="409865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4" name="Google Shape;104;p3"/>
              <p:cNvSpPr/>
              <p:nvPr/>
            </p:nvSpPr>
            <p:spPr>
              <a:xfrm flipH="1" rot="-8997185">
                <a:off x="8390949" y="215713"/>
                <a:ext cx="848810" cy="493141"/>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5" name="Google Shape;105;p3"/>
              <p:cNvSpPr/>
              <p:nvPr/>
            </p:nvSpPr>
            <p:spPr>
              <a:xfrm flipH="1">
                <a:off x="846425" y="2941100"/>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6" name="Google Shape;106;p3"/>
              <p:cNvSpPr/>
              <p:nvPr/>
            </p:nvSpPr>
            <p:spPr>
              <a:xfrm>
                <a:off x="147625" y="2384925"/>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107" name="Google Shape;107;p3"/>
          <p:cNvSpPr txBox="1"/>
          <p:nvPr>
            <p:ph type="title"/>
          </p:nvPr>
        </p:nvSpPr>
        <p:spPr>
          <a:xfrm>
            <a:off x="1262450" y="5085243"/>
            <a:ext cx="5487000" cy="2415600"/>
          </a:xfrm>
          <a:prstGeom prst="rect">
            <a:avLst/>
          </a:prstGeom>
        </p:spPr>
        <p:txBody>
          <a:bodyPr anchorCtr="0" anchor="ctr" bIns="107175" lIns="107175" spcFirstLastPara="1" rIns="107175" wrap="square" tIns="107175">
            <a:noAutofit/>
          </a:bodyPr>
          <a:lstStyle>
            <a:lvl1pPr lvl="0" rtl="0" algn="ctr">
              <a:spcBef>
                <a:spcPts val="0"/>
              </a:spcBef>
              <a:spcAft>
                <a:spcPts val="0"/>
              </a:spcAft>
              <a:buSzPts val="4200"/>
              <a:buNone/>
              <a:defRPr sz="65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08" name="Google Shape;108;p3"/>
          <p:cNvSpPr txBox="1"/>
          <p:nvPr>
            <p:ph hasCustomPrompt="1" idx="2" type="title"/>
          </p:nvPr>
        </p:nvSpPr>
        <p:spPr>
          <a:xfrm>
            <a:off x="3074006" y="1583691"/>
            <a:ext cx="1852800" cy="34266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5"/>
              </a:buClr>
              <a:buSzPts val="7000"/>
              <a:buNone/>
              <a:defRPr sz="8200">
                <a:solidFill>
                  <a:schemeClr val="accent5"/>
                </a:solidFill>
              </a:defRPr>
            </a:lvl1pPr>
            <a:lvl2pPr lvl="1" rtl="0" algn="ctr">
              <a:spcBef>
                <a:spcPts val="0"/>
              </a:spcBef>
              <a:spcAft>
                <a:spcPts val="0"/>
              </a:spcAft>
              <a:buClr>
                <a:schemeClr val="accent5"/>
              </a:buClr>
              <a:buSzPts val="7000"/>
              <a:buNone/>
              <a:defRPr sz="7000">
                <a:solidFill>
                  <a:schemeClr val="accent5"/>
                </a:solidFill>
              </a:defRPr>
            </a:lvl2pPr>
            <a:lvl3pPr lvl="2" rtl="0" algn="ctr">
              <a:spcBef>
                <a:spcPts val="0"/>
              </a:spcBef>
              <a:spcAft>
                <a:spcPts val="0"/>
              </a:spcAft>
              <a:buClr>
                <a:schemeClr val="accent5"/>
              </a:buClr>
              <a:buSzPts val="7000"/>
              <a:buNone/>
              <a:defRPr sz="7000">
                <a:solidFill>
                  <a:schemeClr val="accent5"/>
                </a:solidFill>
              </a:defRPr>
            </a:lvl3pPr>
            <a:lvl4pPr lvl="3" rtl="0" algn="ctr">
              <a:spcBef>
                <a:spcPts val="0"/>
              </a:spcBef>
              <a:spcAft>
                <a:spcPts val="0"/>
              </a:spcAft>
              <a:buClr>
                <a:schemeClr val="accent5"/>
              </a:buClr>
              <a:buSzPts val="7000"/>
              <a:buNone/>
              <a:defRPr sz="7000">
                <a:solidFill>
                  <a:schemeClr val="accent5"/>
                </a:solidFill>
              </a:defRPr>
            </a:lvl4pPr>
            <a:lvl5pPr lvl="4" rtl="0" algn="ctr">
              <a:spcBef>
                <a:spcPts val="0"/>
              </a:spcBef>
              <a:spcAft>
                <a:spcPts val="0"/>
              </a:spcAft>
              <a:buClr>
                <a:schemeClr val="accent5"/>
              </a:buClr>
              <a:buSzPts val="7000"/>
              <a:buNone/>
              <a:defRPr sz="7000">
                <a:solidFill>
                  <a:schemeClr val="accent5"/>
                </a:solidFill>
              </a:defRPr>
            </a:lvl5pPr>
            <a:lvl6pPr lvl="5" rtl="0" algn="ctr">
              <a:spcBef>
                <a:spcPts val="0"/>
              </a:spcBef>
              <a:spcAft>
                <a:spcPts val="0"/>
              </a:spcAft>
              <a:buClr>
                <a:schemeClr val="accent5"/>
              </a:buClr>
              <a:buSzPts val="7000"/>
              <a:buNone/>
              <a:defRPr sz="7000">
                <a:solidFill>
                  <a:schemeClr val="accent5"/>
                </a:solidFill>
              </a:defRPr>
            </a:lvl6pPr>
            <a:lvl7pPr lvl="6" rtl="0" algn="ctr">
              <a:spcBef>
                <a:spcPts val="0"/>
              </a:spcBef>
              <a:spcAft>
                <a:spcPts val="0"/>
              </a:spcAft>
              <a:buClr>
                <a:schemeClr val="accent5"/>
              </a:buClr>
              <a:buSzPts val="7000"/>
              <a:buNone/>
              <a:defRPr sz="7000">
                <a:solidFill>
                  <a:schemeClr val="accent5"/>
                </a:solidFill>
              </a:defRPr>
            </a:lvl7pPr>
            <a:lvl8pPr lvl="7" rtl="0" algn="ctr">
              <a:spcBef>
                <a:spcPts val="0"/>
              </a:spcBef>
              <a:spcAft>
                <a:spcPts val="0"/>
              </a:spcAft>
              <a:buClr>
                <a:schemeClr val="accent5"/>
              </a:buClr>
              <a:buSzPts val="7000"/>
              <a:buNone/>
              <a:defRPr sz="7000">
                <a:solidFill>
                  <a:schemeClr val="accent5"/>
                </a:solidFill>
              </a:defRPr>
            </a:lvl8pPr>
            <a:lvl9pPr lvl="8" rtl="0" algn="ctr">
              <a:spcBef>
                <a:spcPts val="0"/>
              </a:spcBef>
              <a:spcAft>
                <a:spcPts val="0"/>
              </a:spcAft>
              <a:buClr>
                <a:schemeClr val="accent5"/>
              </a:buClr>
              <a:buSzPts val="7000"/>
              <a:buNone/>
              <a:defRPr sz="7000">
                <a:solidFill>
                  <a:schemeClr val="accent5"/>
                </a:solidFill>
              </a:defRPr>
            </a:lvl9pPr>
          </a:lstStyle>
          <a:p>
            <a:r>
              <a:t>xx%</a:t>
            </a:r>
          </a:p>
        </p:txBody>
      </p:sp>
      <p:sp>
        <p:nvSpPr>
          <p:cNvPr id="109" name="Google Shape;109;p3"/>
          <p:cNvSpPr txBox="1"/>
          <p:nvPr>
            <p:ph idx="1" type="subTitle"/>
          </p:nvPr>
        </p:nvSpPr>
        <p:spPr>
          <a:xfrm>
            <a:off x="2092913" y="7511122"/>
            <a:ext cx="3815100" cy="5754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22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600"/>
              <a:buFont typeface="Krub Medium"/>
              <a:buNone/>
              <a:defRPr>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600"/>
              <a:buFont typeface="Krub Medium"/>
              <a:buNone/>
              <a:defRPr>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600"/>
              <a:buFont typeface="Krub Medium"/>
              <a:buNone/>
              <a:defRPr>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600"/>
              <a:buFont typeface="Krub Medium"/>
              <a:buNone/>
              <a:defRPr>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600"/>
              <a:buFont typeface="Krub Medium"/>
              <a:buNone/>
              <a:defRPr>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600"/>
              <a:buFont typeface="Krub Medium"/>
              <a:buNone/>
              <a:defRPr>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600"/>
              <a:buFont typeface="Krub Medium"/>
              <a:buNone/>
              <a:defRPr>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600"/>
              <a:buFont typeface="Krub Medium"/>
              <a:buNone/>
              <a:defRPr>
                <a:solidFill>
                  <a:schemeClr val="accent3"/>
                </a:solidFill>
                <a:latin typeface="Krub Medium"/>
                <a:ea typeface="Krub Medium"/>
                <a:cs typeface="Krub Medium"/>
                <a:sym typeface="Krub Medium"/>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CUSTOM_21">
    <p:spTree>
      <p:nvGrpSpPr>
        <p:cNvPr id="646" name="Shape 646"/>
        <p:cNvGrpSpPr/>
        <p:nvPr/>
      </p:nvGrpSpPr>
      <p:grpSpPr>
        <a:xfrm>
          <a:off x="0" y="0"/>
          <a:ext cx="0" cy="0"/>
          <a:chOff x="0" y="0"/>
          <a:chExt cx="0" cy="0"/>
        </a:xfrm>
      </p:grpSpPr>
      <p:grpSp>
        <p:nvGrpSpPr>
          <p:cNvPr id="647" name="Google Shape;647;p21"/>
          <p:cNvGrpSpPr/>
          <p:nvPr/>
        </p:nvGrpSpPr>
        <p:grpSpPr>
          <a:xfrm>
            <a:off x="148925" y="55405"/>
            <a:ext cx="7839955" cy="2891818"/>
            <a:chOff x="170200" y="26525"/>
            <a:chExt cx="8959949" cy="1384440"/>
          </a:xfrm>
        </p:grpSpPr>
        <p:grpSp>
          <p:nvGrpSpPr>
            <p:cNvPr id="648" name="Google Shape;648;p21"/>
            <p:cNvGrpSpPr/>
            <p:nvPr/>
          </p:nvGrpSpPr>
          <p:grpSpPr>
            <a:xfrm>
              <a:off x="170200" y="26525"/>
              <a:ext cx="8949500" cy="751975"/>
              <a:chOff x="170200" y="26525"/>
              <a:chExt cx="8949500" cy="751975"/>
            </a:xfrm>
          </p:grpSpPr>
          <p:sp>
            <p:nvSpPr>
              <p:cNvPr id="649" name="Google Shape;649;p21"/>
              <p:cNvSpPr/>
              <p:nvPr/>
            </p:nvSpPr>
            <p:spPr>
              <a:xfrm>
                <a:off x="8972175" y="740500"/>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50" name="Google Shape;650;p21"/>
              <p:cNvSpPr/>
              <p:nvPr/>
            </p:nvSpPr>
            <p:spPr>
              <a:xfrm>
                <a:off x="8703175" y="690300"/>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51" name="Google Shape;651;p21"/>
              <p:cNvSpPr/>
              <p:nvPr/>
            </p:nvSpPr>
            <p:spPr>
              <a:xfrm>
                <a:off x="8459575" y="135413"/>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52" name="Google Shape;652;p21"/>
              <p:cNvSpPr/>
              <p:nvPr/>
            </p:nvSpPr>
            <p:spPr>
              <a:xfrm>
                <a:off x="170200" y="509000"/>
                <a:ext cx="250800" cy="269500"/>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53" name="Google Shape;653;p21"/>
              <p:cNvSpPr/>
              <p:nvPr/>
            </p:nvSpPr>
            <p:spPr>
              <a:xfrm>
                <a:off x="8087550" y="26525"/>
                <a:ext cx="135300" cy="104875"/>
              </a:xfrm>
              <a:custGeom>
                <a:rect b="b" l="l" r="r" t="t"/>
                <a:pathLst>
                  <a:path extrusionOk="0" h="4195" w="5412">
                    <a:moveTo>
                      <a:pt x="2706" y="0"/>
                    </a:moveTo>
                    <a:cubicBezTo>
                      <a:pt x="1" y="0"/>
                      <a:pt x="1" y="4195"/>
                      <a:pt x="2706" y="4195"/>
                    </a:cubicBezTo>
                    <a:cubicBezTo>
                      <a:pt x="5411" y="4195"/>
                      <a:pt x="5411" y="0"/>
                      <a:pt x="270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54" name="Google Shape;654;p21"/>
              <p:cNvSpPr/>
              <p:nvPr/>
            </p:nvSpPr>
            <p:spPr>
              <a:xfrm>
                <a:off x="8403500" y="488275"/>
                <a:ext cx="85875" cy="66900"/>
              </a:xfrm>
              <a:custGeom>
                <a:rect b="b" l="l" r="r" t="t"/>
                <a:pathLst>
                  <a:path extrusionOk="0" h="2676" w="3435">
                    <a:moveTo>
                      <a:pt x="1733" y="1"/>
                    </a:moveTo>
                    <a:cubicBezTo>
                      <a:pt x="0" y="1"/>
                      <a:pt x="0" y="2675"/>
                      <a:pt x="1733" y="2675"/>
                    </a:cubicBezTo>
                    <a:cubicBezTo>
                      <a:pt x="3435" y="2675"/>
                      <a:pt x="3435" y="1"/>
                      <a:pt x="173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55" name="Google Shape;655;p21"/>
              <p:cNvSpPr/>
              <p:nvPr/>
            </p:nvSpPr>
            <p:spPr>
              <a:xfrm>
                <a:off x="8087550" y="347863"/>
                <a:ext cx="208250" cy="161125"/>
              </a:xfrm>
              <a:custGeom>
                <a:rect b="b" l="l" r="r" t="t"/>
                <a:pathLst>
                  <a:path extrusionOk="0" h="6445" w="8330">
                    <a:moveTo>
                      <a:pt x="4165" y="0"/>
                    </a:moveTo>
                    <a:cubicBezTo>
                      <a:pt x="1" y="0"/>
                      <a:pt x="1" y="6444"/>
                      <a:pt x="4165" y="6444"/>
                    </a:cubicBezTo>
                    <a:cubicBezTo>
                      <a:pt x="8299" y="6444"/>
                      <a:pt x="8329" y="0"/>
                      <a:pt x="41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56" name="Google Shape;656;p21"/>
              <p:cNvSpPr/>
              <p:nvPr/>
            </p:nvSpPr>
            <p:spPr>
              <a:xfrm>
                <a:off x="227813" y="49800"/>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657" name="Google Shape;657;p21"/>
            <p:cNvSpPr/>
            <p:nvPr/>
          </p:nvSpPr>
          <p:spPr>
            <a:xfrm flipH="1" rot="3925243">
              <a:off x="8203412" y="517329"/>
              <a:ext cx="848082" cy="71762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58" name="Google Shape;658;p21"/>
            <p:cNvSpPr/>
            <p:nvPr/>
          </p:nvSpPr>
          <p:spPr>
            <a:xfrm flipH="1" rot="10800000">
              <a:off x="872450" y="46350"/>
              <a:ext cx="848825" cy="493150"/>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659" name="Google Shape;659;p21"/>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
    <p:spTree>
      <p:nvGrpSpPr>
        <p:cNvPr id="660" name="Shape 660"/>
        <p:cNvGrpSpPr/>
        <p:nvPr/>
      </p:nvGrpSpPr>
      <p:grpSpPr>
        <a:xfrm>
          <a:off x="0" y="0"/>
          <a:ext cx="0" cy="0"/>
          <a:chOff x="0" y="0"/>
          <a:chExt cx="0" cy="0"/>
        </a:xfrm>
      </p:grpSpPr>
      <p:grpSp>
        <p:nvGrpSpPr>
          <p:cNvPr id="661" name="Google Shape;661;p22"/>
          <p:cNvGrpSpPr/>
          <p:nvPr/>
        </p:nvGrpSpPr>
        <p:grpSpPr>
          <a:xfrm>
            <a:off x="-616632" y="20"/>
            <a:ext cx="8713890" cy="10909364"/>
            <a:chOff x="-704722" y="10"/>
            <a:chExt cx="9958731" cy="5222790"/>
          </a:xfrm>
        </p:grpSpPr>
        <p:sp>
          <p:nvSpPr>
            <p:cNvPr id="662" name="Google Shape;662;p22"/>
            <p:cNvSpPr/>
            <p:nvPr/>
          </p:nvSpPr>
          <p:spPr>
            <a:xfrm rot="10800000">
              <a:off x="6846257" y="4484375"/>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63" name="Google Shape;663;p22"/>
            <p:cNvSpPr/>
            <p:nvPr/>
          </p:nvSpPr>
          <p:spPr>
            <a:xfrm>
              <a:off x="7831507" y="103600"/>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64" name="Google Shape;664;p22"/>
            <p:cNvSpPr/>
            <p:nvPr/>
          </p:nvSpPr>
          <p:spPr>
            <a:xfrm rot="-2700000">
              <a:off x="8405251" y="150707"/>
              <a:ext cx="561316" cy="326113"/>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665" name="Google Shape;665;p22"/>
            <p:cNvGrpSpPr/>
            <p:nvPr/>
          </p:nvGrpSpPr>
          <p:grpSpPr>
            <a:xfrm flipH="1" rot="-2422428">
              <a:off x="-527639" y="2273558"/>
              <a:ext cx="1444461" cy="1077830"/>
              <a:chOff x="7296832" y="3833329"/>
              <a:chExt cx="1915808" cy="1429541"/>
            </a:xfrm>
          </p:grpSpPr>
          <p:sp>
            <p:nvSpPr>
              <p:cNvPr id="666" name="Google Shape;666;p22"/>
              <p:cNvSpPr/>
              <p:nvPr/>
            </p:nvSpPr>
            <p:spPr>
              <a:xfrm rot="10800000">
                <a:off x="7296832" y="3907832"/>
                <a:ext cx="159997" cy="124608"/>
              </a:xfrm>
              <a:custGeom>
                <a:rect b="b" l="l" r="r" t="t"/>
                <a:pathLst>
                  <a:path extrusionOk="0" h="2676" w="3436">
                    <a:moveTo>
                      <a:pt x="1703" y="1"/>
                    </a:moveTo>
                    <a:cubicBezTo>
                      <a:pt x="1" y="1"/>
                      <a:pt x="1" y="2675"/>
                      <a:pt x="1703" y="2675"/>
                    </a:cubicBezTo>
                    <a:cubicBezTo>
                      <a:pt x="3435" y="2675"/>
                      <a:pt x="3435" y="1"/>
                      <a:pt x="170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67" name="Google Shape;667;p22"/>
              <p:cNvSpPr/>
              <p:nvPr/>
            </p:nvSpPr>
            <p:spPr>
              <a:xfrm rot="10800000">
                <a:off x="8906146" y="4647764"/>
                <a:ext cx="237854" cy="227610"/>
              </a:xfrm>
              <a:custGeom>
                <a:rect b="b" l="l" r="r" t="t"/>
                <a:pathLst>
                  <a:path extrusionOk="0" h="4888" w="5108">
                    <a:moveTo>
                      <a:pt x="1220" y="0"/>
                    </a:moveTo>
                    <a:cubicBezTo>
                      <a:pt x="683" y="0"/>
                      <a:pt x="116" y="347"/>
                      <a:pt x="62" y="1020"/>
                    </a:cubicBezTo>
                    <a:cubicBezTo>
                      <a:pt x="1" y="1932"/>
                      <a:pt x="62" y="2905"/>
                      <a:pt x="457" y="3725"/>
                    </a:cubicBezTo>
                    <a:cubicBezTo>
                      <a:pt x="824" y="4460"/>
                      <a:pt x="1545" y="4888"/>
                      <a:pt x="2302" y="4888"/>
                    </a:cubicBezTo>
                    <a:cubicBezTo>
                      <a:pt x="2610" y="4888"/>
                      <a:pt x="2924" y="4817"/>
                      <a:pt x="3223" y="4668"/>
                    </a:cubicBezTo>
                    <a:cubicBezTo>
                      <a:pt x="5107" y="3725"/>
                      <a:pt x="3496" y="1689"/>
                      <a:pt x="2554" y="747"/>
                    </a:cubicBezTo>
                    <a:cubicBezTo>
                      <a:pt x="2402" y="595"/>
                      <a:pt x="2250" y="503"/>
                      <a:pt x="2098" y="473"/>
                    </a:cubicBezTo>
                    <a:cubicBezTo>
                      <a:pt x="1927" y="156"/>
                      <a:pt x="1581" y="0"/>
                      <a:pt x="122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68" name="Google Shape;668;p22"/>
              <p:cNvSpPr/>
              <p:nvPr/>
            </p:nvSpPr>
            <p:spPr>
              <a:xfrm rot="10800000">
                <a:off x="8640069" y="4735308"/>
                <a:ext cx="243488" cy="215689"/>
              </a:xfrm>
              <a:custGeom>
                <a:rect b="b" l="l" r="r" t="t"/>
                <a:pathLst>
                  <a:path extrusionOk="0" h="4632" w="5229">
                    <a:moveTo>
                      <a:pt x="1661" y="0"/>
                    </a:moveTo>
                    <a:cubicBezTo>
                      <a:pt x="1376" y="0"/>
                      <a:pt x="1150" y="135"/>
                      <a:pt x="973" y="334"/>
                    </a:cubicBezTo>
                    <a:cubicBezTo>
                      <a:pt x="457" y="456"/>
                      <a:pt x="1" y="912"/>
                      <a:pt x="183" y="1580"/>
                    </a:cubicBezTo>
                    <a:cubicBezTo>
                      <a:pt x="426" y="2492"/>
                      <a:pt x="1004" y="3526"/>
                      <a:pt x="1672" y="4134"/>
                    </a:cubicBezTo>
                    <a:cubicBezTo>
                      <a:pt x="2049" y="4487"/>
                      <a:pt x="2468" y="4631"/>
                      <a:pt x="2891" y="4631"/>
                    </a:cubicBezTo>
                    <a:cubicBezTo>
                      <a:pt x="3596" y="4631"/>
                      <a:pt x="4313" y="4232"/>
                      <a:pt x="4864" y="3738"/>
                    </a:cubicBezTo>
                    <a:cubicBezTo>
                      <a:pt x="5198" y="3404"/>
                      <a:pt x="5229" y="2857"/>
                      <a:pt x="5016" y="2431"/>
                    </a:cubicBezTo>
                    <a:cubicBezTo>
                      <a:pt x="4438" y="1276"/>
                      <a:pt x="3223" y="456"/>
                      <a:pt x="2007" y="61"/>
                    </a:cubicBezTo>
                    <a:cubicBezTo>
                      <a:pt x="1883" y="19"/>
                      <a:pt x="1768" y="0"/>
                      <a:pt x="1661"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69" name="Google Shape;669;p22"/>
              <p:cNvSpPr/>
              <p:nvPr/>
            </p:nvSpPr>
            <p:spPr>
              <a:xfrm rot="10800000">
                <a:off x="8996067" y="5094398"/>
                <a:ext cx="216574" cy="168472"/>
              </a:xfrm>
              <a:custGeom>
                <a:rect b="b" l="l" r="r" t="t"/>
                <a:pathLst>
                  <a:path extrusionOk="0" h="3618" w="4651">
                    <a:moveTo>
                      <a:pt x="639" y="0"/>
                    </a:moveTo>
                    <a:cubicBezTo>
                      <a:pt x="152" y="274"/>
                      <a:pt x="0" y="942"/>
                      <a:pt x="274" y="1429"/>
                    </a:cubicBezTo>
                    <a:cubicBezTo>
                      <a:pt x="426" y="1733"/>
                      <a:pt x="365" y="2128"/>
                      <a:pt x="578" y="2462"/>
                    </a:cubicBezTo>
                    <a:cubicBezTo>
                      <a:pt x="882" y="3009"/>
                      <a:pt x="1490" y="3161"/>
                      <a:pt x="2067" y="3192"/>
                    </a:cubicBezTo>
                    <a:cubicBezTo>
                      <a:pt x="2462" y="3465"/>
                      <a:pt x="2918" y="3617"/>
                      <a:pt x="3435" y="3617"/>
                    </a:cubicBezTo>
                    <a:cubicBezTo>
                      <a:pt x="4134" y="3617"/>
                      <a:pt x="4651" y="2948"/>
                      <a:pt x="4469" y="2280"/>
                    </a:cubicBezTo>
                    <a:cubicBezTo>
                      <a:pt x="4317" y="1550"/>
                      <a:pt x="3557" y="1003"/>
                      <a:pt x="3010" y="578"/>
                    </a:cubicBezTo>
                    <a:cubicBezTo>
                      <a:pt x="2736" y="365"/>
                      <a:pt x="2402" y="152"/>
                      <a:pt x="20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70" name="Google Shape;670;p22"/>
              <p:cNvSpPr/>
              <p:nvPr/>
            </p:nvSpPr>
            <p:spPr>
              <a:xfrm rot="10800000">
                <a:off x="8507213" y="4986996"/>
                <a:ext cx="188309" cy="123770"/>
              </a:xfrm>
              <a:custGeom>
                <a:rect b="b" l="l" r="r" t="t"/>
                <a:pathLst>
                  <a:path extrusionOk="0" h="2658" w="4044">
                    <a:moveTo>
                      <a:pt x="1902" y="1"/>
                    </a:moveTo>
                    <a:cubicBezTo>
                      <a:pt x="1572" y="1"/>
                      <a:pt x="1242" y="71"/>
                      <a:pt x="913" y="142"/>
                    </a:cubicBezTo>
                    <a:cubicBezTo>
                      <a:pt x="366" y="233"/>
                      <a:pt x="1" y="902"/>
                      <a:pt x="153" y="1449"/>
                    </a:cubicBezTo>
                    <a:cubicBezTo>
                      <a:pt x="305" y="1874"/>
                      <a:pt x="639" y="2148"/>
                      <a:pt x="1065" y="2209"/>
                    </a:cubicBezTo>
                    <a:cubicBezTo>
                      <a:pt x="1186" y="2239"/>
                      <a:pt x="1308" y="2269"/>
                      <a:pt x="1429" y="2269"/>
                    </a:cubicBezTo>
                    <a:cubicBezTo>
                      <a:pt x="1581" y="2330"/>
                      <a:pt x="1673" y="2421"/>
                      <a:pt x="1825" y="2482"/>
                    </a:cubicBezTo>
                    <a:cubicBezTo>
                      <a:pt x="2070" y="2599"/>
                      <a:pt x="2316" y="2658"/>
                      <a:pt x="2554" y="2658"/>
                    </a:cubicBezTo>
                    <a:cubicBezTo>
                      <a:pt x="2936" y="2658"/>
                      <a:pt x="3300" y="2508"/>
                      <a:pt x="3618" y="2209"/>
                    </a:cubicBezTo>
                    <a:cubicBezTo>
                      <a:pt x="3952" y="1935"/>
                      <a:pt x="4044" y="1297"/>
                      <a:pt x="3800" y="932"/>
                    </a:cubicBezTo>
                    <a:cubicBezTo>
                      <a:pt x="3405" y="385"/>
                      <a:pt x="2888" y="81"/>
                      <a:pt x="2189" y="20"/>
                    </a:cubicBezTo>
                    <a:cubicBezTo>
                      <a:pt x="2093" y="6"/>
                      <a:pt x="1998" y="1"/>
                      <a:pt x="1902"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71" name="Google Shape;671;p22"/>
              <p:cNvSpPr/>
              <p:nvPr/>
            </p:nvSpPr>
            <p:spPr>
              <a:xfrm rot="10183558">
                <a:off x="7979100" y="4432922"/>
                <a:ext cx="250561" cy="231610"/>
              </a:xfrm>
              <a:custGeom>
                <a:rect b="b" l="l" r="r" t="t"/>
                <a:pathLst>
                  <a:path extrusionOk="0" h="4974" w="5381">
                    <a:moveTo>
                      <a:pt x="1950" y="0"/>
                    </a:moveTo>
                    <a:cubicBezTo>
                      <a:pt x="1623" y="0"/>
                      <a:pt x="1280" y="54"/>
                      <a:pt x="913" y="158"/>
                    </a:cubicBezTo>
                    <a:cubicBezTo>
                      <a:pt x="31" y="431"/>
                      <a:pt x="1" y="1465"/>
                      <a:pt x="487" y="1982"/>
                    </a:cubicBezTo>
                    <a:cubicBezTo>
                      <a:pt x="487" y="2194"/>
                      <a:pt x="578" y="2377"/>
                      <a:pt x="761" y="2559"/>
                    </a:cubicBezTo>
                    <a:cubicBezTo>
                      <a:pt x="1430" y="3258"/>
                      <a:pt x="1673" y="4352"/>
                      <a:pt x="2615" y="4808"/>
                    </a:cubicBezTo>
                    <a:cubicBezTo>
                      <a:pt x="2835" y="4922"/>
                      <a:pt x="3083" y="4973"/>
                      <a:pt x="3339" y="4973"/>
                    </a:cubicBezTo>
                    <a:cubicBezTo>
                      <a:pt x="4249" y="4973"/>
                      <a:pt x="5242" y="4312"/>
                      <a:pt x="5290" y="3410"/>
                    </a:cubicBezTo>
                    <a:cubicBezTo>
                      <a:pt x="5381" y="2438"/>
                      <a:pt x="4591" y="1495"/>
                      <a:pt x="3952" y="857"/>
                    </a:cubicBezTo>
                    <a:cubicBezTo>
                      <a:pt x="3323" y="269"/>
                      <a:pt x="2679" y="0"/>
                      <a:pt x="195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72" name="Google Shape;672;p22"/>
              <p:cNvSpPr/>
              <p:nvPr/>
            </p:nvSpPr>
            <p:spPr>
              <a:xfrm rot="10800000">
                <a:off x="8518347" y="4373865"/>
                <a:ext cx="304349" cy="251637"/>
              </a:xfrm>
              <a:custGeom>
                <a:rect b="b" l="l" r="r" t="t"/>
                <a:pathLst>
                  <a:path extrusionOk="0" h="5404" w="6536">
                    <a:moveTo>
                      <a:pt x="1286" y="0"/>
                    </a:moveTo>
                    <a:cubicBezTo>
                      <a:pt x="913" y="0"/>
                      <a:pt x="628" y="220"/>
                      <a:pt x="487" y="548"/>
                    </a:cubicBezTo>
                    <a:cubicBezTo>
                      <a:pt x="153" y="852"/>
                      <a:pt x="1" y="1308"/>
                      <a:pt x="244" y="1794"/>
                    </a:cubicBezTo>
                    <a:cubicBezTo>
                      <a:pt x="730" y="2767"/>
                      <a:pt x="1004" y="3831"/>
                      <a:pt x="1733" y="4651"/>
                    </a:cubicBezTo>
                    <a:cubicBezTo>
                      <a:pt x="2181" y="5145"/>
                      <a:pt x="2753" y="5404"/>
                      <a:pt x="3324" y="5404"/>
                    </a:cubicBezTo>
                    <a:cubicBezTo>
                      <a:pt x="3878" y="5404"/>
                      <a:pt x="4430" y="5160"/>
                      <a:pt x="4864" y="4651"/>
                    </a:cubicBezTo>
                    <a:cubicBezTo>
                      <a:pt x="6536" y="2706"/>
                      <a:pt x="3192" y="609"/>
                      <a:pt x="1642" y="62"/>
                    </a:cubicBezTo>
                    <a:cubicBezTo>
                      <a:pt x="1517" y="20"/>
                      <a:pt x="1398" y="0"/>
                      <a:pt x="128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73" name="Google Shape;673;p22"/>
              <p:cNvSpPr/>
              <p:nvPr/>
            </p:nvSpPr>
            <p:spPr>
              <a:xfrm rot="10800000">
                <a:off x="8890592" y="4341827"/>
                <a:ext cx="189333" cy="194875"/>
              </a:xfrm>
              <a:custGeom>
                <a:rect b="b" l="l" r="r" t="t"/>
                <a:pathLst>
                  <a:path extrusionOk="0" h="4185" w="4066">
                    <a:moveTo>
                      <a:pt x="1563" y="0"/>
                    </a:moveTo>
                    <a:cubicBezTo>
                      <a:pt x="739" y="0"/>
                      <a:pt x="0" y="1080"/>
                      <a:pt x="753" y="1832"/>
                    </a:cubicBezTo>
                    <a:cubicBezTo>
                      <a:pt x="1178" y="2258"/>
                      <a:pt x="1361" y="3109"/>
                      <a:pt x="1725" y="3687"/>
                    </a:cubicBezTo>
                    <a:cubicBezTo>
                      <a:pt x="1938" y="4039"/>
                      <a:pt x="2259" y="4185"/>
                      <a:pt x="2582" y="4185"/>
                    </a:cubicBezTo>
                    <a:cubicBezTo>
                      <a:pt x="3318" y="4185"/>
                      <a:pt x="4065" y="3426"/>
                      <a:pt x="3579" y="2623"/>
                    </a:cubicBezTo>
                    <a:cubicBezTo>
                      <a:pt x="3093" y="1863"/>
                      <a:pt x="2911" y="981"/>
                      <a:pt x="2272" y="313"/>
                    </a:cubicBezTo>
                    <a:cubicBezTo>
                      <a:pt x="2052" y="92"/>
                      <a:pt x="1804" y="0"/>
                      <a:pt x="1563"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74" name="Google Shape;674;p22"/>
              <p:cNvSpPr/>
              <p:nvPr/>
            </p:nvSpPr>
            <p:spPr>
              <a:xfrm rot="10800000">
                <a:off x="8492875" y="4005995"/>
                <a:ext cx="259041" cy="227051"/>
              </a:xfrm>
              <a:custGeom>
                <a:rect b="b" l="l" r="r" t="t"/>
                <a:pathLst>
                  <a:path extrusionOk="0" h="4876" w="5563">
                    <a:moveTo>
                      <a:pt x="1467" y="0"/>
                    </a:moveTo>
                    <a:cubicBezTo>
                      <a:pt x="1394" y="0"/>
                      <a:pt x="1320" y="8"/>
                      <a:pt x="1247" y="23"/>
                    </a:cubicBezTo>
                    <a:cubicBezTo>
                      <a:pt x="487" y="114"/>
                      <a:pt x="1" y="1087"/>
                      <a:pt x="487" y="1725"/>
                    </a:cubicBezTo>
                    <a:cubicBezTo>
                      <a:pt x="912" y="2606"/>
                      <a:pt x="1308" y="3579"/>
                      <a:pt x="2037" y="4248"/>
                    </a:cubicBezTo>
                    <a:cubicBezTo>
                      <a:pt x="2483" y="4680"/>
                      <a:pt x="2981" y="4876"/>
                      <a:pt x="3482" y="4876"/>
                    </a:cubicBezTo>
                    <a:cubicBezTo>
                      <a:pt x="4074" y="4876"/>
                      <a:pt x="4672" y="4603"/>
                      <a:pt x="5198" y="4126"/>
                    </a:cubicBezTo>
                    <a:cubicBezTo>
                      <a:pt x="5533" y="3792"/>
                      <a:pt x="5563" y="3275"/>
                      <a:pt x="5350" y="2850"/>
                    </a:cubicBezTo>
                    <a:cubicBezTo>
                      <a:pt x="4742" y="1603"/>
                      <a:pt x="3283" y="874"/>
                      <a:pt x="2067" y="236"/>
                    </a:cubicBezTo>
                    <a:cubicBezTo>
                      <a:pt x="1906" y="74"/>
                      <a:pt x="1693" y="0"/>
                      <a:pt x="14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75" name="Google Shape;675;p22"/>
              <p:cNvSpPr/>
              <p:nvPr/>
            </p:nvSpPr>
            <p:spPr>
              <a:xfrm rot="10800000">
                <a:off x="8202678" y="4162269"/>
                <a:ext cx="262394" cy="220439"/>
              </a:xfrm>
              <a:custGeom>
                <a:rect b="b" l="l" r="r" t="t"/>
                <a:pathLst>
                  <a:path extrusionOk="0" h="4734" w="5635">
                    <a:moveTo>
                      <a:pt x="1922" y="0"/>
                    </a:moveTo>
                    <a:cubicBezTo>
                      <a:pt x="1597" y="0"/>
                      <a:pt x="1280" y="162"/>
                      <a:pt x="1075" y="532"/>
                    </a:cubicBezTo>
                    <a:cubicBezTo>
                      <a:pt x="1" y="2567"/>
                      <a:pt x="2212" y="4734"/>
                      <a:pt x="4239" y="4734"/>
                    </a:cubicBezTo>
                    <a:cubicBezTo>
                      <a:pt x="4391" y="4734"/>
                      <a:pt x="4543" y="4721"/>
                      <a:pt x="4692" y="4696"/>
                    </a:cubicBezTo>
                    <a:cubicBezTo>
                      <a:pt x="5391" y="4574"/>
                      <a:pt x="5634" y="3693"/>
                      <a:pt x="5360" y="3146"/>
                    </a:cubicBezTo>
                    <a:cubicBezTo>
                      <a:pt x="4783" y="2082"/>
                      <a:pt x="3901" y="1261"/>
                      <a:pt x="3050" y="410"/>
                    </a:cubicBezTo>
                    <a:cubicBezTo>
                      <a:pt x="2838" y="197"/>
                      <a:pt x="2594" y="106"/>
                      <a:pt x="2382" y="106"/>
                    </a:cubicBezTo>
                    <a:cubicBezTo>
                      <a:pt x="2234" y="37"/>
                      <a:pt x="2077" y="0"/>
                      <a:pt x="1922"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76" name="Google Shape;676;p22"/>
              <p:cNvSpPr/>
              <p:nvPr/>
            </p:nvSpPr>
            <p:spPr>
              <a:xfrm rot="10800000">
                <a:off x="7814878" y="4114260"/>
                <a:ext cx="257272" cy="200742"/>
              </a:xfrm>
              <a:custGeom>
                <a:rect b="b" l="l" r="r" t="t"/>
                <a:pathLst>
                  <a:path extrusionOk="0" h="4311" w="5525">
                    <a:moveTo>
                      <a:pt x="1035" y="1"/>
                    </a:moveTo>
                    <a:cubicBezTo>
                      <a:pt x="399" y="1"/>
                      <a:pt x="1" y="599"/>
                      <a:pt x="53" y="1175"/>
                    </a:cubicBezTo>
                    <a:cubicBezTo>
                      <a:pt x="23" y="1540"/>
                      <a:pt x="144" y="1874"/>
                      <a:pt x="509" y="2117"/>
                    </a:cubicBezTo>
                    <a:cubicBezTo>
                      <a:pt x="600" y="2208"/>
                      <a:pt x="661" y="2330"/>
                      <a:pt x="722" y="2421"/>
                    </a:cubicBezTo>
                    <a:cubicBezTo>
                      <a:pt x="965" y="2786"/>
                      <a:pt x="1208" y="3151"/>
                      <a:pt x="1482" y="3485"/>
                    </a:cubicBezTo>
                    <a:cubicBezTo>
                      <a:pt x="1834" y="3954"/>
                      <a:pt x="2387" y="4310"/>
                      <a:pt x="2939" y="4310"/>
                    </a:cubicBezTo>
                    <a:cubicBezTo>
                      <a:pt x="3246" y="4310"/>
                      <a:pt x="3551" y="4201"/>
                      <a:pt x="3822" y="3941"/>
                    </a:cubicBezTo>
                    <a:cubicBezTo>
                      <a:pt x="5524" y="2330"/>
                      <a:pt x="2728" y="476"/>
                      <a:pt x="1360" y="50"/>
                    </a:cubicBezTo>
                    <a:cubicBezTo>
                      <a:pt x="1246" y="16"/>
                      <a:pt x="1137" y="1"/>
                      <a:pt x="1035"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77" name="Google Shape;677;p22"/>
              <p:cNvSpPr/>
              <p:nvPr/>
            </p:nvSpPr>
            <p:spPr>
              <a:xfrm rot="10800000">
                <a:off x="7572829" y="4188765"/>
                <a:ext cx="224164" cy="179229"/>
              </a:xfrm>
              <a:custGeom>
                <a:rect b="b" l="l" r="r" t="t"/>
                <a:pathLst>
                  <a:path extrusionOk="0" h="3849" w="4814">
                    <a:moveTo>
                      <a:pt x="1800" y="0"/>
                    </a:moveTo>
                    <a:cubicBezTo>
                      <a:pt x="1731" y="0"/>
                      <a:pt x="1661" y="10"/>
                      <a:pt x="1591" y="33"/>
                    </a:cubicBezTo>
                    <a:cubicBezTo>
                      <a:pt x="1569" y="32"/>
                      <a:pt x="1547" y="31"/>
                      <a:pt x="1525" y="31"/>
                    </a:cubicBezTo>
                    <a:cubicBezTo>
                      <a:pt x="729" y="31"/>
                      <a:pt x="1" y="1087"/>
                      <a:pt x="740" y="1827"/>
                    </a:cubicBezTo>
                    <a:cubicBezTo>
                      <a:pt x="1166" y="2282"/>
                      <a:pt x="1500" y="2799"/>
                      <a:pt x="1956" y="3225"/>
                    </a:cubicBezTo>
                    <a:cubicBezTo>
                      <a:pt x="2384" y="3600"/>
                      <a:pt x="2886" y="3849"/>
                      <a:pt x="3388" y="3849"/>
                    </a:cubicBezTo>
                    <a:cubicBezTo>
                      <a:pt x="3740" y="3849"/>
                      <a:pt x="4092" y="3726"/>
                      <a:pt x="4418" y="3437"/>
                    </a:cubicBezTo>
                    <a:cubicBezTo>
                      <a:pt x="4661" y="3194"/>
                      <a:pt x="4813" y="2738"/>
                      <a:pt x="4692" y="2404"/>
                    </a:cubicBezTo>
                    <a:cubicBezTo>
                      <a:pt x="4266" y="1219"/>
                      <a:pt x="3354" y="428"/>
                      <a:pt x="2138" y="64"/>
                    </a:cubicBezTo>
                    <a:cubicBezTo>
                      <a:pt x="2026" y="26"/>
                      <a:pt x="1913" y="0"/>
                      <a:pt x="180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78" name="Google Shape;678;p22"/>
              <p:cNvSpPr/>
              <p:nvPr/>
            </p:nvSpPr>
            <p:spPr>
              <a:xfrm rot="10800000">
                <a:off x="8059408" y="4850091"/>
                <a:ext cx="230730" cy="207168"/>
              </a:xfrm>
              <a:custGeom>
                <a:rect b="b" l="l" r="r" t="t"/>
                <a:pathLst>
                  <a:path extrusionOk="0" h="4449" w="4955">
                    <a:moveTo>
                      <a:pt x="1247" y="0"/>
                    </a:moveTo>
                    <a:cubicBezTo>
                      <a:pt x="896" y="0"/>
                      <a:pt x="565" y="163"/>
                      <a:pt x="365" y="523"/>
                    </a:cubicBezTo>
                    <a:cubicBezTo>
                      <a:pt x="304" y="614"/>
                      <a:pt x="244" y="735"/>
                      <a:pt x="244" y="887"/>
                    </a:cubicBezTo>
                    <a:cubicBezTo>
                      <a:pt x="31" y="1252"/>
                      <a:pt x="0" y="1739"/>
                      <a:pt x="396" y="2134"/>
                    </a:cubicBezTo>
                    <a:cubicBezTo>
                      <a:pt x="1034" y="2802"/>
                      <a:pt x="1611" y="3593"/>
                      <a:pt x="2402" y="4140"/>
                    </a:cubicBezTo>
                    <a:cubicBezTo>
                      <a:pt x="2684" y="4340"/>
                      <a:pt x="3022" y="4449"/>
                      <a:pt x="3345" y="4449"/>
                    </a:cubicBezTo>
                    <a:cubicBezTo>
                      <a:pt x="3856" y="4449"/>
                      <a:pt x="4331" y="4177"/>
                      <a:pt x="4499" y="3562"/>
                    </a:cubicBezTo>
                    <a:cubicBezTo>
                      <a:pt x="4955" y="1891"/>
                      <a:pt x="3070" y="705"/>
                      <a:pt x="1794" y="128"/>
                    </a:cubicBezTo>
                    <a:cubicBezTo>
                      <a:pt x="1617" y="44"/>
                      <a:pt x="1429" y="0"/>
                      <a:pt x="124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79" name="Google Shape;679;p22"/>
              <p:cNvSpPr/>
              <p:nvPr/>
            </p:nvSpPr>
            <p:spPr>
              <a:xfrm rot="10800000">
                <a:off x="8021537" y="3833329"/>
                <a:ext cx="294430" cy="218716"/>
              </a:xfrm>
              <a:custGeom>
                <a:rect b="b" l="l" r="r" t="t"/>
                <a:pathLst>
                  <a:path extrusionOk="0" h="4697" w="6323">
                    <a:moveTo>
                      <a:pt x="1573" y="1"/>
                    </a:moveTo>
                    <a:cubicBezTo>
                      <a:pt x="1279" y="1"/>
                      <a:pt x="1023" y="151"/>
                      <a:pt x="851" y="361"/>
                    </a:cubicBezTo>
                    <a:cubicBezTo>
                      <a:pt x="335" y="634"/>
                      <a:pt x="0" y="1212"/>
                      <a:pt x="365" y="1820"/>
                    </a:cubicBezTo>
                    <a:cubicBezTo>
                      <a:pt x="975" y="2805"/>
                      <a:pt x="2165" y="4697"/>
                      <a:pt x="3473" y="4697"/>
                    </a:cubicBezTo>
                    <a:cubicBezTo>
                      <a:pt x="3859" y="4697"/>
                      <a:pt x="4256" y="4532"/>
                      <a:pt x="4651" y="4130"/>
                    </a:cubicBezTo>
                    <a:cubicBezTo>
                      <a:pt x="6323" y="2428"/>
                      <a:pt x="3222" y="877"/>
                      <a:pt x="2128" y="178"/>
                    </a:cubicBezTo>
                    <a:cubicBezTo>
                      <a:pt x="1936" y="54"/>
                      <a:pt x="1747" y="1"/>
                      <a:pt x="157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80" name="Google Shape;680;p22"/>
              <p:cNvSpPr/>
              <p:nvPr/>
            </p:nvSpPr>
            <p:spPr>
              <a:xfrm rot="10800000">
                <a:off x="8247986" y="4687764"/>
                <a:ext cx="254804" cy="190637"/>
              </a:xfrm>
              <a:custGeom>
                <a:rect b="b" l="l" r="r" t="t"/>
                <a:pathLst>
                  <a:path extrusionOk="0" h="4094" w="5472">
                    <a:moveTo>
                      <a:pt x="1367" y="0"/>
                    </a:moveTo>
                    <a:cubicBezTo>
                      <a:pt x="1109" y="0"/>
                      <a:pt x="873" y="132"/>
                      <a:pt x="699" y="325"/>
                    </a:cubicBezTo>
                    <a:cubicBezTo>
                      <a:pt x="274" y="538"/>
                      <a:pt x="0" y="1024"/>
                      <a:pt x="304" y="1572"/>
                    </a:cubicBezTo>
                    <a:cubicBezTo>
                      <a:pt x="821" y="2442"/>
                      <a:pt x="1866" y="4094"/>
                      <a:pt x="3002" y="4094"/>
                    </a:cubicBezTo>
                    <a:cubicBezTo>
                      <a:pt x="3335" y="4094"/>
                      <a:pt x="3675" y="3952"/>
                      <a:pt x="4012" y="3608"/>
                    </a:cubicBezTo>
                    <a:cubicBezTo>
                      <a:pt x="5471" y="2119"/>
                      <a:pt x="2797" y="781"/>
                      <a:pt x="1824" y="143"/>
                    </a:cubicBezTo>
                    <a:cubicBezTo>
                      <a:pt x="1669" y="43"/>
                      <a:pt x="1514" y="0"/>
                      <a:pt x="13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681" name="Google Shape;681;p22"/>
            <p:cNvSpPr/>
            <p:nvPr/>
          </p:nvSpPr>
          <p:spPr>
            <a:xfrm flipH="1">
              <a:off x="5227720" y="4275375"/>
              <a:ext cx="3796425" cy="947425"/>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82" name="Google Shape;682;p22"/>
            <p:cNvSpPr/>
            <p:nvPr/>
          </p:nvSpPr>
          <p:spPr>
            <a:xfrm flipH="1" rot="1845798">
              <a:off x="8338769" y="3749861"/>
              <a:ext cx="848837" cy="493157"/>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83" name="Google Shape;683;p22"/>
            <p:cNvSpPr/>
            <p:nvPr/>
          </p:nvSpPr>
          <p:spPr>
            <a:xfrm flipH="1">
              <a:off x="8460007" y="3385375"/>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84" name="Google Shape;684;p22"/>
            <p:cNvSpPr/>
            <p:nvPr/>
          </p:nvSpPr>
          <p:spPr>
            <a:xfrm flipH="1">
              <a:off x="8661595" y="4387400"/>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85" name="Google Shape;685;p22"/>
            <p:cNvSpPr/>
            <p:nvPr/>
          </p:nvSpPr>
          <p:spPr>
            <a:xfrm flipH="1">
              <a:off x="8925957" y="3566325"/>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686" name="Google Shape;686;p22"/>
            <p:cNvGrpSpPr/>
            <p:nvPr/>
          </p:nvGrpSpPr>
          <p:grpSpPr>
            <a:xfrm flipH="1">
              <a:off x="42707" y="103600"/>
              <a:ext cx="791800" cy="569275"/>
              <a:chOff x="4359175" y="2251625"/>
              <a:chExt cx="791800" cy="569275"/>
            </a:xfrm>
          </p:grpSpPr>
          <p:sp>
            <p:nvSpPr>
              <p:cNvPr id="687" name="Google Shape;687;p22"/>
              <p:cNvSpPr/>
              <p:nvPr/>
            </p:nvSpPr>
            <p:spPr>
              <a:xfrm>
                <a:off x="4930600" y="2344425"/>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88" name="Google Shape;688;p22"/>
              <p:cNvSpPr/>
              <p:nvPr/>
            </p:nvSpPr>
            <p:spPr>
              <a:xfrm>
                <a:off x="4727700" y="2551125"/>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89" name="Google Shape;689;p22"/>
              <p:cNvSpPr/>
              <p:nvPr/>
            </p:nvSpPr>
            <p:spPr>
              <a:xfrm>
                <a:off x="5084100" y="2782900"/>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90" name="Google Shape;690;p22"/>
              <p:cNvSpPr/>
              <p:nvPr/>
            </p:nvSpPr>
            <p:spPr>
              <a:xfrm>
                <a:off x="4359175" y="2251625"/>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91" name="Google Shape;691;p22"/>
              <p:cNvSpPr/>
              <p:nvPr/>
            </p:nvSpPr>
            <p:spPr>
              <a:xfrm>
                <a:off x="4508875" y="2367875"/>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692" name="Google Shape;692;p22"/>
            <p:cNvSpPr/>
            <p:nvPr/>
          </p:nvSpPr>
          <p:spPr>
            <a:xfrm flipH="1">
              <a:off x="8310607" y="417342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93" name="Google Shape;693;p22"/>
            <p:cNvSpPr/>
            <p:nvPr/>
          </p:nvSpPr>
          <p:spPr>
            <a:xfrm flipH="1">
              <a:off x="7994057" y="4178525"/>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94" name="Google Shape;694;p22"/>
            <p:cNvSpPr/>
            <p:nvPr/>
          </p:nvSpPr>
          <p:spPr>
            <a:xfrm flipH="1">
              <a:off x="7571082" y="4584575"/>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95" name="Google Shape;695;p22"/>
            <p:cNvSpPr/>
            <p:nvPr/>
          </p:nvSpPr>
          <p:spPr>
            <a:xfrm flipH="1">
              <a:off x="8032207" y="4717325"/>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96" name="Google Shape;696;p22"/>
            <p:cNvSpPr/>
            <p:nvPr/>
          </p:nvSpPr>
          <p:spPr>
            <a:xfrm flipH="1">
              <a:off x="8460007" y="4864200"/>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97" name="Google Shape;697;p22"/>
            <p:cNvSpPr/>
            <p:nvPr/>
          </p:nvSpPr>
          <p:spPr>
            <a:xfrm flipH="1">
              <a:off x="7850957" y="5031050"/>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698" name="Google Shape;698;p22"/>
          <p:cNvSpPr txBox="1"/>
          <p:nvPr>
            <p:ph hasCustomPrompt="1" type="title"/>
          </p:nvPr>
        </p:nvSpPr>
        <p:spPr>
          <a:xfrm>
            <a:off x="630000" y="1137884"/>
            <a:ext cx="3525900" cy="1729800"/>
          </a:xfrm>
          <a:prstGeom prst="rect">
            <a:avLst/>
          </a:prstGeom>
        </p:spPr>
        <p:txBody>
          <a:bodyPr anchorCtr="0" anchor="ctr" bIns="107175" lIns="107175" spcFirstLastPara="1" rIns="107175" wrap="square" tIns="107175">
            <a:noAutofit/>
          </a:bodyPr>
          <a:lstStyle>
            <a:lvl1pPr lvl="0" rtl="0" algn="ctr">
              <a:spcBef>
                <a:spcPts val="0"/>
              </a:spcBef>
              <a:spcAft>
                <a:spcPts val="0"/>
              </a:spcAft>
              <a:buSzPts val="7300"/>
              <a:buNone/>
              <a:defRPr sz="7300"/>
            </a:lvl1pPr>
            <a:lvl2pPr lvl="1" rtl="0" algn="ctr">
              <a:spcBef>
                <a:spcPts val="0"/>
              </a:spcBef>
              <a:spcAft>
                <a:spcPts val="0"/>
              </a:spcAft>
              <a:buSzPts val="7300"/>
              <a:buNone/>
              <a:defRPr sz="7300"/>
            </a:lvl2pPr>
            <a:lvl3pPr lvl="2" rtl="0" algn="ctr">
              <a:spcBef>
                <a:spcPts val="0"/>
              </a:spcBef>
              <a:spcAft>
                <a:spcPts val="0"/>
              </a:spcAft>
              <a:buSzPts val="7300"/>
              <a:buNone/>
              <a:defRPr sz="7300"/>
            </a:lvl3pPr>
            <a:lvl4pPr lvl="3" rtl="0" algn="ctr">
              <a:spcBef>
                <a:spcPts val="0"/>
              </a:spcBef>
              <a:spcAft>
                <a:spcPts val="0"/>
              </a:spcAft>
              <a:buSzPts val="7300"/>
              <a:buNone/>
              <a:defRPr sz="7300"/>
            </a:lvl4pPr>
            <a:lvl5pPr lvl="4" rtl="0" algn="ctr">
              <a:spcBef>
                <a:spcPts val="0"/>
              </a:spcBef>
              <a:spcAft>
                <a:spcPts val="0"/>
              </a:spcAft>
              <a:buSzPts val="7300"/>
              <a:buNone/>
              <a:defRPr sz="7300"/>
            </a:lvl5pPr>
            <a:lvl6pPr lvl="5" rtl="0" algn="ctr">
              <a:spcBef>
                <a:spcPts val="0"/>
              </a:spcBef>
              <a:spcAft>
                <a:spcPts val="0"/>
              </a:spcAft>
              <a:buSzPts val="7300"/>
              <a:buNone/>
              <a:defRPr sz="7300"/>
            </a:lvl6pPr>
            <a:lvl7pPr lvl="6" rtl="0" algn="ctr">
              <a:spcBef>
                <a:spcPts val="0"/>
              </a:spcBef>
              <a:spcAft>
                <a:spcPts val="0"/>
              </a:spcAft>
              <a:buSzPts val="7300"/>
              <a:buNone/>
              <a:defRPr sz="7300"/>
            </a:lvl7pPr>
            <a:lvl8pPr lvl="7" rtl="0" algn="ctr">
              <a:spcBef>
                <a:spcPts val="0"/>
              </a:spcBef>
              <a:spcAft>
                <a:spcPts val="0"/>
              </a:spcAft>
              <a:buSzPts val="7300"/>
              <a:buNone/>
              <a:defRPr sz="7300"/>
            </a:lvl8pPr>
            <a:lvl9pPr lvl="8" rtl="0" algn="ctr">
              <a:spcBef>
                <a:spcPts val="0"/>
              </a:spcBef>
              <a:spcAft>
                <a:spcPts val="0"/>
              </a:spcAft>
              <a:buSzPts val="7300"/>
              <a:buNone/>
              <a:defRPr sz="7300"/>
            </a:lvl9pPr>
          </a:lstStyle>
          <a:p>
            <a:r>
              <a:t>xx%</a:t>
            </a:r>
          </a:p>
        </p:txBody>
      </p:sp>
      <p:sp>
        <p:nvSpPr>
          <p:cNvPr id="699" name="Google Shape;699;p22"/>
          <p:cNvSpPr txBox="1"/>
          <p:nvPr>
            <p:ph idx="1" type="subTitle"/>
          </p:nvPr>
        </p:nvSpPr>
        <p:spPr>
          <a:xfrm>
            <a:off x="630000" y="2779729"/>
            <a:ext cx="3525900" cy="11337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700" name="Google Shape;700;p22"/>
          <p:cNvSpPr txBox="1"/>
          <p:nvPr>
            <p:ph hasCustomPrompt="1" idx="2" type="title"/>
          </p:nvPr>
        </p:nvSpPr>
        <p:spPr>
          <a:xfrm>
            <a:off x="3851028" y="3980913"/>
            <a:ext cx="3525900" cy="1729800"/>
          </a:xfrm>
          <a:prstGeom prst="rect">
            <a:avLst/>
          </a:prstGeom>
        </p:spPr>
        <p:txBody>
          <a:bodyPr anchorCtr="0" anchor="ctr" bIns="107175" lIns="107175" spcFirstLastPara="1" rIns="107175" wrap="square" tIns="107175">
            <a:noAutofit/>
          </a:bodyPr>
          <a:lstStyle>
            <a:lvl1pPr lvl="0" rtl="0" algn="ctr">
              <a:spcBef>
                <a:spcPts val="0"/>
              </a:spcBef>
              <a:spcAft>
                <a:spcPts val="0"/>
              </a:spcAft>
              <a:buSzPts val="7300"/>
              <a:buNone/>
              <a:defRPr sz="7300"/>
            </a:lvl1pPr>
            <a:lvl2pPr lvl="1" rtl="0" algn="ctr">
              <a:spcBef>
                <a:spcPts val="0"/>
              </a:spcBef>
              <a:spcAft>
                <a:spcPts val="0"/>
              </a:spcAft>
              <a:buSzPts val="7300"/>
              <a:buNone/>
              <a:defRPr sz="7300"/>
            </a:lvl2pPr>
            <a:lvl3pPr lvl="2" rtl="0" algn="ctr">
              <a:spcBef>
                <a:spcPts val="0"/>
              </a:spcBef>
              <a:spcAft>
                <a:spcPts val="0"/>
              </a:spcAft>
              <a:buSzPts val="7300"/>
              <a:buNone/>
              <a:defRPr sz="7300"/>
            </a:lvl3pPr>
            <a:lvl4pPr lvl="3" rtl="0" algn="ctr">
              <a:spcBef>
                <a:spcPts val="0"/>
              </a:spcBef>
              <a:spcAft>
                <a:spcPts val="0"/>
              </a:spcAft>
              <a:buSzPts val="7300"/>
              <a:buNone/>
              <a:defRPr sz="7300"/>
            </a:lvl4pPr>
            <a:lvl5pPr lvl="4" rtl="0" algn="ctr">
              <a:spcBef>
                <a:spcPts val="0"/>
              </a:spcBef>
              <a:spcAft>
                <a:spcPts val="0"/>
              </a:spcAft>
              <a:buSzPts val="7300"/>
              <a:buNone/>
              <a:defRPr sz="7300"/>
            </a:lvl5pPr>
            <a:lvl6pPr lvl="5" rtl="0" algn="ctr">
              <a:spcBef>
                <a:spcPts val="0"/>
              </a:spcBef>
              <a:spcAft>
                <a:spcPts val="0"/>
              </a:spcAft>
              <a:buSzPts val="7300"/>
              <a:buNone/>
              <a:defRPr sz="7300"/>
            </a:lvl6pPr>
            <a:lvl7pPr lvl="6" rtl="0" algn="ctr">
              <a:spcBef>
                <a:spcPts val="0"/>
              </a:spcBef>
              <a:spcAft>
                <a:spcPts val="0"/>
              </a:spcAft>
              <a:buSzPts val="7300"/>
              <a:buNone/>
              <a:defRPr sz="7300"/>
            </a:lvl7pPr>
            <a:lvl8pPr lvl="7" rtl="0" algn="ctr">
              <a:spcBef>
                <a:spcPts val="0"/>
              </a:spcBef>
              <a:spcAft>
                <a:spcPts val="0"/>
              </a:spcAft>
              <a:buSzPts val="7300"/>
              <a:buNone/>
              <a:defRPr sz="7300"/>
            </a:lvl8pPr>
            <a:lvl9pPr lvl="8" rtl="0" algn="ctr">
              <a:spcBef>
                <a:spcPts val="0"/>
              </a:spcBef>
              <a:spcAft>
                <a:spcPts val="0"/>
              </a:spcAft>
              <a:buSzPts val="7300"/>
              <a:buNone/>
              <a:defRPr sz="7300"/>
            </a:lvl9pPr>
          </a:lstStyle>
          <a:p>
            <a:r>
              <a:t>xx%</a:t>
            </a:r>
          </a:p>
        </p:txBody>
      </p:sp>
      <p:sp>
        <p:nvSpPr>
          <p:cNvPr id="701" name="Google Shape;701;p22"/>
          <p:cNvSpPr txBox="1"/>
          <p:nvPr>
            <p:ph idx="3" type="subTitle"/>
          </p:nvPr>
        </p:nvSpPr>
        <p:spPr>
          <a:xfrm>
            <a:off x="3851028" y="5622777"/>
            <a:ext cx="3525900" cy="11337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702" name="Google Shape;702;p22"/>
          <p:cNvSpPr txBox="1"/>
          <p:nvPr>
            <p:ph hasCustomPrompt="1" idx="4" type="title"/>
          </p:nvPr>
        </p:nvSpPr>
        <p:spPr>
          <a:xfrm>
            <a:off x="630000" y="6823929"/>
            <a:ext cx="3525900" cy="1729800"/>
          </a:xfrm>
          <a:prstGeom prst="rect">
            <a:avLst/>
          </a:prstGeom>
        </p:spPr>
        <p:txBody>
          <a:bodyPr anchorCtr="0" anchor="ctr" bIns="107175" lIns="107175" spcFirstLastPara="1" rIns="107175" wrap="square" tIns="107175">
            <a:noAutofit/>
          </a:bodyPr>
          <a:lstStyle>
            <a:lvl1pPr lvl="0" rtl="0" algn="ctr">
              <a:spcBef>
                <a:spcPts val="0"/>
              </a:spcBef>
              <a:spcAft>
                <a:spcPts val="0"/>
              </a:spcAft>
              <a:buSzPts val="7300"/>
              <a:buNone/>
              <a:defRPr sz="7300"/>
            </a:lvl1pPr>
            <a:lvl2pPr lvl="1" rtl="0" algn="ctr">
              <a:spcBef>
                <a:spcPts val="0"/>
              </a:spcBef>
              <a:spcAft>
                <a:spcPts val="0"/>
              </a:spcAft>
              <a:buSzPts val="7300"/>
              <a:buNone/>
              <a:defRPr sz="7300"/>
            </a:lvl2pPr>
            <a:lvl3pPr lvl="2" rtl="0" algn="ctr">
              <a:spcBef>
                <a:spcPts val="0"/>
              </a:spcBef>
              <a:spcAft>
                <a:spcPts val="0"/>
              </a:spcAft>
              <a:buSzPts val="7300"/>
              <a:buNone/>
              <a:defRPr sz="7300"/>
            </a:lvl3pPr>
            <a:lvl4pPr lvl="3" rtl="0" algn="ctr">
              <a:spcBef>
                <a:spcPts val="0"/>
              </a:spcBef>
              <a:spcAft>
                <a:spcPts val="0"/>
              </a:spcAft>
              <a:buSzPts val="7300"/>
              <a:buNone/>
              <a:defRPr sz="7300"/>
            </a:lvl4pPr>
            <a:lvl5pPr lvl="4" rtl="0" algn="ctr">
              <a:spcBef>
                <a:spcPts val="0"/>
              </a:spcBef>
              <a:spcAft>
                <a:spcPts val="0"/>
              </a:spcAft>
              <a:buSzPts val="7300"/>
              <a:buNone/>
              <a:defRPr sz="7300"/>
            </a:lvl5pPr>
            <a:lvl6pPr lvl="5" rtl="0" algn="ctr">
              <a:spcBef>
                <a:spcPts val="0"/>
              </a:spcBef>
              <a:spcAft>
                <a:spcPts val="0"/>
              </a:spcAft>
              <a:buSzPts val="7300"/>
              <a:buNone/>
              <a:defRPr sz="7300"/>
            </a:lvl6pPr>
            <a:lvl7pPr lvl="6" rtl="0" algn="ctr">
              <a:spcBef>
                <a:spcPts val="0"/>
              </a:spcBef>
              <a:spcAft>
                <a:spcPts val="0"/>
              </a:spcAft>
              <a:buSzPts val="7300"/>
              <a:buNone/>
              <a:defRPr sz="7300"/>
            </a:lvl7pPr>
            <a:lvl8pPr lvl="7" rtl="0" algn="ctr">
              <a:spcBef>
                <a:spcPts val="0"/>
              </a:spcBef>
              <a:spcAft>
                <a:spcPts val="0"/>
              </a:spcAft>
              <a:buSzPts val="7300"/>
              <a:buNone/>
              <a:defRPr sz="7300"/>
            </a:lvl8pPr>
            <a:lvl9pPr lvl="8" rtl="0" algn="ctr">
              <a:spcBef>
                <a:spcPts val="0"/>
              </a:spcBef>
              <a:spcAft>
                <a:spcPts val="0"/>
              </a:spcAft>
              <a:buSzPts val="7300"/>
              <a:buNone/>
              <a:defRPr sz="7300"/>
            </a:lvl9pPr>
          </a:lstStyle>
          <a:p>
            <a:r>
              <a:t>xx%</a:t>
            </a:r>
          </a:p>
        </p:txBody>
      </p:sp>
      <p:sp>
        <p:nvSpPr>
          <p:cNvPr id="703" name="Google Shape;703;p22"/>
          <p:cNvSpPr txBox="1"/>
          <p:nvPr>
            <p:ph idx="5" type="subTitle"/>
          </p:nvPr>
        </p:nvSpPr>
        <p:spPr>
          <a:xfrm>
            <a:off x="630000" y="8465781"/>
            <a:ext cx="3525900" cy="11337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9">
    <p:spTree>
      <p:nvGrpSpPr>
        <p:cNvPr id="704" name="Shape 704"/>
        <p:cNvGrpSpPr/>
        <p:nvPr/>
      </p:nvGrpSpPr>
      <p:grpSpPr>
        <a:xfrm>
          <a:off x="0" y="0"/>
          <a:ext cx="0" cy="0"/>
          <a:chOff x="0" y="0"/>
          <a:chExt cx="0" cy="0"/>
        </a:xfrm>
      </p:grpSpPr>
      <p:grpSp>
        <p:nvGrpSpPr>
          <p:cNvPr id="705" name="Google Shape;705;p23"/>
          <p:cNvGrpSpPr/>
          <p:nvPr/>
        </p:nvGrpSpPr>
        <p:grpSpPr>
          <a:xfrm>
            <a:off x="0" y="0"/>
            <a:ext cx="8001000" cy="10805493"/>
            <a:chOff x="0" y="0"/>
            <a:chExt cx="9144000" cy="5173063"/>
          </a:xfrm>
        </p:grpSpPr>
        <p:sp>
          <p:nvSpPr>
            <p:cNvPr id="706" name="Google Shape;706;p23"/>
            <p:cNvSpPr/>
            <p:nvPr/>
          </p:nvSpPr>
          <p:spPr>
            <a:xfrm flipH="1" rot="10800000">
              <a:off x="8972250" y="326692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07" name="Google Shape;707;p23"/>
            <p:cNvSpPr/>
            <p:nvPr/>
          </p:nvSpPr>
          <p:spPr>
            <a:xfrm flipH="1" rot="10800000">
              <a:off x="8267075" y="3195700"/>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08" name="Google Shape;708;p23"/>
            <p:cNvSpPr/>
            <p:nvPr/>
          </p:nvSpPr>
          <p:spPr>
            <a:xfrm flipH="1" rot="10800000">
              <a:off x="7668575" y="3936675"/>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09" name="Google Shape;709;p23"/>
            <p:cNvSpPr/>
            <p:nvPr/>
          </p:nvSpPr>
          <p:spPr>
            <a:xfrm flipH="1" rot="10800000">
              <a:off x="8386463" y="402710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10" name="Google Shape;710;p23"/>
            <p:cNvSpPr/>
            <p:nvPr/>
          </p:nvSpPr>
          <p:spPr>
            <a:xfrm flipH="1" rot="10800000">
              <a:off x="7522838" y="3259275"/>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11" name="Google Shape;711;p23"/>
            <p:cNvSpPr/>
            <p:nvPr/>
          </p:nvSpPr>
          <p:spPr>
            <a:xfrm flipH="1" rot="10800000">
              <a:off x="7927625" y="3861350"/>
              <a:ext cx="36500" cy="28900"/>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12" name="Google Shape;712;p23"/>
            <p:cNvSpPr/>
            <p:nvPr/>
          </p:nvSpPr>
          <p:spPr>
            <a:xfrm flipH="1" rot="10800000">
              <a:off x="7100075" y="2205450"/>
              <a:ext cx="36500" cy="28900"/>
            </a:xfrm>
            <a:custGeom>
              <a:rect b="b" l="l" r="r" t="t"/>
              <a:pathLst>
                <a:path extrusionOk="0" h="1156" w="1460">
                  <a:moveTo>
                    <a:pt x="730" y="0"/>
                  </a:moveTo>
                  <a:cubicBezTo>
                    <a:pt x="1" y="0"/>
                    <a:pt x="1" y="1155"/>
                    <a:pt x="730" y="1155"/>
                  </a:cubicBezTo>
                  <a:cubicBezTo>
                    <a:pt x="1460" y="1155"/>
                    <a:pt x="1460"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13" name="Google Shape;713;p23"/>
            <p:cNvSpPr/>
            <p:nvPr/>
          </p:nvSpPr>
          <p:spPr>
            <a:xfrm flipH="1" rot="10800000">
              <a:off x="7559700" y="4745250"/>
              <a:ext cx="36500" cy="28125"/>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14" name="Google Shape;714;p23"/>
            <p:cNvSpPr/>
            <p:nvPr/>
          </p:nvSpPr>
          <p:spPr>
            <a:xfrm flipH="1">
              <a:off x="0" y="0"/>
              <a:ext cx="2535775" cy="1932525"/>
            </a:xfrm>
            <a:custGeom>
              <a:rect b="b" l="l" r="r" t="t"/>
              <a:pathLst>
                <a:path extrusionOk="0" h="77301" w="101431">
                  <a:moveTo>
                    <a:pt x="14925" y="0"/>
                  </a:moveTo>
                  <a:cubicBezTo>
                    <a:pt x="14317" y="1277"/>
                    <a:pt x="13587" y="2796"/>
                    <a:pt x="12523" y="4681"/>
                  </a:cubicBezTo>
                  <a:cubicBezTo>
                    <a:pt x="7690" y="13252"/>
                    <a:pt x="0" y="23617"/>
                    <a:pt x="6231" y="34377"/>
                  </a:cubicBezTo>
                  <a:cubicBezTo>
                    <a:pt x="12675" y="45472"/>
                    <a:pt x="24742" y="43800"/>
                    <a:pt x="35563" y="45928"/>
                  </a:cubicBezTo>
                  <a:cubicBezTo>
                    <a:pt x="55260" y="49788"/>
                    <a:pt x="53922" y="66506"/>
                    <a:pt x="69515" y="74864"/>
                  </a:cubicBezTo>
                  <a:cubicBezTo>
                    <a:pt x="72638" y="76540"/>
                    <a:pt x="75607" y="77301"/>
                    <a:pt x="78417" y="77301"/>
                  </a:cubicBezTo>
                  <a:cubicBezTo>
                    <a:pt x="87944" y="77301"/>
                    <a:pt x="95657" y="68560"/>
                    <a:pt x="101431" y="57083"/>
                  </a:cubicBezTo>
                  <a:lnTo>
                    <a:pt x="101431" y="0"/>
                  </a:ln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15" name="Google Shape;715;p23"/>
            <p:cNvSpPr/>
            <p:nvPr/>
          </p:nvSpPr>
          <p:spPr>
            <a:xfrm flipH="1">
              <a:off x="0" y="0"/>
              <a:ext cx="2294900" cy="2413425"/>
            </a:xfrm>
            <a:custGeom>
              <a:rect b="b" l="l" r="r" t="t"/>
              <a:pathLst>
                <a:path extrusionOk="0" h="96537" w="91796">
                  <a:moveTo>
                    <a:pt x="1" y="0"/>
                  </a:moveTo>
                  <a:cubicBezTo>
                    <a:pt x="639" y="3222"/>
                    <a:pt x="730" y="6778"/>
                    <a:pt x="821" y="10426"/>
                  </a:cubicBezTo>
                  <a:cubicBezTo>
                    <a:pt x="1034" y="19939"/>
                    <a:pt x="1308" y="29788"/>
                    <a:pt x="12068" y="33222"/>
                  </a:cubicBezTo>
                  <a:cubicBezTo>
                    <a:pt x="14326" y="33945"/>
                    <a:pt x="16704" y="34207"/>
                    <a:pt x="19136" y="34207"/>
                  </a:cubicBezTo>
                  <a:cubicBezTo>
                    <a:pt x="22433" y="34207"/>
                    <a:pt x="25827" y="33725"/>
                    <a:pt x="29150" y="33253"/>
                  </a:cubicBezTo>
                  <a:cubicBezTo>
                    <a:pt x="32430" y="32792"/>
                    <a:pt x="35656" y="32339"/>
                    <a:pt x="38705" y="32339"/>
                  </a:cubicBezTo>
                  <a:cubicBezTo>
                    <a:pt x="45912" y="32339"/>
                    <a:pt x="52127" y="34870"/>
                    <a:pt x="55716" y="45806"/>
                  </a:cubicBezTo>
                  <a:cubicBezTo>
                    <a:pt x="57996" y="52828"/>
                    <a:pt x="56142" y="59545"/>
                    <a:pt x="54318" y="66050"/>
                  </a:cubicBezTo>
                  <a:cubicBezTo>
                    <a:pt x="52038" y="74226"/>
                    <a:pt x="49910" y="81977"/>
                    <a:pt x="56446" y="89150"/>
                  </a:cubicBezTo>
                  <a:cubicBezTo>
                    <a:pt x="60853" y="93983"/>
                    <a:pt x="66537" y="96536"/>
                    <a:pt x="72586" y="96536"/>
                  </a:cubicBezTo>
                  <a:cubicBezTo>
                    <a:pt x="74805" y="96536"/>
                    <a:pt x="77054" y="96202"/>
                    <a:pt x="79303" y="95533"/>
                  </a:cubicBezTo>
                  <a:cubicBezTo>
                    <a:pt x="84166" y="94074"/>
                    <a:pt x="88483" y="91187"/>
                    <a:pt x="91796" y="87448"/>
                  </a:cubicBezTo>
                  <a:lnTo>
                    <a:pt x="91796" y="86871"/>
                  </a:lnTo>
                  <a:cubicBezTo>
                    <a:pt x="88513" y="90731"/>
                    <a:pt x="84136" y="93679"/>
                    <a:pt x="79182" y="95169"/>
                  </a:cubicBezTo>
                  <a:cubicBezTo>
                    <a:pt x="76963" y="95830"/>
                    <a:pt x="74757" y="96155"/>
                    <a:pt x="72603" y="96155"/>
                  </a:cubicBezTo>
                  <a:cubicBezTo>
                    <a:pt x="66641" y="96155"/>
                    <a:pt x="61073" y="93663"/>
                    <a:pt x="56719" y="88907"/>
                  </a:cubicBezTo>
                  <a:cubicBezTo>
                    <a:pt x="50336" y="81855"/>
                    <a:pt x="52433" y="74226"/>
                    <a:pt x="54683" y="66171"/>
                  </a:cubicBezTo>
                  <a:cubicBezTo>
                    <a:pt x="56506" y="59606"/>
                    <a:pt x="58391" y="52797"/>
                    <a:pt x="56050" y="45685"/>
                  </a:cubicBezTo>
                  <a:cubicBezTo>
                    <a:pt x="52420" y="34536"/>
                    <a:pt x="46117" y="31956"/>
                    <a:pt x="38799" y="31956"/>
                  </a:cubicBezTo>
                  <a:cubicBezTo>
                    <a:pt x="35703" y="31956"/>
                    <a:pt x="32424" y="32418"/>
                    <a:pt x="29089" y="32888"/>
                  </a:cubicBezTo>
                  <a:cubicBezTo>
                    <a:pt x="25774" y="33344"/>
                    <a:pt x="22398" y="33820"/>
                    <a:pt x="19125" y="33820"/>
                  </a:cubicBezTo>
                  <a:cubicBezTo>
                    <a:pt x="16726" y="33820"/>
                    <a:pt x="14383" y="33565"/>
                    <a:pt x="12159" y="32858"/>
                  </a:cubicBezTo>
                  <a:cubicBezTo>
                    <a:pt x="1672" y="29514"/>
                    <a:pt x="1429" y="19788"/>
                    <a:pt x="1186" y="10395"/>
                  </a:cubicBezTo>
                  <a:cubicBezTo>
                    <a:pt x="1095" y="6869"/>
                    <a:pt x="1004" y="3283"/>
                    <a:pt x="3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16" name="Google Shape;716;p23"/>
            <p:cNvSpPr/>
            <p:nvPr/>
          </p:nvSpPr>
          <p:spPr>
            <a:xfrm flipH="1">
              <a:off x="2453700" y="389800"/>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17" name="Google Shape;717;p23"/>
            <p:cNvSpPr/>
            <p:nvPr/>
          </p:nvSpPr>
          <p:spPr>
            <a:xfrm flipH="1">
              <a:off x="2471175" y="8282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18" name="Google Shape;718;p23"/>
            <p:cNvSpPr/>
            <p:nvPr/>
          </p:nvSpPr>
          <p:spPr>
            <a:xfrm flipH="1">
              <a:off x="1053200" y="1737850"/>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19" name="Google Shape;719;p23"/>
            <p:cNvSpPr/>
            <p:nvPr/>
          </p:nvSpPr>
          <p:spPr>
            <a:xfrm flipH="1">
              <a:off x="1215075" y="1567650"/>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20" name="Google Shape;720;p23"/>
            <p:cNvSpPr/>
            <p:nvPr/>
          </p:nvSpPr>
          <p:spPr>
            <a:xfrm flipH="1">
              <a:off x="1495475" y="1369300"/>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21" name="Google Shape;721;p23"/>
            <p:cNvSpPr/>
            <p:nvPr/>
          </p:nvSpPr>
          <p:spPr>
            <a:xfrm flipH="1">
              <a:off x="1133000" y="2065375"/>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22" name="Google Shape;722;p23"/>
            <p:cNvSpPr/>
            <p:nvPr/>
          </p:nvSpPr>
          <p:spPr>
            <a:xfrm flipH="1">
              <a:off x="983300" y="2181625"/>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23" name="Google Shape;723;p23"/>
            <p:cNvSpPr/>
            <p:nvPr/>
          </p:nvSpPr>
          <p:spPr>
            <a:xfrm flipH="1">
              <a:off x="835125" y="19308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24" name="Google Shape;724;p23"/>
            <p:cNvSpPr/>
            <p:nvPr/>
          </p:nvSpPr>
          <p:spPr>
            <a:xfrm flipH="1">
              <a:off x="670975" y="2012175"/>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25" name="Google Shape;725;p23"/>
            <p:cNvSpPr/>
            <p:nvPr/>
          </p:nvSpPr>
          <p:spPr>
            <a:xfrm flipH="1">
              <a:off x="0" y="0"/>
              <a:ext cx="1960550" cy="1491750"/>
            </a:xfrm>
            <a:custGeom>
              <a:rect b="b" l="l" r="r" t="t"/>
              <a:pathLst>
                <a:path extrusionOk="0" h="59670" w="78422">
                  <a:moveTo>
                    <a:pt x="2189" y="0"/>
                  </a:moveTo>
                  <a:cubicBezTo>
                    <a:pt x="426" y="4985"/>
                    <a:pt x="1" y="10091"/>
                    <a:pt x="1673" y="13708"/>
                  </a:cubicBezTo>
                  <a:cubicBezTo>
                    <a:pt x="4602" y="19963"/>
                    <a:pt x="9708" y="21470"/>
                    <a:pt x="15404" y="21470"/>
                  </a:cubicBezTo>
                  <a:cubicBezTo>
                    <a:pt x="19757" y="21470"/>
                    <a:pt x="24454" y="20590"/>
                    <a:pt x="28786" y="20274"/>
                  </a:cubicBezTo>
                  <a:cubicBezTo>
                    <a:pt x="32688" y="19983"/>
                    <a:pt x="36623" y="19577"/>
                    <a:pt x="40322" y="19577"/>
                  </a:cubicBezTo>
                  <a:cubicBezTo>
                    <a:pt x="48983" y="19577"/>
                    <a:pt x="56349" y="21800"/>
                    <a:pt x="58968" y="32918"/>
                  </a:cubicBezTo>
                  <a:cubicBezTo>
                    <a:pt x="61096" y="42007"/>
                    <a:pt x="50974" y="54742"/>
                    <a:pt x="64197" y="59028"/>
                  </a:cubicBezTo>
                  <a:cubicBezTo>
                    <a:pt x="65521" y="59463"/>
                    <a:pt x="66776" y="59670"/>
                    <a:pt x="67964" y="59670"/>
                  </a:cubicBezTo>
                  <a:cubicBezTo>
                    <a:pt x="72257" y="59670"/>
                    <a:pt x="75684" y="56978"/>
                    <a:pt x="78422" y="52645"/>
                  </a:cubicBezTo>
                  <a:lnTo>
                    <a:pt x="78422" y="0"/>
                  </a:ln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26" name="Google Shape;726;p23"/>
            <p:cNvSpPr/>
            <p:nvPr/>
          </p:nvSpPr>
          <p:spPr>
            <a:xfrm rot="10800000">
              <a:off x="12107" y="2632879"/>
              <a:ext cx="410470" cy="31850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27" name="Google Shape;727;p23"/>
            <p:cNvSpPr/>
            <p:nvPr/>
          </p:nvSpPr>
          <p:spPr>
            <a:xfrm>
              <a:off x="1212688" y="2195075"/>
              <a:ext cx="36500" cy="28125"/>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28" name="Google Shape;728;p23"/>
            <p:cNvSpPr/>
            <p:nvPr/>
          </p:nvSpPr>
          <p:spPr>
            <a:xfrm flipH="1" rot="-5400000">
              <a:off x="7219275" y="4206375"/>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29" name="Google Shape;729;p23"/>
            <p:cNvSpPr/>
            <p:nvPr/>
          </p:nvSpPr>
          <p:spPr>
            <a:xfrm flipH="1" rot="10800000">
              <a:off x="7811725" y="3356175"/>
              <a:ext cx="848825" cy="493150"/>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30" name="Google Shape;730;p23"/>
            <p:cNvSpPr/>
            <p:nvPr/>
          </p:nvSpPr>
          <p:spPr>
            <a:xfrm flipH="1">
              <a:off x="57750" y="2408825"/>
              <a:ext cx="48650" cy="38025"/>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31" name="Google Shape;731;p23"/>
            <p:cNvSpPr/>
            <p:nvPr/>
          </p:nvSpPr>
          <p:spPr>
            <a:xfrm flipH="1">
              <a:off x="131450" y="1929350"/>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32" name="Google Shape;732;p23"/>
            <p:cNvSpPr/>
            <p:nvPr/>
          </p:nvSpPr>
          <p:spPr>
            <a:xfrm flipH="1">
              <a:off x="279625" y="2198350"/>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33" name="Google Shape;733;p23"/>
            <p:cNvSpPr/>
            <p:nvPr/>
          </p:nvSpPr>
          <p:spPr>
            <a:xfrm>
              <a:off x="8316500" y="4419200"/>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34" name="Google Shape;734;p23"/>
            <p:cNvSpPr/>
            <p:nvPr/>
          </p:nvSpPr>
          <p:spPr>
            <a:xfrm rot="10800000">
              <a:off x="1676009" y="1224810"/>
              <a:ext cx="186217" cy="14449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735" name="Google Shape;735;p23"/>
          <p:cNvSpPr txBox="1"/>
          <p:nvPr>
            <p:ph type="title"/>
          </p:nvPr>
        </p:nvSpPr>
        <p:spPr>
          <a:xfrm>
            <a:off x="2003794" y="6165073"/>
            <a:ext cx="3993300" cy="11112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3"/>
              </a:buClr>
              <a:buSzPts val="3600"/>
              <a:buNone/>
              <a:defRPr sz="2400">
                <a:solidFill>
                  <a:schemeClr val="accent3"/>
                </a:solidFill>
              </a:defRPr>
            </a:lvl1pPr>
            <a:lvl2pPr lvl="1" rtl="0" algn="ctr">
              <a:spcBef>
                <a:spcPts val="0"/>
              </a:spcBef>
              <a:spcAft>
                <a:spcPts val="0"/>
              </a:spcAft>
              <a:buClr>
                <a:schemeClr val="accent3"/>
              </a:buClr>
              <a:buSzPts val="3600"/>
              <a:buNone/>
              <a:defRPr sz="3600">
                <a:solidFill>
                  <a:schemeClr val="accent3"/>
                </a:solidFill>
              </a:defRPr>
            </a:lvl2pPr>
            <a:lvl3pPr lvl="2" rtl="0" algn="ctr">
              <a:spcBef>
                <a:spcPts val="0"/>
              </a:spcBef>
              <a:spcAft>
                <a:spcPts val="0"/>
              </a:spcAft>
              <a:buClr>
                <a:schemeClr val="accent3"/>
              </a:buClr>
              <a:buSzPts val="3600"/>
              <a:buNone/>
              <a:defRPr sz="3600">
                <a:solidFill>
                  <a:schemeClr val="accent3"/>
                </a:solidFill>
              </a:defRPr>
            </a:lvl3pPr>
            <a:lvl4pPr lvl="3" rtl="0" algn="ctr">
              <a:spcBef>
                <a:spcPts val="0"/>
              </a:spcBef>
              <a:spcAft>
                <a:spcPts val="0"/>
              </a:spcAft>
              <a:buClr>
                <a:schemeClr val="accent3"/>
              </a:buClr>
              <a:buSzPts val="3600"/>
              <a:buNone/>
              <a:defRPr sz="3600">
                <a:solidFill>
                  <a:schemeClr val="accent3"/>
                </a:solidFill>
              </a:defRPr>
            </a:lvl4pPr>
            <a:lvl5pPr lvl="4" rtl="0" algn="ctr">
              <a:spcBef>
                <a:spcPts val="0"/>
              </a:spcBef>
              <a:spcAft>
                <a:spcPts val="0"/>
              </a:spcAft>
              <a:buClr>
                <a:schemeClr val="accent3"/>
              </a:buClr>
              <a:buSzPts val="3600"/>
              <a:buNone/>
              <a:defRPr sz="3600">
                <a:solidFill>
                  <a:schemeClr val="accent3"/>
                </a:solidFill>
              </a:defRPr>
            </a:lvl5pPr>
            <a:lvl6pPr lvl="5" rtl="0" algn="ctr">
              <a:spcBef>
                <a:spcPts val="0"/>
              </a:spcBef>
              <a:spcAft>
                <a:spcPts val="0"/>
              </a:spcAft>
              <a:buClr>
                <a:schemeClr val="accent3"/>
              </a:buClr>
              <a:buSzPts val="3600"/>
              <a:buNone/>
              <a:defRPr sz="3600">
                <a:solidFill>
                  <a:schemeClr val="accent3"/>
                </a:solidFill>
              </a:defRPr>
            </a:lvl6pPr>
            <a:lvl7pPr lvl="6" rtl="0" algn="ctr">
              <a:spcBef>
                <a:spcPts val="0"/>
              </a:spcBef>
              <a:spcAft>
                <a:spcPts val="0"/>
              </a:spcAft>
              <a:buClr>
                <a:schemeClr val="accent3"/>
              </a:buClr>
              <a:buSzPts val="3600"/>
              <a:buNone/>
              <a:defRPr sz="3600">
                <a:solidFill>
                  <a:schemeClr val="accent3"/>
                </a:solidFill>
              </a:defRPr>
            </a:lvl7pPr>
            <a:lvl8pPr lvl="7" rtl="0" algn="ctr">
              <a:spcBef>
                <a:spcPts val="0"/>
              </a:spcBef>
              <a:spcAft>
                <a:spcPts val="0"/>
              </a:spcAft>
              <a:buClr>
                <a:schemeClr val="accent3"/>
              </a:buClr>
              <a:buSzPts val="3600"/>
              <a:buNone/>
              <a:defRPr sz="3600">
                <a:solidFill>
                  <a:schemeClr val="accent3"/>
                </a:solidFill>
              </a:defRPr>
            </a:lvl8pPr>
            <a:lvl9pPr lvl="8" rtl="0" algn="ctr">
              <a:spcBef>
                <a:spcPts val="0"/>
              </a:spcBef>
              <a:spcAft>
                <a:spcPts val="0"/>
              </a:spcAft>
              <a:buClr>
                <a:schemeClr val="accent3"/>
              </a:buClr>
              <a:buSzPts val="3600"/>
              <a:buNone/>
              <a:defRPr sz="3600">
                <a:solidFill>
                  <a:schemeClr val="accent3"/>
                </a:solidFill>
              </a:defRPr>
            </a:lvl9pPr>
          </a:lstStyle>
          <a:p/>
        </p:txBody>
      </p:sp>
      <p:sp>
        <p:nvSpPr>
          <p:cNvPr id="736" name="Google Shape;736;p23"/>
          <p:cNvSpPr txBox="1"/>
          <p:nvPr>
            <p:ph idx="1" type="subTitle"/>
          </p:nvPr>
        </p:nvSpPr>
        <p:spPr>
          <a:xfrm>
            <a:off x="1275881" y="3536384"/>
            <a:ext cx="5449200" cy="26088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2900"/>
              <a:buFont typeface="Krub Medium"/>
              <a:buNone/>
              <a:defRPr sz="29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2900"/>
              <a:buFont typeface="Krub Medium"/>
              <a:buNone/>
              <a:defRPr sz="29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2900"/>
              <a:buFont typeface="Krub Medium"/>
              <a:buNone/>
              <a:defRPr sz="29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2900"/>
              <a:buFont typeface="Krub Medium"/>
              <a:buNone/>
              <a:defRPr sz="29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2900"/>
              <a:buFont typeface="Krub Medium"/>
              <a:buNone/>
              <a:defRPr sz="29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2900"/>
              <a:buFont typeface="Krub Medium"/>
              <a:buNone/>
              <a:defRPr sz="29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2900"/>
              <a:buFont typeface="Krub Medium"/>
              <a:buNone/>
              <a:defRPr sz="29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2900"/>
              <a:buFont typeface="Krub Medium"/>
              <a:buNone/>
              <a:defRPr sz="29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2900"/>
              <a:buFont typeface="Krub Medium"/>
              <a:buNone/>
              <a:defRPr sz="2900">
                <a:solidFill>
                  <a:schemeClr val="accent3"/>
                </a:solidFill>
                <a:latin typeface="Krub Medium"/>
                <a:ea typeface="Krub Medium"/>
                <a:cs typeface="Krub Medium"/>
                <a:sym typeface="Krub Medium"/>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1">
  <p:cSld name="CUSTOM_10">
    <p:spTree>
      <p:nvGrpSpPr>
        <p:cNvPr id="737" name="Shape 737"/>
        <p:cNvGrpSpPr/>
        <p:nvPr/>
      </p:nvGrpSpPr>
      <p:grpSpPr>
        <a:xfrm>
          <a:off x="0" y="0"/>
          <a:ext cx="0" cy="0"/>
          <a:chOff x="0" y="0"/>
          <a:chExt cx="0" cy="0"/>
        </a:xfrm>
      </p:grpSpPr>
      <p:grpSp>
        <p:nvGrpSpPr>
          <p:cNvPr id="738" name="Google Shape;738;p24"/>
          <p:cNvGrpSpPr/>
          <p:nvPr/>
        </p:nvGrpSpPr>
        <p:grpSpPr>
          <a:xfrm>
            <a:off x="-473528" y="-675309"/>
            <a:ext cx="8458450" cy="6436794"/>
            <a:chOff x="-541175" y="-323300"/>
            <a:chExt cx="9666800" cy="3081575"/>
          </a:xfrm>
        </p:grpSpPr>
        <p:sp>
          <p:nvSpPr>
            <p:cNvPr id="739" name="Google Shape;739;p24"/>
            <p:cNvSpPr/>
            <p:nvPr/>
          </p:nvSpPr>
          <p:spPr>
            <a:xfrm flipH="1">
              <a:off x="-541175" y="-323300"/>
              <a:ext cx="2294900" cy="2413425"/>
            </a:xfrm>
            <a:custGeom>
              <a:rect b="b" l="l" r="r" t="t"/>
              <a:pathLst>
                <a:path extrusionOk="0" h="96537" w="91796">
                  <a:moveTo>
                    <a:pt x="1" y="0"/>
                  </a:moveTo>
                  <a:cubicBezTo>
                    <a:pt x="639" y="3222"/>
                    <a:pt x="730" y="6778"/>
                    <a:pt x="821" y="10426"/>
                  </a:cubicBezTo>
                  <a:cubicBezTo>
                    <a:pt x="1034" y="19939"/>
                    <a:pt x="1308" y="29788"/>
                    <a:pt x="12068" y="33222"/>
                  </a:cubicBezTo>
                  <a:cubicBezTo>
                    <a:pt x="14326" y="33945"/>
                    <a:pt x="16704" y="34207"/>
                    <a:pt x="19136" y="34207"/>
                  </a:cubicBezTo>
                  <a:cubicBezTo>
                    <a:pt x="22433" y="34207"/>
                    <a:pt x="25827" y="33725"/>
                    <a:pt x="29150" y="33253"/>
                  </a:cubicBezTo>
                  <a:cubicBezTo>
                    <a:pt x="32430" y="32792"/>
                    <a:pt x="35656" y="32339"/>
                    <a:pt x="38705" y="32339"/>
                  </a:cubicBezTo>
                  <a:cubicBezTo>
                    <a:pt x="45912" y="32339"/>
                    <a:pt x="52127" y="34870"/>
                    <a:pt x="55716" y="45806"/>
                  </a:cubicBezTo>
                  <a:cubicBezTo>
                    <a:pt x="57996" y="52828"/>
                    <a:pt x="56142" y="59545"/>
                    <a:pt x="54318" y="66050"/>
                  </a:cubicBezTo>
                  <a:cubicBezTo>
                    <a:pt x="52038" y="74226"/>
                    <a:pt x="49910" y="81977"/>
                    <a:pt x="56446" y="89150"/>
                  </a:cubicBezTo>
                  <a:cubicBezTo>
                    <a:pt x="60853" y="93983"/>
                    <a:pt x="66537" y="96536"/>
                    <a:pt x="72586" y="96536"/>
                  </a:cubicBezTo>
                  <a:cubicBezTo>
                    <a:pt x="74805" y="96536"/>
                    <a:pt x="77054" y="96202"/>
                    <a:pt x="79303" y="95533"/>
                  </a:cubicBezTo>
                  <a:cubicBezTo>
                    <a:pt x="84166" y="94074"/>
                    <a:pt x="88483" y="91187"/>
                    <a:pt x="91796" y="87448"/>
                  </a:cubicBezTo>
                  <a:lnTo>
                    <a:pt x="91796" y="86871"/>
                  </a:lnTo>
                  <a:cubicBezTo>
                    <a:pt x="88513" y="90731"/>
                    <a:pt x="84136" y="93679"/>
                    <a:pt x="79182" y="95169"/>
                  </a:cubicBezTo>
                  <a:cubicBezTo>
                    <a:pt x="76963" y="95830"/>
                    <a:pt x="74757" y="96155"/>
                    <a:pt x="72603" y="96155"/>
                  </a:cubicBezTo>
                  <a:cubicBezTo>
                    <a:pt x="66641" y="96155"/>
                    <a:pt x="61073" y="93663"/>
                    <a:pt x="56719" y="88907"/>
                  </a:cubicBezTo>
                  <a:cubicBezTo>
                    <a:pt x="50336" y="81855"/>
                    <a:pt x="52433" y="74226"/>
                    <a:pt x="54683" y="66171"/>
                  </a:cubicBezTo>
                  <a:cubicBezTo>
                    <a:pt x="56506" y="59606"/>
                    <a:pt x="58391" y="52797"/>
                    <a:pt x="56050" y="45685"/>
                  </a:cubicBezTo>
                  <a:cubicBezTo>
                    <a:pt x="52420" y="34536"/>
                    <a:pt x="46117" y="31956"/>
                    <a:pt x="38799" y="31956"/>
                  </a:cubicBezTo>
                  <a:cubicBezTo>
                    <a:pt x="35703" y="31956"/>
                    <a:pt x="32424" y="32418"/>
                    <a:pt x="29089" y="32888"/>
                  </a:cubicBezTo>
                  <a:cubicBezTo>
                    <a:pt x="25774" y="33344"/>
                    <a:pt x="22398" y="33820"/>
                    <a:pt x="19125" y="33820"/>
                  </a:cubicBezTo>
                  <a:cubicBezTo>
                    <a:pt x="16726" y="33820"/>
                    <a:pt x="14383" y="33565"/>
                    <a:pt x="12159" y="32858"/>
                  </a:cubicBezTo>
                  <a:cubicBezTo>
                    <a:pt x="1672" y="29514"/>
                    <a:pt x="1429" y="19788"/>
                    <a:pt x="1186" y="10395"/>
                  </a:cubicBezTo>
                  <a:cubicBezTo>
                    <a:pt x="1095" y="6869"/>
                    <a:pt x="1004" y="3283"/>
                    <a:pt x="3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40" name="Google Shape;740;p24"/>
            <p:cNvSpPr/>
            <p:nvPr/>
          </p:nvSpPr>
          <p:spPr>
            <a:xfrm flipH="1">
              <a:off x="232650" y="2691375"/>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41" name="Google Shape;741;p24"/>
            <p:cNvSpPr/>
            <p:nvPr/>
          </p:nvSpPr>
          <p:spPr>
            <a:xfrm flipH="1">
              <a:off x="2400600" y="685700"/>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42" name="Google Shape;742;p24"/>
            <p:cNvSpPr/>
            <p:nvPr/>
          </p:nvSpPr>
          <p:spPr>
            <a:xfrm flipH="1">
              <a:off x="808775" y="132850"/>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43" name="Google Shape;743;p24"/>
            <p:cNvSpPr/>
            <p:nvPr/>
          </p:nvSpPr>
          <p:spPr>
            <a:xfrm flipH="1">
              <a:off x="122438" y="2398950"/>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44" name="Google Shape;744;p24"/>
            <p:cNvSpPr/>
            <p:nvPr/>
          </p:nvSpPr>
          <p:spPr>
            <a:xfrm flipH="1">
              <a:off x="760125" y="349475"/>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45" name="Google Shape;745;p24"/>
            <p:cNvSpPr/>
            <p:nvPr/>
          </p:nvSpPr>
          <p:spPr>
            <a:xfrm flipH="1">
              <a:off x="1319825" y="311238"/>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46" name="Google Shape;746;p24"/>
            <p:cNvSpPr/>
            <p:nvPr/>
          </p:nvSpPr>
          <p:spPr>
            <a:xfrm flipH="1">
              <a:off x="60875" y="1786775"/>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47" name="Google Shape;747;p24"/>
            <p:cNvSpPr/>
            <p:nvPr/>
          </p:nvSpPr>
          <p:spPr>
            <a:xfrm flipH="1">
              <a:off x="8678425" y="33275"/>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48" name="Google Shape;748;p24"/>
            <p:cNvSpPr/>
            <p:nvPr/>
          </p:nvSpPr>
          <p:spPr>
            <a:xfrm flipH="1">
              <a:off x="250900" y="567600"/>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49" name="Google Shape;749;p24"/>
            <p:cNvSpPr/>
            <p:nvPr/>
          </p:nvSpPr>
          <p:spPr>
            <a:xfrm flipH="1">
              <a:off x="232650" y="1662513"/>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50" name="Google Shape;750;p24"/>
            <p:cNvSpPr/>
            <p:nvPr/>
          </p:nvSpPr>
          <p:spPr>
            <a:xfrm rot="-9007952">
              <a:off x="20508" y="93488"/>
              <a:ext cx="610205" cy="354517"/>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51" name="Google Shape;751;p24"/>
            <p:cNvSpPr/>
            <p:nvPr/>
          </p:nvSpPr>
          <p:spPr>
            <a:xfrm>
              <a:off x="60872" y="726575"/>
              <a:ext cx="263482" cy="212528"/>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52" name="Google Shape;752;p24"/>
            <p:cNvSpPr/>
            <p:nvPr/>
          </p:nvSpPr>
          <p:spPr>
            <a:xfrm>
              <a:off x="8819600" y="724075"/>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53" name="Google Shape;753;p24"/>
            <p:cNvSpPr/>
            <p:nvPr/>
          </p:nvSpPr>
          <p:spPr>
            <a:xfrm flipH="1" rot="10800000">
              <a:off x="8858200" y="1121038"/>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54" name="Google Shape;754;p24"/>
            <p:cNvSpPr/>
            <p:nvPr/>
          </p:nvSpPr>
          <p:spPr>
            <a:xfrm flipH="1">
              <a:off x="8567400" y="712350"/>
              <a:ext cx="48650" cy="38025"/>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55" name="Google Shape;755;p24"/>
            <p:cNvSpPr/>
            <p:nvPr/>
          </p:nvSpPr>
          <p:spPr>
            <a:xfrm>
              <a:off x="8362225" y="137438"/>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56" name="Google Shape;756;p24"/>
            <p:cNvSpPr/>
            <p:nvPr/>
          </p:nvSpPr>
          <p:spPr>
            <a:xfrm>
              <a:off x="8941725" y="33263"/>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57" name="Google Shape;757;p24"/>
            <p:cNvSpPr/>
            <p:nvPr/>
          </p:nvSpPr>
          <p:spPr>
            <a:xfrm flipH="1">
              <a:off x="8056550" y="137438"/>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58" name="Google Shape;758;p24"/>
            <p:cNvSpPr/>
            <p:nvPr/>
          </p:nvSpPr>
          <p:spPr>
            <a:xfrm>
              <a:off x="1184575" y="73350"/>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59" name="Google Shape;759;p24"/>
            <p:cNvSpPr/>
            <p:nvPr/>
          </p:nvSpPr>
          <p:spPr>
            <a:xfrm rot="2054499">
              <a:off x="-185874" y="1180399"/>
              <a:ext cx="540128" cy="365070"/>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760" name="Google Shape;760;p24"/>
          <p:cNvSpPr txBox="1"/>
          <p:nvPr>
            <p:ph idx="1" type="subTitle"/>
          </p:nvPr>
        </p:nvSpPr>
        <p:spPr>
          <a:xfrm>
            <a:off x="624072" y="3563227"/>
            <a:ext cx="2298300" cy="11202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2900"/>
              <a:buFont typeface="Black Han Sans"/>
              <a:buNone/>
              <a:defRPr sz="2800">
                <a:solidFill>
                  <a:schemeClr val="accent3"/>
                </a:solidFill>
                <a:latin typeface="Black Han Sans"/>
                <a:ea typeface="Black Han Sans"/>
                <a:cs typeface="Black Han Sans"/>
                <a:sym typeface="Black Han Sans"/>
              </a:defRPr>
            </a:lvl1pPr>
            <a:lvl2pPr lvl="1"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2pPr>
            <a:lvl3pPr lvl="2"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3pPr>
            <a:lvl4pPr lvl="3"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4pPr>
            <a:lvl5pPr lvl="4"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5pPr>
            <a:lvl6pPr lvl="5"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6pPr>
            <a:lvl7pPr lvl="6"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7pPr>
            <a:lvl8pPr lvl="7"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8pPr>
            <a:lvl9pPr lvl="8"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9pPr>
          </a:lstStyle>
          <a:p/>
        </p:txBody>
      </p:sp>
      <p:sp>
        <p:nvSpPr>
          <p:cNvPr id="761" name="Google Shape;761;p24"/>
          <p:cNvSpPr txBox="1"/>
          <p:nvPr>
            <p:ph idx="2" type="subTitle"/>
          </p:nvPr>
        </p:nvSpPr>
        <p:spPr>
          <a:xfrm>
            <a:off x="2851384" y="3563227"/>
            <a:ext cx="2298300" cy="11202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2900"/>
              <a:buFont typeface="Black Han Sans"/>
              <a:buNone/>
              <a:defRPr sz="2800">
                <a:solidFill>
                  <a:schemeClr val="accent3"/>
                </a:solidFill>
                <a:latin typeface="Black Han Sans"/>
                <a:ea typeface="Black Han Sans"/>
                <a:cs typeface="Black Han Sans"/>
                <a:sym typeface="Black Han Sans"/>
              </a:defRPr>
            </a:lvl1pPr>
            <a:lvl2pPr lvl="1"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2pPr>
            <a:lvl3pPr lvl="2"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3pPr>
            <a:lvl4pPr lvl="3"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4pPr>
            <a:lvl5pPr lvl="4"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5pPr>
            <a:lvl6pPr lvl="5"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6pPr>
            <a:lvl7pPr lvl="6"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7pPr>
            <a:lvl8pPr lvl="7"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8pPr>
            <a:lvl9pPr lvl="8"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9pPr>
          </a:lstStyle>
          <a:p/>
        </p:txBody>
      </p:sp>
      <p:sp>
        <p:nvSpPr>
          <p:cNvPr id="762" name="Google Shape;762;p24"/>
          <p:cNvSpPr txBox="1"/>
          <p:nvPr>
            <p:ph idx="3" type="subTitle"/>
          </p:nvPr>
        </p:nvSpPr>
        <p:spPr>
          <a:xfrm>
            <a:off x="5078702" y="3563227"/>
            <a:ext cx="2298300" cy="11202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2900"/>
              <a:buFont typeface="Black Han Sans"/>
              <a:buNone/>
              <a:defRPr sz="2800">
                <a:solidFill>
                  <a:schemeClr val="accent3"/>
                </a:solidFill>
                <a:latin typeface="Black Han Sans"/>
                <a:ea typeface="Black Han Sans"/>
                <a:cs typeface="Black Han Sans"/>
                <a:sym typeface="Black Han Sans"/>
              </a:defRPr>
            </a:lvl1pPr>
            <a:lvl2pPr lvl="1"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2pPr>
            <a:lvl3pPr lvl="2"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3pPr>
            <a:lvl4pPr lvl="3"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4pPr>
            <a:lvl5pPr lvl="4"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5pPr>
            <a:lvl6pPr lvl="5"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6pPr>
            <a:lvl7pPr lvl="6"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7pPr>
            <a:lvl8pPr lvl="7"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8pPr>
            <a:lvl9pPr lvl="8"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9pPr>
          </a:lstStyle>
          <a:p/>
        </p:txBody>
      </p:sp>
      <p:sp>
        <p:nvSpPr>
          <p:cNvPr id="763" name="Google Shape;763;p24"/>
          <p:cNvSpPr txBox="1"/>
          <p:nvPr>
            <p:ph idx="4" type="subTitle"/>
          </p:nvPr>
        </p:nvSpPr>
        <p:spPr>
          <a:xfrm>
            <a:off x="624072" y="6814112"/>
            <a:ext cx="2298300" cy="10290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2900"/>
              <a:buFont typeface="Black Han Sans"/>
              <a:buNone/>
              <a:defRPr sz="2800">
                <a:solidFill>
                  <a:schemeClr val="accent3"/>
                </a:solidFill>
                <a:latin typeface="Black Han Sans"/>
                <a:ea typeface="Black Han Sans"/>
                <a:cs typeface="Black Han Sans"/>
                <a:sym typeface="Black Han Sans"/>
              </a:defRPr>
            </a:lvl1pPr>
            <a:lvl2pPr lvl="1"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2pPr>
            <a:lvl3pPr lvl="2"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3pPr>
            <a:lvl4pPr lvl="3"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4pPr>
            <a:lvl5pPr lvl="4"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5pPr>
            <a:lvl6pPr lvl="5"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6pPr>
            <a:lvl7pPr lvl="6"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7pPr>
            <a:lvl8pPr lvl="7"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8pPr>
            <a:lvl9pPr lvl="8"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9pPr>
          </a:lstStyle>
          <a:p/>
        </p:txBody>
      </p:sp>
      <p:sp>
        <p:nvSpPr>
          <p:cNvPr id="764" name="Google Shape;764;p24"/>
          <p:cNvSpPr txBox="1"/>
          <p:nvPr>
            <p:ph idx="5" type="subTitle"/>
          </p:nvPr>
        </p:nvSpPr>
        <p:spPr>
          <a:xfrm>
            <a:off x="2851384" y="6814112"/>
            <a:ext cx="2298300" cy="10290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2900"/>
              <a:buFont typeface="Black Han Sans"/>
              <a:buNone/>
              <a:defRPr sz="2800">
                <a:solidFill>
                  <a:schemeClr val="dk1"/>
                </a:solidFill>
                <a:latin typeface="Black Han Sans"/>
                <a:ea typeface="Black Han Sans"/>
                <a:cs typeface="Black Han Sans"/>
                <a:sym typeface="Black Han Sans"/>
              </a:defRPr>
            </a:lvl1pPr>
            <a:lvl2pPr lvl="1"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2pPr>
            <a:lvl3pPr lvl="2"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3pPr>
            <a:lvl4pPr lvl="3"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4pPr>
            <a:lvl5pPr lvl="4"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5pPr>
            <a:lvl6pPr lvl="5"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6pPr>
            <a:lvl7pPr lvl="6"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7pPr>
            <a:lvl8pPr lvl="7"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8pPr>
            <a:lvl9pPr lvl="8"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9pPr>
          </a:lstStyle>
          <a:p/>
        </p:txBody>
      </p:sp>
      <p:sp>
        <p:nvSpPr>
          <p:cNvPr id="765" name="Google Shape;765;p24"/>
          <p:cNvSpPr txBox="1"/>
          <p:nvPr>
            <p:ph idx="6" type="subTitle"/>
          </p:nvPr>
        </p:nvSpPr>
        <p:spPr>
          <a:xfrm>
            <a:off x="5078702" y="6814112"/>
            <a:ext cx="2298300" cy="10290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2900"/>
              <a:buFont typeface="Black Han Sans"/>
              <a:buNone/>
              <a:defRPr sz="2800">
                <a:solidFill>
                  <a:schemeClr val="accent3"/>
                </a:solidFill>
                <a:latin typeface="Black Han Sans"/>
                <a:ea typeface="Black Han Sans"/>
                <a:cs typeface="Black Han Sans"/>
                <a:sym typeface="Black Han Sans"/>
              </a:defRPr>
            </a:lvl1pPr>
            <a:lvl2pPr lvl="1"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2pPr>
            <a:lvl3pPr lvl="2"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3pPr>
            <a:lvl4pPr lvl="3"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4pPr>
            <a:lvl5pPr lvl="4"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5pPr>
            <a:lvl6pPr lvl="5"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6pPr>
            <a:lvl7pPr lvl="6"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7pPr>
            <a:lvl8pPr lvl="7"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8pPr>
            <a:lvl9pPr lvl="8"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9pPr>
          </a:lstStyle>
          <a:p/>
        </p:txBody>
      </p:sp>
      <p:sp>
        <p:nvSpPr>
          <p:cNvPr id="766" name="Google Shape;766;p24"/>
          <p:cNvSpPr txBox="1"/>
          <p:nvPr>
            <p:ph idx="7" type="subTitle"/>
          </p:nvPr>
        </p:nvSpPr>
        <p:spPr>
          <a:xfrm>
            <a:off x="624072" y="7662358"/>
            <a:ext cx="2298300" cy="11202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3"/>
              </a:buClr>
              <a:buSzPts val="2400"/>
              <a:buFont typeface="Krub Medium"/>
              <a:buNone/>
              <a:defRPr sz="1800">
                <a:solidFill>
                  <a:schemeClr val="accent3"/>
                </a:solidFill>
                <a:latin typeface="Krub Medium"/>
                <a:ea typeface="Krub Medium"/>
                <a:cs typeface="Krub Medium"/>
                <a:sym typeface="Krub Medium"/>
              </a:defRPr>
            </a:lvl1pPr>
            <a:lvl2pPr lvl="1"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767" name="Google Shape;767;p24"/>
          <p:cNvSpPr txBox="1"/>
          <p:nvPr>
            <p:ph idx="8" type="subTitle"/>
          </p:nvPr>
        </p:nvSpPr>
        <p:spPr>
          <a:xfrm>
            <a:off x="624072" y="4471528"/>
            <a:ext cx="2298300" cy="11202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3"/>
              </a:buClr>
              <a:buSzPts val="2400"/>
              <a:buFont typeface="Krub Medium"/>
              <a:buNone/>
              <a:defRPr sz="1800">
                <a:solidFill>
                  <a:schemeClr val="accent3"/>
                </a:solidFill>
                <a:latin typeface="Krub Medium"/>
                <a:ea typeface="Krub Medium"/>
                <a:cs typeface="Krub Medium"/>
                <a:sym typeface="Krub Medium"/>
              </a:defRPr>
            </a:lvl1pPr>
            <a:lvl2pPr lvl="1"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768" name="Google Shape;768;p24"/>
          <p:cNvSpPr txBox="1"/>
          <p:nvPr>
            <p:ph idx="9" type="subTitle"/>
          </p:nvPr>
        </p:nvSpPr>
        <p:spPr>
          <a:xfrm>
            <a:off x="2851384" y="4471528"/>
            <a:ext cx="2298300" cy="11202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3"/>
              </a:buClr>
              <a:buSzPts val="2400"/>
              <a:buFont typeface="Krub Medium"/>
              <a:buNone/>
              <a:defRPr sz="1800">
                <a:solidFill>
                  <a:schemeClr val="accent3"/>
                </a:solidFill>
                <a:latin typeface="Krub Medium"/>
                <a:ea typeface="Krub Medium"/>
                <a:cs typeface="Krub Medium"/>
                <a:sym typeface="Krub Medium"/>
              </a:defRPr>
            </a:lvl1pPr>
            <a:lvl2pPr lvl="1"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769" name="Google Shape;769;p24"/>
          <p:cNvSpPr txBox="1"/>
          <p:nvPr>
            <p:ph idx="13" type="subTitle"/>
          </p:nvPr>
        </p:nvSpPr>
        <p:spPr>
          <a:xfrm>
            <a:off x="2851384" y="7662358"/>
            <a:ext cx="2298300" cy="11202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3"/>
              </a:buClr>
              <a:buSzPts val="2400"/>
              <a:buFont typeface="Krub Medium"/>
              <a:buNone/>
              <a:defRPr sz="1800">
                <a:solidFill>
                  <a:schemeClr val="accent3"/>
                </a:solidFill>
                <a:latin typeface="Krub Medium"/>
                <a:ea typeface="Krub Medium"/>
                <a:cs typeface="Krub Medium"/>
                <a:sym typeface="Krub Medium"/>
              </a:defRPr>
            </a:lvl1pPr>
            <a:lvl2pPr lvl="1"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770" name="Google Shape;770;p24"/>
          <p:cNvSpPr txBox="1"/>
          <p:nvPr>
            <p:ph idx="14" type="subTitle"/>
          </p:nvPr>
        </p:nvSpPr>
        <p:spPr>
          <a:xfrm>
            <a:off x="5078702" y="7662358"/>
            <a:ext cx="2298300" cy="11202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3"/>
              </a:buClr>
              <a:buSzPts val="2400"/>
              <a:buFont typeface="Krub Medium"/>
              <a:buNone/>
              <a:defRPr sz="1800">
                <a:solidFill>
                  <a:schemeClr val="accent3"/>
                </a:solidFill>
                <a:latin typeface="Krub Medium"/>
                <a:ea typeface="Krub Medium"/>
                <a:cs typeface="Krub Medium"/>
                <a:sym typeface="Krub Medium"/>
              </a:defRPr>
            </a:lvl1pPr>
            <a:lvl2pPr lvl="1"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771" name="Google Shape;771;p24"/>
          <p:cNvSpPr txBox="1"/>
          <p:nvPr>
            <p:ph idx="15" type="subTitle"/>
          </p:nvPr>
        </p:nvSpPr>
        <p:spPr>
          <a:xfrm>
            <a:off x="5078702" y="4471528"/>
            <a:ext cx="2298300" cy="11202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3"/>
              </a:buClr>
              <a:buSzPts val="2400"/>
              <a:buFont typeface="Krub Medium"/>
              <a:buNone/>
              <a:defRPr sz="1800">
                <a:solidFill>
                  <a:schemeClr val="accent3"/>
                </a:solidFill>
                <a:latin typeface="Krub Medium"/>
                <a:ea typeface="Krub Medium"/>
                <a:cs typeface="Krub Medium"/>
                <a:sym typeface="Krub Medium"/>
              </a:defRPr>
            </a:lvl1pPr>
            <a:lvl2pPr lvl="1"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772" name="Google Shape;772;p24"/>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Tree>
  </p:cSld>
  <p:clrMapOvr>
    <a:masterClrMapping/>
  </p:clrMapOvr>
  <p:extLst>
    <p:ext uri="{DCECCB84-F9BA-43D5-87BE-67443E8EF086}">
      <p15:sldGuideLst>
        <p15:guide id="1" pos="393">
          <p15:clr>
            <a:srgbClr val="FA7B17"/>
          </p15:clr>
        </p15:guide>
        <p15:guide id="2" pos="4647">
          <p15:clr>
            <a:srgbClr val="FA7B17"/>
          </p15:clr>
        </p15:guide>
        <p15:guide id="3" orient="horz" pos="710">
          <p15:clr>
            <a:srgbClr val="FA7B17"/>
          </p15:clr>
        </p15:guide>
        <p15:guide id="4" orient="horz" pos="6064">
          <p15:clr>
            <a:srgbClr val="FA7B17"/>
          </p15:clr>
        </p15:guide>
      </p15:sldGuideLst>
    </p:ext>
  </p:extLs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11">
    <p:spTree>
      <p:nvGrpSpPr>
        <p:cNvPr id="773" name="Shape 773"/>
        <p:cNvGrpSpPr/>
        <p:nvPr/>
      </p:nvGrpSpPr>
      <p:grpSpPr>
        <a:xfrm>
          <a:off x="0" y="0"/>
          <a:ext cx="0" cy="0"/>
          <a:chOff x="0" y="0"/>
          <a:chExt cx="0" cy="0"/>
        </a:xfrm>
      </p:grpSpPr>
      <p:grpSp>
        <p:nvGrpSpPr>
          <p:cNvPr id="774" name="Google Shape;774;p25"/>
          <p:cNvGrpSpPr/>
          <p:nvPr/>
        </p:nvGrpSpPr>
        <p:grpSpPr>
          <a:xfrm>
            <a:off x="-93169" y="54361"/>
            <a:ext cx="8013975" cy="5296727"/>
            <a:chOff x="-106479" y="26025"/>
            <a:chExt cx="9158829" cy="2535775"/>
          </a:xfrm>
        </p:grpSpPr>
        <p:grpSp>
          <p:nvGrpSpPr>
            <p:cNvPr id="775" name="Google Shape;775;p25"/>
            <p:cNvGrpSpPr/>
            <p:nvPr/>
          </p:nvGrpSpPr>
          <p:grpSpPr>
            <a:xfrm>
              <a:off x="-106479" y="26025"/>
              <a:ext cx="9158829" cy="2407204"/>
              <a:chOff x="-106479" y="26025"/>
              <a:chExt cx="9158829" cy="2407204"/>
            </a:xfrm>
          </p:grpSpPr>
          <p:grpSp>
            <p:nvGrpSpPr>
              <p:cNvPr id="776" name="Google Shape;776;p25"/>
              <p:cNvGrpSpPr/>
              <p:nvPr/>
            </p:nvGrpSpPr>
            <p:grpSpPr>
              <a:xfrm>
                <a:off x="-106479" y="26025"/>
                <a:ext cx="9158829" cy="2407204"/>
                <a:chOff x="-106479" y="26025"/>
                <a:chExt cx="9158829" cy="2407204"/>
              </a:xfrm>
            </p:grpSpPr>
            <p:sp>
              <p:nvSpPr>
                <p:cNvPr id="777" name="Google Shape;777;p25"/>
                <p:cNvSpPr/>
                <p:nvPr/>
              </p:nvSpPr>
              <p:spPr>
                <a:xfrm flipH="1" rot="10800000">
                  <a:off x="1551600" y="182600"/>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78" name="Google Shape;778;p25"/>
                <p:cNvSpPr/>
                <p:nvPr/>
              </p:nvSpPr>
              <p:spPr>
                <a:xfrm flipH="1" rot="10800000">
                  <a:off x="846425" y="111375"/>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79" name="Google Shape;779;p25"/>
                <p:cNvSpPr/>
                <p:nvPr/>
              </p:nvSpPr>
              <p:spPr>
                <a:xfrm flipH="1" rot="10800000">
                  <a:off x="247925" y="85235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80" name="Google Shape;780;p25"/>
                <p:cNvSpPr/>
                <p:nvPr/>
              </p:nvSpPr>
              <p:spPr>
                <a:xfrm flipH="1" rot="10800000">
                  <a:off x="965813" y="942775"/>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81" name="Google Shape;781;p25"/>
                <p:cNvSpPr/>
                <p:nvPr/>
              </p:nvSpPr>
              <p:spPr>
                <a:xfrm flipH="1" rot="10800000">
                  <a:off x="102188" y="174950"/>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82" name="Google Shape;782;p25"/>
                <p:cNvSpPr/>
                <p:nvPr/>
              </p:nvSpPr>
              <p:spPr>
                <a:xfrm flipH="1" rot="10800000">
                  <a:off x="506975" y="777025"/>
                  <a:ext cx="36500" cy="28900"/>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83" name="Google Shape;783;p25"/>
                <p:cNvSpPr/>
                <p:nvPr/>
              </p:nvSpPr>
              <p:spPr>
                <a:xfrm flipH="1" rot="10800000">
                  <a:off x="360925" y="1960300"/>
                  <a:ext cx="36500" cy="28900"/>
                </a:xfrm>
                <a:custGeom>
                  <a:rect b="b" l="l" r="r" t="t"/>
                  <a:pathLst>
                    <a:path extrusionOk="0" h="1156" w="1460">
                      <a:moveTo>
                        <a:pt x="730" y="0"/>
                      </a:moveTo>
                      <a:cubicBezTo>
                        <a:pt x="1" y="0"/>
                        <a:pt x="1" y="1155"/>
                        <a:pt x="730" y="1155"/>
                      </a:cubicBezTo>
                      <a:cubicBezTo>
                        <a:pt x="1460" y="1155"/>
                        <a:pt x="1460"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84" name="Google Shape;784;p25"/>
                <p:cNvSpPr/>
                <p:nvPr/>
              </p:nvSpPr>
              <p:spPr>
                <a:xfrm flipH="1" rot="10800000">
                  <a:off x="139050" y="1660925"/>
                  <a:ext cx="36500" cy="28125"/>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85" name="Google Shape;785;p25"/>
                <p:cNvSpPr/>
                <p:nvPr/>
              </p:nvSpPr>
              <p:spPr>
                <a:xfrm flipH="1" rot="-5400000">
                  <a:off x="-174295" y="1094988"/>
                  <a:ext cx="758708" cy="623075"/>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86" name="Google Shape;786;p25"/>
                <p:cNvSpPr/>
                <p:nvPr/>
              </p:nvSpPr>
              <p:spPr>
                <a:xfrm flipH="1" rot="10800000">
                  <a:off x="7981100" y="2602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87" name="Google Shape;787;p25"/>
                <p:cNvSpPr/>
                <p:nvPr/>
              </p:nvSpPr>
              <p:spPr>
                <a:xfrm flipH="1" rot="10800000">
                  <a:off x="391075" y="271850"/>
                  <a:ext cx="848825" cy="493150"/>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88" name="Google Shape;788;p25"/>
                <p:cNvSpPr/>
                <p:nvPr/>
              </p:nvSpPr>
              <p:spPr>
                <a:xfrm rot="3456516">
                  <a:off x="-10233" y="1988447"/>
                  <a:ext cx="472574" cy="319410"/>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89" name="Google Shape;789;p25"/>
                <p:cNvSpPr/>
                <p:nvPr/>
              </p:nvSpPr>
              <p:spPr>
                <a:xfrm>
                  <a:off x="8500225" y="111375"/>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90" name="Google Shape;790;p25"/>
                <p:cNvSpPr/>
                <p:nvPr/>
              </p:nvSpPr>
              <p:spPr>
                <a:xfrm flipH="1" rot="10800000">
                  <a:off x="9002925" y="111375"/>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91" name="Google Shape;791;p25"/>
                <p:cNvSpPr/>
                <p:nvPr/>
              </p:nvSpPr>
              <p:spPr>
                <a:xfrm flipH="1" rot="10800000">
                  <a:off x="8364850" y="389250"/>
                  <a:ext cx="36500" cy="28900"/>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92" name="Google Shape;792;p25"/>
                <p:cNvSpPr/>
                <p:nvPr/>
              </p:nvSpPr>
              <p:spPr>
                <a:xfrm flipH="1" rot="10800000">
                  <a:off x="8972825" y="85235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93" name="Google Shape;793;p25"/>
                <p:cNvSpPr/>
                <p:nvPr/>
              </p:nvSpPr>
              <p:spPr>
                <a:xfrm flipH="1" rot="10800000">
                  <a:off x="7795138" y="87438"/>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94" name="Google Shape;794;p25"/>
                <p:cNvSpPr/>
                <p:nvPr/>
              </p:nvSpPr>
              <p:spPr>
                <a:xfrm flipH="1" rot="10800000">
                  <a:off x="8073688" y="418150"/>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795" name="Google Shape;795;p25"/>
              <p:cNvSpPr/>
              <p:nvPr/>
            </p:nvSpPr>
            <p:spPr>
              <a:xfrm flipH="1" rot="10800000">
                <a:off x="1323900" y="699357"/>
                <a:ext cx="217010" cy="175043"/>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796" name="Google Shape;796;p25"/>
            <p:cNvSpPr/>
            <p:nvPr/>
          </p:nvSpPr>
          <p:spPr>
            <a:xfrm flipH="1">
              <a:off x="95475" y="2495675"/>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797" name="Google Shape;797;p25"/>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
        <p:nvSpPr>
          <p:cNvPr id="798" name="Google Shape;798;p25"/>
          <p:cNvSpPr txBox="1"/>
          <p:nvPr>
            <p:ph idx="2" type="title"/>
          </p:nvPr>
        </p:nvSpPr>
        <p:spPr>
          <a:xfrm>
            <a:off x="957447" y="3037767"/>
            <a:ext cx="3713700" cy="1101900"/>
          </a:xfrm>
          <a:prstGeom prst="rect">
            <a:avLst/>
          </a:prstGeom>
        </p:spPr>
        <p:txBody>
          <a:bodyPr anchorCtr="0" anchor="ctr" bIns="107175" lIns="107175" spcFirstLastPara="1" rIns="107175" wrap="square" tIns="107175">
            <a:noAutofit/>
          </a:bodyPr>
          <a:lstStyle>
            <a:lvl1pPr lvl="0" rtl="0" algn="l">
              <a:spcBef>
                <a:spcPts val="0"/>
              </a:spcBef>
              <a:spcAft>
                <a:spcPts val="0"/>
              </a:spcAft>
              <a:buSzPts val="2900"/>
              <a:buNone/>
              <a:defRPr sz="2800"/>
            </a:lvl1pPr>
            <a:lvl2pPr lvl="1" rtl="0" algn="l">
              <a:spcBef>
                <a:spcPts val="0"/>
              </a:spcBef>
              <a:spcAft>
                <a:spcPts val="0"/>
              </a:spcAft>
              <a:buSzPts val="2900"/>
              <a:buNone/>
              <a:defRPr sz="2900"/>
            </a:lvl2pPr>
            <a:lvl3pPr lvl="2" rtl="0" algn="l">
              <a:spcBef>
                <a:spcPts val="0"/>
              </a:spcBef>
              <a:spcAft>
                <a:spcPts val="0"/>
              </a:spcAft>
              <a:buSzPts val="2900"/>
              <a:buNone/>
              <a:defRPr sz="2900"/>
            </a:lvl3pPr>
            <a:lvl4pPr lvl="3" rtl="0" algn="l">
              <a:spcBef>
                <a:spcPts val="0"/>
              </a:spcBef>
              <a:spcAft>
                <a:spcPts val="0"/>
              </a:spcAft>
              <a:buSzPts val="2900"/>
              <a:buNone/>
              <a:defRPr sz="2900"/>
            </a:lvl4pPr>
            <a:lvl5pPr lvl="4" rtl="0" algn="l">
              <a:spcBef>
                <a:spcPts val="0"/>
              </a:spcBef>
              <a:spcAft>
                <a:spcPts val="0"/>
              </a:spcAft>
              <a:buSzPts val="2900"/>
              <a:buNone/>
              <a:defRPr sz="2900"/>
            </a:lvl5pPr>
            <a:lvl6pPr lvl="5" rtl="0" algn="l">
              <a:spcBef>
                <a:spcPts val="0"/>
              </a:spcBef>
              <a:spcAft>
                <a:spcPts val="0"/>
              </a:spcAft>
              <a:buSzPts val="2900"/>
              <a:buNone/>
              <a:defRPr sz="2900"/>
            </a:lvl6pPr>
            <a:lvl7pPr lvl="6" rtl="0" algn="l">
              <a:spcBef>
                <a:spcPts val="0"/>
              </a:spcBef>
              <a:spcAft>
                <a:spcPts val="0"/>
              </a:spcAft>
              <a:buSzPts val="2900"/>
              <a:buNone/>
              <a:defRPr sz="2900"/>
            </a:lvl7pPr>
            <a:lvl8pPr lvl="7" rtl="0" algn="l">
              <a:spcBef>
                <a:spcPts val="0"/>
              </a:spcBef>
              <a:spcAft>
                <a:spcPts val="0"/>
              </a:spcAft>
              <a:buSzPts val="2900"/>
              <a:buNone/>
              <a:defRPr sz="2900"/>
            </a:lvl8pPr>
            <a:lvl9pPr lvl="8" rtl="0" algn="l">
              <a:spcBef>
                <a:spcPts val="0"/>
              </a:spcBef>
              <a:spcAft>
                <a:spcPts val="0"/>
              </a:spcAft>
              <a:buSzPts val="2900"/>
              <a:buNone/>
              <a:defRPr sz="2900"/>
            </a:lvl9pPr>
          </a:lstStyle>
          <a:p/>
        </p:txBody>
      </p:sp>
      <p:sp>
        <p:nvSpPr>
          <p:cNvPr id="799" name="Google Shape;799;p25"/>
          <p:cNvSpPr txBox="1"/>
          <p:nvPr>
            <p:ph idx="1" type="subTitle"/>
          </p:nvPr>
        </p:nvSpPr>
        <p:spPr>
          <a:xfrm>
            <a:off x="957447" y="3980900"/>
            <a:ext cx="3359100" cy="10131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800" name="Google Shape;800;p25"/>
          <p:cNvSpPr txBox="1"/>
          <p:nvPr>
            <p:ph idx="3" type="title"/>
          </p:nvPr>
        </p:nvSpPr>
        <p:spPr>
          <a:xfrm>
            <a:off x="957447" y="7664864"/>
            <a:ext cx="3713700" cy="1101900"/>
          </a:xfrm>
          <a:prstGeom prst="rect">
            <a:avLst/>
          </a:prstGeom>
        </p:spPr>
        <p:txBody>
          <a:bodyPr anchorCtr="0" anchor="ctr" bIns="107175" lIns="107175" spcFirstLastPara="1" rIns="107175" wrap="square" tIns="107175">
            <a:noAutofit/>
          </a:bodyPr>
          <a:lstStyle>
            <a:lvl1pPr lvl="0" rtl="0" algn="l">
              <a:spcBef>
                <a:spcPts val="0"/>
              </a:spcBef>
              <a:spcAft>
                <a:spcPts val="0"/>
              </a:spcAft>
              <a:buSzPts val="2900"/>
              <a:buNone/>
              <a:defRPr sz="2800"/>
            </a:lvl1pPr>
            <a:lvl2pPr lvl="1" rtl="0" algn="l">
              <a:spcBef>
                <a:spcPts val="0"/>
              </a:spcBef>
              <a:spcAft>
                <a:spcPts val="0"/>
              </a:spcAft>
              <a:buSzPts val="2900"/>
              <a:buNone/>
              <a:defRPr sz="2900"/>
            </a:lvl2pPr>
            <a:lvl3pPr lvl="2" rtl="0" algn="l">
              <a:spcBef>
                <a:spcPts val="0"/>
              </a:spcBef>
              <a:spcAft>
                <a:spcPts val="0"/>
              </a:spcAft>
              <a:buSzPts val="2900"/>
              <a:buNone/>
              <a:defRPr sz="2900"/>
            </a:lvl3pPr>
            <a:lvl4pPr lvl="3" rtl="0" algn="l">
              <a:spcBef>
                <a:spcPts val="0"/>
              </a:spcBef>
              <a:spcAft>
                <a:spcPts val="0"/>
              </a:spcAft>
              <a:buSzPts val="2900"/>
              <a:buNone/>
              <a:defRPr sz="2900"/>
            </a:lvl4pPr>
            <a:lvl5pPr lvl="4" rtl="0" algn="l">
              <a:spcBef>
                <a:spcPts val="0"/>
              </a:spcBef>
              <a:spcAft>
                <a:spcPts val="0"/>
              </a:spcAft>
              <a:buSzPts val="2900"/>
              <a:buNone/>
              <a:defRPr sz="2900"/>
            </a:lvl5pPr>
            <a:lvl6pPr lvl="5" rtl="0" algn="l">
              <a:spcBef>
                <a:spcPts val="0"/>
              </a:spcBef>
              <a:spcAft>
                <a:spcPts val="0"/>
              </a:spcAft>
              <a:buSzPts val="2900"/>
              <a:buNone/>
              <a:defRPr sz="2900"/>
            </a:lvl6pPr>
            <a:lvl7pPr lvl="6" rtl="0" algn="l">
              <a:spcBef>
                <a:spcPts val="0"/>
              </a:spcBef>
              <a:spcAft>
                <a:spcPts val="0"/>
              </a:spcAft>
              <a:buSzPts val="2900"/>
              <a:buNone/>
              <a:defRPr sz="2900"/>
            </a:lvl7pPr>
            <a:lvl8pPr lvl="7" rtl="0" algn="l">
              <a:spcBef>
                <a:spcPts val="0"/>
              </a:spcBef>
              <a:spcAft>
                <a:spcPts val="0"/>
              </a:spcAft>
              <a:buSzPts val="2900"/>
              <a:buNone/>
              <a:defRPr sz="2900"/>
            </a:lvl8pPr>
            <a:lvl9pPr lvl="8" rtl="0" algn="l">
              <a:spcBef>
                <a:spcPts val="0"/>
              </a:spcBef>
              <a:spcAft>
                <a:spcPts val="0"/>
              </a:spcAft>
              <a:buSzPts val="2900"/>
              <a:buNone/>
              <a:defRPr sz="2900"/>
            </a:lvl9pPr>
          </a:lstStyle>
          <a:p/>
        </p:txBody>
      </p:sp>
      <p:sp>
        <p:nvSpPr>
          <p:cNvPr id="801" name="Google Shape;801;p25"/>
          <p:cNvSpPr txBox="1"/>
          <p:nvPr>
            <p:ph idx="4" type="subTitle"/>
          </p:nvPr>
        </p:nvSpPr>
        <p:spPr>
          <a:xfrm>
            <a:off x="957447" y="8607998"/>
            <a:ext cx="3359100" cy="10131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802" name="Google Shape;802;p25"/>
          <p:cNvSpPr txBox="1"/>
          <p:nvPr>
            <p:ph idx="5" type="title"/>
          </p:nvPr>
        </p:nvSpPr>
        <p:spPr>
          <a:xfrm>
            <a:off x="957447" y="5351316"/>
            <a:ext cx="3713700" cy="1101900"/>
          </a:xfrm>
          <a:prstGeom prst="rect">
            <a:avLst/>
          </a:prstGeom>
        </p:spPr>
        <p:txBody>
          <a:bodyPr anchorCtr="0" anchor="ctr" bIns="107175" lIns="107175" spcFirstLastPara="1" rIns="107175" wrap="square" tIns="107175">
            <a:noAutofit/>
          </a:bodyPr>
          <a:lstStyle>
            <a:lvl1pPr lvl="0" rtl="0" algn="l">
              <a:spcBef>
                <a:spcPts val="0"/>
              </a:spcBef>
              <a:spcAft>
                <a:spcPts val="0"/>
              </a:spcAft>
              <a:buSzPts val="2900"/>
              <a:buNone/>
              <a:defRPr sz="2800"/>
            </a:lvl1pPr>
            <a:lvl2pPr lvl="1" rtl="0" algn="l">
              <a:spcBef>
                <a:spcPts val="0"/>
              </a:spcBef>
              <a:spcAft>
                <a:spcPts val="0"/>
              </a:spcAft>
              <a:buSzPts val="2900"/>
              <a:buNone/>
              <a:defRPr sz="2900"/>
            </a:lvl2pPr>
            <a:lvl3pPr lvl="2" rtl="0" algn="l">
              <a:spcBef>
                <a:spcPts val="0"/>
              </a:spcBef>
              <a:spcAft>
                <a:spcPts val="0"/>
              </a:spcAft>
              <a:buSzPts val="2900"/>
              <a:buNone/>
              <a:defRPr sz="2900"/>
            </a:lvl3pPr>
            <a:lvl4pPr lvl="3" rtl="0" algn="l">
              <a:spcBef>
                <a:spcPts val="0"/>
              </a:spcBef>
              <a:spcAft>
                <a:spcPts val="0"/>
              </a:spcAft>
              <a:buSzPts val="2900"/>
              <a:buNone/>
              <a:defRPr sz="2900"/>
            </a:lvl4pPr>
            <a:lvl5pPr lvl="4" rtl="0" algn="l">
              <a:spcBef>
                <a:spcPts val="0"/>
              </a:spcBef>
              <a:spcAft>
                <a:spcPts val="0"/>
              </a:spcAft>
              <a:buSzPts val="2900"/>
              <a:buNone/>
              <a:defRPr sz="2900"/>
            </a:lvl5pPr>
            <a:lvl6pPr lvl="5" rtl="0" algn="l">
              <a:spcBef>
                <a:spcPts val="0"/>
              </a:spcBef>
              <a:spcAft>
                <a:spcPts val="0"/>
              </a:spcAft>
              <a:buSzPts val="2900"/>
              <a:buNone/>
              <a:defRPr sz="2900"/>
            </a:lvl6pPr>
            <a:lvl7pPr lvl="6" rtl="0" algn="l">
              <a:spcBef>
                <a:spcPts val="0"/>
              </a:spcBef>
              <a:spcAft>
                <a:spcPts val="0"/>
              </a:spcAft>
              <a:buSzPts val="2900"/>
              <a:buNone/>
              <a:defRPr sz="2900"/>
            </a:lvl7pPr>
            <a:lvl8pPr lvl="7" rtl="0" algn="l">
              <a:spcBef>
                <a:spcPts val="0"/>
              </a:spcBef>
              <a:spcAft>
                <a:spcPts val="0"/>
              </a:spcAft>
              <a:buSzPts val="2900"/>
              <a:buNone/>
              <a:defRPr sz="2900"/>
            </a:lvl8pPr>
            <a:lvl9pPr lvl="8" rtl="0" algn="l">
              <a:spcBef>
                <a:spcPts val="0"/>
              </a:spcBef>
              <a:spcAft>
                <a:spcPts val="0"/>
              </a:spcAft>
              <a:buSzPts val="2900"/>
              <a:buNone/>
              <a:defRPr sz="2900"/>
            </a:lvl9pPr>
          </a:lstStyle>
          <a:p/>
        </p:txBody>
      </p:sp>
      <p:sp>
        <p:nvSpPr>
          <p:cNvPr id="803" name="Google Shape;803;p25"/>
          <p:cNvSpPr txBox="1"/>
          <p:nvPr>
            <p:ph idx="6" type="subTitle"/>
          </p:nvPr>
        </p:nvSpPr>
        <p:spPr>
          <a:xfrm>
            <a:off x="957447" y="6294437"/>
            <a:ext cx="3359100" cy="10131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2">
    <p:spTree>
      <p:nvGrpSpPr>
        <p:cNvPr id="804" name="Shape 804"/>
        <p:cNvGrpSpPr/>
        <p:nvPr/>
      </p:nvGrpSpPr>
      <p:grpSpPr>
        <a:xfrm>
          <a:off x="0" y="0"/>
          <a:ext cx="0" cy="0"/>
          <a:chOff x="0" y="0"/>
          <a:chExt cx="0" cy="0"/>
        </a:xfrm>
      </p:grpSpPr>
      <p:grpSp>
        <p:nvGrpSpPr>
          <p:cNvPr id="805" name="Google Shape;805;p26"/>
          <p:cNvGrpSpPr/>
          <p:nvPr/>
        </p:nvGrpSpPr>
        <p:grpSpPr>
          <a:xfrm>
            <a:off x="-214331" y="-565804"/>
            <a:ext cx="8620872" cy="10877210"/>
            <a:chOff x="-244950" y="-270875"/>
            <a:chExt cx="9852425" cy="5207397"/>
          </a:xfrm>
        </p:grpSpPr>
        <p:sp>
          <p:nvSpPr>
            <p:cNvPr id="806" name="Google Shape;806;p26"/>
            <p:cNvSpPr/>
            <p:nvPr/>
          </p:nvSpPr>
          <p:spPr>
            <a:xfrm flipH="1">
              <a:off x="-244950" y="-270875"/>
              <a:ext cx="2535775" cy="1932525"/>
            </a:xfrm>
            <a:custGeom>
              <a:rect b="b" l="l" r="r" t="t"/>
              <a:pathLst>
                <a:path extrusionOk="0" h="77301" w="101431">
                  <a:moveTo>
                    <a:pt x="14925" y="0"/>
                  </a:moveTo>
                  <a:cubicBezTo>
                    <a:pt x="14317" y="1277"/>
                    <a:pt x="13587" y="2796"/>
                    <a:pt x="12523" y="4681"/>
                  </a:cubicBezTo>
                  <a:cubicBezTo>
                    <a:pt x="7690" y="13252"/>
                    <a:pt x="0" y="23617"/>
                    <a:pt x="6231" y="34377"/>
                  </a:cubicBezTo>
                  <a:cubicBezTo>
                    <a:pt x="12675" y="45472"/>
                    <a:pt x="24742" y="43800"/>
                    <a:pt x="35563" y="45928"/>
                  </a:cubicBezTo>
                  <a:cubicBezTo>
                    <a:pt x="55260" y="49788"/>
                    <a:pt x="53922" y="66506"/>
                    <a:pt x="69515" y="74864"/>
                  </a:cubicBezTo>
                  <a:cubicBezTo>
                    <a:pt x="72638" y="76540"/>
                    <a:pt x="75607" y="77301"/>
                    <a:pt x="78417" y="77301"/>
                  </a:cubicBezTo>
                  <a:cubicBezTo>
                    <a:pt x="87944" y="77301"/>
                    <a:pt x="95657" y="68560"/>
                    <a:pt x="101431" y="57083"/>
                  </a:cubicBezTo>
                  <a:lnTo>
                    <a:pt x="101431" y="0"/>
                  </a:ln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07" name="Google Shape;807;p26"/>
            <p:cNvSpPr/>
            <p:nvPr/>
          </p:nvSpPr>
          <p:spPr>
            <a:xfrm flipH="1">
              <a:off x="-183600" y="-137550"/>
              <a:ext cx="2294900" cy="2413425"/>
            </a:xfrm>
            <a:custGeom>
              <a:rect b="b" l="l" r="r" t="t"/>
              <a:pathLst>
                <a:path extrusionOk="0" h="96537" w="91796">
                  <a:moveTo>
                    <a:pt x="1" y="0"/>
                  </a:moveTo>
                  <a:cubicBezTo>
                    <a:pt x="639" y="3222"/>
                    <a:pt x="730" y="6778"/>
                    <a:pt x="821" y="10426"/>
                  </a:cubicBezTo>
                  <a:cubicBezTo>
                    <a:pt x="1034" y="19939"/>
                    <a:pt x="1308" y="29788"/>
                    <a:pt x="12068" y="33222"/>
                  </a:cubicBezTo>
                  <a:cubicBezTo>
                    <a:pt x="14326" y="33945"/>
                    <a:pt x="16704" y="34207"/>
                    <a:pt x="19136" y="34207"/>
                  </a:cubicBezTo>
                  <a:cubicBezTo>
                    <a:pt x="22433" y="34207"/>
                    <a:pt x="25827" y="33725"/>
                    <a:pt x="29150" y="33253"/>
                  </a:cubicBezTo>
                  <a:cubicBezTo>
                    <a:pt x="32430" y="32792"/>
                    <a:pt x="35656" y="32339"/>
                    <a:pt x="38705" y="32339"/>
                  </a:cubicBezTo>
                  <a:cubicBezTo>
                    <a:pt x="45912" y="32339"/>
                    <a:pt x="52127" y="34870"/>
                    <a:pt x="55716" y="45806"/>
                  </a:cubicBezTo>
                  <a:cubicBezTo>
                    <a:pt x="57996" y="52828"/>
                    <a:pt x="56142" y="59545"/>
                    <a:pt x="54318" y="66050"/>
                  </a:cubicBezTo>
                  <a:cubicBezTo>
                    <a:pt x="52038" y="74226"/>
                    <a:pt x="49910" y="81977"/>
                    <a:pt x="56446" y="89150"/>
                  </a:cubicBezTo>
                  <a:cubicBezTo>
                    <a:pt x="60853" y="93983"/>
                    <a:pt x="66537" y="96536"/>
                    <a:pt x="72586" y="96536"/>
                  </a:cubicBezTo>
                  <a:cubicBezTo>
                    <a:pt x="74805" y="96536"/>
                    <a:pt x="77054" y="96202"/>
                    <a:pt x="79303" y="95533"/>
                  </a:cubicBezTo>
                  <a:cubicBezTo>
                    <a:pt x="84166" y="94074"/>
                    <a:pt x="88483" y="91187"/>
                    <a:pt x="91796" y="87448"/>
                  </a:cubicBezTo>
                  <a:lnTo>
                    <a:pt x="91796" y="86871"/>
                  </a:lnTo>
                  <a:cubicBezTo>
                    <a:pt x="88513" y="90731"/>
                    <a:pt x="84136" y="93679"/>
                    <a:pt x="79182" y="95169"/>
                  </a:cubicBezTo>
                  <a:cubicBezTo>
                    <a:pt x="76963" y="95830"/>
                    <a:pt x="74757" y="96155"/>
                    <a:pt x="72603" y="96155"/>
                  </a:cubicBezTo>
                  <a:cubicBezTo>
                    <a:pt x="66641" y="96155"/>
                    <a:pt x="61073" y="93663"/>
                    <a:pt x="56719" y="88907"/>
                  </a:cubicBezTo>
                  <a:cubicBezTo>
                    <a:pt x="50336" y="81855"/>
                    <a:pt x="52433" y="74226"/>
                    <a:pt x="54683" y="66171"/>
                  </a:cubicBezTo>
                  <a:cubicBezTo>
                    <a:pt x="56506" y="59606"/>
                    <a:pt x="58391" y="52797"/>
                    <a:pt x="56050" y="45685"/>
                  </a:cubicBezTo>
                  <a:cubicBezTo>
                    <a:pt x="52420" y="34536"/>
                    <a:pt x="46117" y="31956"/>
                    <a:pt x="38799" y="31956"/>
                  </a:cubicBezTo>
                  <a:cubicBezTo>
                    <a:pt x="35703" y="31956"/>
                    <a:pt x="32424" y="32418"/>
                    <a:pt x="29089" y="32888"/>
                  </a:cubicBezTo>
                  <a:cubicBezTo>
                    <a:pt x="25774" y="33344"/>
                    <a:pt x="22398" y="33820"/>
                    <a:pt x="19125" y="33820"/>
                  </a:cubicBezTo>
                  <a:cubicBezTo>
                    <a:pt x="16726" y="33820"/>
                    <a:pt x="14383" y="33565"/>
                    <a:pt x="12159" y="32858"/>
                  </a:cubicBezTo>
                  <a:cubicBezTo>
                    <a:pt x="1672" y="29514"/>
                    <a:pt x="1429" y="19788"/>
                    <a:pt x="1186" y="10395"/>
                  </a:cubicBezTo>
                  <a:cubicBezTo>
                    <a:pt x="1095" y="6869"/>
                    <a:pt x="1004" y="3283"/>
                    <a:pt x="3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08" name="Google Shape;808;p26"/>
            <p:cNvSpPr/>
            <p:nvPr/>
          </p:nvSpPr>
          <p:spPr>
            <a:xfrm flipH="1">
              <a:off x="234175" y="2518725"/>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09" name="Google Shape;809;p26"/>
            <p:cNvSpPr/>
            <p:nvPr/>
          </p:nvSpPr>
          <p:spPr>
            <a:xfrm flipH="1">
              <a:off x="1734750" y="99192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10" name="Google Shape;810;p26"/>
            <p:cNvSpPr/>
            <p:nvPr/>
          </p:nvSpPr>
          <p:spPr>
            <a:xfrm flipH="1">
              <a:off x="1211750" y="1234825"/>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11" name="Google Shape;811;p26"/>
            <p:cNvSpPr/>
            <p:nvPr/>
          </p:nvSpPr>
          <p:spPr>
            <a:xfrm flipH="1">
              <a:off x="1373625" y="1064625"/>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12" name="Google Shape;812;p26"/>
            <p:cNvSpPr/>
            <p:nvPr/>
          </p:nvSpPr>
          <p:spPr>
            <a:xfrm flipH="1">
              <a:off x="658825" y="2352075"/>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13" name="Google Shape;813;p26"/>
            <p:cNvSpPr/>
            <p:nvPr/>
          </p:nvSpPr>
          <p:spPr>
            <a:xfrm flipH="1">
              <a:off x="1062950" y="1486150"/>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14" name="Google Shape;814;p26"/>
            <p:cNvSpPr/>
            <p:nvPr/>
          </p:nvSpPr>
          <p:spPr>
            <a:xfrm flipH="1">
              <a:off x="989450" y="1678600"/>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15" name="Google Shape;815;p26"/>
            <p:cNvSpPr/>
            <p:nvPr/>
          </p:nvSpPr>
          <p:spPr>
            <a:xfrm flipH="1">
              <a:off x="57750" y="2408825"/>
              <a:ext cx="48650" cy="38025"/>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16" name="Google Shape;816;p26"/>
            <p:cNvSpPr/>
            <p:nvPr/>
          </p:nvSpPr>
          <p:spPr>
            <a:xfrm flipH="1">
              <a:off x="131450" y="1929350"/>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17" name="Google Shape;817;p26"/>
            <p:cNvSpPr/>
            <p:nvPr/>
          </p:nvSpPr>
          <p:spPr>
            <a:xfrm flipH="1">
              <a:off x="279625" y="2198350"/>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18" name="Google Shape;818;p26"/>
            <p:cNvSpPr/>
            <p:nvPr/>
          </p:nvSpPr>
          <p:spPr>
            <a:xfrm flipH="1">
              <a:off x="670975" y="2012175"/>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19" name="Google Shape;819;p26"/>
            <p:cNvSpPr/>
            <p:nvPr/>
          </p:nvSpPr>
          <p:spPr>
            <a:xfrm flipH="1">
              <a:off x="790025" y="1974950"/>
              <a:ext cx="24325" cy="19025"/>
            </a:xfrm>
            <a:custGeom>
              <a:rect b="b" l="l" r="r" t="t"/>
              <a:pathLst>
                <a:path extrusionOk="0" h="761" w="973">
                  <a:moveTo>
                    <a:pt x="487" y="1"/>
                  </a:moveTo>
                  <a:cubicBezTo>
                    <a:pt x="0" y="1"/>
                    <a:pt x="0" y="761"/>
                    <a:pt x="487" y="761"/>
                  </a:cubicBezTo>
                  <a:cubicBezTo>
                    <a:pt x="973" y="761"/>
                    <a:pt x="973" y="1"/>
                    <a:pt x="48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20" name="Google Shape;820;p26"/>
            <p:cNvSpPr/>
            <p:nvPr/>
          </p:nvSpPr>
          <p:spPr>
            <a:xfrm flipH="1">
              <a:off x="0" y="0"/>
              <a:ext cx="1960550" cy="1491750"/>
            </a:xfrm>
            <a:custGeom>
              <a:rect b="b" l="l" r="r" t="t"/>
              <a:pathLst>
                <a:path extrusionOk="0" h="59670" w="78422">
                  <a:moveTo>
                    <a:pt x="2189" y="0"/>
                  </a:moveTo>
                  <a:cubicBezTo>
                    <a:pt x="426" y="4985"/>
                    <a:pt x="1" y="10091"/>
                    <a:pt x="1673" y="13708"/>
                  </a:cubicBezTo>
                  <a:cubicBezTo>
                    <a:pt x="4602" y="19963"/>
                    <a:pt x="9708" y="21470"/>
                    <a:pt x="15404" y="21470"/>
                  </a:cubicBezTo>
                  <a:cubicBezTo>
                    <a:pt x="19757" y="21470"/>
                    <a:pt x="24454" y="20590"/>
                    <a:pt x="28786" y="20274"/>
                  </a:cubicBezTo>
                  <a:cubicBezTo>
                    <a:pt x="32688" y="19983"/>
                    <a:pt x="36623" y="19577"/>
                    <a:pt x="40322" y="19577"/>
                  </a:cubicBezTo>
                  <a:cubicBezTo>
                    <a:pt x="48983" y="19577"/>
                    <a:pt x="56349" y="21800"/>
                    <a:pt x="58968" y="32918"/>
                  </a:cubicBezTo>
                  <a:cubicBezTo>
                    <a:pt x="61096" y="42007"/>
                    <a:pt x="50974" y="54742"/>
                    <a:pt x="64197" y="59028"/>
                  </a:cubicBezTo>
                  <a:cubicBezTo>
                    <a:pt x="65521" y="59463"/>
                    <a:pt x="66776" y="59670"/>
                    <a:pt x="67964" y="59670"/>
                  </a:cubicBezTo>
                  <a:cubicBezTo>
                    <a:pt x="72257" y="59670"/>
                    <a:pt x="75684" y="56978"/>
                    <a:pt x="78422" y="52645"/>
                  </a:cubicBezTo>
                  <a:lnTo>
                    <a:pt x="78422" y="0"/>
                  </a:ln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21" name="Google Shape;821;p26"/>
            <p:cNvSpPr/>
            <p:nvPr/>
          </p:nvSpPr>
          <p:spPr>
            <a:xfrm rot="10800000">
              <a:off x="82432" y="2840004"/>
              <a:ext cx="410470" cy="31850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22" name="Google Shape;822;p26"/>
            <p:cNvSpPr/>
            <p:nvPr/>
          </p:nvSpPr>
          <p:spPr>
            <a:xfrm>
              <a:off x="1523638" y="1158650"/>
              <a:ext cx="36500" cy="28125"/>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23" name="Google Shape;823;p26"/>
            <p:cNvSpPr/>
            <p:nvPr/>
          </p:nvSpPr>
          <p:spPr>
            <a:xfrm rot="3119873">
              <a:off x="7998856" y="4203690"/>
              <a:ext cx="848838" cy="493158"/>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24" name="Google Shape;824;p26"/>
            <p:cNvSpPr/>
            <p:nvPr/>
          </p:nvSpPr>
          <p:spPr>
            <a:xfrm>
              <a:off x="8468813" y="3809000"/>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25" name="Google Shape;825;p26"/>
            <p:cNvSpPr/>
            <p:nvPr/>
          </p:nvSpPr>
          <p:spPr>
            <a:xfrm flipH="1">
              <a:off x="8511700" y="-6135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826" name="Google Shape;826;p26"/>
            <p:cNvGrpSpPr/>
            <p:nvPr/>
          </p:nvGrpSpPr>
          <p:grpSpPr>
            <a:xfrm>
              <a:off x="8413400" y="231950"/>
              <a:ext cx="500600" cy="2331375"/>
              <a:chOff x="8072350" y="130700"/>
              <a:chExt cx="500600" cy="2331375"/>
            </a:xfrm>
          </p:grpSpPr>
          <p:sp>
            <p:nvSpPr>
              <p:cNvPr id="827" name="Google Shape;827;p26"/>
              <p:cNvSpPr/>
              <p:nvPr/>
            </p:nvSpPr>
            <p:spPr>
              <a:xfrm flipH="1">
                <a:off x="8176675" y="539525"/>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28" name="Google Shape;828;p26"/>
              <p:cNvSpPr/>
              <p:nvPr/>
            </p:nvSpPr>
            <p:spPr>
              <a:xfrm flipH="1">
                <a:off x="8209900" y="176067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29" name="Google Shape;829;p26"/>
              <p:cNvSpPr/>
              <p:nvPr/>
            </p:nvSpPr>
            <p:spPr>
              <a:xfrm flipH="1">
                <a:off x="8072350" y="1955950"/>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30" name="Google Shape;830;p26"/>
              <p:cNvSpPr/>
              <p:nvPr/>
            </p:nvSpPr>
            <p:spPr>
              <a:xfrm flipH="1">
                <a:off x="8325400" y="154105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31" name="Google Shape;831;p26"/>
              <p:cNvSpPr/>
              <p:nvPr/>
            </p:nvSpPr>
            <p:spPr>
              <a:xfrm flipH="1">
                <a:off x="8159750" y="130930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32" name="Google Shape;832;p26"/>
              <p:cNvSpPr/>
              <p:nvPr/>
            </p:nvSpPr>
            <p:spPr>
              <a:xfrm flipH="1">
                <a:off x="8321825" y="106005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33" name="Google Shape;833;p26"/>
              <p:cNvSpPr/>
              <p:nvPr/>
            </p:nvSpPr>
            <p:spPr>
              <a:xfrm flipH="1">
                <a:off x="8303575" y="130700"/>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34" name="Google Shape;834;p26"/>
              <p:cNvSpPr/>
              <p:nvPr/>
            </p:nvSpPr>
            <p:spPr>
              <a:xfrm flipH="1">
                <a:off x="8419850" y="48330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35" name="Google Shape;835;p26"/>
              <p:cNvSpPr/>
              <p:nvPr/>
            </p:nvSpPr>
            <p:spPr>
              <a:xfrm flipH="1">
                <a:off x="8462725" y="2376175"/>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836" name="Google Shape;836;p26"/>
          <p:cNvSpPr txBox="1"/>
          <p:nvPr>
            <p:ph type="title"/>
          </p:nvPr>
        </p:nvSpPr>
        <p:spPr>
          <a:xfrm>
            <a:off x="986081" y="3014110"/>
            <a:ext cx="6029100" cy="2247000"/>
          </a:xfrm>
          <a:prstGeom prst="rect">
            <a:avLst/>
          </a:prstGeom>
        </p:spPr>
        <p:txBody>
          <a:bodyPr anchorCtr="0" anchor="ctr" bIns="107175" lIns="107175" spcFirstLastPara="1" rIns="107175" wrap="square" tIns="107175">
            <a:noAutofit/>
          </a:bodyPr>
          <a:lstStyle>
            <a:lvl1pPr lvl="0" rtl="0" algn="ctr">
              <a:spcBef>
                <a:spcPts val="0"/>
              </a:spcBef>
              <a:spcAft>
                <a:spcPts val="0"/>
              </a:spcAft>
              <a:buSzPts val="4200"/>
              <a:buNone/>
              <a:defRPr sz="65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7" name="Google Shape;837;p26"/>
          <p:cNvSpPr txBox="1"/>
          <p:nvPr>
            <p:ph idx="1" type="subTitle"/>
          </p:nvPr>
        </p:nvSpPr>
        <p:spPr>
          <a:xfrm>
            <a:off x="986081" y="5261337"/>
            <a:ext cx="6029100" cy="23298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SzPts val="2200"/>
              <a:buNone/>
              <a:defRPr>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13">
    <p:spTree>
      <p:nvGrpSpPr>
        <p:cNvPr id="838" name="Shape 838"/>
        <p:cNvGrpSpPr/>
        <p:nvPr/>
      </p:nvGrpSpPr>
      <p:grpSpPr>
        <a:xfrm>
          <a:off x="0" y="0"/>
          <a:ext cx="0" cy="0"/>
          <a:chOff x="0" y="0"/>
          <a:chExt cx="0" cy="0"/>
        </a:xfrm>
      </p:grpSpPr>
      <p:grpSp>
        <p:nvGrpSpPr>
          <p:cNvPr id="839" name="Google Shape;839;p27"/>
          <p:cNvGrpSpPr/>
          <p:nvPr/>
        </p:nvGrpSpPr>
        <p:grpSpPr>
          <a:xfrm flipH="1">
            <a:off x="-616632" y="20"/>
            <a:ext cx="8713890" cy="10909364"/>
            <a:chOff x="-704722" y="10"/>
            <a:chExt cx="9958731" cy="5222790"/>
          </a:xfrm>
        </p:grpSpPr>
        <p:sp>
          <p:nvSpPr>
            <p:cNvPr id="840" name="Google Shape;840;p27"/>
            <p:cNvSpPr/>
            <p:nvPr/>
          </p:nvSpPr>
          <p:spPr>
            <a:xfrm rot="10800000">
              <a:off x="6846257" y="4484375"/>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41" name="Google Shape;841;p27"/>
            <p:cNvSpPr/>
            <p:nvPr/>
          </p:nvSpPr>
          <p:spPr>
            <a:xfrm>
              <a:off x="7831507" y="103600"/>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42" name="Google Shape;842;p27"/>
            <p:cNvSpPr/>
            <p:nvPr/>
          </p:nvSpPr>
          <p:spPr>
            <a:xfrm rot="-2700000">
              <a:off x="8405251" y="150707"/>
              <a:ext cx="561316" cy="326113"/>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843" name="Google Shape;843;p27"/>
            <p:cNvGrpSpPr/>
            <p:nvPr/>
          </p:nvGrpSpPr>
          <p:grpSpPr>
            <a:xfrm flipH="1" rot="-2422428">
              <a:off x="-527639" y="2273558"/>
              <a:ext cx="1444461" cy="1077830"/>
              <a:chOff x="7296832" y="3833329"/>
              <a:chExt cx="1915808" cy="1429541"/>
            </a:xfrm>
          </p:grpSpPr>
          <p:sp>
            <p:nvSpPr>
              <p:cNvPr id="844" name="Google Shape;844;p27"/>
              <p:cNvSpPr/>
              <p:nvPr/>
            </p:nvSpPr>
            <p:spPr>
              <a:xfrm rot="10800000">
                <a:off x="7296832" y="3907832"/>
                <a:ext cx="159997" cy="124608"/>
              </a:xfrm>
              <a:custGeom>
                <a:rect b="b" l="l" r="r" t="t"/>
                <a:pathLst>
                  <a:path extrusionOk="0" h="2676" w="3436">
                    <a:moveTo>
                      <a:pt x="1703" y="1"/>
                    </a:moveTo>
                    <a:cubicBezTo>
                      <a:pt x="1" y="1"/>
                      <a:pt x="1" y="2675"/>
                      <a:pt x="1703" y="2675"/>
                    </a:cubicBezTo>
                    <a:cubicBezTo>
                      <a:pt x="3435" y="2675"/>
                      <a:pt x="3435" y="1"/>
                      <a:pt x="170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45" name="Google Shape;845;p27"/>
              <p:cNvSpPr/>
              <p:nvPr/>
            </p:nvSpPr>
            <p:spPr>
              <a:xfrm rot="10800000">
                <a:off x="8906146" y="4647764"/>
                <a:ext cx="237854" cy="227610"/>
              </a:xfrm>
              <a:custGeom>
                <a:rect b="b" l="l" r="r" t="t"/>
                <a:pathLst>
                  <a:path extrusionOk="0" h="4888" w="5108">
                    <a:moveTo>
                      <a:pt x="1220" y="0"/>
                    </a:moveTo>
                    <a:cubicBezTo>
                      <a:pt x="683" y="0"/>
                      <a:pt x="116" y="347"/>
                      <a:pt x="62" y="1020"/>
                    </a:cubicBezTo>
                    <a:cubicBezTo>
                      <a:pt x="1" y="1932"/>
                      <a:pt x="62" y="2905"/>
                      <a:pt x="457" y="3725"/>
                    </a:cubicBezTo>
                    <a:cubicBezTo>
                      <a:pt x="824" y="4460"/>
                      <a:pt x="1545" y="4888"/>
                      <a:pt x="2302" y="4888"/>
                    </a:cubicBezTo>
                    <a:cubicBezTo>
                      <a:pt x="2610" y="4888"/>
                      <a:pt x="2924" y="4817"/>
                      <a:pt x="3223" y="4668"/>
                    </a:cubicBezTo>
                    <a:cubicBezTo>
                      <a:pt x="5107" y="3725"/>
                      <a:pt x="3496" y="1689"/>
                      <a:pt x="2554" y="747"/>
                    </a:cubicBezTo>
                    <a:cubicBezTo>
                      <a:pt x="2402" y="595"/>
                      <a:pt x="2250" y="503"/>
                      <a:pt x="2098" y="473"/>
                    </a:cubicBezTo>
                    <a:cubicBezTo>
                      <a:pt x="1927" y="156"/>
                      <a:pt x="1581" y="0"/>
                      <a:pt x="122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46" name="Google Shape;846;p27"/>
              <p:cNvSpPr/>
              <p:nvPr/>
            </p:nvSpPr>
            <p:spPr>
              <a:xfrm rot="10800000">
                <a:off x="8640069" y="4735308"/>
                <a:ext cx="243488" cy="215689"/>
              </a:xfrm>
              <a:custGeom>
                <a:rect b="b" l="l" r="r" t="t"/>
                <a:pathLst>
                  <a:path extrusionOk="0" h="4632" w="5229">
                    <a:moveTo>
                      <a:pt x="1661" y="0"/>
                    </a:moveTo>
                    <a:cubicBezTo>
                      <a:pt x="1376" y="0"/>
                      <a:pt x="1150" y="135"/>
                      <a:pt x="973" y="334"/>
                    </a:cubicBezTo>
                    <a:cubicBezTo>
                      <a:pt x="457" y="456"/>
                      <a:pt x="1" y="912"/>
                      <a:pt x="183" y="1580"/>
                    </a:cubicBezTo>
                    <a:cubicBezTo>
                      <a:pt x="426" y="2492"/>
                      <a:pt x="1004" y="3526"/>
                      <a:pt x="1672" y="4134"/>
                    </a:cubicBezTo>
                    <a:cubicBezTo>
                      <a:pt x="2049" y="4487"/>
                      <a:pt x="2468" y="4631"/>
                      <a:pt x="2891" y="4631"/>
                    </a:cubicBezTo>
                    <a:cubicBezTo>
                      <a:pt x="3596" y="4631"/>
                      <a:pt x="4313" y="4232"/>
                      <a:pt x="4864" y="3738"/>
                    </a:cubicBezTo>
                    <a:cubicBezTo>
                      <a:pt x="5198" y="3404"/>
                      <a:pt x="5229" y="2857"/>
                      <a:pt x="5016" y="2431"/>
                    </a:cubicBezTo>
                    <a:cubicBezTo>
                      <a:pt x="4438" y="1276"/>
                      <a:pt x="3223" y="456"/>
                      <a:pt x="2007" y="61"/>
                    </a:cubicBezTo>
                    <a:cubicBezTo>
                      <a:pt x="1883" y="19"/>
                      <a:pt x="1768" y="0"/>
                      <a:pt x="1661"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47" name="Google Shape;847;p27"/>
              <p:cNvSpPr/>
              <p:nvPr/>
            </p:nvSpPr>
            <p:spPr>
              <a:xfrm rot="10800000">
                <a:off x="8996067" y="5094398"/>
                <a:ext cx="216574" cy="168472"/>
              </a:xfrm>
              <a:custGeom>
                <a:rect b="b" l="l" r="r" t="t"/>
                <a:pathLst>
                  <a:path extrusionOk="0" h="3618" w="4651">
                    <a:moveTo>
                      <a:pt x="639" y="0"/>
                    </a:moveTo>
                    <a:cubicBezTo>
                      <a:pt x="152" y="274"/>
                      <a:pt x="0" y="942"/>
                      <a:pt x="274" y="1429"/>
                    </a:cubicBezTo>
                    <a:cubicBezTo>
                      <a:pt x="426" y="1733"/>
                      <a:pt x="365" y="2128"/>
                      <a:pt x="578" y="2462"/>
                    </a:cubicBezTo>
                    <a:cubicBezTo>
                      <a:pt x="882" y="3009"/>
                      <a:pt x="1490" y="3161"/>
                      <a:pt x="2067" y="3192"/>
                    </a:cubicBezTo>
                    <a:cubicBezTo>
                      <a:pt x="2462" y="3465"/>
                      <a:pt x="2918" y="3617"/>
                      <a:pt x="3435" y="3617"/>
                    </a:cubicBezTo>
                    <a:cubicBezTo>
                      <a:pt x="4134" y="3617"/>
                      <a:pt x="4651" y="2948"/>
                      <a:pt x="4469" y="2280"/>
                    </a:cubicBezTo>
                    <a:cubicBezTo>
                      <a:pt x="4317" y="1550"/>
                      <a:pt x="3557" y="1003"/>
                      <a:pt x="3010" y="578"/>
                    </a:cubicBezTo>
                    <a:cubicBezTo>
                      <a:pt x="2736" y="365"/>
                      <a:pt x="2402" y="152"/>
                      <a:pt x="20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48" name="Google Shape;848;p27"/>
              <p:cNvSpPr/>
              <p:nvPr/>
            </p:nvSpPr>
            <p:spPr>
              <a:xfrm rot="10800000">
                <a:off x="8507213" y="4986996"/>
                <a:ext cx="188309" cy="123770"/>
              </a:xfrm>
              <a:custGeom>
                <a:rect b="b" l="l" r="r" t="t"/>
                <a:pathLst>
                  <a:path extrusionOk="0" h="2658" w="4044">
                    <a:moveTo>
                      <a:pt x="1902" y="1"/>
                    </a:moveTo>
                    <a:cubicBezTo>
                      <a:pt x="1572" y="1"/>
                      <a:pt x="1242" y="71"/>
                      <a:pt x="913" y="142"/>
                    </a:cubicBezTo>
                    <a:cubicBezTo>
                      <a:pt x="366" y="233"/>
                      <a:pt x="1" y="902"/>
                      <a:pt x="153" y="1449"/>
                    </a:cubicBezTo>
                    <a:cubicBezTo>
                      <a:pt x="305" y="1874"/>
                      <a:pt x="639" y="2148"/>
                      <a:pt x="1065" y="2209"/>
                    </a:cubicBezTo>
                    <a:cubicBezTo>
                      <a:pt x="1186" y="2239"/>
                      <a:pt x="1308" y="2269"/>
                      <a:pt x="1429" y="2269"/>
                    </a:cubicBezTo>
                    <a:cubicBezTo>
                      <a:pt x="1581" y="2330"/>
                      <a:pt x="1673" y="2421"/>
                      <a:pt x="1825" y="2482"/>
                    </a:cubicBezTo>
                    <a:cubicBezTo>
                      <a:pt x="2070" y="2599"/>
                      <a:pt x="2316" y="2658"/>
                      <a:pt x="2554" y="2658"/>
                    </a:cubicBezTo>
                    <a:cubicBezTo>
                      <a:pt x="2936" y="2658"/>
                      <a:pt x="3300" y="2508"/>
                      <a:pt x="3618" y="2209"/>
                    </a:cubicBezTo>
                    <a:cubicBezTo>
                      <a:pt x="3952" y="1935"/>
                      <a:pt x="4044" y="1297"/>
                      <a:pt x="3800" y="932"/>
                    </a:cubicBezTo>
                    <a:cubicBezTo>
                      <a:pt x="3405" y="385"/>
                      <a:pt x="2888" y="81"/>
                      <a:pt x="2189" y="20"/>
                    </a:cubicBezTo>
                    <a:cubicBezTo>
                      <a:pt x="2093" y="6"/>
                      <a:pt x="1998" y="1"/>
                      <a:pt x="1902"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49" name="Google Shape;849;p27"/>
              <p:cNvSpPr/>
              <p:nvPr/>
            </p:nvSpPr>
            <p:spPr>
              <a:xfrm rot="10183558">
                <a:off x="7979100" y="4432922"/>
                <a:ext cx="250561" cy="231610"/>
              </a:xfrm>
              <a:custGeom>
                <a:rect b="b" l="l" r="r" t="t"/>
                <a:pathLst>
                  <a:path extrusionOk="0" h="4974" w="5381">
                    <a:moveTo>
                      <a:pt x="1950" y="0"/>
                    </a:moveTo>
                    <a:cubicBezTo>
                      <a:pt x="1623" y="0"/>
                      <a:pt x="1280" y="54"/>
                      <a:pt x="913" y="158"/>
                    </a:cubicBezTo>
                    <a:cubicBezTo>
                      <a:pt x="31" y="431"/>
                      <a:pt x="1" y="1465"/>
                      <a:pt x="487" y="1982"/>
                    </a:cubicBezTo>
                    <a:cubicBezTo>
                      <a:pt x="487" y="2194"/>
                      <a:pt x="578" y="2377"/>
                      <a:pt x="761" y="2559"/>
                    </a:cubicBezTo>
                    <a:cubicBezTo>
                      <a:pt x="1430" y="3258"/>
                      <a:pt x="1673" y="4352"/>
                      <a:pt x="2615" y="4808"/>
                    </a:cubicBezTo>
                    <a:cubicBezTo>
                      <a:pt x="2835" y="4922"/>
                      <a:pt x="3083" y="4973"/>
                      <a:pt x="3339" y="4973"/>
                    </a:cubicBezTo>
                    <a:cubicBezTo>
                      <a:pt x="4249" y="4973"/>
                      <a:pt x="5242" y="4312"/>
                      <a:pt x="5290" y="3410"/>
                    </a:cubicBezTo>
                    <a:cubicBezTo>
                      <a:pt x="5381" y="2438"/>
                      <a:pt x="4591" y="1495"/>
                      <a:pt x="3952" y="857"/>
                    </a:cubicBezTo>
                    <a:cubicBezTo>
                      <a:pt x="3323" y="269"/>
                      <a:pt x="2679" y="0"/>
                      <a:pt x="195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50" name="Google Shape;850;p27"/>
              <p:cNvSpPr/>
              <p:nvPr/>
            </p:nvSpPr>
            <p:spPr>
              <a:xfrm rot="10800000">
                <a:off x="8518347" y="4373865"/>
                <a:ext cx="304349" cy="251637"/>
              </a:xfrm>
              <a:custGeom>
                <a:rect b="b" l="l" r="r" t="t"/>
                <a:pathLst>
                  <a:path extrusionOk="0" h="5404" w="6536">
                    <a:moveTo>
                      <a:pt x="1286" y="0"/>
                    </a:moveTo>
                    <a:cubicBezTo>
                      <a:pt x="913" y="0"/>
                      <a:pt x="628" y="220"/>
                      <a:pt x="487" y="548"/>
                    </a:cubicBezTo>
                    <a:cubicBezTo>
                      <a:pt x="153" y="852"/>
                      <a:pt x="1" y="1308"/>
                      <a:pt x="244" y="1794"/>
                    </a:cubicBezTo>
                    <a:cubicBezTo>
                      <a:pt x="730" y="2767"/>
                      <a:pt x="1004" y="3831"/>
                      <a:pt x="1733" y="4651"/>
                    </a:cubicBezTo>
                    <a:cubicBezTo>
                      <a:pt x="2181" y="5145"/>
                      <a:pt x="2753" y="5404"/>
                      <a:pt x="3324" y="5404"/>
                    </a:cubicBezTo>
                    <a:cubicBezTo>
                      <a:pt x="3878" y="5404"/>
                      <a:pt x="4430" y="5160"/>
                      <a:pt x="4864" y="4651"/>
                    </a:cubicBezTo>
                    <a:cubicBezTo>
                      <a:pt x="6536" y="2706"/>
                      <a:pt x="3192" y="609"/>
                      <a:pt x="1642" y="62"/>
                    </a:cubicBezTo>
                    <a:cubicBezTo>
                      <a:pt x="1517" y="20"/>
                      <a:pt x="1398" y="0"/>
                      <a:pt x="128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51" name="Google Shape;851;p27"/>
              <p:cNvSpPr/>
              <p:nvPr/>
            </p:nvSpPr>
            <p:spPr>
              <a:xfrm rot="10800000">
                <a:off x="8890592" y="4341827"/>
                <a:ext cx="189333" cy="194875"/>
              </a:xfrm>
              <a:custGeom>
                <a:rect b="b" l="l" r="r" t="t"/>
                <a:pathLst>
                  <a:path extrusionOk="0" h="4185" w="4066">
                    <a:moveTo>
                      <a:pt x="1563" y="0"/>
                    </a:moveTo>
                    <a:cubicBezTo>
                      <a:pt x="739" y="0"/>
                      <a:pt x="0" y="1080"/>
                      <a:pt x="753" y="1832"/>
                    </a:cubicBezTo>
                    <a:cubicBezTo>
                      <a:pt x="1178" y="2258"/>
                      <a:pt x="1361" y="3109"/>
                      <a:pt x="1725" y="3687"/>
                    </a:cubicBezTo>
                    <a:cubicBezTo>
                      <a:pt x="1938" y="4039"/>
                      <a:pt x="2259" y="4185"/>
                      <a:pt x="2582" y="4185"/>
                    </a:cubicBezTo>
                    <a:cubicBezTo>
                      <a:pt x="3318" y="4185"/>
                      <a:pt x="4065" y="3426"/>
                      <a:pt x="3579" y="2623"/>
                    </a:cubicBezTo>
                    <a:cubicBezTo>
                      <a:pt x="3093" y="1863"/>
                      <a:pt x="2911" y="981"/>
                      <a:pt x="2272" y="313"/>
                    </a:cubicBezTo>
                    <a:cubicBezTo>
                      <a:pt x="2052" y="92"/>
                      <a:pt x="1804" y="0"/>
                      <a:pt x="1563"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52" name="Google Shape;852;p27"/>
              <p:cNvSpPr/>
              <p:nvPr/>
            </p:nvSpPr>
            <p:spPr>
              <a:xfrm rot="10800000">
                <a:off x="8492875" y="4005995"/>
                <a:ext cx="259041" cy="227051"/>
              </a:xfrm>
              <a:custGeom>
                <a:rect b="b" l="l" r="r" t="t"/>
                <a:pathLst>
                  <a:path extrusionOk="0" h="4876" w="5563">
                    <a:moveTo>
                      <a:pt x="1467" y="0"/>
                    </a:moveTo>
                    <a:cubicBezTo>
                      <a:pt x="1394" y="0"/>
                      <a:pt x="1320" y="8"/>
                      <a:pt x="1247" y="23"/>
                    </a:cubicBezTo>
                    <a:cubicBezTo>
                      <a:pt x="487" y="114"/>
                      <a:pt x="1" y="1087"/>
                      <a:pt x="487" y="1725"/>
                    </a:cubicBezTo>
                    <a:cubicBezTo>
                      <a:pt x="912" y="2606"/>
                      <a:pt x="1308" y="3579"/>
                      <a:pt x="2037" y="4248"/>
                    </a:cubicBezTo>
                    <a:cubicBezTo>
                      <a:pt x="2483" y="4680"/>
                      <a:pt x="2981" y="4876"/>
                      <a:pt x="3482" y="4876"/>
                    </a:cubicBezTo>
                    <a:cubicBezTo>
                      <a:pt x="4074" y="4876"/>
                      <a:pt x="4672" y="4603"/>
                      <a:pt x="5198" y="4126"/>
                    </a:cubicBezTo>
                    <a:cubicBezTo>
                      <a:pt x="5533" y="3792"/>
                      <a:pt x="5563" y="3275"/>
                      <a:pt x="5350" y="2850"/>
                    </a:cubicBezTo>
                    <a:cubicBezTo>
                      <a:pt x="4742" y="1603"/>
                      <a:pt x="3283" y="874"/>
                      <a:pt x="2067" y="236"/>
                    </a:cubicBezTo>
                    <a:cubicBezTo>
                      <a:pt x="1906" y="74"/>
                      <a:pt x="1693" y="0"/>
                      <a:pt x="14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53" name="Google Shape;853;p27"/>
              <p:cNvSpPr/>
              <p:nvPr/>
            </p:nvSpPr>
            <p:spPr>
              <a:xfrm rot="10800000">
                <a:off x="8202678" y="4162269"/>
                <a:ext cx="262394" cy="220439"/>
              </a:xfrm>
              <a:custGeom>
                <a:rect b="b" l="l" r="r" t="t"/>
                <a:pathLst>
                  <a:path extrusionOk="0" h="4734" w="5635">
                    <a:moveTo>
                      <a:pt x="1922" y="0"/>
                    </a:moveTo>
                    <a:cubicBezTo>
                      <a:pt x="1597" y="0"/>
                      <a:pt x="1280" y="162"/>
                      <a:pt x="1075" y="532"/>
                    </a:cubicBezTo>
                    <a:cubicBezTo>
                      <a:pt x="1" y="2567"/>
                      <a:pt x="2212" y="4734"/>
                      <a:pt x="4239" y="4734"/>
                    </a:cubicBezTo>
                    <a:cubicBezTo>
                      <a:pt x="4391" y="4734"/>
                      <a:pt x="4543" y="4721"/>
                      <a:pt x="4692" y="4696"/>
                    </a:cubicBezTo>
                    <a:cubicBezTo>
                      <a:pt x="5391" y="4574"/>
                      <a:pt x="5634" y="3693"/>
                      <a:pt x="5360" y="3146"/>
                    </a:cubicBezTo>
                    <a:cubicBezTo>
                      <a:pt x="4783" y="2082"/>
                      <a:pt x="3901" y="1261"/>
                      <a:pt x="3050" y="410"/>
                    </a:cubicBezTo>
                    <a:cubicBezTo>
                      <a:pt x="2838" y="197"/>
                      <a:pt x="2594" y="106"/>
                      <a:pt x="2382" y="106"/>
                    </a:cubicBezTo>
                    <a:cubicBezTo>
                      <a:pt x="2234" y="37"/>
                      <a:pt x="2077" y="0"/>
                      <a:pt x="1922"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54" name="Google Shape;854;p27"/>
              <p:cNvSpPr/>
              <p:nvPr/>
            </p:nvSpPr>
            <p:spPr>
              <a:xfrm rot="10800000">
                <a:off x="7814878" y="4114260"/>
                <a:ext cx="257272" cy="200742"/>
              </a:xfrm>
              <a:custGeom>
                <a:rect b="b" l="l" r="r" t="t"/>
                <a:pathLst>
                  <a:path extrusionOk="0" h="4311" w="5525">
                    <a:moveTo>
                      <a:pt x="1035" y="1"/>
                    </a:moveTo>
                    <a:cubicBezTo>
                      <a:pt x="399" y="1"/>
                      <a:pt x="1" y="599"/>
                      <a:pt x="53" y="1175"/>
                    </a:cubicBezTo>
                    <a:cubicBezTo>
                      <a:pt x="23" y="1540"/>
                      <a:pt x="144" y="1874"/>
                      <a:pt x="509" y="2117"/>
                    </a:cubicBezTo>
                    <a:cubicBezTo>
                      <a:pt x="600" y="2208"/>
                      <a:pt x="661" y="2330"/>
                      <a:pt x="722" y="2421"/>
                    </a:cubicBezTo>
                    <a:cubicBezTo>
                      <a:pt x="965" y="2786"/>
                      <a:pt x="1208" y="3151"/>
                      <a:pt x="1482" y="3485"/>
                    </a:cubicBezTo>
                    <a:cubicBezTo>
                      <a:pt x="1834" y="3954"/>
                      <a:pt x="2387" y="4310"/>
                      <a:pt x="2939" y="4310"/>
                    </a:cubicBezTo>
                    <a:cubicBezTo>
                      <a:pt x="3246" y="4310"/>
                      <a:pt x="3551" y="4201"/>
                      <a:pt x="3822" y="3941"/>
                    </a:cubicBezTo>
                    <a:cubicBezTo>
                      <a:pt x="5524" y="2330"/>
                      <a:pt x="2728" y="476"/>
                      <a:pt x="1360" y="50"/>
                    </a:cubicBezTo>
                    <a:cubicBezTo>
                      <a:pt x="1246" y="16"/>
                      <a:pt x="1137" y="1"/>
                      <a:pt x="1035"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55" name="Google Shape;855;p27"/>
              <p:cNvSpPr/>
              <p:nvPr/>
            </p:nvSpPr>
            <p:spPr>
              <a:xfrm rot="10800000">
                <a:off x="7572829" y="4188765"/>
                <a:ext cx="224164" cy="179229"/>
              </a:xfrm>
              <a:custGeom>
                <a:rect b="b" l="l" r="r" t="t"/>
                <a:pathLst>
                  <a:path extrusionOk="0" h="3849" w="4814">
                    <a:moveTo>
                      <a:pt x="1800" y="0"/>
                    </a:moveTo>
                    <a:cubicBezTo>
                      <a:pt x="1731" y="0"/>
                      <a:pt x="1661" y="10"/>
                      <a:pt x="1591" y="33"/>
                    </a:cubicBezTo>
                    <a:cubicBezTo>
                      <a:pt x="1569" y="32"/>
                      <a:pt x="1547" y="31"/>
                      <a:pt x="1525" y="31"/>
                    </a:cubicBezTo>
                    <a:cubicBezTo>
                      <a:pt x="729" y="31"/>
                      <a:pt x="1" y="1087"/>
                      <a:pt x="740" y="1827"/>
                    </a:cubicBezTo>
                    <a:cubicBezTo>
                      <a:pt x="1166" y="2282"/>
                      <a:pt x="1500" y="2799"/>
                      <a:pt x="1956" y="3225"/>
                    </a:cubicBezTo>
                    <a:cubicBezTo>
                      <a:pt x="2384" y="3600"/>
                      <a:pt x="2886" y="3849"/>
                      <a:pt x="3388" y="3849"/>
                    </a:cubicBezTo>
                    <a:cubicBezTo>
                      <a:pt x="3740" y="3849"/>
                      <a:pt x="4092" y="3726"/>
                      <a:pt x="4418" y="3437"/>
                    </a:cubicBezTo>
                    <a:cubicBezTo>
                      <a:pt x="4661" y="3194"/>
                      <a:pt x="4813" y="2738"/>
                      <a:pt x="4692" y="2404"/>
                    </a:cubicBezTo>
                    <a:cubicBezTo>
                      <a:pt x="4266" y="1219"/>
                      <a:pt x="3354" y="428"/>
                      <a:pt x="2138" y="64"/>
                    </a:cubicBezTo>
                    <a:cubicBezTo>
                      <a:pt x="2026" y="26"/>
                      <a:pt x="1913" y="0"/>
                      <a:pt x="180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56" name="Google Shape;856;p27"/>
              <p:cNvSpPr/>
              <p:nvPr/>
            </p:nvSpPr>
            <p:spPr>
              <a:xfrm rot="10800000">
                <a:off x="8059408" y="4850091"/>
                <a:ext cx="230730" cy="207168"/>
              </a:xfrm>
              <a:custGeom>
                <a:rect b="b" l="l" r="r" t="t"/>
                <a:pathLst>
                  <a:path extrusionOk="0" h="4449" w="4955">
                    <a:moveTo>
                      <a:pt x="1247" y="0"/>
                    </a:moveTo>
                    <a:cubicBezTo>
                      <a:pt x="896" y="0"/>
                      <a:pt x="565" y="163"/>
                      <a:pt x="365" y="523"/>
                    </a:cubicBezTo>
                    <a:cubicBezTo>
                      <a:pt x="304" y="614"/>
                      <a:pt x="244" y="735"/>
                      <a:pt x="244" y="887"/>
                    </a:cubicBezTo>
                    <a:cubicBezTo>
                      <a:pt x="31" y="1252"/>
                      <a:pt x="0" y="1739"/>
                      <a:pt x="396" y="2134"/>
                    </a:cubicBezTo>
                    <a:cubicBezTo>
                      <a:pt x="1034" y="2802"/>
                      <a:pt x="1611" y="3593"/>
                      <a:pt x="2402" y="4140"/>
                    </a:cubicBezTo>
                    <a:cubicBezTo>
                      <a:pt x="2684" y="4340"/>
                      <a:pt x="3022" y="4449"/>
                      <a:pt x="3345" y="4449"/>
                    </a:cubicBezTo>
                    <a:cubicBezTo>
                      <a:pt x="3856" y="4449"/>
                      <a:pt x="4331" y="4177"/>
                      <a:pt x="4499" y="3562"/>
                    </a:cubicBezTo>
                    <a:cubicBezTo>
                      <a:pt x="4955" y="1891"/>
                      <a:pt x="3070" y="705"/>
                      <a:pt x="1794" y="128"/>
                    </a:cubicBezTo>
                    <a:cubicBezTo>
                      <a:pt x="1617" y="44"/>
                      <a:pt x="1429" y="0"/>
                      <a:pt x="124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57" name="Google Shape;857;p27"/>
              <p:cNvSpPr/>
              <p:nvPr/>
            </p:nvSpPr>
            <p:spPr>
              <a:xfrm rot="10800000">
                <a:off x="8021537" y="3833329"/>
                <a:ext cx="294430" cy="218716"/>
              </a:xfrm>
              <a:custGeom>
                <a:rect b="b" l="l" r="r" t="t"/>
                <a:pathLst>
                  <a:path extrusionOk="0" h="4697" w="6323">
                    <a:moveTo>
                      <a:pt x="1573" y="1"/>
                    </a:moveTo>
                    <a:cubicBezTo>
                      <a:pt x="1279" y="1"/>
                      <a:pt x="1023" y="151"/>
                      <a:pt x="851" y="361"/>
                    </a:cubicBezTo>
                    <a:cubicBezTo>
                      <a:pt x="335" y="634"/>
                      <a:pt x="0" y="1212"/>
                      <a:pt x="365" y="1820"/>
                    </a:cubicBezTo>
                    <a:cubicBezTo>
                      <a:pt x="975" y="2805"/>
                      <a:pt x="2165" y="4697"/>
                      <a:pt x="3473" y="4697"/>
                    </a:cubicBezTo>
                    <a:cubicBezTo>
                      <a:pt x="3859" y="4697"/>
                      <a:pt x="4256" y="4532"/>
                      <a:pt x="4651" y="4130"/>
                    </a:cubicBezTo>
                    <a:cubicBezTo>
                      <a:pt x="6323" y="2428"/>
                      <a:pt x="3222" y="877"/>
                      <a:pt x="2128" y="178"/>
                    </a:cubicBezTo>
                    <a:cubicBezTo>
                      <a:pt x="1936" y="54"/>
                      <a:pt x="1747" y="1"/>
                      <a:pt x="157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58" name="Google Shape;858;p27"/>
              <p:cNvSpPr/>
              <p:nvPr/>
            </p:nvSpPr>
            <p:spPr>
              <a:xfrm rot="10800000">
                <a:off x="8247986" y="4687764"/>
                <a:ext cx="254804" cy="190637"/>
              </a:xfrm>
              <a:custGeom>
                <a:rect b="b" l="l" r="r" t="t"/>
                <a:pathLst>
                  <a:path extrusionOk="0" h="4094" w="5472">
                    <a:moveTo>
                      <a:pt x="1367" y="0"/>
                    </a:moveTo>
                    <a:cubicBezTo>
                      <a:pt x="1109" y="0"/>
                      <a:pt x="873" y="132"/>
                      <a:pt x="699" y="325"/>
                    </a:cubicBezTo>
                    <a:cubicBezTo>
                      <a:pt x="274" y="538"/>
                      <a:pt x="0" y="1024"/>
                      <a:pt x="304" y="1572"/>
                    </a:cubicBezTo>
                    <a:cubicBezTo>
                      <a:pt x="821" y="2442"/>
                      <a:pt x="1866" y="4094"/>
                      <a:pt x="3002" y="4094"/>
                    </a:cubicBezTo>
                    <a:cubicBezTo>
                      <a:pt x="3335" y="4094"/>
                      <a:pt x="3675" y="3952"/>
                      <a:pt x="4012" y="3608"/>
                    </a:cubicBezTo>
                    <a:cubicBezTo>
                      <a:pt x="5471" y="2119"/>
                      <a:pt x="2797" y="781"/>
                      <a:pt x="1824" y="143"/>
                    </a:cubicBezTo>
                    <a:cubicBezTo>
                      <a:pt x="1669" y="43"/>
                      <a:pt x="1514" y="0"/>
                      <a:pt x="13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859" name="Google Shape;859;p27"/>
            <p:cNvSpPr/>
            <p:nvPr/>
          </p:nvSpPr>
          <p:spPr>
            <a:xfrm flipH="1">
              <a:off x="5227720" y="4275375"/>
              <a:ext cx="3796425" cy="947425"/>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60" name="Google Shape;860;p27"/>
            <p:cNvSpPr/>
            <p:nvPr/>
          </p:nvSpPr>
          <p:spPr>
            <a:xfrm flipH="1" rot="1845798">
              <a:off x="8338769" y="3749861"/>
              <a:ext cx="848837" cy="493157"/>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61" name="Google Shape;861;p27"/>
            <p:cNvSpPr/>
            <p:nvPr/>
          </p:nvSpPr>
          <p:spPr>
            <a:xfrm flipH="1">
              <a:off x="8460007" y="3385375"/>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62" name="Google Shape;862;p27"/>
            <p:cNvSpPr/>
            <p:nvPr/>
          </p:nvSpPr>
          <p:spPr>
            <a:xfrm flipH="1">
              <a:off x="8661595" y="4387400"/>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63" name="Google Shape;863;p27"/>
            <p:cNvSpPr/>
            <p:nvPr/>
          </p:nvSpPr>
          <p:spPr>
            <a:xfrm flipH="1">
              <a:off x="8925957" y="3566325"/>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864" name="Google Shape;864;p27"/>
            <p:cNvGrpSpPr/>
            <p:nvPr/>
          </p:nvGrpSpPr>
          <p:grpSpPr>
            <a:xfrm flipH="1">
              <a:off x="42707" y="103600"/>
              <a:ext cx="791800" cy="569275"/>
              <a:chOff x="4359175" y="2251625"/>
              <a:chExt cx="791800" cy="569275"/>
            </a:xfrm>
          </p:grpSpPr>
          <p:sp>
            <p:nvSpPr>
              <p:cNvPr id="865" name="Google Shape;865;p27"/>
              <p:cNvSpPr/>
              <p:nvPr/>
            </p:nvSpPr>
            <p:spPr>
              <a:xfrm>
                <a:off x="4930600" y="2344425"/>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66" name="Google Shape;866;p27"/>
              <p:cNvSpPr/>
              <p:nvPr/>
            </p:nvSpPr>
            <p:spPr>
              <a:xfrm>
                <a:off x="4727700" y="2551125"/>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67" name="Google Shape;867;p27"/>
              <p:cNvSpPr/>
              <p:nvPr/>
            </p:nvSpPr>
            <p:spPr>
              <a:xfrm>
                <a:off x="5084100" y="2782900"/>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68" name="Google Shape;868;p27"/>
              <p:cNvSpPr/>
              <p:nvPr/>
            </p:nvSpPr>
            <p:spPr>
              <a:xfrm>
                <a:off x="4359175" y="2251625"/>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69" name="Google Shape;869;p27"/>
              <p:cNvSpPr/>
              <p:nvPr/>
            </p:nvSpPr>
            <p:spPr>
              <a:xfrm>
                <a:off x="4508875" y="2367875"/>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870" name="Google Shape;870;p27"/>
            <p:cNvSpPr/>
            <p:nvPr/>
          </p:nvSpPr>
          <p:spPr>
            <a:xfrm flipH="1">
              <a:off x="8310607" y="417342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71" name="Google Shape;871;p27"/>
            <p:cNvSpPr/>
            <p:nvPr/>
          </p:nvSpPr>
          <p:spPr>
            <a:xfrm flipH="1">
              <a:off x="7994057" y="4178525"/>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72" name="Google Shape;872;p27"/>
            <p:cNvSpPr/>
            <p:nvPr/>
          </p:nvSpPr>
          <p:spPr>
            <a:xfrm flipH="1">
              <a:off x="7571082" y="4584575"/>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73" name="Google Shape;873;p27"/>
            <p:cNvSpPr/>
            <p:nvPr/>
          </p:nvSpPr>
          <p:spPr>
            <a:xfrm flipH="1">
              <a:off x="8032207" y="4717325"/>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74" name="Google Shape;874;p27"/>
            <p:cNvSpPr/>
            <p:nvPr/>
          </p:nvSpPr>
          <p:spPr>
            <a:xfrm flipH="1">
              <a:off x="8460007" y="4864200"/>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75" name="Google Shape;875;p27"/>
            <p:cNvSpPr/>
            <p:nvPr/>
          </p:nvSpPr>
          <p:spPr>
            <a:xfrm flipH="1">
              <a:off x="7850957" y="5031050"/>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876" name="Google Shape;876;p27"/>
          <p:cNvSpPr txBox="1"/>
          <p:nvPr>
            <p:ph idx="1" type="subTitle"/>
          </p:nvPr>
        </p:nvSpPr>
        <p:spPr>
          <a:xfrm>
            <a:off x="1669369" y="4035054"/>
            <a:ext cx="4662300" cy="45483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9pPr>
          </a:lstStyle>
          <a:p/>
        </p:txBody>
      </p:sp>
      <p:sp>
        <p:nvSpPr>
          <p:cNvPr id="877" name="Google Shape;877;p27"/>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5">
    <p:spTree>
      <p:nvGrpSpPr>
        <p:cNvPr id="878" name="Shape 878"/>
        <p:cNvGrpSpPr/>
        <p:nvPr/>
      </p:nvGrpSpPr>
      <p:grpSpPr>
        <a:xfrm>
          <a:off x="0" y="0"/>
          <a:ext cx="0" cy="0"/>
          <a:chOff x="0" y="0"/>
          <a:chExt cx="0" cy="0"/>
        </a:xfrm>
      </p:grpSpPr>
      <p:grpSp>
        <p:nvGrpSpPr>
          <p:cNvPr id="879" name="Google Shape;879;p28"/>
          <p:cNvGrpSpPr/>
          <p:nvPr/>
        </p:nvGrpSpPr>
        <p:grpSpPr>
          <a:xfrm>
            <a:off x="-685409" y="-1194898"/>
            <a:ext cx="8670331" cy="11803132"/>
            <a:chOff x="-783325" y="-572050"/>
            <a:chExt cx="9908950" cy="5650676"/>
          </a:xfrm>
        </p:grpSpPr>
        <p:sp>
          <p:nvSpPr>
            <p:cNvPr id="880" name="Google Shape;880;p28"/>
            <p:cNvSpPr/>
            <p:nvPr/>
          </p:nvSpPr>
          <p:spPr>
            <a:xfrm flipH="1">
              <a:off x="-783325" y="-495850"/>
              <a:ext cx="2737876" cy="1737920"/>
            </a:xfrm>
            <a:custGeom>
              <a:rect b="b" l="l" r="r" t="t"/>
              <a:pathLst>
                <a:path extrusionOk="0" h="77301" w="101431">
                  <a:moveTo>
                    <a:pt x="14925" y="0"/>
                  </a:moveTo>
                  <a:cubicBezTo>
                    <a:pt x="14317" y="1277"/>
                    <a:pt x="13587" y="2796"/>
                    <a:pt x="12523" y="4681"/>
                  </a:cubicBezTo>
                  <a:cubicBezTo>
                    <a:pt x="7690" y="13252"/>
                    <a:pt x="0" y="23617"/>
                    <a:pt x="6231" y="34377"/>
                  </a:cubicBezTo>
                  <a:cubicBezTo>
                    <a:pt x="12675" y="45472"/>
                    <a:pt x="24742" y="43800"/>
                    <a:pt x="35563" y="45928"/>
                  </a:cubicBezTo>
                  <a:cubicBezTo>
                    <a:pt x="55260" y="49788"/>
                    <a:pt x="53922" y="66506"/>
                    <a:pt x="69515" y="74864"/>
                  </a:cubicBezTo>
                  <a:cubicBezTo>
                    <a:pt x="72638" y="76540"/>
                    <a:pt x="75607" y="77301"/>
                    <a:pt x="78417" y="77301"/>
                  </a:cubicBezTo>
                  <a:cubicBezTo>
                    <a:pt x="87944" y="77301"/>
                    <a:pt x="95657" y="68560"/>
                    <a:pt x="101431" y="57083"/>
                  </a:cubicBezTo>
                  <a:lnTo>
                    <a:pt x="101431" y="0"/>
                  </a:ln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81" name="Google Shape;881;p28"/>
            <p:cNvSpPr/>
            <p:nvPr/>
          </p:nvSpPr>
          <p:spPr>
            <a:xfrm flipH="1">
              <a:off x="-438324" y="-572050"/>
              <a:ext cx="2294900" cy="2413425"/>
            </a:xfrm>
            <a:custGeom>
              <a:rect b="b" l="l" r="r" t="t"/>
              <a:pathLst>
                <a:path extrusionOk="0" h="96537" w="91796">
                  <a:moveTo>
                    <a:pt x="1" y="0"/>
                  </a:moveTo>
                  <a:cubicBezTo>
                    <a:pt x="639" y="3222"/>
                    <a:pt x="730" y="6778"/>
                    <a:pt x="821" y="10426"/>
                  </a:cubicBezTo>
                  <a:cubicBezTo>
                    <a:pt x="1034" y="19939"/>
                    <a:pt x="1308" y="29788"/>
                    <a:pt x="12068" y="33222"/>
                  </a:cubicBezTo>
                  <a:cubicBezTo>
                    <a:pt x="14326" y="33945"/>
                    <a:pt x="16704" y="34207"/>
                    <a:pt x="19136" y="34207"/>
                  </a:cubicBezTo>
                  <a:cubicBezTo>
                    <a:pt x="22433" y="34207"/>
                    <a:pt x="25827" y="33725"/>
                    <a:pt x="29150" y="33253"/>
                  </a:cubicBezTo>
                  <a:cubicBezTo>
                    <a:pt x="32430" y="32792"/>
                    <a:pt x="35656" y="32339"/>
                    <a:pt x="38705" y="32339"/>
                  </a:cubicBezTo>
                  <a:cubicBezTo>
                    <a:pt x="45912" y="32339"/>
                    <a:pt x="52127" y="34870"/>
                    <a:pt x="55716" y="45806"/>
                  </a:cubicBezTo>
                  <a:cubicBezTo>
                    <a:pt x="57996" y="52828"/>
                    <a:pt x="56142" y="59545"/>
                    <a:pt x="54318" y="66050"/>
                  </a:cubicBezTo>
                  <a:cubicBezTo>
                    <a:pt x="52038" y="74226"/>
                    <a:pt x="49910" y="81977"/>
                    <a:pt x="56446" y="89150"/>
                  </a:cubicBezTo>
                  <a:cubicBezTo>
                    <a:pt x="60853" y="93983"/>
                    <a:pt x="66537" y="96536"/>
                    <a:pt x="72586" y="96536"/>
                  </a:cubicBezTo>
                  <a:cubicBezTo>
                    <a:pt x="74805" y="96536"/>
                    <a:pt x="77054" y="96202"/>
                    <a:pt x="79303" y="95533"/>
                  </a:cubicBezTo>
                  <a:cubicBezTo>
                    <a:pt x="84166" y="94074"/>
                    <a:pt x="88483" y="91187"/>
                    <a:pt x="91796" y="87448"/>
                  </a:cubicBezTo>
                  <a:lnTo>
                    <a:pt x="91796" y="86871"/>
                  </a:lnTo>
                  <a:cubicBezTo>
                    <a:pt x="88513" y="90731"/>
                    <a:pt x="84136" y="93679"/>
                    <a:pt x="79182" y="95169"/>
                  </a:cubicBezTo>
                  <a:cubicBezTo>
                    <a:pt x="76963" y="95830"/>
                    <a:pt x="74757" y="96155"/>
                    <a:pt x="72603" y="96155"/>
                  </a:cubicBezTo>
                  <a:cubicBezTo>
                    <a:pt x="66641" y="96155"/>
                    <a:pt x="61073" y="93663"/>
                    <a:pt x="56719" y="88907"/>
                  </a:cubicBezTo>
                  <a:cubicBezTo>
                    <a:pt x="50336" y="81855"/>
                    <a:pt x="52433" y="74226"/>
                    <a:pt x="54683" y="66171"/>
                  </a:cubicBezTo>
                  <a:cubicBezTo>
                    <a:pt x="56506" y="59606"/>
                    <a:pt x="58391" y="52797"/>
                    <a:pt x="56050" y="45685"/>
                  </a:cubicBezTo>
                  <a:cubicBezTo>
                    <a:pt x="52420" y="34536"/>
                    <a:pt x="46117" y="31956"/>
                    <a:pt x="38799" y="31956"/>
                  </a:cubicBezTo>
                  <a:cubicBezTo>
                    <a:pt x="35703" y="31956"/>
                    <a:pt x="32424" y="32418"/>
                    <a:pt x="29089" y="32888"/>
                  </a:cubicBezTo>
                  <a:cubicBezTo>
                    <a:pt x="25774" y="33344"/>
                    <a:pt x="22398" y="33820"/>
                    <a:pt x="19125" y="33820"/>
                  </a:cubicBezTo>
                  <a:cubicBezTo>
                    <a:pt x="16726" y="33820"/>
                    <a:pt x="14383" y="33565"/>
                    <a:pt x="12159" y="32858"/>
                  </a:cubicBezTo>
                  <a:cubicBezTo>
                    <a:pt x="1672" y="29514"/>
                    <a:pt x="1429" y="19788"/>
                    <a:pt x="1186" y="10395"/>
                  </a:cubicBezTo>
                  <a:cubicBezTo>
                    <a:pt x="1095" y="6869"/>
                    <a:pt x="1004" y="3283"/>
                    <a:pt x="3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82" name="Google Shape;882;p28"/>
            <p:cNvSpPr/>
            <p:nvPr/>
          </p:nvSpPr>
          <p:spPr>
            <a:xfrm flipH="1">
              <a:off x="263051" y="287600"/>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83" name="Google Shape;883;p28"/>
            <p:cNvSpPr/>
            <p:nvPr/>
          </p:nvSpPr>
          <p:spPr>
            <a:xfrm flipH="1">
              <a:off x="2505151" y="100650"/>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84" name="Google Shape;884;p28"/>
            <p:cNvSpPr/>
            <p:nvPr/>
          </p:nvSpPr>
          <p:spPr>
            <a:xfrm flipH="1">
              <a:off x="2185251" y="33242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85" name="Google Shape;885;p28"/>
            <p:cNvSpPr/>
            <p:nvPr/>
          </p:nvSpPr>
          <p:spPr>
            <a:xfrm flipH="1">
              <a:off x="614551" y="703850"/>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86" name="Google Shape;886;p28"/>
            <p:cNvSpPr/>
            <p:nvPr/>
          </p:nvSpPr>
          <p:spPr>
            <a:xfrm flipH="1">
              <a:off x="483426" y="137450"/>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87" name="Google Shape;887;p28"/>
            <p:cNvSpPr/>
            <p:nvPr/>
          </p:nvSpPr>
          <p:spPr>
            <a:xfrm flipH="1">
              <a:off x="1147151" y="137438"/>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88" name="Google Shape;888;p28"/>
            <p:cNvSpPr/>
            <p:nvPr/>
          </p:nvSpPr>
          <p:spPr>
            <a:xfrm flipH="1">
              <a:off x="2092676" y="115088"/>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89" name="Google Shape;889;p28"/>
            <p:cNvSpPr/>
            <p:nvPr/>
          </p:nvSpPr>
          <p:spPr>
            <a:xfrm flipH="1">
              <a:off x="-154474" y="1433500"/>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90" name="Google Shape;890;p28"/>
            <p:cNvSpPr/>
            <p:nvPr/>
          </p:nvSpPr>
          <p:spPr>
            <a:xfrm flipH="1">
              <a:off x="146101" y="1626300"/>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91" name="Google Shape;891;p28"/>
            <p:cNvSpPr/>
            <p:nvPr/>
          </p:nvSpPr>
          <p:spPr>
            <a:xfrm flipH="1">
              <a:off x="560914" y="1059350"/>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92" name="Google Shape;892;p28"/>
            <p:cNvSpPr/>
            <p:nvPr/>
          </p:nvSpPr>
          <p:spPr>
            <a:xfrm flipH="1">
              <a:off x="308851" y="1211525"/>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93" name="Google Shape;893;p28"/>
            <p:cNvSpPr/>
            <p:nvPr/>
          </p:nvSpPr>
          <p:spPr>
            <a:xfrm flipH="1">
              <a:off x="-285924" y="-495850"/>
              <a:ext cx="1960550" cy="1491750"/>
            </a:xfrm>
            <a:custGeom>
              <a:rect b="b" l="l" r="r" t="t"/>
              <a:pathLst>
                <a:path extrusionOk="0" h="59670" w="78422">
                  <a:moveTo>
                    <a:pt x="2189" y="0"/>
                  </a:moveTo>
                  <a:cubicBezTo>
                    <a:pt x="426" y="4985"/>
                    <a:pt x="1" y="10091"/>
                    <a:pt x="1673" y="13708"/>
                  </a:cubicBezTo>
                  <a:cubicBezTo>
                    <a:pt x="4602" y="19963"/>
                    <a:pt x="9708" y="21470"/>
                    <a:pt x="15404" y="21470"/>
                  </a:cubicBezTo>
                  <a:cubicBezTo>
                    <a:pt x="19757" y="21470"/>
                    <a:pt x="24454" y="20590"/>
                    <a:pt x="28786" y="20274"/>
                  </a:cubicBezTo>
                  <a:cubicBezTo>
                    <a:pt x="32688" y="19983"/>
                    <a:pt x="36623" y="19577"/>
                    <a:pt x="40322" y="19577"/>
                  </a:cubicBezTo>
                  <a:cubicBezTo>
                    <a:pt x="48983" y="19577"/>
                    <a:pt x="56349" y="21800"/>
                    <a:pt x="58968" y="32918"/>
                  </a:cubicBezTo>
                  <a:cubicBezTo>
                    <a:pt x="61096" y="42007"/>
                    <a:pt x="50974" y="54742"/>
                    <a:pt x="64197" y="59028"/>
                  </a:cubicBezTo>
                  <a:cubicBezTo>
                    <a:pt x="65521" y="59463"/>
                    <a:pt x="66776" y="59670"/>
                    <a:pt x="67964" y="59670"/>
                  </a:cubicBezTo>
                  <a:cubicBezTo>
                    <a:pt x="72257" y="59670"/>
                    <a:pt x="75684" y="56978"/>
                    <a:pt x="78422" y="52645"/>
                  </a:cubicBezTo>
                  <a:lnTo>
                    <a:pt x="78422" y="0"/>
                  </a:ln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94" name="Google Shape;894;p28"/>
            <p:cNvSpPr/>
            <p:nvPr/>
          </p:nvSpPr>
          <p:spPr>
            <a:xfrm rot="-9007872">
              <a:off x="7956631" y="4535434"/>
              <a:ext cx="686368" cy="398766"/>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95" name="Google Shape;895;p28"/>
            <p:cNvSpPr/>
            <p:nvPr/>
          </p:nvSpPr>
          <p:spPr>
            <a:xfrm>
              <a:off x="8665413" y="4459200"/>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96" name="Google Shape;896;p28"/>
            <p:cNvSpPr/>
            <p:nvPr/>
          </p:nvSpPr>
          <p:spPr>
            <a:xfrm>
              <a:off x="8819600" y="724075"/>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97" name="Google Shape;897;p28"/>
            <p:cNvSpPr/>
            <p:nvPr/>
          </p:nvSpPr>
          <p:spPr>
            <a:xfrm flipH="1" rot="10800000">
              <a:off x="8858200" y="1121038"/>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98" name="Google Shape;898;p28"/>
            <p:cNvSpPr/>
            <p:nvPr/>
          </p:nvSpPr>
          <p:spPr>
            <a:xfrm flipH="1">
              <a:off x="8567400" y="712350"/>
              <a:ext cx="48650" cy="38025"/>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99" name="Google Shape;899;p28"/>
            <p:cNvSpPr/>
            <p:nvPr/>
          </p:nvSpPr>
          <p:spPr>
            <a:xfrm>
              <a:off x="8362225" y="137438"/>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00" name="Google Shape;900;p28"/>
            <p:cNvSpPr/>
            <p:nvPr/>
          </p:nvSpPr>
          <p:spPr>
            <a:xfrm>
              <a:off x="8941725" y="33263"/>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01" name="Google Shape;901;p28"/>
            <p:cNvSpPr/>
            <p:nvPr/>
          </p:nvSpPr>
          <p:spPr>
            <a:xfrm flipH="1">
              <a:off x="8056550" y="137438"/>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902" name="Google Shape;902;p28"/>
          <p:cNvSpPr txBox="1"/>
          <p:nvPr>
            <p:ph idx="1" type="subTitle"/>
          </p:nvPr>
        </p:nvSpPr>
        <p:spPr>
          <a:xfrm>
            <a:off x="844725" y="3478157"/>
            <a:ext cx="3332100" cy="44571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903" name="Google Shape;903;p28"/>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16">
    <p:spTree>
      <p:nvGrpSpPr>
        <p:cNvPr id="904" name="Shape 904"/>
        <p:cNvGrpSpPr/>
        <p:nvPr/>
      </p:nvGrpSpPr>
      <p:grpSpPr>
        <a:xfrm>
          <a:off x="0" y="0"/>
          <a:ext cx="0" cy="0"/>
          <a:chOff x="0" y="0"/>
          <a:chExt cx="0" cy="0"/>
        </a:xfrm>
      </p:grpSpPr>
      <p:sp>
        <p:nvSpPr>
          <p:cNvPr id="905" name="Google Shape;905;p29"/>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
        <p:nvSpPr>
          <p:cNvPr id="906" name="Google Shape;906;p29"/>
          <p:cNvSpPr txBox="1"/>
          <p:nvPr>
            <p:ph idx="1" type="subTitle"/>
          </p:nvPr>
        </p:nvSpPr>
        <p:spPr>
          <a:xfrm>
            <a:off x="3835016" y="3498784"/>
            <a:ext cx="3332100" cy="4457100"/>
          </a:xfrm>
          <a:prstGeom prst="rect">
            <a:avLst/>
          </a:prstGeom>
        </p:spPr>
        <p:txBody>
          <a:bodyPr anchorCtr="0" anchor="ctr" bIns="107175" lIns="107175" spcFirstLastPara="1" rIns="107175" wrap="square" tIns="107175">
            <a:noAutofit/>
          </a:bodyPr>
          <a:lstStyle>
            <a:lvl1pPr lvl="0" rtl="0" algn="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grpSp>
        <p:nvGrpSpPr>
          <p:cNvPr id="907" name="Google Shape;907;p29"/>
          <p:cNvGrpSpPr/>
          <p:nvPr/>
        </p:nvGrpSpPr>
        <p:grpSpPr>
          <a:xfrm flipH="1">
            <a:off x="-625406" y="-158233"/>
            <a:ext cx="8496322" cy="10477264"/>
            <a:chOff x="25150" y="0"/>
            <a:chExt cx="9710083" cy="5015925"/>
          </a:xfrm>
        </p:grpSpPr>
        <p:sp>
          <p:nvSpPr>
            <p:cNvPr id="908" name="Google Shape;908;p29"/>
            <p:cNvSpPr/>
            <p:nvPr/>
          </p:nvSpPr>
          <p:spPr>
            <a:xfrm flipH="1">
              <a:off x="136458" y="95500"/>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909" name="Google Shape;909;p29"/>
            <p:cNvGrpSpPr/>
            <p:nvPr/>
          </p:nvGrpSpPr>
          <p:grpSpPr>
            <a:xfrm flipH="1" rot="10800000">
              <a:off x="8461408" y="0"/>
              <a:ext cx="1273825" cy="3291400"/>
              <a:chOff x="5857950" y="1902450"/>
              <a:chExt cx="1273825" cy="3291400"/>
            </a:xfrm>
          </p:grpSpPr>
          <p:sp>
            <p:nvSpPr>
              <p:cNvPr id="910" name="Google Shape;910;p29"/>
              <p:cNvSpPr/>
              <p:nvPr/>
            </p:nvSpPr>
            <p:spPr>
              <a:xfrm rot="5400000">
                <a:off x="5150325" y="2661825"/>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11" name="Google Shape;911;p29"/>
              <p:cNvSpPr/>
              <p:nvPr/>
            </p:nvSpPr>
            <p:spPr>
              <a:xfrm rot="10800000">
                <a:off x="6036000" y="2275875"/>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12" name="Google Shape;912;p29"/>
              <p:cNvSpPr/>
              <p:nvPr/>
            </p:nvSpPr>
            <p:spPr>
              <a:xfrm flipH="1">
                <a:off x="5962275" y="2965525"/>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13" name="Google Shape;913;p29"/>
              <p:cNvSpPr/>
              <p:nvPr/>
            </p:nvSpPr>
            <p:spPr>
              <a:xfrm flipH="1">
                <a:off x="5995500" y="418667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14" name="Google Shape;914;p29"/>
              <p:cNvSpPr/>
              <p:nvPr/>
            </p:nvSpPr>
            <p:spPr>
              <a:xfrm flipH="1">
                <a:off x="5857950" y="4381950"/>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15" name="Google Shape;915;p29"/>
              <p:cNvSpPr/>
              <p:nvPr/>
            </p:nvSpPr>
            <p:spPr>
              <a:xfrm flipH="1">
                <a:off x="6111000" y="396705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16" name="Google Shape;916;p29"/>
              <p:cNvSpPr/>
              <p:nvPr/>
            </p:nvSpPr>
            <p:spPr>
              <a:xfrm flipH="1">
                <a:off x="5945350" y="373530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17" name="Google Shape;917;p29"/>
              <p:cNvSpPr/>
              <p:nvPr/>
            </p:nvSpPr>
            <p:spPr>
              <a:xfrm flipH="1">
                <a:off x="6107425" y="348605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18" name="Google Shape;918;p29"/>
              <p:cNvSpPr/>
              <p:nvPr/>
            </p:nvSpPr>
            <p:spPr>
              <a:xfrm flipH="1">
                <a:off x="6089175" y="2556700"/>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19" name="Google Shape;919;p29"/>
              <p:cNvSpPr/>
              <p:nvPr/>
            </p:nvSpPr>
            <p:spPr>
              <a:xfrm flipH="1">
                <a:off x="6205450" y="290930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920" name="Google Shape;920;p29"/>
            <p:cNvSpPr/>
            <p:nvPr/>
          </p:nvSpPr>
          <p:spPr>
            <a:xfrm flipH="1">
              <a:off x="25150" y="820275"/>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21" name="Google Shape;921;p29"/>
            <p:cNvSpPr/>
            <p:nvPr/>
          </p:nvSpPr>
          <p:spPr>
            <a:xfrm flipH="1">
              <a:off x="162700" y="431452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22" name="Google Shape;922;p29"/>
            <p:cNvSpPr/>
            <p:nvPr/>
          </p:nvSpPr>
          <p:spPr>
            <a:xfrm flipH="1">
              <a:off x="25150" y="4509800"/>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23" name="Google Shape;923;p29"/>
            <p:cNvSpPr/>
            <p:nvPr/>
          </p:nvSpPr>
          <p:spPr>
            <a:xfrm flipH="1">
              <a:off x="278200" y="409490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24" name="Google Shape;924;p29"/>
            <p:cNvSpPr/>
            <p:nvPr/>
          </p:nvSpPr>
          <p:spPr>
            <a:xfrm flipH="1">
              <a:off x="112550" y="386315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25" name="Google Shape;925;p29"/>
            <p:cNvSpPr/>
            <p:nvPr/>
          </p:nvSpPr>
          <p:spPr>
            <a:xfrm flipH="1">
              <a:off x="274625" y="361390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26" name="Google Shape;926;p29"/>
            <p:cNvSpPr/>
            <p:nvPr/>
          </p:nvSpPr>
          <p:spPr>
            <a:xfrm flipH="1">
              <a:off x="415525" y="4930025"/>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17">
    <p:spTree>
      <p:nvGrpSpPr>
        <p:cNvPr id="927" name="Shape 927"/>
        <p:cNvGrpSpPr/>
        <p:nvPr/>
      </p:nvGrpSpPr>
      <p:grpSpPr>
        <a:xfrm>
          <a:off x="0" y="0"/>
          <a:ext cx="0" cy="0"/>
          <a:chOff x="0" y="0"/>
          <a:chExt cx="0" cy="0"/>
        </a:xfrm>
      </p:grpSpPr>
      <p:grpSp>
        <p:nvGrpSpPr>
          <p:cNvPr id="928" name="Google Shape;928;p30"/>
          <p:cNvGrpSpPr/>
          <p:nvPr/>
        </p:nvGrpSpPr>
        <p:grpSpPr>
          <a:xfrm>
            <a:off x="14257" y="-83990"/>
            <a:ext cx="8300000" cy="10827733"/>
            <a:chOff x="16293" y="-40210"/>
            <a:chExt cx="9485714" cy="5183710"/>
          </a:xfrm>
        </p:grpSpPr>
        <p:grpSp>
          <p:nvGrpSpPr>
            <p:cNvPr id="929" name="Google Shape;929;p30"/>
            <p:cNvGrpSpPr/>
            <p:nvPr/>
          </p:nvGrpSpPr>
          <p:grpSpPr>
            <a:xfrm>
              <a:off x="16293" y="-40210"/>
              <a:ext cx="927567" cy="1633710"/>
              <a:chOff x="16293" y="-40210"/>
              <a:chExt cx="927567" cy="1633710"/>
            </a:xfrm>
          </p:grpSpPr>
          <p:sp>
            <p:nvSpPr>
              <p:cNvPr id="930" name="Google Shape;930;p30"/>
              <p:cNvSpPr/>
              <p:nvPr/>
            </p:nvSpPr>
            <p:spPr>
              <a:xfrm>
                <a:off x="713225" y="689600"/>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31" name="Google Shape;931;p30"/>
              <p:cNvSpPr/>
              <p:nvPr/>
            </p:nvSpPr>
            <p:spPr>
              <a:xfrm>
                <a:off x="532550" y="1555500"/>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32" name="Google Shape;932;p30"/>
              <p:cNvSpPr/>
              <p:nvPr/>
            </p:nvSpPr>
            <p:spPr>
              <a:xfrm flipH="1" rot="7843796">
                <a:off x="55661" y="195723"/>
                <a:ext cx="848832" cy="493154"/>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33" name="Google Shape;933;p30"/>
              <p:cNvSpPr/>
              <p:nvPr/>
            </p:nvSpPr>
            <p:spPr>
              <a:xfrm>
                <a:off x="135925" y="1223313"/>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34" name="Google Shape;934;p30"/>
              <p:cNvSpPr/>
              <p:nvPr/>
            </p:nvSpPr>
            <p:spPr>
              <a:xfrm>
                <a:off x="356288" y="797350"/>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nvGrpSpPr>
            <p:cNvPr id="935" name="Google Shape;935;p30"/>
            <p:cNvGrpSpPr/>
            <p:nvPr/>
          </p:nvGrpSpPr>
          <p:grpSpPr>
            <a:xfrm>
              <a:off x="8006425" y="2225525"/>
              <a:ext cx="1495583" cy="2917975"/>
              <a:chOff x="8006425" y="2225525"/>
              <a:chExt cx="1495583" cy="2917975"/>
            </a:xfrm>
          </p:grpSpPr>
          <p:sp>
            <p:nvSpPr>
              <p:cNvPr id="936" name="Google Shape;936;p30"/>
              <p:cNvSpPr/>
              <p:nvPr/>
            </p:nvSpPr>
            <p:spPr>
              <a:xfrm rot="10800000">
                <a:off x="8097408" y="426002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37" name="Google Shape;937;p30"/>
              <p:cNvSpPr/>
              <p:nvPr/>
            </p:nvSpPr>
            <p:spPr>
              <a:xfrm rot="10800000">
                <a:off x="8720833" y="3962025"/>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38" name="Google Shape;938;p30"/>
              <p:cNvSpPr/>
              <p:nvPr/>
            </p:nvSpPr>
            <p:spPr>
              <a:xfrm rot="10800000">
                <a:off x="8671433" y="372645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39" name="Google Shape;939;p30"/>
              <p:cNvSpPr/>
              <p:nvPr/>
            </p:nvSpPr>
            <p:spPr>
              <a:xfrm rot="10800000">
                <a:off x="8404908" y="4931950"/>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40" name="Google Shape;940;p30"/>
              <p:cNvSpPr/>
              <p:nvPr/>
            </p:nvSpPr>
            <p:spPr>
              <a:xfrm rot="10800000">
                <a:off x="8429633" y="4608575"/>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41" name="Google Shape;941;p30"/>
              <p:cNvSpPr/>
              <p:nvPr/>
            </p:nvSpPr>
            <p:spPr>
              <a:xfrm rot="10800000">
                <a:off x="8508708" y="3000300"/>
                <a:ext cx="658850" cy="2143200"/>
              </a:xfrm>
              <a:custGeom>
                <a:rect b="b" l="l" r="r" t="t"/>
                <a:pathLst>
                  <a:path extrusionOk="0" h="85728" w="26354">
                    <a:moveTo>
                      <a:pt x="0" y="0"/>
                    </a:moveTo>
                    <a:lnTo>
                      <a:pt x="0" y="85442"/>
                    </a:lnTo>
                    <a:cubicBezTo>
                      <a:pt x="1037" y="85610"/>
                      <a:pt x="2093" y="85727"/>
                      <a:pt x="3146" y="85727"/>
                    </a:cubicBezTo>
                    <a:cubicBezTo>
                      <a:pt x="6476" y="85727"/>
                      <a:pt x="9770" y="84556"/>
                      <a:pt x="12310" y="80123"/>
                    </a:cubicBezTo>
                    <a:cubicBezTo>
                      <a:pt x="18055" y="70001"/>
                      <a:pt x="7477" y="58694"/>
                      <a:pt x="10426" y="47751"/>
                    </a:cubicBezTo>
                    <a:cubicBezTo>
                      <a:pt x="11824" y="42584"/>
                      <a:pt x="17204" y="39940"/>
                      <a:pt x="18815" y="35198"/>
                    </a:cubicBezTo>
                    <a:cubicBezTo>
                      <a:pt x="20699" y="29757"/>
                      <a:pt x="18997" y="24894"/>
                      <a:pt x="19696" y="19240"/>
                    </a:cubicBezTo>
                    <a:cubicBezTo>
                      <a:pt x="20365" y="13982"/>
                      <a:pt x="22797" y="6018"/>
                      <a:pt x="26353"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42" name="Google Shape;942;p30"/>
              <p:cNvSpPr/>
              <p:nvPr/>
            </p:nvSpPr>
            <p:spPr>
              <a:xfrm flipH="1">
                <a:off x="8487533" y="3000300"/>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43" name="Google Shape;943;p30"/>
              <p:cNvSpPr/>
              <p:nvPr/>
            </p:nvSpPr>
            <p:spPr>
              <a:xfrm>
                <a:off x="8816708" y="2547325"/>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44" name="Google Shape;944;p30"/>
              <p:cNvSpPr/>
              <p:nvPr/>
            </p:nvSpPr>
            <p:spPr>
              <a:xfrm flipH="1">
                <a:off x="8006425" y="3368150"/>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45" name="Google Shape;945;p30"/>
              <p:cNvSpPr/>
              <p:nvPr/>
            </p:nvSpPr>
            <p:spPr>
              <a:xfrm rot="10800000">
                <a:off x="8406233" y="2225525"/>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946" name="Google Shape;946;p30"/>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
        <p:nvSpPr>
          <p:cNvPr id="947" name="Google Shape;947;p30"/>
          <p:cNvSpPr txBox="1"/>
          <p:nvPr>
            <p:ph idx="1" type="subTitle"/>
          </p:nvPr>
        </p:nvSpPr>
        <p:spPr>
          <a:xfrm>
            <a:off x="844725" y="3478157"/>
            <a:ext cx="3332100" cy="44571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0" name="Shape 110"/>
        <p:cNvGrpSpPr/>
        <p:nvPr/>
      </p:nvGrpSpPr>
      <p:grpSpPr>
        <a:xfrm>
          <a:off x="0" y="0"/>
          <a:ext cx="0" cy="0"/>
          <a:chOff x="0" y="0"/>
          <a:chExt cx="0" cy="0"/>
        </a:xfrm>
      </p:grpSpPr>
      <p:grpSp>
        <p:nvGrpSpPr>
          <p:cNvPr id="111" name="Google Shape;111;p4"/>
          <p:cNvGrpSpPr/>
          <p:nvPr/>
        </p:nvGrpSpPr>
        <p:grpSpPr>
          <a:xfrm>
            <a:off x="-165200" y="-414888"/>
            <a:ext cx="8514163" cy="11086202"/>
            <a:chOff x="-188800" y="-198625"/>
            <a:chExt cx="9730472" cy="5307450"/>
          </a:xfrm>
        </p:grpSpPr>
        <p:grpSp>
          <p:nvGrpSpPr>
            <p:cNvPr id="112" name="Google Shape;112;p4"/>
            <p:cNvGrpSpPr/>
            <p:nvPr/>
          </p:nvGrpSpPr>
          <p:grpSpPr>
            <a:xfrm>
              <a:off x="-188800" y="-198625"/>
              <a:ext cx="3260650" cy="1645100"/>
              <a:chOff x="-188800" y="-198625"/>
              <a:chExt cx="3260650" cy="1645100"/>
            </a:xfrm>
          </p:grpSpPr>
          <p:sp>
            <p:nvSpPr>
              <p:cNvPr id="113" name="Google Shape;113;p4"/>
              <p:cNvSpPr/>
              <p:nvPr/>
            </p:nvSpPr>
            <p:spPr>
              <a:xfrm>
                <a:off x="-188800" y="-100537"/>
                <a:ext cx="2177875" cy="446162"/>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4" name="Google Shape;114;p4"/>
              <p:cNvSpPr/>
              <p:nvPr/>
            </p:nvSpPr>
            <p:spPr>
              <a:xfrm>
                <a:off x="2223025" y="-30450"/>
                <a:ext cx="848825" cy="493150"/>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5" name="Google Shape;115;p4"/>
              <p:cNvSpPr/>
              <p:nvPr/>
            </p:nvSpPr>
            <p:spPr>
              <a:xfrm>
                <a:off x="151575" y="614675"/>
                <a:ext cx="73750" cy="57025"/>
              </a:xfrm>
              <a:custGeom>
                <a:rect b="b" l="l" r="r" t="t"/>
                <a:pathLst>
                  <a:path extrusionOk="0" h="2281" w="2950">
                    <a:moveTo>
                      <a:pt x="1460" y="1"/>
                    </a:moveTo>
                    <a:cubicBezTo>
                      <a:pt x="1" y="1"/>
                      <a:pt x="1" y="2281"/>
                      <a:pt x="1460" y="2281"/>
                    </a:cubicBezTo>
                    <a:cubicBezTo>
                      <a:pt x="2949" y="2281"/>
                      <a:pt x="2949" y="1"/>
                      <a:pt x="146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6" name="Google Shape;116;p4"/>
              <p:cNvSpPr/>
              <p:nvPr/>
            </p:nvSpPr>
            <p:spPr>
              <a:xfrm>
                <a:off x="905800" y="397875"/>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7" name="Google Shape;117;p4"/>
              <p:cNvSpPr/>
              <p:nvPr/>
            </p:nvSpPr>
            <p:spPr>
              <a:xfrm>
                <a:off x="0" y="-54675"/>
                <a:ext cx="127700" cy="122200"/>
              </a:xfrm>
              <a:custGeom>
                <a:rect b="b" l="l" r="r" t="t"/>
                <a:pathLst>
                  <a:path extrusionOk="0" h="4888" w="5108">
                    <a:moveTo>
                      <a:pt x="1220" y="0"/>
                    </a:moveTo>
                    <a:cubicBezTo>
                      <a:pt x="683" y="0"/>
                      <a:pt x="116" y="347"/>
                      <a:pt x="62" y="1020"/>
                    </a:cubicBezTo>
                    <a:cubicBezTo>
                      <a:pt x="1" y="1932"/>
                      <a:pt x="62" y="2905"/>
                      <a:pt x="457" y="3725"/>
                    </a:cubicBezTo>
                    <a:cubicBezTo>
                      <a:pt x="824" y="4460"/>
                      <a:pt x="1545" y="4888"/>
                      <a:pt x="2302" y="4888"/>
                    </a:cubicBezTo>
                    <a:cubicBezTo>
                      <a:pt x="2610" y="4888"/>
                      <a:pt x="2924" y="4817"/>
                      <a:pt x="3223" y="4668"/>
                    </a:cubicBezTo>
                    <a:cubicBezTo>
                      <a:pt x="5107" y="3725"/>
                      <a:pt x="3496" y="1689"/>
                      <a:pt x="2554" y="747"/>
                    </a:cubicBezTo>
                    <a:cubicBezTo>
                      <a:pt x="2402" y="595"/>
                      <a:pt x="2250" y="503"/>
                      <a:pt x="2098" y="473"/>
                    </a:cubicBezTo>
                    <a:cubicBezTo>
                      <a:pt x="1927" y="156"/>
                      <a:pt x="1581" y="0"/>
                      <a:pt x="122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8" name="Google Shape;118;p4"/>
              <p:cNvSpPr/>
              <p:nvPr/>
            </p:nvSpPr>
            <p:spPr>
              <a:xfrm>
                <a:off x="139825" y="-95275"/>
                <a:ext cx="130725" cy="115800"/>
              </a:xfrm>
              <a:custGeom>
                <a:rect b="b" l="l" r="r" t="t"/>
                <a:pathLst>
                  <a:path extrusionOk="0" h="4632" w="5229">
                    <a:moveTo>
                      <a:pt x="1661" y="0"/>
                    </a:moveTo>
                    <a:cubicBezTo>
                      <a:pt x="1376" y="0"/>
                      <a:pt x="1150" y="135"/>
                      <a:pt x="973" y="334"/>
                    </a:cubicBezTo>
                    <a:cubicBezTo>
                      <a:pt x="457" y="456"/>
                      <a:pt x="1" y="912"/>
                      <a:pt x="183" y="1580"/>
                    </a:cubicBezTo>
                    <a:cubicBezTo>
                      <a:pt x="426" y="2492"/>
                      <a:pt x="1004" y="3526"/>
                      <a:pt x="1672" y="4134"/>
                    </a:cubicBezTo>
                    <a:cubicBezTo>
                      <a:pt x="2049" y="4487"/>
                      <a:pt x="2468" y="4631"/>
                      <a:pt x="2891" y="4631"/>
                    </a:cubicBezTo>
                    <a:cubicBezTo>
                      <a:pt x="3596" y="4631"/>
                      <a:pt x="4313" y="4232"/>
                      <a:pt x="4864" y="3738"/>
                    </a:cubicBezTo>
                    <a:cubicBezTo>
                      <a:pt x="5198" y="3404"/>
                      <a:pt x="5229" y="2857"/>
                      <a:pt x="5016" y="2431"/>
                    </a:cubicBezTo>
                    <a:cubicBezTo>
                      <a:pt x="4438" y="1276"/>
                      <a:pt x="3223" y="456"/>
                      <a:pt x="2007" y="61"/>
                    </a:cubicBezTo>
                    <a:cubicBezTo>
                      <a:pt x="1883" y="19"/>
                      <a:pt x="1768" y="0"/>
                      <a:pt x="166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9" name="Google Shape;119;p4"/>
              <p:cNvSpPr/>
              <p:nvPr/>
            </p:nvSpPr>
            <p:spPr>
              <a:xfrm>
                <a:off x="143625" y="-198625"/>
                <a:ext cx="91975" cy="42025"/>
              </a:xfrm>
              <a:custGeom>
                <a:rect b="b" l="l" r="r" t="t"/>
                <a:pathLst>
                  <a:path extrusionOk="0" h="1681" w="3679">
                    <a:moveTo>
                      <a:pt x="1" y="0"/>
                    </a:moveTo>
                    <a:cubicBezTo>
                      <a:pt x="31" y="182"/>
                      <a:pt x="122" y="334"/>
                      <a:pt x="274" y="486"/>
                    </a:cubicBezTo>
                    <a:cubicBezTo>
                      <a:pt x="700" y="942"/>
                      <a:pt x="1095" y="1459"/>
                      <a:pt x="1703" y="1611"/>
                    </a:cubicBezTo>
                    <a:cubicBezTo>
                      <a:pt x="1861" y="1656"/>
                      <a:pt x="2024" y="1680"/>
                      <a:pt x="2184" y="1680"/>
                    </a:cubicBezTo>
                    <a:cubicBezTo>
                      <a:pt x="2455" y="1680"/>
                      <a:pt x="2720" y="1612"/>
                      <a:pt x="2949" y="1459"/>
                    </a:cubicBezTo>
                    <a:cubicBezTo>
                      <a:pt x="3527" y="1155"/>
                      <a:pt x="3679" y="547"/>
                      <a:pt x="346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0" name="Google Shape;120;p4"/>
              <p:cNvSpPr/>
              <p:nvPr/>
            </p:nvSpPr>
            <p:spPr>
              <a:xfrm>
                <a:off x="328275" y="-198625"/>
                <a:ext cx="134525" cy="71800"/>
              </a:xfrm>
              <a:custGeom>
                <a:rect b="b" l="l" r="r" t="t"/>
                <a:pathLst>
                  <a:path extrusionOk="0" h="2872" w="5381">
                    <a:moveTo>
                      <a:pt x="62" y="0"/>
                    </a:moveTo>
                    <a:cubicBezTo>
                      <a:pt x="1" y="213"/>
                      <a:pt x="31" y="486"/>
                      <a:pt x="153" y="729"/>
                    </a:cubicBezTo>
                    <a:cubicBezTo>
                      <a:pt x="680" y="1761"/>
                      <a:pt x="2078" y="2872"/>
                      <a:pt x="3341" y="2872"/>
                    </a:cubicBezTo>
                    <a:cubicBezTo>
                      <a:pt x="3827" y="2872"/>
                      <a:pt x="4293" y="2707"/>
                      <a:pt x="4682" y="2310"/>
                    </a:cubicBezTo>
                    <a:cubicBezTo>
                      <a:pt x="5381" y="1581"/>
                      <a:pt x="5138" y="699"/>
                      <a:pt x="459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1" name="Google Shape;121;p4"/>
              <p:cNvSpPr/>
              <p:nvPr/>
            </p:nvSpPr>
            <p:spPr>
              <a:xfrm>
                <a:off x="542575" y="-198625"/>
                <a:ext cx="116275" cy="90450"/>
              </a:xfrm>
              <a:custGeom>
                <a:rect b="b" l="l" r="r" t="t"/>
                <a:pathLst>
                  <a:path extrusionOk="0" h="3618" w="4651">
                    <a:moveTo>
                      <a:pt x="639" y="0"/>
                    </a:moveTo>
                    <a:cubicBezTo>
                      <a:pt x="152" y="274"/>
                      <a:pt x="0" y="942"/>
                      <a:pt x="274" y="1429"/>
                    </a:cubicBezTo>
                    <a:cubicBezTo>
                      <a:pt x="426" y="1733"/>
                      <a:pt x="365" y="2128"/>
                      <a:pt x="578" y="2462"/>
                    </a:cubicBezTo>
                    <a:cubicBezTo>
                      <a:pt x="882" y="3009"/>
                      <a:pt x="1490" y="3161"/>
                      <a:pt x="2067" y="3192"/>
                    </a:cubicBezTo>
                    <a:cubicBezTo>
                      <a:pt x="2462" y="3465"/>
                      <a:pt x="2918" y="3617"/>
                      <a:pt x="3435" y="3617"/>
                    </a:cubicBezTo>
                    <a:cubicBezTo>
                      <a:pt x="4134" y="3617"/>
                      <a:pt x="4651" y="2948"/>
                      <a:pt x="4469" y="2280"/>
                    </a:cubicBezTo>
                    <a:cubicBezTo>
                      <a:pt x="4317" y="1550"/>
                      <a:pt x="3557" y="1003"/>
                      <a:pt x="3010" y="578"/>
                    </a:cubicBezTo>
                    <a:cubicBezTo>
                      <a:pt x="2736" y="365"/>
                      <a:pt x="2402" y="152"/>
                      <a:pt x="206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2" name="Google Shape;122;p4"/>
              <p:cNvSpPr/>
              <p:nvPr/>
            </p:nvSpPr>
            <p:spPr>
              <a:xfrm>
                <a:off x="677825" y="-95025"/>
                <a:ext cx="101100" cy="66450"/>
              </a:xfrm>
              <a:custGeom>
                <a:rect b="b" l="l" r="r" t="t"/>
                <a:pathLst>
                  <a:path extrusionOk="0" h="2658" w="4044">
                    <a:moveTo>
                      <a:pt x="1902" y="1"/>
                    </a:moveTo>
                    <a:cubicBezTo>
                      <a:pt x="1572" y="1"/>
                      <a:pt x="1242" y="71"/>
                      <a:pt x="913" y="142"/>
                    </a:cubicBezTo>
                    <a:cubicBezTo>
                      <a:pt x="366" y="233"/>
                      <a:pt x="1" y="902"/>
                      <a:pt x="153" y="1449"/>
                    </a:cubicBezTo>
                    <a:cubicBezTo>
                      <a:pt x="305" y="1874"/>
                      <a:pt x="639" y="2148"/>
                      <a:pt x="1065" y="2209"/>
                    </a:cubicBezTo>
                    <a:cubicBezTo>
                      <a:pt x="1186" y="2239"/>
                      <a:pt x="1308" y="2269"/>
                      <a:pt x="1429" y="2269"/>
                    </a:cubicBezTo>
                    <a:cubicBezTo>
                      <a:pt x="1581" y="2330"/>
                      <a:pt x="1673" y="2421"/>
                      <a:pt x="1825" y="2482"/>
                    </a:cubicBezTo>
                    <a:cubicBezTo>
                      <a:pt x="2070" y="2599"/>
                      <a:pt x="2316" y="2658"/>
                      <a:pt x="2554" y="2658"/>
                    </a:cubicBezTo>
                    <a:cubicBezTo>
                      <a:pt x="2936" y="2658"/>
                      <a:pt x="3300" y="2508"/>
                      <a:pt x="3618" y="2209"/>
                    </a:cubicBezTo>
                    <a:cubicBezTo>
                      <a:pt x="3952" y="1935"/>
                      <a:pt x="4044" y="1297"/>
                      <a:pt x="3800" y="932"/>
                    </a:cubicBezTo>
                    <a:cubicBezTo>
                      <a:pt x="3405" y="385"/>
                      <a:pt x="2888" y="81"/>
                      <a:pt x="2189" y="20"/>
                    </a:cubicBezTo>
                    <a:cubicBezTo>
                      <a:pt x="2093" y="6"/>
                      <a:pt x="1998" y="1"/>
                      <a:pt x="190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3" name="Google Shape;123;p4"/>
              <p:cNvSpPr/>
              <p:nvPr/>
            </p:nvSpPr>
            <p:spPr>
              <a:xfrm>
                <a:off x="517500" y="46050"/>
                <a:ext cx="134525" cy="124350"/>
              </a:xfrm>
              <a:custGeom>
                <a:rect b="b" l="l" r="r" t="t"/>
                <a:pathLst>
                  <a:path extrusionOk="0" h="4974" w="5381">
                    <a:moveTo>
                      <a:pt x="1950" y="0"/>
                    </a:moveTo>
                    <a:cubicBezTo>
                      <a:pt x="1623" y="0"/>
                      <a:pt x="1280" y="54"/>
                      <a:pt x="913" y="158"/>
                    </a:cubicBezTo>
                    <a:cubicBezTo>
                      <a:pt x="31" y="431"/>
                      <a:pt x="1" y="1465"/>
                      <a:pt x="487" y="1982"/>
                    </a:cubicBezTo>
                    <a:cubicBezTo>
                      <a:pt x="487" y="2194"/>
                      <a:pt x="578" y="2377"/>
                      <a:pt x="761" y="2559"/>
                    </a:cubicBezTo>
                    <a:cubicBezTo>
                      <a:pt x="1430" y="3258"/>
                      <a:pt x="1673" y="4352"/>
                      <a:pt x="2615" y="4808"/>
                    </a:cubicBezTo>
                    <a:cubicBezTo>
                      <a:pt x="2835" y="4922"/>
                      <a:pt x="3083" y="4973"/>
                      <a:pt x="3339" y="4973"/>
                    </a:cubicBezTo>
                    <a:cubicBezTo>
                      <a:pt x="4249" y="4973"/>
                      <a:pt x="5242" y="4312"/>
                      <a:pt x="5290" y="3410"/>
                    </a:cubicBezTo>
                    <a:cubicBezTo>
                      <a:pt x="5381" y="2438"/>
                      <a:pt x="4591" y="1495"/>
                      <a:pt x="3952" y="857"/>
                    </a:cubicBezTo>
                    <a:cubicBezTo>
                      <a:pt x="3323" y="269"/>
                      <a:pt x="2679" y="0"/>
                      <a:pt x="195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4" name="Google Shape;124;p4"/>
              <p:cNvSpPr/>
              <p:nvPr/>
            </p:nvSpPr>
            <p:spPr>
              <a:xfrm>
                <a:off x="172500" y="79475"/>
                <a:ext cx="163400" cy="135100"/>
              </a:xfrm>
              <a:custGeom>
                <a:rect b="b" l="l" r="r" t="t"/>
                <a:pathLst>
                  <a:path extrusionOk="0" h="5404" w="6536">
                    <a:moveTo>
                      <a:pt x="1286" y="0"/>
                    </a:moveTo>
                    <a:cubicBezTo>
                      <a:pt x="913" y="0"/>
                      <a:pt x="628" y="220"/>
                      <a:pt x="487" y="548"/>
                    </a:cubicBezTo>
                    <a:cubicBezTo>
                      <a:pt x="153" y="852"/>
                      <a:pt x="1" y="1308"/>
                      <a:pt x="244" y="1794"/>
                    </a:cubicBezTo>
                    <a:cubicBezTo>
                      <a:pt x="730" y="2767"/>
                      <a:pt x="1004" y="3831"/>
                      <a:pt x="1733" y="4651"/>
                    </a:cubicBezTo>
                    <a:cubicBezTo>
                      <a:pt x="2181" y="5145"/>
                      <a:pt x="2753" y="5404"/>
                      <a:pt x="3324" y="5404"/>
                    </a:cubicBezTo>
                    <a:cubicBezTo>
                      <a:pt x="3878" y="5404"/>
                      <a:pt x="4430" y="5160"/>
                      <a:pt x="4864" y="4651"/>
                    </a:cubicBezTo>
                    <a:cubicBezTo>
                      <a:pt x="6536" y="2706"/>
                      <a:pt x="3192" y="609"/>
                      <a:pt x="1642" y="62"/>
                    </a:cubicBezTo>
                    <a:cubicBezTo>
                      <a:pt x="1517" y="20"/>
                      <a:pt x="1398" y="0"/>
                      <a:pt x="128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5" name="Google Shape;125;p4"/>
              <p:cNvSpPr/>
              <p:nvPr/>
            </p:nvSpPr>
            <p:spPr>
              <a:xfrm>
                <a:off x="34400" y="127150"/>
                <a:ext cx="101650" cy="104625"/>
              </a:xfrm>
              <a:custGeom>
                <a:rect b="b" l="l" r="r" t="t"/>
                <a:pathLst>
                  <a:path extrusionOk="0" h="4185" w="4066">
                    <a:moveTo>
                      <a:pt x="1563" y="0"/>
                    </a:moveTo>
                    <a:cubicBezTo>
                      <a:pt x="739" y="0"/>
                      <a:pt x="0" y="1080"/>
                      <a:pt x="753" y="1832"/>
                    </a:cubicBezTo>
                    <a:cubicBezTo>
                      <a:pt x="1178" y="2258"/>
                      <a:pt x="1361" y="3109"/>
                      <a:pt x="1725" y="3687"/>
                    </a:cubicBezTo>
                    <a:cubicBezTo>
                      <a:pt x="1938" y="4039"/>
                      <a:pt x="2259" y="4185"/>
                      <a:pt x="2582" y="4185"/>
                    </a:cubicBezTo>
                    <a:cubicBezTo>
                      <a:pt x="3318" y="4185"/>
                      <a:pt x="4065" y="3426"/>
                      <a:pt x="3579" y="2623"/>
                    </a:cubicBezTo>
                    <a:cubicBezTo>
                      <a:pt x="3093" y="1863"/>
                      <a:pt x="2911" y="981"/>
                      <a:pt x="2272" y="313"/>
                    </a:cubicBezTo>
                    <a:cubicBezTo>
                      <a:pt x="2052" y="92"/>
                      <a:pt x="1804" y="0"/>
                      <a:pt x="156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6" name="Google Shape;126;p4"/>
              <p:cNvSpPr/>
              <p:nvPr/>
            </p:nvSpPr>
            <p:spPr>
              <a:xfrm>
                <a:off x="210500" y="290175"/>
                <a:ext cx="139075" cy="121900"/>
              </a:xfrm>
              <a:custGeom>
                <a:rect b="b" l="l" r="r" t="t"/>
                <a:pathLst>
                  <a:path extrusionOk="0" h="4876" w="5563">
                    <a:moveTo>
                      <a:pt x="1467" y="0"/>
                    </a:moveTo>
                    <a:cubicBezTo>
                      <a:pt x="1394" y="0"/>
                      <a:pt x="1320" y="8"/>
                      <a:pt x="1247" y="23"/>
                    </a:cubicBezTo>
                    <a:cubicBezTo>
                      <a:pt x="487" y="114"/>
                      <a:pt x="1" y="1087"/>
                      <a:pt x="487" y="1725"/>
                    </a:cubicBezTo>
                    <a:cubicBezTo>
                      <a:pt x="912" y="2606"/>
                      <a:pt x="1308" y="3579"/>
                      <a:pt x="2037" y="4248"/>
                    </a:cubicBezTo>
                    <a:cubicBezTo>
                      <a:pt x="2483" y="4680"/>
                      <a:pt x="2981" y="4876"/>
                      <a:pt x="3482" y="4876"/>
                    </a:cubicBezTo>
                    <a:cubicBezTo>
                      <a:pt x="4074" y="4876"/>
                      <a:pt x="4672" y="4603"/>
                      <a:pt x="5198" y="4126"/>
                    </a:cubicBezTo>
                    <a:cubicBezTo>
                      <a:pt x="5533" y="3792"/>
                      <a:pt x="5563" y="3275"/>
                      <a:pt x="5350" y="2850"/>
                    </a:cubicBezTo>
                    <a:cubicBezTo>
                      <a:pt x="4742" y="1603"/>
                      <a:pt x="3283" y="874"/>
                      <a:pt x="2067" y="236"/>
                    </a:cubicBezTo>
                    <a:cubicBezTo>
                      <a:pt x="1906" y="74"/>
                      <a:pt x="1693" y="0"/>
                      <a:pt x="146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7" name="Google Shape;127;p4"/>
              <p:cNvSpPr/>
              <p:nvPr/>
            </p:nvSpPr>
            <p:spPr>
              <a:xfrm>
                <a:off x="364500" y="209825"/>
                <a:ext cx="140875" cy="118350"/>
              </a:xfrm>
              <a:custGeom>
                <a:rect b="b" l="l" r="r" t="t"/>
                <a:pathLst>
                  <a:path extrusionOk="0" h="4734" w="5635">
                    <a:moveTo>
                      <a:pt x="1922" y="0"/>
                    </a:moveTo>
                    <a:cubicBezTo>
                      <a:pt x="1597" y="0"/>
                      <a:pt x="1280" y="162"/>
                      <a:pt x="1075" y="532"/>
                    </a:cubicBezTo>
                    <a:cubicBezTo>
                      <a:pt x="1" y="2567"/>
                      <a:pt x="2212" y="4734"/>
                      <a:pt x="4239" y="4734"/>
                    </a:cubicBezTo>
                    <a:cubicBezTo>
                      <a:pt x="4391" y="4734"/>
                      <a:pt x="4543" y="4721"/>
                      <a:pt x="4692" y="4696"/>
                    </a:cubicBezTo>
                    <a:cubicBezTo>
                      <a:pt x="5391" y="4574"/>
                      <a:pt x="5634" y="3693"/>
                      <a:pt x="5360" y="3146"/>
                    </a:cubicBezTo>
                    <a:cubicBezTo>
                      <a:pt x="4783" y="2082"/>
                      <a:pt x="3901" y="1261"/>
                      <a:pt x="3050" y="410"/>
                    </a:cubicBezTo>
                    <a:cubicBezTo>
                      <a:pt x="2838" y="197"/>
                      <a:pt x="2594" y="106"/>
                      <a:pt x="2382" y="106"/>
                    </a:cubicBezTo>
                    <a:cubicBezTo>
                      <a:pt x="2234" y="37"/>
                      <a:pt x="2077" y="0"/>
                      <a:pt x="1922"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8" name="Google Shape;128;p4"/>
              <p:cNvSpPr/>
              <p:nvPr/>
            </p:nvSpPr>
            <p:spPr>
              <a:xfrm>
                <a:off x="575450" y="246175"/>
                <a:ext cx="138125" cy="107775"/>
              </a:xfrm>
              <a:custGeom>
                <a:rect b="b" l="l" r="r" t="t"/>
                <a:pathLst>
                  <a:path extrusionOk="0" h="4311" w="5525">
                    <a:moveTo>
                      <a:pt x="1035" y="1"/>
                    </a:moveTo>
                    <a:cubicBezTo>
                      <a:pt x="399" y="1"/>
                      <a:pt x="1" y="599"/>
                      <a:pt x="53" y="1175"/>
                    </a:cubicBezTo>
                    <a:cubicBezTo>
                      <a:pt x="23" y="1540"/>
                      <a:pt x="144" y="1874"/>
                      <a:pt x="509" y="2117"/>
                    </a:cubicBezTo>
                    <a:cubicBezTo>
                      <a:pt x="600" y="2208"/>
                      <a:pt x="661" y="2330"/>
                      <a:pt x="722" y="2421"/>
                    </a:cubicBezTo>
                    <a:cubicBezTo>
                      <a:pt x="965" y="2786"/>
                      <a:pt x="1208" y="3151"/>
                      <a:pt x="1482" y="3485"/>
                    </a:cubicBezTo>
                    <a:cubicBezTo>
                      <a:pt x="1834" y="3954"/>
                      <a:pt x="2387" y="4310"/>
                      <a:pt x="2939" y="4310"/>
                    </a:cubicBezTo>
                    <a:cubicBezTo>
                      <a:pt x="3246" y="4310"/>
                      <a:pt x="3551" y="4201"/>
                      <a:pt x="3822" y="3941"/>
                    </a:cubicBezTo>
                    <a:cubicBezTo>
                      <a:pt x="5524" y="2330"/>
                      <a:pt x="2728" y="476"/>
                      <a:pt x="1360" y="50"/>
                    </a:cubicBezTo>
                    <a:cubicBezTo>
                      <a:pt x="1246" y="16"/>
                      <a:pt x="1137" y="1"/>
                      <a:pt x="1035"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9" name="Google Shape;129;p4"/>
              <p:cNvSpPr/>
              <p:nvPr/>
            </p:nvSpPr>
            <p:spPr>
              <a:xfrm>
                <a:off x="723175" y="217725"/>
                <a:ext cx="120350" cy="96225"/>
              </a:xfrm>
              <a:custGeom>
                <a:rect b="b" l="l" r="r" t="t"/>
                <a:pathLst>
                  <a:path extrusionOk="0" h="3849" w="4814">
                    <a:moveTo>
                      <a:pt x="1800" y="0"/>
                    </a:moveTo>
                    <a:cubicBezTo>
                      <a:pt x="1731" y="0"/>
                      <a:pt x="1661" y="10"/>
                      <a:pt x="1591" y="33"/>
                    </a:cubicBezTo>
                    <a:cubicBezTo>
                      <a:pt x="1569" y="32"/>
                      <a:pt x="1547" y="31"/>
                      <a:pt x="1525" y="31"/>
                    </a:cubicBezTo>
                    <a:cubicBezTo>
                      <a:pt x="729" y="31"/>
                      <a:pt x="1" y="1087"/>
                      <a:pt x="740" y="1827"/>
                    </a:cubicBezTo>
                    <a:cubicBezTo>
                      <a:pt x="1166" y="2282"/>
                      <a:pt x="1500" y="2799"/>
                      <a:pt x="1956" y="3225"/>
                    </a:cubicBezTo>
                    <a:cubicBezTo>
                      <a:pt x="2384" y="3600"/>
                      <a:pt x="2886" y="3849"/>
                      <a:pt x="3388" y="3849"/>
                    </a:cubicBezTo>
                    <a:cubicBezTo>
                      <a:pt x="3740" y="3849"/>
                      <a:pt x="4092" y="3726"/>
                      <a:pt x="4418" y="3437"/>
                    </a:cubicBezTo>
                    <a:cubicBezTo>
                      <a:pt x="4661" y="3194"/>
                      <a:pt x="4813" y="2738"/>
                      <a:pt x="4692" y="2404"/>
                    </a:cubicBezTo>
                    <a:cubicBezTo>
                      <a:pt x="4266" y="1219"/>
                      <a:pt x="3354" y="428"/>
                      <a:pt x="2138" y="64"/>
                    </a:cubicBezTo>
                    <a:cubicBezTo>
                      <a:pt x="2026" y="26"/>
                      <a:pt x="1913" y="0"/>
                      <a:pt x="180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30" name="Google Shape;130;p4"/>
              <p:cNvSpPr/>
              <p:nvPr/>
            </p:nvSpPr>
            <p:spPr>
              <a:xfrm>
                <a:off x="688475" y="8675"/>
                <a:ext cx="123875" cy="111225"/>
              </a:xfrm>
              <a:custGeom>
                <a:rect b="b" l="l" r="r" t="t"/>
                <a:pathLst>
                  <a:path extrusionOk="0" h="4449" w="4955">
                    <a:moveTo>
                      <a:pt x="1247" y="0"/>
                    </a:moveTo>
                    <a:cubicBezTo>
                      <a:pt x="896" y="0"/>
                      <a:pt x="565" y="163"/>
                      <a:pt x="365" y="523"/>
                    </a:cubicBezTo>
                    <a:cubicBezTo>
                      <a:pt x="304" y="614"/>
                      <a:pt x="244" y="735"/>
                      <a:pt x="244" y="887"/>
                    </a:cubicBezTo>
                    <a:cubicBezTo>
                      <a:pt x="31" y="1252"/>
                      <a:pt x="0" y="1739"/>
                      <a:pt x="396" y="2134"/>
                    </a:cubicBezTo>
                    <a:cubicBezTo>
                      <a:pt x="1034" y="2802"/>
                      <a:pt x="1611" y="3593"/>
                      <a:pt x="2402" y="4140"/>
                    </a:cubicBezTo>
                    <a:cubicBezTo>
                      <a:pt x="2684" y="4340"/>
                      <a:pt x="3022" y="4449"/>
                      <a:pt x="3345" y="4449"/>
                    </a:cubicBezTo>
                    <a:cubicBezTo>
                      <a:pt x="3856" y="4449"/>
                      <a:pt x="4331" y="4177"/>
                      <a:pt x="4499" y="3562"/>
                    </a:cubicBezTo>
                    <a:cubicBezTo>
                      <a:pt x="4955" y="1891"/>
                      <a:pt x="3070" y="705"/>
                      <a:pt x="1794" y="128"/>
                    </a:cubicBezTo>
                    <a:cubicBezTo>
                      <a:pt x="1617" y="44"/>
                      <a:pt x="1429" y="0"/>
                      <a:pt x="124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31" name="Google Shape;131;p4"/>
              <p:cNvSpPr/>
              <p:nvPr/>
            </p:nvSpPr>
            <p:spPr>
              <a:xfrm>
                <a:off x="444550" y="387350"/>
                <a:ext cx="158075" cy="117425"/>
              </a:xfrm>
              <a:custGeom>
                <a:rect b="b" l="l" r="r" t="t"/>
                <a:pathLst>
                  <a:path extrusionOk="0" h="4697" w="6323">
                    <a:moveTo>
                      <a:pt x="1573" y="1"/>
                    </a:moveTo>
                    <a:cubicBezTo>
                      <a:pt x="1279" y="1"/>
                      <a:pt x="1023" y="151"/>
                      <a:pt x="851" y="361"/>
                    </a:cubicBezTo>
                    <a:cubicBezTo>
                      <a:pt x="335" y="634"/>
                      <a:pt x="0" y="1212"/>
                      <a:pt x="365" y="1820"/>
                    </a:cubicBezTo>
                    <a:cubicBezTo>
                      <a:pt x="975" y="2805"/>
                      <a:pt x="2165" y="4697"/>
                      <a:pt x="3473" y="4697"/>
                    </a:cubicBezTo>
                    <a:cubicBezTo>
                      <a:pt x="3859" y="4697"/>
                      <a:pt x="4256" y="4532"/>
                      <a:pt x="4651" y="4130"/>
                    </a:cubicBezTo>
                    <a:cubicBezTo>
                      <a:pt x="6323" y="2428"/>
                      <a:pt x="3222" y="877"/>
                      <a:pt x="2128" y="178"/>
                    </a:cubicBezTo>
                    <a:cubicBezTo>
                      <a:pt x="1936" y="54"/>
                      <a:pt x="1747" y="1"/>
                      <a:pt x="15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32" name="Google Shape;132;p4"/>
              <p:cNvSpPr/>
              <p:nvPr/>
            </p:nvSpPr>
            <p:spPr>
              <a:xfrm>
                <a:off x="344250" y="-56300"/>
                <a:ext cx="136800" cy="102350"/>
              </a:xfrm>
              <a:custGeom>
                <a:rect b="b" l="l" r="r" t="t"/>
                <a:pathLst>
                  <a:path extrusionOk="0" h="4094" w="5472">
                    <a:moveTo>
                      <a:pt x="1367" y="0"/>
                    </a:moveTo>
                    <a:cubicBezTo>
                      <a:pt x="1109" y="0"/>
                      <a:pt x="873" y="132"/>
                      <a:pt x="699" y="325"/>
                    </a:cubicBezTo>
                    <a:cubicBezTo>
                      <a:pt x="274" y="538"/>
                      <a:pt x="0" y="1024"/>
                      <a:pt x="304" y="1572"/>
                    </a:cubicBezTo>
                    <a:cubicBezTo>
                      <a:pt x="821" y="2442"/>
                      <a:pt x="1866" y="4094"/>
                      <a:pt x="3002" y="4094"/>
                    </a:cubicBezTo>
                    <a:cubicBezTo>
                      <a:pt x="3335" y="4094"/>
                      <a:pt x="3675" y="3952"/>
                      <a:pt x="4012" y="3608"/>
                    </a:cubicBezTo>
                    <a:cubicBezTo>
                      <a:pt x="5471" y="2119"/>
                      <a:pt x="2797" y="781"/>
                      <a:pt x="1824" y="143"/>
                    </a:cubicBezTo>
                    <a:cubicBezTo>
                      <a:pt x="1669" y="43"/>
                      <a:pt x="1514" y="0"/>
                      <a:pt x="136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33" name="Google Shape;133;p4"/>
              <p:cNvSpPr/>
              <p:nvPr/>
            </p:nvSpPr>
            <p:spPr>
              <a:xfrm>
                <a:off x="34400" y="1000300"/>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34" name="Google Shape;134;p4"/>
              <p:cNvSpPr/>
              <p:nvPr/>
            </p:nvSpPr>
            <p:spPr>
              <a:xfrm>
                <a:off x="444550" y="813825"/>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35" name="Google Shape;135;p4"/>
            <p:cNvSpPr/>
            <p:nvPr/>
          </p:nvSpPr>
          <p:spPr>
            <a:xfrm flipH="1" rot="2700000">
              <a:off x="8642809" y="3594904"/>
              <a:ext cx="848817" cy="493145"/>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36" name="Google Shape;136;p4"/>
            <p:cNvSpPr/>
            <p:nvPr/>
          </p:nvSpPr>
          <p:spPr>
            <a:xfrm flipH="1">
              <a:off x="8008750" y="4237025"/>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37" name="Google Shape;137;p4"/>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a:spcBef>
                <a:spcPts val="0"/>
              </a:spcBef>
              <a:spcAft>
                <a:spcPts val="0"/>
              </a:spcAft>
              <a:buSzPts val="3800"/>
              <a:buNone/>
              <a:defRPr/>
            </a:lvl1pPr>
            <a:lvl2pPr lvl="1">
              <a:spcBef>
                <a:spcPts val="0"/>
              </a:spcBef>
              <a:spcAft>
                <a:spcPts val="0"/>
              </a:spcAft>
              <a:buSzPts val="3800"/>
              <a:buNone/>
              <a:defRPr/>
            </a:lvl2pPr>
            <a:lvl3pPr lvl="2">
              <a:spcBef>
                <a:spcPts val="0"/>
              </a:spcBef>
              <a:spcAft>
                <a:spcPts val="0"/>
              </a:spcAft>
              <a:buSzPts val="3800"/>
              <a:buNone/>
              <a:defRPr/>
            </a:lvl3pPr>
            <a:lvl4pPr lvl="3">
              <a:spcBef>
                <a:spcPts val="0"/>
              </a:spcBef>
              <a:spcAft>
                <a:spcPts val="0"/>
              </a:spcAft>
              <a:buSzPts val="3800"/>
              <a:buNone/>
              <a:defRPr/>
            </a:lvl4pPr>
            <a:lvl5pPr lvl="4">
              <a:spcBef>
                <a:spcPts val="0"/>
              </a:spcBef>
              <a:spcAft>
                <a:spcPts val="0"/>
              </a:spcAft>
              <a:buSzPts val="3800"/>
              <a:buNone/>
              <a:defRPr/>
            </a:lvl5pPr>
            <a:lvl6pPr lvl="5">
              <a:spcBef>
                <a:spcPts val="0"/>
              </a:spcBef>
              <a:spcAft>
                <a:spcPts val="0"/>
              </a:spcAft>
              <a:buSzPts val="3800"/>
              <a:buNone/>
              <a:defRPr/>
            </a:lvl6pPr>
            <a:lvl7pPr lvl="6">
              <a:spcBef>
                <a:spcPts val="0"/>
              </a:spcBef>
              <a:spcAft>
                <a:spcPts val="0"/>
              </a:spcAft>
              <a:buSzPts val="3800"/>
              <a:buNone/>
              <a:defRPr/>
            </a:lvl7pPr>
            <a:lvl8pPr lvl="7">
              <a:spcBef>
                <a:spcPts val="0"/>
              </a:spcBef>
              <a:spcAft>
                <a:spcPts val="0"/>
              </a:spcAft>
              <a:buSzPts val="3800"/>
              <a:buNone/>
              <a:defRPr/>
            </a:lvl8pPr>
            <a:lvl9pPr lvl="8">
              <a:spcBef>
                <a:spcPts val="0"/>
              </a:spcBef>
              <a:spcAft>
                <a:spcPts val="0"/>
              </a:spcAft>
              <a:buSzPts val="3800"/>
              <a:buNone/>
              <a:defRPr/>
            </a:lvl9pPr>
          </a:lstStyle>
          <a:p/>
        </p:txBody>
      </p:sp>
      <p:sp>
        <p:nvSpPr>
          <p:cNvPr id="138" name="Google Shape;138;p4"/>
          <p:cNvSpPr txBox="1"/>
          <p:nvPr>
            <p:ph idx="1" type="body"/>
          </p:nvPr>
        </p:nvSpPr>
        <p:spPr>
          <a:xfrm>
            <a:off x="624072" y="2407392"/>
            <a:ext cx="6752700" cy="7219200"/>
          </a:xfrm>
          <a:prstGeom prst="rect">
            <a:avLst/>
          </a:prstGeom>
        </p:spPr>
        <p:txBody>
          <a:bodyPr anchorCtr="0" anchor="t" bIns="107175" lIns="107175" spcFirstLastPara="1" rIns="107175" wrap="square" tIns="107175">
            <a:noAutofit/>
          </a:bodyPr>
          <a:lstStyle>
            <a:lvl1pPr indent="-317500" lvl="0" marL="457200">
              <a:spcBef>
                <a:spcPts val="0"/>
              </a:spcBef>
              <a:spcAft>
                <a:spcPts val="0"/>
              </a:spcAft>
              <a:buClr>
                <a:schemeClr val="accent4"/>
              </a:buClr>
              <a:buSzPts val="1400"/>
              <a:buFont typeface="Krub Medium"/>
              <a:buAutoNum type="arabicPeriod"/>
              <a:defRPr sz="1400"/>
            </a:lvl1pPr>
            <a:lvl2pPr indent="-317500" lvl="1" marL="914400">
              <a:spcBef>
                <a:spcPts val="0"/>
              </a:spcBef>
              <a:spcAft>
                <a:spcPts val="0"/>
              </a:spcAft>
              <a:buClr>
                <a:srgbClr val="434343"/>
              </a:buClr>
              <a:buSzPts val="1400"/>
              <a:buFont typeface="Roboto Condensed Light"/>
              <a:buAutoNum type="alphaLcPeriod"/>
              <a:defRPr/>
            </a:lvl2pPr>
            <a:lvl3pPr indent="-317500" lvl="2" marL="1371600">
              <a:spcBef>
                <a:spcPts val="0"/>
              </a:spcBef>
              <a:spcAft>
                <a:spcPts val="0"/>
              </a:spcAft>
              <a:buClr>
                <a:srgbClr val="434343"/>
              </a:buClr>
              <a:buSzPts val="1400"/>
              <a:buFont typeface="Roboto Condensed Light"/>
              <a:buAutoNum type="romanLcPeriod"/>
              <a:defRPr/>
            </a:lvl3pPr>
            <a:lvl4pPr indent="-317500" lvl="3" marL="1828800">
              <a:spcBef>
                <a:spcPts val="0"/>
              </a:spcBef>
              <a:spcAft>
                <a:spcPts val="0"/>
              </a:spcAft>
              <a:buClr>
                <a:srgbClr val="434343"/>
              </a:buClr>
              <a:buSzPts val="1400"/>
              <a:buFont typeface="Roboto Condensed Light"/>
              <a:buAutoNum type="arabicPeriod"/>
              <a:defRPr/>
            </a:lvl4pPr>
            <a:lvl5pPr indent="-317500" lvl="4" marL="2286000">
              <a:spcBef>
                <a:spcPts val="0"/>
              </a:spcBef>
              <a:spcAft>
                <a:spcPts val="0"/>
              </a:spcAft>
              <a:buClr>
                <a:srgbClr val="434343"/>
              </a:buClr>
              <a:buSzPts val="1400"/>
              <a:buFont typeface="Roboto Condensed Light"/>
              <a:buAutoNum type="alphaLcPeriod"/>
              <a:defRPr/>
            </a:lvl5pPr>
            <a:lvl6pPr indent="-317500" lvl="5" marL="2743200">
              <a:spcBef>
                <a:spcPts val="0"/>
              </a:spcBef>
              <a:spcAft>
                <a:spcPts val="0"/>
              </a:spcAft>
              <a:buClr>
                <a:srgbClr val="434343"/>
              </a:buClr>
              <a:buSzPts val="1400"/>
              <a:buFont typeface="Roboto Condensed Light"/>
              <a:buAutoNum type="romanLcPeriod"/>
              <a:defRPr/>
            </a:lvl6pPr>
            <a:lvl7pPr indent="-317500" lvl="6" marL="3200400">
              <a:spcBef>
                <a:spcPts val="0"/>
              </a:spcBef>
              <a:spcAft>
                <a:spcPts val="0"/>
              </a:spcAft>
              <a:buClr>
                <a:srgbClr val="434343"/>
              </a:buClr>
              <a:buSzPts val="1400"/>
              <a:buFont typeface="Roboto Condensed Light"/>
              <a:buAutoNum type="arabicPeriod"/>
              <a:defRPr/>
            </a:lvl7pPr>
            <a:lvl8pPr indent="-317500" lvl="7" marL="3657600">
              <a:spcBef>
                <a:spcPts val="0"/>
              </a:spcBef>
              <a:spcAft>
                <a:spcPts val="0"/>
              </a:spcAft>
              <a:buClr>
                <a:srgbClr val="434343"/>
              </a:buClr>
              <a:buSzPts val="1400"/>
              <a:buFont typeface="Roboto Condensed Light"/>
              <a:buAutoNum type="alphaLcPeriod"/>
              <a:defRPr/>
            </a:lvl8pPr>
            <a:lvl9pPr indent="-317500" lvl="8" marL="4114800">
              <a:spcBef>
                <a:spcPts val="0"/>
              </a:spcBef>
              <a:spcAft>
                <a:spcPts val="0"/>
              </a:spcAft>
              <a:buClr>
                <a:srgbClr val="434343"/>
              </a:buClr>
              <a:buSzPts val="1400"/>
              <a:buFont typeface="Roboto Condensed Light"/>
              <a:buAutoNum type="romanLcPeriod"/>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
  <p:cSld name="CUSTOM_14">
    <p:spTree>
      <p:nvGrpSpPr>
        <p:cNvPr id="948" name="Shape 948"/>
        <p:cNvGrpSpPr/>
        <p:nvPr/>
      </p:nvGrpSpPr>
      <p:grpSpPr>
        <a:xfrm>
          <a:off x="0" y="0"/>
          <a:ext cx="0" cy="0"/>
          <a:chOff x="0" y="0"/>
          <a:chExt cx="0" cy="0"/>
        </a:xfrm>
      </p:grpSpPr>
      <p:grpSp>
        <p:nvGrpSpPr>
          <p:cNvPr id="949" name="Google Shape;949;p31"/>
          <p:cNvGrpSpPr/>
          <p:nvPr/>
        </p:nvGrpSpPr>
        <p:grpSpPr>
          <a:xfrm>
            <a:off x="159380" y="-477500"/>
            <a:ext cx="8276846" cy="10832351"/>
            <a:chOff x="182149" y="-228600"/>
            <a:chExt cx="9459252" cy="5185921"/>
          </a:xfrm>
        </p:grpSpPr>
        <p:sp>
          <p:nvSpPr>
            <p:cNvPr id="950" name="Google Shape;950;p31"/>
            <p:cNvSpPr/>
            <p:nvPr/>
          </p:nvSpPr>
          <p:spPr>
            <a:xfrm rot="-1845798">
              <a:off x="248551" y="4281773"/>
              <a:ext cx="848837" cy="493157"/>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51" name="Google Shape;951;p31"/>
            <p:cNvSpPr/>
            <p:nvPr/>
          </p:nvSpPr>
          <p:spPr>
            <a:xfrm>
              <a:off x="240238" y="370162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952" name="Google Shape;952;p31"/>
            <p:cNvGrpSpPr/>
            <p:nvPr/>
          </p:nvGrpSpPr>
          <p:grpSpPr>
            <a:xfrm>
              <a:off x="6903525" y="-228600"/>
              <a:ext cx="2737876" cy="2413425"/>
              <a:chOff x="6903525" y="-228600"/>
              <a:chExt cx="2737876" cy="2413425"/>
            </a:xfrm>
          </p:grpSpPr>
          <p:sp>
            <p:nvSpPr>
              <p:cNvPr id="953" name="Google Shape;953;p31"/>
              <p:cNvSpPr/>
              <p:nvPr/>
            </p:nvSpPr>
            <p:spPr>
              <a:xfrm>
                <a:off x="6903525" y="-152400"/>
                <a:ext cx="2737876" cy="1737920"/>
              </a:xfrm>
              <a:custGeom>
                <a:rect b="b" l="l" r="r" t="t"/>
                <a:pathLst>
                  <a:path extrusionOk="0" h="77301" w="101431">
                    <a:moveTo>
                      <a:pt x="14925" y="0"/>
                    </a:moveTo>
                    <a:cubicBezTo>
                      <a:pt x="14317" y="1277"/>
                      <a:pt x="13587" y="2796"/>
                      <a:pt x="12523" y="4681"/>
                    </a:cubicBezTo>
                    <a:cubicBezTo>
                      <a:pt x="7690" y="13252"/>
                      <a:pt x="0" y="23617"/>
                      <a:pt x="6231" y="34377"/>
                    </a:cubicBezTo>
                    <a:cubicBezTo>
                      <a:pt x="12675" y="45472"/>
                      <a:pt x="24742" y="43800"/>
                      <a:pt x="35563" y="45928"/>
                    </a:cubicBezTo>
                    <a:cubicBezTo>
                      <a:pt x="55260" y="49788"/>
                      <a:pt x="53922" y="66506"/>
                      <a:pt x="69515" y="74864"/>
                    </a:cubicBezTo>
                    <a:cubicBezTo>
                      <a:pt x="72638" y="76540"/>
                      <a:pt x="75607" y="77301"/>
                      <a:pt x="78417" y="77301"/>
                    </a:cubicBezTo>
                    <a:cubicBezTo>
                      <a:pt x="87944" y="77301"/>
                      <a:pt x="95657" y="68560"/>
                      <a:pt x="101431" y="57083"/>
                    </a:cubicBezTo>
                    <a:lnTo>
                      <a:pt x="101431" y="0"/>
                    </a:ln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54" name="Google Shape;954;p31"/>
              <p:cNvSpPr/>
              <p:nvPr/>
            </p:nvSpPr>
            <p:spPr>
              <a:xfrm>
                <a:off x="7001500" y="-228600"/>
                <a:ext cx="2294900" cy="2413425"/>
              </a:xfrm>
              <a:custGeom>
                <a:rect b="b" l="l" r="r" t="t"/>
                <a:pathLst>
                  <a:path extrusionOk="0" h="96537" w="91796">
                    <a:moveTo>
                      <a:pt x="1" y="0"/>
                    </a:moveTo>
                    <a:cubicBezTo>
                      <a:pt x="639" y="3222"/>
                      <a:pt x="730" y="6778"/>
                      <a:pt x="821" y="10426"/>
                    </a:cubicBezTo>
                    <a:cubicBezTo>
                      <a:pt x="1034" y="19939"/>
                      <a:pt x="1308" y="29788"/>
                      <a:pt x="12068" y="33222"/>
                    </a:cubicBezTo>
                    <a:cubicBezTo>
                      <a:pt x="14326" y="33945"/>
                      <a:pt x="16704" y="34207"/>
                      <a:pt x="19136" y="34207"/>
                    </a:cubicBezTo>
                    <a:cubicBezTo>
                      <a:pt x="22433" y="34207"/>
                      <a:pt x="25827" y="33725"/>
                      <a:pt x="29150" y="33253"/>
                    </a:cubicBezTo>
                    <a:cubicBezTo>
                      <a:pt x="32430" y="32792"/>
                      <a:pt x="35656" y="32339"/>
                      <a:pt x="38705" y="32339"/>
                    </a:cubicBezTo>
                    <a:cubicBezTo>
                      <a:pt x="45912" y="32339"/>
                      <a:pt x="52127" y="34870"/>
                      <a:pt x="55716" y="45806"/>
                    </a:cubicBezTo>
                    <a:cubicBezTo>
                      <a:pt x="57996" y="52828"/>
                      <a:pt x="56142" y="59545"/>
                      <a:pt x="54318" y="66050"/>
                    </a:cubicBezTo>
                    <a:cubicBezTo>
                      <a:pt x="52038" y="74226"/>
                      <a:pt x="49910" y="81977"/>
                      <a:pt x="56446" y="89150"/>
                    </a:cubicBezTo>
                    <a:cubicBezTo>
                      <a:pt x="60853" y="93983"/>
                      <a:pt x="66537" y="96536"/>
                      <a:pt x="72586" y="96536"/>
                    </a:cubicBezTo>
                    <a:cubicBezTo>
                      <a:pt x="74805" y="96536"/>
                      <a:pt x="77054" y="96202"/>
                      <a:pt x="79303" y="95533"/>
                    </a:cubicBezTo>
                    <a:cubicBezTo>
                      <a:pt x="84166" y="94074"/>
                      <a:pt x="88483" y="91187"/>
                      <a:pt x="91796" y="87448"/>
                    </a:cubicBezTo>
                    <a:lnTo>
                      <a:pt x="91796" y="86871"/>
                    </a:lnTo>
                    <a:cubicBezTo>
                      <a:pt x="88513" y="90731"/>
                      <a:pt x="84136" y="93679"/>
                      <a:pt x="79182" y="95169"/>
                    </a:cubicBezTo>
                    <a:cubicBezTo>
                      <a:pt x="76963" y="95830"/>
                      <a:pt x="74757" y="96155"/>
                      <a:pt x="72603" y="96155"/>
                    </a:cubicBezTo>
                    <a:cubicBezTo>
                      <a:pt x="66641" y="96155"/>
                      <a:pt x="61073" y="93663"/>
                      <a:pt x="56719" y="88907"/>
                    </a:cubicBezTo>
                    <a:cubicBezTo>
                      <a:pt x="50336" y="81855"/>
                      <a:pt x="52433" y="74226"/>
                      <a:pt x="54683" y="66171"/>
                    </a:cubicBezTo>
                    <a:cubicBezTo>
                      <a:pt x="56506" y="59606"/>
                      <a:pt x="58391" y="52797"/>
                      <a:pt x="56050" y="45685"/>
                    </a:cubicBezTo>
                    <a:cubicBezTo>
                      <a:pt x="52420" y="34536"/>
                      <a:pt x="46117" y="31956"/>
                      <a:pt x="38799" y="31956"/>
                    </a:cubicBezTo>
                    <a:cubicBezTo>
                      <a:pt x="35703" y="31956"/>
                      <a:pt x="32424" y="32418"/>
                      <a:pt x="29089" y="32888"/>
                    </a:cubicBezTo>
                    <a:cubicBezTo>
                      <a:pt x="25774" y="33344"/>
                      <a:pt x="22398" y="33820"/>
                      <a:pt x="19125" y="33820"/>
                    </a:cubicBezTo>
                    <a:cubicBezTo>
                      <a:pt x="16726" y="33820"/>
                      <a:pt x="14383" y="33565"/>
                      <a:pt x="12159" y="32858"/>
                    </a:cubicBezTo>
                    <a:cubicBezTo>
                      <a:pt x="1672" y="29514"/>
                      <a:pt x="1429" y="19788"/>
                      <a:pt x="1186" y="10395"/>
                    </a:cubicBezTo>
                    <a:cubicBezTo>
                      <a:pt x="1095" y="6869"/>
                      <a:pt x="1004" y="3283"/>
                      <a:pt x="3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55" name="Google Shape;955;p31"/>
              <p:cNvSpPr/>
              <p:nvPr/>
            </p:nvSpPr>
            <p:spPr>
              <a:xfrm>
                <a:off x="7900000" y="1311325"/>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56" name="Google Shape;956;p31"/>
              <p:cNvSpPr/>
              <p:nvPr/>
            </p:nvSpPr>
            <p:spPr>
              <a:xfrm>
                <a:off x="7849075" y="1141125"/>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57" name="Google Shape;957;p31"/>
              <p:cNvSpPr/>
              <p:nvPr/>
            </p:nvSpPr>
            <p:spPr>
              <a:xfrm>
                <a:off x="7568675" y="942775"/>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58" name="Google Shape;958;p31"/>
              <p:cNvSpPr/>
              <p:nvPr/>
            </p:nvSpPr>
            <p:spPr>
              <a:xfrm>
                <a:off x="8840775" y="1776950"/>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59" name="Google Shape;959;p31"/>
              <p:cNvSpPr/>
              <p:nvPr/>
            </p:nvSpPr>
            <p:spPr>
              <a:xfrm>
                <a:off x="8626075" y="1969750"/>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60" name="Google Shape;960;p31"/>
              <p:cNvSpPr/>
              <p:nvPr/>
            </p:nvSpPr>
            <p:spPr>
              <a:xfrm>
                <a:off x="8183275" y="15498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61" name="Google Shape;961;p31"/>
              <p:cNvSpPr/>
              <p:nvPr/>
            </p:nvSpPr>
            <p:spPr>
              <a:xfrm>
                <a:off x="8524875" y="1554975"/>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62" name="Google Shape;962;p31"/>
              <p:cNvSpPr/>
              <p:nvPr/>
            </p:nvSpPr>
            <p:spPr>
              <a:xfrm>
                <a:off x="7183450" y="-152400"/>
                <a:ext cx="1960550" cy="1491750"/>
              </a:xfrm>
              <a:custGeom>
                <a:rect b="b" l="l" r="r" t="t"/>
                <a:pathLst>
                  <a:path extrusionOk="0" h="59670" w="78422">
                    <a:moveTo>
                      <a:pt x="2189" y="0"/>
                    </a:moveTo>
                    <a:cubicBezTo>
                      <a:pt x="426" y="4985"/>
                      <a:pt x="1" y="10091"/>
                      <a:pt x="1673" y="13708"/>
                    </a:cubicBezTo>
                    <a:cubicBezTo>
                      <a:pt x="4602" y="19963"/>
                      <a:pt x="9708" y="21470"/>
                      <a:pt x="15404" y="21470"/>
                    </a:cubicBezTo>
                    <a:cubicBezTo>
                      <a:pt x="19757" y="21470"/>
                      <a:pt x="24454" y="20590"/>
                      <a:pt x="28786" y="20274"/>
                    </a:cubicBezTo>
                    <a:cubicBezTo>
                      <a:pt x="32688" y="19983"/>
                      <a:pt x="36623" y="19577"/>
                      <a:pt x="40322" y="19577"/>
                    </a:cubicBezTo>
                    <a:cubicBezTo>
                      <a:pt x="48983" y="19577"/>
                      <a:pt x="56349" y="21800"/>
                      <a:pt x="58968" y="32918"/>
                    </a:cubicBezTo>
                    <a:cubicBezTo>
                      <a:pt x="61096" y="42007"/>
                      <a:pt x="50974" y="54742"/>
                      <a:pt x="64197" y="59028"/>
                    </a:cubicBezTo>
                    <a:cubicBezTo>
                      <a:pt x="65521" y="59463"/>
                      <a:pt x="66776" y="59670"/>
                      <a:pt x="67964" y="59670"/>
                    </a:cubicBezTo>
                    <a:cubicBezTo>
                      <a:pt x="72257" y="59670"/>
                      <a:pt x="75684" y="56978"/>
                      <a:pt x="78422" y="52645"/>
                    </a:cubicBezTo>
                    <a:lnTo>
                      <a:pt x="78422" y="0"/>
                    </a:ln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63" name="Google Shape;963;p31"/>
              <p:cNvSpPr/>
              <p:nvPr/>
            </p:nvSpPr>
            <p:spPr>
              <a:xfrm>
                <a:off x="8406450" y="63725"/>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64" name="Google Shape;964;p31"/>
              <p:cNvSpPr/>
              <p:nvPr/>
            </p:nvSpPr>
            <p:spPr>
              <a:xfrm>
                <a:off x="8783650" y="63725"/>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65" name="Google Shape;965;p31"/>
              <p:cNvSpPr/>
              <p:nvPr/>
            </p:nvSpPr>
            <p:spPr>
              <a:xfrm>
                <a:off x="8754875" y="560413"/>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66" name="Google Shape;966;p31"/>
              <p:cNvSpPr/>
              <p:nvPr/>
            </p:nvSpPr>
            <p:spPr>
              <a:xfrm>
                <a:off x="7778225" y="0"/>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67" name="Google Shape;967;p31"/>
              <p:cNvSpPr/>
              <p:nvPr/>
            </p:nvSpPr>
            <p:spPr>
              <a:xfrm>
                <a:off x="8038300" y="158725"/>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968" name="Google Shape;968;p31"/>
            <p:cNvSpPr/>
            <p:nvPr/>
          </p:nvSpPr>
          <p:spPr>
            <a:xfrm flipH="1" rot="-10399619">
              <a:off x="287296" y="262861"/>
              <a:ext cx="1061548" cy="871778"/>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69" name="Google Shape;969;p31"/>
            <p:cNvSpPr/>
            <p:nvPr/>
          </p:nvSpPr>
          <p:spPr>
            <a:xfrm>
              <a:off x="667600" y="1093625"/>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70" name="Google Shape;970;p31"/>
            <p:cNvSpPr/>
            <p:nvPr/>
          </p:nvSpPr>
          <p:spPr>
            <a:xfrm flipH="1">
              <a:off x="187850" y="12672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71" name="Google Shape;971;p31"/>
            <p:cNvSpPr/>
            <p:nvPr/>
          </p:nvSpPr>
          <p:spPr>
            <a:xfrm>
              <a:off x="523425" y="1437738"/>
              <a:ext cx="73750" cy="57025"/>
            </a:xfrm>
            <a:custGeom>
              <a:rect b="b" l="l" r="r" t="t"/>
              <a:pathLst>
                <a:path extrusionOk="0" h="2281" w="2950">
                  <a:moveTo>
                    <a:pt x="1460" y="1"/>
                  </a:moveTo>
                  <a:cubicBezTo>
                    <a:pt x="1" y="1"/>
                    <a:pt x="1" y="2281"/>
                    <a:pt x="1460" y="2281"/>
                  </a:cubicBezTo>
                  <a:cubicBezTo>
                    <a:pt x="2949" y="2281"/>
                    <a:pt x="2949" y="1"/>
                    <a:pt x="146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72" name="Google Shape;972;p31"/>
            <p:cNvSpPr/>
            <p:nvPr/>
          </p:nvSpPr>
          <p:spPr>
            <a:xfrm>
              <a:off x="891875" y="813513"/>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973" name="Google Shape;973;p31"/>
          <p:cNvSpPr txBox="1"/>
          <p:nvPr>
            <p:ph type="title"/>
          </p:nvPr>
        </p:nvSpPr>
        <p:spPr>
          <a:xfrm>
            <a:off x="1616059" y="6926641"/>
            <a:ext cx="2044500" cy="1101900"/>
          </a:xfrm>
          <a:prstGeom prst="rect">
            <a:avLst/>
          </a:prstGeom>
        </p:spPr>
        <p:txBody>
          <a:bodyPr anchorCtr="0" anchor="ctr" bIns="107175" lIns="107175" spcFirstLastPara="1" rIns="107175" wrap="square" tIns="107175">
            <a:noAutofit/>
          </a:bodyPr>
          <a:lstStyle>
            <a:lvl1pPr lvl="0" rtl="0" algn="ctr">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974" name="Google Shape;974;p31"/>
          <p:cNvSpPr txBox="1"/>
          <p:nvPr>
            <p:ph idx="1" type="subTitle"/>
          </p:nvPr>
        </p:nvSpPr>
        <p:spPr>
          <a:xfrm>
            <a:off x="1427847" y="8015119"/>
            <a:ext cx="2420700" cy="10131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975" name="Google Shape;975;p31"/>
          <p:cNvSpPr txBox="1"/>
          <p:nvPr>
            <p:ph idx="2" type="title"/>
          </p:nvPr>
        </p:nvSpPr>
        <p:spPr>
          <a:xfrm>
            <a:off x="4340700" y="6926641"/>
            <a:ext cx="2044500" cy="1101900"/>
          </a:xfrm>
          <a:prstGeom prst="rect">
            <a:avLst/>
          </a:prstGeom>
        </p:spPr>
        <p:txBody>
          <a:bodyPr anchorCtr="0" anchor="ctr" bIns="107175" lIns="107175" spcFirstLastPara="1" rIns="107175" wrap="square" tIns="107175">
            <a:noAutofit/>
          </a:bodyPr>
          <a:lstStyle>
            <a:lvl1pPr lvl="0" rtl="0" algn="ctr">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976" name="Google Shape;976;p31"/>
          <p:cNvSpPr txBox="1"/>
          <p:nvPr>
            <p:ph idx="3" type="subTitle"/>
          </p:nvPr>
        </p:nvSpPr>
        <p:spPr>
          <a:xfrm>
            <a:off x="4152488" y="8015119"/>
            <a:ext cx="2420700" cy="10131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977" name="Google Shape;977;p31"/>
          <p:cNvSpPr txBox="1"/>
          <p:nvPr>
            <p:ph idx="4"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19">
    <p:spTree>
      <p:nvGrpSpPr>
        <p:cNvPr id="978" name="Shape 978"/>
        <p:cNvGrpSpPr/>
        <p:nvPr/>
      </p:nvGrpSpPr>
      <p:grpSpPr>
        <a:xfrm>
          <a:off x="0" y="0"/>
          <a:ext cx="0" cy="0"/>
          <a:chOff x="0" y="0"/>
          <a:chExt cx="0" cy="0"/>
        </a:xfrm>
      </p:grpSpPr>
      <p:grpSp>
        <p:nvGrpSpPr>
          <p:cNvPr id="979" name="Google Shape;979;p32"/>
          <p:cNvGrpSpPr/>
          <p:nvPr/>
        </p:nvGrpSpPr>
        <p:grpSpPr>
          <a:xfrm>
            <a:off x="-11" y="-1772239"/>
            <a:ext cx="8063103" cy="12400006"/>
            <a:chOff x="-12" y="-848448"/>
            <a:chExt cx="9214974" cy="5936426"/>
          </a:xfrm>
        </p:grpSpPr>
        <p:sp>
          <p:nvSpPr>
            <p:cNvPr id="980" name="Google Shape;980;p32"/>
            <p:cNvSpPr/>
            <p:nvPr/>
          </p:nvSpPr>
          <p:spPr>
            <a:xfrm flipH="1">
              <a:off x="6873425" y="-214100"/>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81" name="Google Shape;981;p32"/>
            <p:cNvSpPr/>
            <p:nvPr/>
          </p:nvSpPr>
          <p:spPr>
            <a:xfrm rot="10002852">
              <a:off x="5360620" y="-424917"/>
              <a:ext cx="3796285" cy="947390"/>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82" name="Google Shape;982;p32"/>
            <p:cNvSpPr/>
            <p:nvPr/>
          </p:nvSpPr>
          <p:spPr>
            <a:xfrm rot="10800000">
              <a:off x="7685152" y="1012863"/>
              <a:ext cx="36500" cy="28150"/>
            </a:xfrm>
            <a:custGeom>
              <a:rect b="b" l="l" r="r" t="t"/>
              <a:pathLst>
                <a:path extrusionOk="0" h="1126" w="1460">
                  <a:moveTo>
                    <a:pt x="730" y="1"/>
                  </a:moveTo>
                  <a:cubicBezTo>
                    <a:pt x="1" y="1"/>
                    <a:pt x="1" y="1126"/>
                    <a:pt x="730" y="1126"/>
                  </a:cubicBezTo>
                  <a:cubicBezTo>
                    <a:pt x="1460" y="1126"/>
                    <a:pt x="1460" y="1"/>
                    <a:pt x="73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83" name="Google Shape;983;p32"/>
            <p:cNvSpPr/>
            <p:nvPr/>
          </p:nvSpPr>
          <p:spPr>
            <a:xfrm rot="10800000">
              <a:off x="8739927" y="946000"/>
              <a:ext cx="207475" cy="161875"/>
            </a:xfrm>
            <a:custGeom>
              <a:rect b="b" l="l" r="r" t="t"/>
              <a:pathLst>
                <a:path extrusionOk="0" h="6475" w="8299">
                  <a:moveTo>
                    <a:pt x="4165" y="1"/>
                  </a:moveTo>
                  <a:cubicBezTo>
                    <a:pt x="1" y="1"/>
                    <a:pt x="1" y="6475"/>
                    <a:pt x="4165" y="6475"/>
                  </a:cubicBezTo>
                  <a:cubicBezTo>
                    <a:pt x="8299" y="6475"/>
                    <a:pt x="8299" y="1"/>
                    <a:pt x="4165"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84" name="Google Shape;984;p32"/>
            <p:cNvSpPr/>
            <p:nvPr/>
          </p:nvSpPr>
          <p:spPr>
            <a:xfrm rot="10800000">
              <a:off x="8886577" y="338775"/>
              <a:ext cx="60825" cy="47150"/>
            </a:xfrm>
            <a:custGeom>
              <a:rect b="b" l="l" r="r" t="t"/>
              <a:pathLst>
                <a:path extrusionOk="0" h="1886" w="2433">
                  <a:moveTo>
                    <a:pt x="1216" y="1"/>
                  </a:moveTo>
                  <a:cubicBezTo>
                    <a:pt x="0" y="1"/>
                    <a:pt x="0" y="1885"/>
                    <a:pt x="1216" y="1885"/>
                  </a:cubicBezTo>
                  <a:cubicBezTo>
                    <a:pt x="2432" y="1885"/>
                    <a:pt x="2432" y="1"/>
                    <a:pt x="1216"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85" name="Google Shape;985;p32"/>
            <p:cNvSpPr/>
            <p:nvPr/>
          </p:nvSpPr>
          <p:spPr>
            <a:xfrm rot="10800000">
              <a:off x="8328890" y="1269250"/>
              <a:ext cx="110225" cy="85900"/>
            </a:xfrm>
            <a:custGeom>
              <a:rect b="b" l="l" r="r" t="t"/>
              <a:pathLst>
                <a:path extrusionOk="0" h="3436" w="4409">
                  <a:moveTo>
                    <a:pt x="2220" y="1"/>
                  </a:moveTo>
                  <a:cubicBezTo>
                    <a:pt x="1" y="1"/>
                    <a:pt x="1" y="3435"/>
                    <a:pt x="2220" y="3435"/>
                  </a:cubicBezTo>
                  <a:cubicBezTo>
                    <a:pt x="4408" y="3435"/>
                    <a:pt x="4408" y="1"/>
                    <a:pt x="222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986" name="Google Shape;986;p32"/>
            <p:cNvGrpSpPr/>
            <p:nvPr/>
          </p:nvGrpSpPr>
          <p:grpSpPr>
            <a:xfrm>
              <a:off x="2" y="4300218"/>
              <a:ext cx="1289997" cy="787759"/>
              <a:chOff x="593100" y="4542650"/>
              <a:chExt cx="1005375" cy="613950"/>
            </a:xfrm>
          </p:grpSpPr>
          <p:sp>
            <p:nvSpPr>
              <p:cNvPr id="987" name="Google Shape;987;p32"/>
              <p:cNvSpPr/>
              <p:nvPr/>
            </p:nvSpPr>
            <p:spPr>
              <a:xfrm>
                <a:off x="954050" y="4731300"/>
                <a:ext cx="166450" cy="142100"/>
              </a:xfrm>
              <a:custGeom>
                <a:rect b="b" l="l" r="r" t="t"/>
                <a:pathLst>
                  <a:path extrusionOk="0" h="5684" w="6658">
                    <a:moveTo>
                      <a:pt x="5064" y="0"/>
                    </a:moveTo>
                    <a:cubicBezTo>
                      <a:pt x="4902" y="0"/>
                      <a:pt x="4733" y="38"/>
                      <a:pt x="4560" y="125"/>
                    </a:cubicBezTo>
                    <a:cubicBezTo>
                      <a:pt x="3466" y="581"/>
                      <a:pt x="2250" y="854"/>
                      <a:pt x="1277" y="1614"/>
                    </a:cubicBezTo>
                    <a:cubicBezTo>
                      <a:pt x="153" y="2556"/>
                      <a:pt x="1" y="4106"/>
                      <a:pt x="1126" y="5109"/>
                    </a:cubicBezTo>
                    <a:cubicBezTo>
                      <a:pt x="1555" y="5514"/>
                      <a:pt x="2002" y="5684"/>
                      <a:pt x="2447" y="5684"/>
                    </a:cubicBezTo>
                    <a:cubicBezTo>
                      <a:pt x="4178" y="5684"/>
                      <a:pt x="5882" y="3114"/>
                      <a:pt x="6414" y="1736"/>
                    </a:cubicBezTo>
                    <a:cubicBezTo>
                      <a:pt x="6658" y="1128"/>
                      <a:pt x="6384" y="672"/>
                      <a:pt x="5958" y="429"/>
                    </a:cubicBezTo>
                    <a:cubicBezTo>
                      <a:pt x="5730" y="179"/>
                      <a:pt x="5415" y="0"/>
                      <a:pt x="5064"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988" name="Google Shape;988;p32"/>
              <p:cNvGrpSpPr/>
              <p:nvPr/>
            </p:nvGrpSpPr>
            <p:grpSpPr>
              <a:xfrm>
                <a:off x="593100" y="4542650"/>
                <a:ext cx="1005375" cy="613950"/>
                <a:chOff x="593100" y="4542650"/>
                <a:chExt cx="1005375" cy="613950"/>
              </a:xfrm>
            </p:grpSpPr>
            <p:sp>
              <p:nvSpPr>
                <p:cNvPr id="989" name="Google Shape;989;p32"/>
                <p:cNvSpPr/>
                <p:nvPr/>
              </p:nvSpPr>
              <p:spPr>
                <a:xfrm>
                  <a:off x="1128825" y="4542650"/>
                  <a:ext cx="154300" cy="110700"/>
                </a:xfrm>
                <a:custGeom>
                  <a:rect b="b" l="l" r="r" t="t"/>
                  <a:pathLst>
                    <a:path extrusionOk="0" h="4428" w="6172">
                      <a:moveTo>
                        <a:pt x="3676" y="0"/>
                      </a:moveTo>
                      <a:cubicBezTo>
                        <a:pt x="3008" y="0"/>
                        <a:pt x="2340" y="91"/>
                        <a:pt x="1733" y="345"/>
                      </a:cubicBezTo>
                      <a:cubicBezTo>
                        <a:pt x="578" y="862"/>
                        <a:pt x="1" y="2199"/>
                        <a:pt x="548" y="3385"/>
                      </a:cubicBezTo>
                      <a:cubicBezTo>
                        <a:pt x="881" y="4147"/>
                        <a:pt x="1392" y="4428"/>
                        <a:pt x="1962" y="4428"/>
                      </a:cubicBezTo>
                      <a:cubicBezTo>
                        <a:pt x="3006" y="4428"/>
                        <a:pt x="4248" y="3486"/>
                        <a:pt x="4955" y="2838"/>
                      </a:cubicBezTo>
                      <a:cubicBezTo>
                        <a:pt x="5138" y="2686"/>
                        <a:pt x="5229" y="2534"/>
                        <a:pt x="5290" y="2351"/>
                      </a:cubicBezTo>
                      <a:cubicBezTo>
                        <a:pt x="6171" y="1895"/>
                        <a:pt x="6050" y="224"/>
                        <a:pt x="4773" y="72"/>
                      </a:cubicBezTo>
                      <a:cubicBezTo>
                        <a:pt x="4415" y="28"/>
                        <a:pt x="4046" y="0"/>
                        <a:pt x="3676"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90" name="Google Shape;990;p32"/>
                <p:cNvSpPr/>
                <p:nvPr/>
              </p:nvSpPr>
              <p:spPr>
                <a:xfrm>
                  <a:off x="1169875" y="4704100"/>
                  <a:ext cx="145925" cy="137650"/>
                </a:xfrm>
                <a:custGeom>
                  <a:rect b="b" l="l" r="r" t="t"/>
                  <a:pathLst>
                    <a:path extrusionOk="0" h="5506" w="5837">
                      <a:moveTo>
                        <a:pt x="4275" y="0"/>
                      </a:moveTo>
                      <a:cubicBezTo>
                        <a:pt x="4191" y="0"/>
                        <a:pt x="4104" y="9"/>
                        <a:pt x="4012" y="27"/>
                      </a:cubicBezTo>
                      <a:cubicBezTo>
                        <a:pt x="3009" y="240"/>
                        <a:pt x="1824" y="848"/>
                        <a:pt x="1094" y="1577"/>
                      </a:cubicBezTo>
                      <a:cubicBezTo>
                        <a:pt x="0" y="2611"/>
                        <a:pt x="547" y="4100"/>
                        <a:pt x="1398" y="5134"/>
                      </a:cubicBezTo>
                      <a:cubicBezTo>
                        <a:pt x="1621" y="5393"/>
                        <a:pt x="1934" y="5506"/>
                        <a:pt x="2248" y="5506"/>
                      </a:cubicBezTo>
                      <a:cubicBezTo>
                        <a:pt x="2448" y="5506"/>
                        <a:pt x="2649" y="5460"/>
                        <a:pt x="2827" y="5377"/>
                      </a:cubicBezTo>
                      <a:cubicBezTo>
                        <a:pt x="4134" y="4799"/>
                        <a:pt x="5137" y="3462"/>
                        <a:pt x="5654" y="2124"/>
                      </a:cubicBezTo>
                      <a:cubicBezTo>
                        <a:pt x="5836" y="1638"/>
                        <a:pt x="5684" y="1243"/>
                        <a:pt x="5411" y="1000"/>
                      </a:cubicBezTo>
                      <a:cubicBezTo>
                        <a:pt x="5304" y="465"/>
                        <a:pt x="4891" y="0"/>
                        <a:pt x="4275"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91" name="Google Shape;991;p32"/>
                <p:cNvSpPr/>
                <p:nvPr/>
              </p:nvSpPr>
              <p:spPr>
                <a:xfrm>
                  <a:off x="1378850" y="4709925"/>
                  <a:ext cx="90450" cy="100100"/>
                </a:xfrm>
                <a:custGeom>
                  <a:rect b="b" l="l" r="r" t="t"/>
                  <a:pathLst>
                    <a:path extrusionOk="0" h="4004" w="3618">
                      <a:moveTo>
                        <a:pt x="2264" y="1"/>
                      </a:moveTo>
                      <a:cubicBezTo>
                        <a:pt x="1988" y="1"/>
                        <a:pt x="1713" y="101"/>
                        <a:pt x="1489" y="311"/>
                      </a:cubicBezTo>
                      <a:cubicBezTo>
                        <a:pt x="973" y="767"/>
                        <a:pt x="395" y="1192"/>
                        <a:pt x="152" y="1891"/>
                      </a:cubicBezTo>
                      <a:cubicBezTo>
                        <a:pt x="0" y="2347"/>
                        <a:pt x="30" y="2834"/>
                        <a:pt x="274" y="3259"/>
                      </a:cubicBezTo>
                      <a:cubicBezTo>
                        <a:pt x="522" y="3756"/>
                        <a:pt x="967" y="4004"/>
                        <a:pt x="1433" y="4004"/>
                      </a:cubicBezTo>
                      <a:cubicBezTo>
                        <a:pt x="1766" y="4004"/>
                        <a:pt x="2110" y="3877"/>
                        <a:pt x="2401" y="3624"/>
                      </a:cubicBezTo>
                      <a:cubicBezTo>
                        <a:pt x="2736" y="3320"/>
                        <a:pt x="2857" y="2834"/>
                        <a:pt x="2736" y="2408"/>
                      </a:cubicBezTo>
                      <a:cubicBezTo>
                        <a:pt x="2857" y="2287"/>
                        <a:pt x="2979" y="2165"/>
                        <a:pt x="3100" y="2074"/>
                      </a:cubicBezTo>
                      <a:cubicBezTo>
                        <a:pt x="3556" y="1648"/>
                        <a:pt x="3617" y="828"/>
                        <a:pt x="3161" y="402"/>
                      </a:cubicBezTo>
                      <a:cubicBezTo>
                        <a:pt x="2915" y="139"/>
                        <a:pt x="2589" y="1"/>
                        <a:pt x="2264" y="1"/>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92" name="Google Shape;992;p32"/>
                <p:cNvSpPr/>
                <p:nvPr/>
              </p:nvSpPr>
              <p:spPr>
                <a:xfrm>
                  <a:off x="1312725" y="4918100"/>
                  <a:ext cx="145175" cy="140375"/>
                </a:xfrm>
                <a:custGeom>
                  <a:rect b="b" l="l" r="r" t="t"/>
                  <a:pathLst>
                    <a:path extrusionOk="0" h="5615" w="5807">
                      <a:moveTo>
                        <a:pt x="4037" y="1"/>
                      </a:moveTo>
                      <a:cubicBezTo>
                        <a:pt x="3867" y="1"/>
                        <a:pt x="3686" y="41"/>
                        <a:pt x="3496" y="130"/>
                      </a:cubicBezTo>
                      <a:cubicBezTo>
                        <a:pt x="1885" y="859"/>
                        <a:pt x="1" y="3443"/>
                        <a:pt x="1520" y="5084"/>
                      </a:cubicBezTo>
                      <a:cubicBezTo>
                        <a:pt x="1874" y="5461"/>
                        <a:pt x="2284" y="5615"/>
                        <a:pt x="2701" y="5615"/>
                      </a:cubicBezTo>
                      <a:cubicBezTo>
                        <a:pt x="3395" y="5615"/>
                        <a:pt x="4108" y="5190"/>
                        <a:pt x="4621" y="4659"/>
                      </a:cubicBezTo>
                      <a:cubicBezTo>
                        <a:pt x="5563" y="3686"/>
                        <a:pt x="5806" y="2562"/>
                        <a:pt x="5654" y="1224"/>
                      </a:cubicBezTo>
                      <a:cubicBezTo>
                        <a:pt x="5624" y="768"/>
                        <a:pt x="5229" y="434"/>
                        <a:pt x="4803" y="312"/>
                      </a:cubicBezTo>
                      <a:cubicBezTo>
                        <a:pt x="4592" y="120"/>
                        <a:pt x="4331" y="1"/>
                        <a:pt x="4037" y="1"/>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93" name="Google Shape;993;p32"/>
                <p:cNvSpPr/>
                <p:nvPr/>
              </p:nvSpPr>
              <p:spPr>
                <a:xfrm>
                  <a:off x="1474575" y="5016225"/>
                  <a:ext cx="123900" cy="132150"/>
                </a:xfrm>
                <a:custGeom>
                  <a:rect b="b" l="l" r="r" t="t"/>
                  <a:pathLst>
                    <a:path extrusionOk="0" h="5286" w="4956">
                      <a:moveTo>
                        <a:pt x="3402" y="1"/>
                      </a:moveTo>
                      <a:cubicBezTo>
                        <a:pt x="3157" y="1"/>
                        <a:pt x="2907" y="83"/>
                        <a:pt x="2676" y="278"/>
                      </a:cubicBezTo>
                      <a:cubicBezTo>
                        <a:pt x="1642" y="1159"/>
                        <a:pt x="1" y="2862"/>
                        <a:pt x="518" y="4351"/>
                      </a:cubicBezTo>
                      <a:cubicBezTo>
                        <a:pt x="703" y="4934"/>
                        <a:pt x="1097" y="5286"/>
                        <a:pt x="1658" y="5286"/>
                      </a:cubicBezTo>
                      <a:cubicBezTo>
                        <a:pt x="1740" y="5286"/>
                        <a:pt x="1826" y="5278"/>
                        <a:pt x="1916" y="5263"/>
                      </a:cubicBezTo>
                      <a:cubicBezTo>
                        <a:pt x="2767" y="5172"/>
                        <a:pt x="3436" y="4351"/>
                        <a:pt x="3922" y="3743"/>
                      </a:cubicBezTo>
                      <a:cubicBezTo>
                        <a:pt x="4408" y="3135"/>
                        <a:pt x="4955" y="2314"/>
                        <a:pt x="4895" y="1494"/>
                      </a:cubicBezTo>
                      <a:cubicBezTo>
                        <a:pt x="4864" y="1068"/>
                        <a:pt x="4682" y="673"/>
                        <a:pt x="4378" y="460"/>
                      </a:cubicBezTo>
                      <a:cubicBezTo>
                        <a:pt x="4123" y="187"/>
                        <a:pt x="3769" y="1"/>
                        <a:pt x="3402" y="1"/>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94" name="Google Shape;994;p32"/>
                <p:cNvSpPr/>
                <p:nvPr/>
              </p:nvSpPr>
              <p:spPr>
                <a:xfrm>
                  <a:off x="938475" y="4583700"/>
                  <a:ext cx="144100" cy="89400"/>
                </a:xfrm>
                <a:custGeom>
                  <a:rect b="b" l="l" r="r" t="t"/>
                  <a:pathLst>
                    <a:path extrusionOk="0" h="3576" w="5764">
                      <a:moveTo>
                        <a:pt x="4036" y="0"/>
                      </a:moveTo>
                      <a:cubicBezTo>
                        <a:pt x="3781" y="0"/>
                        <a:pt x="3515" y="94"/>
                        <a:pt x="3268" y="314"/>
                      </a:cubicBezTo>
                      <a:cubicBezTo>
                        <a:pt x="2752" y="770"/>
                        <a:pt x="1809" y="922"/>
                        <a:pt x="1141" y="1287"/>
                      </a:cubicBezTo>
                      <a:cubicBezTo>
                        <a:pt x="1" y="1935"/>
                        <a:pt x="627" y="3576"/>
                        <a:pt x="1665" y="3576"/>
                      </a:cubicBezTo>
                      <a:cubicBezTo>
                        <a:pt x="1845" y="3576"/>
                        <a:pt x="2037" y="3527"/>
                        <a:pt x="2235" y="3415"/>
                      </a:cubicBezTo>
                      <a:cubicBezTo>
                        <a:pt x="3116" y="2928"/>
                        <a:pt x="4119" y="2776"/>
                        <a:pt x="4879" y="2077"/>
                      </a:cubicBezTo>
                      <a:cubicBezTo>
                        <a:pt x="5764" y="1264"/>
                        <a:pt x="4975" y="0"/>
                        <a:pt x="4036"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95" name="Google Shape;995;p32"/>
                <p:cNvSpPr/>
                <p:nvPr/>
              </p:nvSpPr>
              <p:spPr>
                <a:xfrm>
                  <a:off x="732925" y="4767950"/>
                  <a:ext cx="147450" cy="142000"/>
                </a:xfrm>
                <a:custGeom>
                  <a:rect b="b" l="l" r="r" t="t"/>
                  <a:pathLst>
                    <a:path extrusionOk="0" h="5680" w="5898">
                      <a:moveTo>
                        <a:pt x="4577" y="1"/>
                      </a:moveTo>
                      <a:cubicBezTo>
                        <a:pt x="4372" y="1"/>
                        <a:pt x="4167" y="56"/>
                        <a:pt x="3983" y="178"/>
                      </a:cubicBezTo>
                      <a:cubicBezTo>
                        <a:pt x="2979" y="604"/>
                        <a:pt x="1885" y="999"/>
                        <a:pt x="1065" y="1789"/>
                      </a:cubicBezTo>
                      <a:cubicBezTo>
                        <a:pt x="1" y="2823"/>
                        <a:pt x="122" y="4221"/>
                        <a:pt x="1034" y="5315"/>
                      </a:cubicBezTo>
                      <a:cubicBezTo>
                        <a:pt x="1263" y="5563"/>
                        <a:pt x="1587" y="5679"/>
                        <a:pt x="1909" y="5679"/>
                      </a:cubicBezTo>
                      <a:cubicBezTo>
                        <a:pt x="2101" y="5679"/>
                        <a:pt x="2293" y="5638"/>
                        <a:pt x="2463" y="5558"/>
                      </a:cubicBezTo>
                      <a:cubicBezTo>
                        <a:pt x="3922" y="4920"/>
                        <a:pt x="4773" y="3339"/>
                        <a:pt x="5563" y="2032"/>
                      </a:cubicBezTo>
                      <a:cubicBezTo>
                        <a:pt x="5806" y="1789"/>
                        <a:pt x="5897" y="1455"/>
                        <a:pt x="5837" y="1121"/>
                      </a:cubicBezTo>
                      <a:cubicBezTo>
                        <a:pt x="5791" y="484"/>
                        <a:pt x="5185" y="1"/>
                        <a:pt x="4577" y="1"/>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96" name="Google Shape;996;p32"/>
                <p:cNvSpPr/>
                <p:nvPr/>
              </p:nvSpPr>
              <p:spPr>
                <a:xfrm>
                  <a:off x="820050" y="4957225"/>
                  <a:ext cx="143150" cy="128000"/>
                </a:xfrm>
                <a:custGeom>
                  <a:rect b="b" l="l" r="r" t="t"/>
                  <a:pathLst>
                    <a:path extrusionOk="0" h="5120" w="5726">
                      <a:moveTo>
                        <a:pt x="3752" y="0"/>
                      </a:moveTo>
                      <a:cubicBezTo>
                        <a:pt x="1793" y="0"/>
                        <a:pt x="0" y="2247"/>
                        <a:pt x="224" y="4188"/>
                      </a:cubicBezTo>
                      <a:cubicBezTo>
                        <a:pt x="316" y="4783"/>
                        <a:pt x="873" y="5120"/>
                        <a:pt x="1415" y="5120"/>
                      </a:cubicBezTo>
                      <a:cubicBezTo>
                        <a:pt x="1593" y="5120"/>
                        <a:pt x="1769" y="5084"/>
                        <a:pt x="1926" y="5009"/>
                      </a:cubicBezTo>
                      <a:cubicBezTo>
                        <a:pt x="3172" y="4431"/>
                        <a:pt x="4115" y="3489"/>
                        <a:pt x="5118" y="2577"/>
                      </a:cubicBezTo>
                      <a:cubicBezTo>
                        <a:pt x="5361" y="2334"/>
                        <a:pt x="5452" y="2091"/>
                        <a:pt x="5482" y="1848"/>
                      </a:cubicBezTo>
                      <a:cubicBezTo>
                        <a:pt x="5726" y="1361"/>
                        <a:pt x="5665" y="723"/>
                        <a:pt x="5057" y="358"/>
                      </a:cubicBezTo>
                      <a:cubicBezTo>
                        <a:pt x="4627" y="110"/>
                        <a:pt x="4185" y="0"/>
                        <a:pt x="3752"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97" name="Google Shape;997;p32"/>
                <p:cNvSpPr/>
                <p:nvPr/>
              </p:nvSpPr>
              <p:spPr>
                <a:xfrm>
                  <a:off x="593100" y="5021925"/>
                  <a:ext cx="169500" cy="134675"/>
                </a:xfrm>
                <a:custGeom>
                  <a:rect b="b" l="l" r="r" t="t"/>
                  <a:pathLst>
                    <a:path extrusionOk="0" h="5387" w="6780">
                      <a:moveTo>
                        <a:pt x="5206" y="0"/>
                      </a:moveTo>
                      <a:cubicBezTo>
                        <a:pt x="5032" y="0"/>
                        <a:pt x="4846" y="44"/>
                        <a:pt x="4651" y="141"/>
                      </a:cubicBezTo>
                      <a:cubicBezTo>
                        <a:pt x="3192" y="931"/>
                        <a:pt x="1" y="2755"/>
                        <a:pt x="1855" y="4792"/>
                      </a:cubicBezTo>
                      <a:cubicBezTo>
                        <a:pt x="2251" y="5214"/>
                        <a:pt x="2649" y="5387"/>
                        <a:pt x="3039" y="5387"/>
                      </a:cubicBezTo>
                      <a:cubicBezTo>
                        <a:pt x="4448" y="5387"/>
                        <a:pt x="5748" y="3130"/>
                        <a:pt x="6414" y="2178"/>
                      </a:cubicBezTo>
                      <a:cubicBezTo>
                        <a:pt x="6779" y="1630"/>
                        <a:pt x="6627" y="1083"/>
                        <a:pt x="6262" y="749"/>
                      </a:cubicBezTo>
                      <a:cubicBezTo>
                        <a:pt x="6062" y="326"/>
                        <a:pt x="5682" y="0"/>
                        <a:pt x="5206"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98" name="Google Shape;998;p32"/>
                <p:cNvSpPr/>
                <p:nvPr/>
              </p:nvSpPr>
              <p:spPr>
                <a:xfrm>
                  <a:off x="1115150" y="4931025"/>
                  <a:ext cx="148200" cy="117650"/>
                </a:xfrm>
                <a:custGeom>
                  <a:rect b="b" l="l" r="r" t="t"/>
                  <a:pathLst>
                    <a:path extrusionOk="0" h="4706" w="5928">
                      <a:moveTo>
                        <a:pt x="4546" y="0"/>
                      </a:moveTo>
                      <a:cubicBezTo>
                        <a:pt x="4396" y="0"/>
                        <a:pt x="4237" y="40"/>
                        <a:pt x="4074" y="130"/>
                      </a:cubicBezTo>
                      <a:cubicBezTo>
                        <a:pt x="2797" y="829"/>
                        <a:pt x="1" y="2409"/>
                        <a:pt x="1612" y="4172"/>
                      </a:cubicBezTo>
                      <a:cubicBezTo>
                        <a:pt x="1957" y="4551"/>
                        <a:pt x="2306" y="4706"/>
                        <a:pt x="2647" y="4706"/>
                      </a:cubicBezTo>
                      <a:cubicBezTo>
                        <a:pt x="3868" y="4706"/>
                        <a:pt x="5000" y="2724"/>
                        <a:pt x="5594" y="1893"/>
                      </a:cubicBezTo>
                      <a:cubicBezTo>
                        <a:pt x="5928" y="1437"/>
                        <a:pt x="5776" y="950"/>
                        <a:pt x="5442" y="646"/>
                      </a:cubicBezTo>
                      <a:cubicBezTo>
                        <a:pt x="5286" y="291"/>
                        <a:pt x="4952" y="0"/>
                        <a:pt x="4546"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999" name="Google Shape;999;p32"/>
            <p:cNvSpPr/>
            <p:nvPr/>
          </p:nvSpPr>
          <p:spPr>
            <a:xfrm rot="7037420">
              <a:off x="58614" y="159243"/>
              <a:ext cx="622591" cy="511292"/>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00" name="Google Shape;1000;p32"/>
            <p:cNvSpPr/>
            <p:nvPr/>
          </p:nvSpPr>
          <p:spPr>
            <a:xfrm flipH="1">
              <a:off x="332805" y="530604"/>
              <a:ext cx="209372" cy="168853"/>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01" name="Google Shape;1001;p32"/>
            <p:cNvSpPr/>
            <p:nvPr/>
          </p:nvSpPr>
          <p:spPr>
            <a:xfrm flipH="1" rot="10800000">
              <a:off x="-12" y="867704"/>
              <a:ext cx="410470" cy="31850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02" name="Google Shape;1002;p32"/>
            <p:cNvSpPr/>
            <p:nvPr/>
          </p:nvSpPr>
          <p:spPr>
            <a:xfrm rot="10800000">
              <a:off x="161065" y="377142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03" name="Google Shape;1003;p32"/>
            <p:cNvSpPr/>
            <p:nvPr/>
          </p:nvSpPr>
          <p:spPr>
            <a:xfrm rot="10800000">
              <a:off x="180515" y="4320175"/>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04" name="Google Shape;1004;p32"/>
            <p:cNvSpPr/>
            <p:nvPr/>
          </p:nvSpPr>
          <p:spPr>
            <a:xfrm rot="10800000">
              <a:off x="8856915" y="4911675"/>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05" name="Google Shape;1005;p32"/>
            <p:cNvSpPr/>
            <p:nvPr/>
          </p:nvSpPr>
          <p:spPr>
            <a:xfrm rot="10800000">
              <a:off x="8077477" y="500210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06" name="Google Shape;1006;p32"/>
            <p:cNvSpPr/>
            <p:nvPr/>
          </p:nvSpPr>
          <p:spPr>
            <a:xfrm rot="10800000">
              <a:off x="8941077" y="4234275"/>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07" name="Google Shape;1007;p32"/>
            <p:cNvSpPr/>
            <p:nvPr/>
          </p:nvSpPr>
          <p:spPr>
            <a:xfrm rot="10800000">
              <a:off x="8610015" y="4836350"/>
              <a:ext cx="36500" cy="28900"/>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008" name="Google Shape;1008;p32"/>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
        <p:nvSpPr>
          <p:cNvPr id="1009" name="Google Shape;1009;p32"/>
          <p:cNvSpPr txBox="1"/>
          <p:nvPr>
            <p:ph idx="2" type="title"/>
          </p:nvPr>
        </p:nvSpPr>
        <p:spPr>
          <a:xfrm>
            <a:off x="1828881" y="4117618"/>
            <a:ext cx="2703900" cy="1101900"/>
          </a:xfrm>
          <a:prstGeom prst="rect">
            <a:avLst/>
          </a:prstGeom>
        </p:spPr>
        <p:txBody>
          <a:bodyPr anchorCtr="0" anchor="ctr" bIns="107175" lIns="107175" spcFirstLastPara="1" rIns="107175" wrap="square" tIns="107175">
            <a:noAutofit/>
          </a:bodyPr>
          <a:lstStyle>
            <a:lvl1pPr lvl="0" rtl="0" algn="ctr">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1010" name="Google Shape;1010;p32"/>
          <p:cNvSpPr txBox="1"/>
          <p:nvPr>
            <p:ph idx="1" type="subTitle"/>
          </p:nvPr>
        </p:nvSpPr>
        <p:spPr>
          <a:xfrm>
            <a:off x="4560664" y="4162419"/>
            <a:ext cx="2420700" cy="10131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1011" name="Google Shape;1011;p32"/>
          <p:cNvSpPr txBox="1"/>
          <p:nvPr>
            <p:ph idx="3" type="title"/>
          </p:nvPr>
        </p:nvSpPr>
        <p:spPr>
          <a:xfrm>
            <a:off x="1828881" y="7580003"/>
            <a:ext cx="2703900" cy="1101900"/>
          </a:xfrm>
          <a:prstGeom prst="rect">
            <a:avLst/>
          </a:prstGeom>
        </p:spPr>
        <p:txBody>
          <a:bodyPr anchorCtr="0" anchor="ctr" bIns="107175" lIns="107175" spcFirstLastPara="1" rIns="107175" wrap="square" tIns="107175">
            <a:noAutofit/>
          </a:bodyPr>
          <a:lstStyle>
            <a:lvl1pPr lvl="0" rtl="0" algn="ctr">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1012" name="Google Shape;1012;p32"/>
          <p:cNvSpPr txBox="1"/>
          <p:nvPr>
            <p:ph idx="4" type="subTitle"/>
          </p:nvPr>
        </p:nvSpPr>
        <p:spPr>
          <a:xfrm>
            <a:off x="4560664" y="7624805"/>
            <a:ext cx="2420700" cy="10131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20">
    <p:spTree>
      <p:nvGrpSpPr>
        <p:cNvPr id="1013" name="Shape 1013"/>
        <p:cNvGrpSpPr/>
        <p:nvPr/>
      </p:nvGrpSpPr>
      <p:grpSpPr>
        <a:xfrm>
          <a:off x="0" y="0"/>
          <a:ext cx="0" cy="0"/>
          <a:chOff x="0" y="0"/>
          <a:chExt cx="0" cy="0"/>
        </a:xfrm>
      </p:grpSpPr>
      <p:grpSp>
        <p:nvGrpSpPr>
          <p:cNvPr id="1014" name="Google Shape;1014;p33"/>
          <p:cNvGrpSpPr/>
          <p:nvPr/>
        </p:nvGrpSpPr>
        <p:grpSpPr>
          <a:xfrm flipH="1">
            <a:off x="-29805" y="-166825"/>
            <a:ext cx="8046424" cy="10951822"/>
            <a:chOff x="-34063" y="-79867"/>
            <a:chExt cx="9195913" cy="5243117"/>
          </a:xfrm>
        </p:grpSpPr>
        <p:sp>
          <p:nvSpPr>
            <p:cNvPr id="1015" name="Google Shape;1015;p33"/>
            <p:cNvSpPr/>
            <p:nvPr/>
          </p:nvSpPr>
          <p:spPr>
            <a:xfrm>
              <a:off x="79025" y="869047"/>
              <a:ext cx="478261" cy="323209"/>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16" name="Google Shape;1016;p33"/>
            <p:cNvSpPr/>
            <p:nvPr/>
          </p:nvSpPr>
          <p:spPr>
            <a:xfrm>
              <a:off x="963575" y="67725"/>
              <a:ext cx="250800" cy="269500"/>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1017" name="Google Shape;1017;p33"/>
            <p:cNvGrpSpPr/>
            <p:nvPr/>
          </p:nvGrpSpPr>
          <p:grpSpPr>
            <a:xfrm>
              <a:off x="7314682" y="3853079"/>
              <a:ext cx="1847168" cy="1310171"/>
              <a:chOff x="7296832" y="3833329"/>
              <a:chExt cx="1847168" cy="1310171"/>
            </a:xfrm>
          </p:grpSpPr>
          <p:sp>
            <p:nvSpPr>
              <p:cNvPr id="1018" name="Google Shape;1018;p33"/>
              <p:cNvSpPr/>
              <p:nvPr/>
            </p:nvSpPr>
            <p:spPr>
              <a:xfrm rot="10800000">
                <a:off x="7296832" y="3907832"/>
                <a:ext cx="159997" cy="124608"/>
              </a:xfrm>
              <a:custGeom>
                <a:rect b="b" l="l" r="r" t="t"/>
                <a:pathLst>
                  <a:path extrusionOk="0" h="2676" w="3436">
                    <a:moveTo>
                      <a:pt x="1703" y="1"/>
                    </a:moveTo>
                    <a:cubicBezTo>
                      <a:pt x="1" y="1"/>
                      <a:pt x="1" y="2675"/>
                      <a:pt x="1703" y="2675"/>
                    </a:cubicBezTo>
                    <a:cubicBezTo>
                      <a:pt x="3435" y="2675"/>
                      <a:pt x="3435" y="1"/>
                      <a:pt x="170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19" name="Google Shape;1019;p33"/>
              <p:cNvSpPr/>
              <p:nvPr/>
            </p:nvSpPr>
            <p:spPr>
              <a:xfrm rot="10800000">
                <a:off x="8906146" y="4647764"/>
                <a:ext cx="237854" cy="227610"/>
              </a:xfrm>
              <a:custGeom>
                <a:rect b="b" l="l" r="r" t="t"/>
                <a:pathLst>
                  <a:path extrusionOk="0" h="4888" w="5108">
                    <a:moveTo>
                      <a:pt x="1220" y="0"/>
                    </a:moveTo>
                    <a:cubicBezTo>
                      <a:pt x="683" y="0"/>
                      <a:pt x="116" y="347"/>
                      <a:pt x="62" y="1020"/>
                    </a:cubicBezTo>
                    <a:cubicBezTo>
                      <a:pt x="1" y="1932"/>
                      <a:pt x="62" y="2905"/>
                      <a:pt x="457" y="3725"/>
                    </a:cubicBezTo>
                    <a:cubicBezTo>
                      <a:pt x="824" y="4460"/>
                      <a:pt x="1545" y="4888"/>
                      <a:pt x="2302" y="4888"/>
                    </a:cubicBezTo>
                    <a:cubicBezTo>
                      <a:pt x="2610" y="4888"/>
                      <a:pt x="2924" y="4817"/>
                      <a:pt x="3223" y="4668"/>
                    </a:cubicBezTo>
                    <a:cubicBezTo>
                      <a:pt x="5107" y="3725"/>
                      <a:pt x="3496" y="1689"/>
                      <a:pt x="2554" y="747"/>
                    </a:cubicBezTo>
                    <a:cubicBezTo>
                      <a:pt x="2402" y="595"/>
                      <a:pt x="2250" y="503"/>
                      <a:pt x="2098" y="473"/>
                    </a:cubicBezTo>
                    <a:cubicBezTo>
                      <a:pt x="1927" y="156"/>
                      <a:pt x="1581" y="0"/>
                      <a:pt x="122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20" name="Google Shape;1020;p33"/>
              <p:cNvSpPr/>
              <p:nvPr/>
            </p:nvSpPr>
            <p:spPr>
              <a:xfrm rot="10800000">
                <a:off x="8640069" y="4735308"/>
                <a:ext cx="243488" cy="215689"/>
              </a:xfrm>
              <a:custGeom>
                <a:rect b="b" l="l" r="r" t="t"/>
                <a:pathLst>
                  <a:path extrusionOk="0" h="4632" w="5229">
                    <a:moveTo>
                      <a:pt x="1661" y="0"/>
                    </a:moveTo>
                    <a:cubicBezTo>
                      <a:pt x="1376" y="0"/>
                      <a:pt x="1150" y="135"/>
                      <a:pt x="973" y="334"/>
                    </a:cubicBezTo>
                    <a:cubicBezTo>
                      <a:pt x="457" y="456"/>
                      <a:pt x="1" y="912"/>
                      <a:pt x="183" y="1580"/>
                    </a:cubicBezTo>
                    <a:cubicBezTo>
                      <a:pt x="426" y="2492"/>
                      <a:pt x="1004" y="3526"/>
                      <a:pt x="1672" y="4134"/>
                    </a:cubicBezTo>
                    <a:cubicBezTo>
                      <a:pt x="2049" y="4487"/>
                      <a:pt x="2468" y="4631"/>
                      <a:pt x="2891" y="4631"/>
                    </a:cubicBezTo>
                    <a:cubicBezTo>
                      <a:pt x="3596" y="4631"/>
                      <a:pt x="4313" y="4232"/>
                      <a:pt x="4864" y="3738"/>
                    </a:cubicBezTo>
                    <a:cubicBezTo>
                      <a:pt x="5198" y="3404"/>
                      <a:pt x="5229" y="2857"/>
                      <a:pt x="5016" y="2431"/>
                    </a:cubicBezTo>
                    <a:cubicBezTo>
                      <a:pt x="4438" y="1276"/>
                      <a:pt x="3223" y="456"/>
                      <a:pt x="2007" y="61"/>
                    </a:cubicBezTo>
                    <a:cubicBezTo>
                      <a:pt x="1883" y="19"/>
                      <a:pt x="1768" y="0"/>
                      <a:pt x="1661"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21" name="Google Shape;1021;p33"/>
              <p:cNvSpPr/>
              <p:nvPr/>
            </p:nvSpPr>
            <p:spPr>
              <a:xfrm rot="10800000">
                <a:off x="8705167" y="5065224"/>
                <a:ext cx="171313" cy="78276"/>
              </a:xfrm>
              <a:custGeom>
                <a:rect b="b" l="l" r="r" t="t"/>
                <a:pathLst>
                  <a:path extrusionOk="0" h="1681" w="3679">
                    <a:moveTo>
                      <a:pt x="1" y="0"/>
                    </a:moveTo>
                    <a:cubicBezTo>
                      <a:pt x="31" y="182"/>
                      <a:pt x="122" y="334"/>
                      <a:pt x="274" y="486"/>
                    </a:cubicBezTo>
                    <a:cubicBezTo>
                      <a:pt x="700" y="942"/>
                      <a:pt x="1095" y="1459"/>
                      <a:pt x="1703" y="1611"/>
                    </a:cubicBezTo>
                    <a:cubicBezTo>
                      <a:pt x="1861" y="1656"/>
                      <a:pt x="2024" y="1680"/>
                      <a:pt x="2184" y="1680"/>
                    </a:cubicBezTo>
                    <a:cubicBezTo>
                      <a:pt x="2455" y="1680"/>
                      <a:pt x="2720" y="1612"/>
                      <a:pt x="2949" y="1459"/>
                    </a:cubicBezTo>
                    <a:cubicBezTo>
                      <a:pt x="3527" y="1155"/>
                      <a:pt x="3679" y="547"/>
                      <a:pt x="346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22" name="Google Shape;1022;p33"/>
              <p:cNvSpPr/>
              <p:nvPr/>
            </p:nvSpPr>
            <p:spPr>
              <a:xfrm rot="10800000">
                <a:off x="8281979" y="5009765"/>
                <a:ext cx="250566" cy="133735"/>
              </a:xfrm>
              <a:custGeom>
                <a:rect b="b" l="l" r="r" t="t"/>
                <a:pathLst>
                  <a:path extrusionOk="0" h="2872" w="5381">
                    <a:moveTo>
                      <a:pt x="62" y="0"/>
                    </a:moveTo>
                    <a:cubicBezTo>
                      <a:pt x="1" y="213"/>
                      <a:pt x="31" y="486"/>
                      <a:pt x="153" y="729"/>
                    </a:cubicBezTo>
                    <a:cubicBezTo>
                      <a:pt x="680" y="1761"/>
                      <a:pt x="2078" y="2872"/>
                      <a:pt x="3341" y="2872"/>
                    </a:cubicBezTo>
                    <a:cubicBezTo>
                      <a:pt x="3827" y="2872"/>
                      <a:pt x="4293" y="2707"/>
                      <a:pt x="4682" y="2310"/>
                    </a:cubicBezTo>
                    <a:cubicBezTo>
                      <a:pt x="5381" y="1581"/>
                      <a:pt x="5138" y="699"/>
                      <a:pt x="4591"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23" name="Google Shape;1023;p33"/>
              <p:cNvSpPr/>
              <p:nvPr/>
            </p:nvSpPr>
            <p:spPr>
              <a:xfrm rot="10800000">
                <a:off x="7916810" y="4975028"/>
                <a:ext cx="216574" cy="168472"/>
              </a:xfrm>
              <a:custGeom>
                <a:rect b="b" l="l" r="r" t="t"/>
                <a:pathLst>
                  <a:path extrusionOk="0" h="3618" w="4651">
                    <a:moveTo>
                      <a:pt x="639" y="0"/>
                    </a:moveTo>
                    <a:cubicBezTo>
                      <a:pt x="152" y="274"/>
                      <a:pt x="0" y="942"/>
                      <a:pt x="274" y="1429"/>
                    </a:cubicBezTo>
                    <a:cubicBezTo>
                      <a:pt x="426" y="1733"/>
                      <a:pt x="365" y="2128"/>
                      <a:pt x="578" y="2462"/>
                    </a:cubicBezTo>
                    <a:cubicBezTo>
                      <a:pt x="882" y="3009"/>
                      <a:pt x="1490" y="3161"/>
                      <a:pt x="2067" y="3192"/>
                    </a:cubicBezTo>
                    <a:cubicBezTo>
                      <a:pt x="2462" y="3465"/>
                      <a:pt x="2918" y="3617"/>
                      <a:pt x="3435" y="3617"/>
                    </a:cubicBezTo>
                    <a:cubicBezTo>
                      <a:pt x="4134" y="3617"/>
                      <a:pt x="4651" y="2948"/>
                      <a:pt x="4469" y="2280"/>
                    </a:cubicBezTo>
                    <a:cubicBezTo>
                      <a:pt x="4317" y="1550"/>
                      <a:pt x="3557" y="1003"/>
                      <a:pt x="3010" y="578"/>
                    </a:cubicBezTo>
                    <a:cubicBezTo>
                      <a:pt x="2736" y="365"/>
                      <a:pt x="2402" y="152"/>
                      <a:pt x="20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24" name="Google Shape;1024;p33"/>
              <p:cNvSpPr/>
              <p:nvPr/>
            </p:nvSpPr>
            <p:spPr>
              <a:xfrm rot="10800000">
                <a:off x="7693154" y="4826762"/>
                <a:ext cx="188309" cy="123770"/>
              </a:xfrm>
              <a:custGeom>
                <a:rect b="b" l="l" r="r" t="t"/>
                <a:pathLst>
                  <a:path extrusionOk="0" h="2658" w="4044">
                    <a:moveTo>
                      <a:pt x="1902" y="1"/>
                    </a:moveTo>
                    <a:cubicBezTo>
                      <a:pt x="1572" y="1"/>
                      <a:pt x="1242" y="71"/>
                      <a:pt x="913" y="142"/>
                    </a:cubicBezTo>
                    <a:cubicBezTo>
                      <a:pt x="366" y="233"/>
                      <a:pt x="1" y="902"/>
                      <a:pt x="153" y="1449"/>
                    </a:cubicBezTo>
                    <a:cubicBezTo>
                      <a:pt x="305" y="1874"/>
                      <a:pt x="639" y="2148"/>
                      <a:pt x="1065" y="2209"/>
                    </a:cubicBezTo>
                    <a:cubicBezTo>
                      <a:pt x="1186" y="2239"/>
                      <a:pt x="1308" y="2269"/>
                      <a:pt x="1429" y="2269"/>
                    </a:cubicBezTo>
                    <a:cubicBezTo>
                      <a:pt x="1581" y="2330"/>
                      <a:pt x="1673" y="2421"/>
                      <a:pt x="1825" y="2482"/>
                    </a:cubicBezTo>
                    <a:cubicBezTo>
                      <a:pt x="2070" y="2599"/>
                      <a:pt x="2316" y="2658"/>
                      <a:pt x="2554" y="2658"/>
                    </a:cubicBezTo>
                    <a:cubicBezTo>
                      <a:pt x="2936" y="2658"/>
                      <a:pt x="3300" y="2508"/>
                      <a:pt x="3618" y="2209"/>
                    </a:cubicBezTo>
                    <a:cubicBezTo>
                      <a:pt x="3952" y="1935"/>
                      <a:pt x="4044" y="1297"/>
                      <a:pt x="3800" y="932"/>
                    </a:cubicBezTo>
                    <a:cubicBezTo>
                      <a:pt x="3405" y="385"/>
                      <a:pt x="2888" y="81"/>
                      <a:pt x="2189" y="20"/>
                    </a:cubicBezTo>
                    <a:cubicBezTo>
                      <a:pt x="2093" y="6"/>
                      <a:pt x="1998" y="1"/>
                      <a:pt x="1902"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25" name="Google Shape;1025;p33"/>
              <p:cNvSpPr/>
              <p:nvPr/>
            </p:nvSpPr>
            <p:spPr>
              <a:xfrm rot="10800000">
                <a:off x="7916810" y="4504528"/>
                <a:ext cx="250566" cy="231614"/>
              </a:xfrm>
              <a:custGeom>
                <a:rect b="b" l="l" r="r" t="t"/>
                <a:pathLst>
                  <a:path extrusionOk="0" h="4974" w="5381">
                    <a:moveTo>
                      <a:pt x="1950" y="0"/>
                    </a:moveTo>
                    <a:cubicBezTo>
                      <a:pt x="1623" y="0"/>
                      <a:pt x="1280" y="54"/>
                      <a:pt x="913" y="158"/>
                    </a:cubicBezTo>
                    <a:cubicBezTo>
                      <a:pt x="31" y="431"/>
                      <a:pt x="1" y="1465"/>
                      <a:pt x="487" y="1982"/>
                    </a:cubicBezTo>
                    <a:cubicBezTo>
                      <a:pt x="487" y="2194"/>
                      <a:pt x="578" y="2377"/>
                      <a:pt x="761" y="2559"/>
                    </a:cubicBezTo>
                    <a:cubicBezTo>
                      <a:pt x="1430" y="3258"/>
                      <a:pt x="1673" y="4352"/>
                      <a:pt x="2615" y="4808"/>
                    </a:cubicBezTo>
                    <a:cubicBezTo>
                      <a:pt x="2835" y="4922"/>
                      <a:pt x="3083" y="4973"/>
                      <a:pt x="3339" y="4973"/>
                    </a:cubicBezTo>
                    <a:cubicBezTo>
                      <a:pt x="4249" y="4973"/>
                      <a:pt x="5242" y="4312"/>
                      <a:pt x="5290" y="3410"/>
                    </a:cubicBezTo>
                    <a:cubicBezTo>
                      <a:pt x="5381" y="2438"/>
                      <a:pt x="4591" y="1495"/>
                      <a:pt x="3952" y="857"/>
                    </a:cubicBezTo>
                    <a:cubicBezTo>
                      <a:pt x="3323" y="269"/>
                      <a:pt x="2679" y="0"/>
                      <a:pt x="195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26" name="Google Shape;1026;p33"/>
              <p:cNvSpPr/>
              <p:nvPr/>
            </p:nvSpPr>
            <p:spPr>
              <a:xfrm rot="10800000">
                <a:off x="8518347" y="4373865"/>
                <a:ext cx="304349" cy="251637"/>
              </a:xfrm>
              <a:custGeom>
                <a:rect b="b" l="l" r="r" t="t"/>
                <a:pathLst>
                  <a:path extrusionOk="0" h="5404" w="6536">
                    <a:moveTo>
                      <a:pt x="1286" y="0"/>
                    </a:moveTo>
                    <a:cubicBezTo>
                      <a:pt x="913" y="0"/>
                      <a:pt x="628" y="220"/>
                      <a:pt x="487" y="548"/>
                    </a:cubicBezTo>
                    <a:cubicBezTo>
                      <a:pt x="153" y="852"/>
                      <a:pt x="1" y="1308"/>
                      <a:pt x="244" y="1794"/>
                    </a:cubicBezTo>
                    <a:cubicBezTo>
                      <a:pt x="730" y="2767"/>
                      <a:pt x="1004" y="3831"/>
                      <a:pt x="1733" y="4651"/>
                    </a:cubicBezTo>
                    <a:cubicBezTo>
                      <a:pt x="2181" y="5145"/>
                      <a:pt x="2753" y="5404"/>
                      <a:pt x="3324" y="5404"/>
                    </a:cubicBezTo>
                    <a:cubicBezTo>
                      <a:pt x="3878" y="5404"/>
                      <a:pt x="4430" y="5160"/>
                      <a:pt x="4864" y="4651"/>
                    </a:cubicBezTo>
                    <a:cubicBezTo>
                      <a:pt x="6536" y="2706"/>
                      <a:pt x="3192" y="609"/>
                      <a:pt x="1642" y="62"/>
                    </a:cubicBezTo>
                    <a:cubicBezTo>
                      <a:pt x="1517" y="20"/>
                      <a:pt x="1398" y="0"/>
                      <a:pt x="128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27" name="Google Shape;1027;p33"/>
              <p:cNvSpPr/>
              <p:nvPr/>
            </p:nvSpPr>
            <p:spPr>
              <a:xfrm rot="10800000">
                <a:off x="8890592" y="4341827"/>
                <a:ext cx="189333" cy="194875"/>
              </a:xfrm>
              <a:custGeom>
                <a:rect b="b" l="l" r="r" t="t"/>
                <a:pathLst>
                  <a:path extrusionOk="0" h="4185" w="4066">
                    <a:moveTo>
                      <a:pt x="1563" y="0"/>
                    </a:moveTo>
                    <a:cubicBezTo>
                      <a:pt x="739" y="0"/>
                      <a:pt x="0" y="1080"/>
                      <a:pt x="753" y="1832"/>
                    </a:cubicBezTo>
                    <a:cubicBezTo>
                      <a:pt x="1178" y="2258"/>
                      <a:pt x="1361" y="3109"/>
                      <a:pt x="1725" y="3687"/>
                    </a:cubicBezTo>
                    <a:cubicBezTo>
                      <a:pt x="1938" y="4039"/>
                      <a:pt x="2259" y="4185"/>
                      <a:pt x="2582" y="4185"/>
                    </a:cubicBezTo>
                    <a:cubicBezTo>
                      <a:pt x="3318" y="4185"/>
                      <a:pt x="4065" y="3426"/>
                      <a:pt x="3579" y="2623"/>
                    </a:cubicBezTo>
                    <a:cubicBezTo>
                      <a:pt x="3093" y="1863"/>
                      <a:pt x="2911" y="981"/>
                      <a:pt x="2272" y="313"/>
                    </a:cubicBezTo>
                    <a:cubicBezTo>
                      <a:pt x="2052" y="92"/>
                      <a:pt x="1804" y="0"/>
                      <a:pt x="1563"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28" name="Google Shape;1028;p33"/>
              <p:cNvSpPr/>
              <p:nvPr/>
            </p:nvSpPr>
            <p:spPr>
              <a:xfrm rot="10800000">
                <a:off x="8492875" y="4005995"/>
                <a:ext cx="259041" cy="227051"/>
              </a:xfrm>
              <a:custGeom>
                <a:rect b="b" l="l" r="r" t="t"/>
                <a:pathLst>
                  <a:path extrusionOk="0" h="4876" w="5563">
                    <a:moveTo>
                      <a:pt x="1467" y="0"/>
                    </a:moveTo>
                    <a:cubicBezTo>
                      <a:pt x="1394" y="0"/>
                      <a:pt x="1320" y="8"/>
                      <a:pt x="1247" y="23"/>
                    </a:cubicBezTo>
                    <a:cubicBezTo>
                      <a:pt x="487" y="114"/>
                      <a:pt x="1" y="1087"/>
                      <a:pt x="487" y="1725"/>
                    </a:cubicBezTo>
                    <a:cubicBezTo>
                      <a:pt x="912" y="2606"/>
                      <a:pt x="1308" y="3579"/>
                      <a:pt x="2037" y="4248"/>
                    </a:cubicBezTo>
                    <a:cubicBezTo>
                      <a:pt x="2483" y="4680"/>
                      <a:pt x="2981" y="4876"/>
                      <a:pt x="3482" y="4876"/>
                    </a:cubicBezTo>
                    <a:cubicBezTo>
                      <a:pt x="4074" y="4876"/>
                      <a:pt x="4672" y="4603"/>
                      <a:pt x="5198" y="4126"/>
                    </a:cubicBezTo>
                    <a:cubicBezTo>
                      <a:pt x="5533" y="3792"/>
                      <a:pt x="5563" y="3275"/>
                      <a:pt x="5350" y="2850"/>
                    </a:cubicBezTo>
                    <a:cubicBezTo>
                      <a:pt x="4742" y="1603"/>
                      <a:pt x="3283" y="874"/>
                      <a:pt x="2067" y="236"/>
                    </a:cubicBezTo>
                    <a:cubicBezTo>
                      <a:pt x="1906" y="74"/>
                      <a:pt x="1693" y="0"/>
                      <a:pt x="14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29" name="Google Shape;1029;p33"/>
              <p:cNvSpPr/>
              <p:nvPr/>
            </p:nvSpPr>
            <p:spPr>
              <a:xfrm rot="10800000">
                <a:off x="8202678" y="4162269"/>
                <a:ext cx="262394" cy="220439"/>
              </a:xfrm>
              <a:custGeom>
                <a:rect b="b" l="l" r="r" t="t"/>
                <a:pathLst>
                  <a:path extrusionOk="0" h="4734" w="5635">
                    <a:moveTo>
                      <a:pt x="1922" y="0"/>
                    </a:moveTo>
                    <a:cubicBezTo>
                      <a:pt x="1597" y="0"/>
                      <a:pt x="1280" y="162"/>
                      <a:pt x="1075" y="532"/>
                    </a:cubicBezTo>
                    <a:cubicBezTo>
                      <a:pt x="1" y="2567"/>
                      <a:pt x="2212" y="4734"/>
                      <a:pt x="4239" y="4734"/>
                    </a:cubicBezTo>
                    <a:cubicBezTo>
                      <a:pt x="4391" y="4734"/>
                      <a:pt x="4543" y="4721"/>
                      <a:pt x="4692" y="4696"/>
                    </a:cubicBezTo>
                    <a:cubicBezTo>
                      <a:pt x="5391" y="4574"/>
                      <a:pt x="5634" y="3693"/>
                      <a:pt x="5360" y="3146"/>
                    </a:cubicBezTo>
                    <a:cubicBezTo>
                      <a:pt x="4783" y="2082"/>
                      <a:pt x="3901" y="1261"/>
                      <a:pt x="3050" y="410"/>
                    </a:cubicBezTo>
                    <a:cubicBezTo>
                      <a:pt x="2838" y="197"/>
                      <a:pt x="2594" y="106"/>
                      <a:pt x="2382" y="106"/>
                    </a:cubicBezTo>
                    <a:cubicBezTo>
                      <a:pt x="2234" y="37"/>
                      <a:pt x="2077" y="0"/>
                      <a:pt x="1922"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30" name="Google Shape;1030;p33"/>
              <p:cNvSpPr/>
              <p:nvPr/>
            </p:nvSpPr>
            <p:spPr>
              <a:xfrm rot="10800000">
                <a:off x="7814878" y="4114260"/>
                <a:ext cx="257272" cy="200742"/>
              </a:xfrm>
              <a:custGeom>
                <a:rect b="b" l="l" r="r" t="t"/>
                <a:pathLst>
                  <a:path extrusionOk="0" h="4311" w="5525">
                    <a:moveTo>
                      <a:pt x="1035" y="1"/>
                    </a:moveTo>
                    <a:cubicBezTo>
                      <a:pt x="399" y="1"/>
                      <a:pt x="1" y="599"/>
                      <a:pt x="53" y="1175"/>
                    </a:cubicBezTo>
                    <a:cubicBezTo>
                      <a:pt x="23" y="1540"/>
                      <a:pt x="144" y="1874"/>
                      <a:pt x="509" y="2117"/>
                    </a:cubicBezTo>
                    <a:cubicBezTo>
                      <a:pt x="600" y="2208"/>
                      <a:pt x="661" y="2330"/>
                      <a:pt x="722" y="2421"/>
                    </a:cubicBezTo>
                    <a:cubicBezTo>
                      <a:pt x="965" y="2786"/>
                      <a:pt x="1208" y="3151"/>
                      <a:pt x="1482" y="3485"/>
                    </a:cubicBezTo>
                    <a:cubicBezTo>
                      <a:pt x="1834" y="3954"/>
                      <a:pt x="2387" y="4310"/>
                      <a:pt x="2939" y="4310"/>
                    </a:cubicBezTo>
                    <a:cubicBezTo>
                      <a:pt x="3246" y="4310"/>
                      <a:pt x="3551" y="4201"/>
                      <a:pt x="3822" y="3941"/>
                    </a:cubicBezTo>
                    <a:cubicBezTo>
                      <a:pt x="5524" y="2330"/>
                      <a:pt x="2728" y="476"/>
                      <a:pt x="1360" y="50"/>
                    </a:cubicBezTo>
                    <a:cubicBezTo>
                      <a:pt x="1246" y="16"/>
                      <a:pt x="1137" y="1"/>
                      <a:pt x="1035"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31" name="Google Shape;1031;p33"/>
              <p:cNvSpPr/>
              <p:nvPr/>
            </p:nvSpPr>
            <p:spPr>
              <a:xfrm rot="10800000">
                <a:off x="7572829" y="4188765"/>
                <a:ext cx="224164" cy="179229"/>
              </a:xfrm>
              <a:custGeom>
                <a:rect b="b" l="l" r="r" t="t"/>
                <a:pathLst>
                  <a:path extrusionOk="0" h="3849" w="4814">
                    <a:moveTo>
                      <a:pt x="1800" y="0"/>
                    </a:moveTo>
                    <a:cubicBezTo>
                      <a:pt x="1731" y="0"/>
                      <a:pt x="1661" y="10"/>
                      <a:pt x="1591" y="33"/>
                    </a:cubicBezTo>
                    <a:cubicBezTo>
                      <a:pt x="1569" y="32"/>
                      <a:pt x="1547" y="31"/>
                      <a:pt x="1525" y="31"/>
                    </a:cubicBezTo>
                    <a:cubicBezTo>
                      <a:pt x="729" y="31"/>
                      <a:pt x="1" y="1087"/>
                      <a:pt x="740" y="1827"/>
                    </a:cubicBezTo>
                    <a:cubicBezTo>
                      <a:pt x="1166" y="2282"/>
                      <a:pt x="1500" y="2799"/>
                      <a:pt x="1956" y="3225"/>
                    </a:cubicBezTo>
                    <a:cubicBezTo>
                      <a:pt x="2384" y="3600"/>
                      <a:pt x="2886" y="3849"/>
                      <a:pt x="3388" y="3849"/>
                    </a:cubicBezTo>
                    <a:cubicBezTo>
                      <a:pt x="3740" y="3849"/>
                      <a:pt x="4092" y="3726"/>
                      <a:pt x="4418" y="3437"/>
                    </a:cubicBezTo>
                    <a:cubicBezTo>
                      <a:pt x="4661" y="3194"/>
                      <a:pt x="4813" y="2738"/>
                      <a:pt x="4692" y="2404"/>
                    </a:cubicBezTo>
                    <a:cubicBezTo>
                      <a:pt x="4266" y="1219"/>
                      <a:pt x="3354" y="428"/>
                      <a:pt x="2138" y="64"/>
                    </a:cubicBezTo>
                    <a:cubicBezTo>
                      <a:pt x="2026" y="26"/>
                      <a:pt x="1913" y="0"/>
                      <a:pt x="180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32" name="Google Shape;1032;p33"/>
              <p:cNvSpPr/>
              <p:nvPr/>
            </p:nvSpPr>
            <p:spPr>
              <a:xfrm rot="10800000">
                <a:off x="7630896" y="4550209"/>
                <a:ext cx="230730" cy="207168"/>
              </a:xfrm>
              <a:custGeom>
                <a:rect b="b" l="l" r="r" t="t"/>
                <a:pathLst>
                  <a:path extrusionOk="0" h="4449" w="4955">
                    <a:moveTo>
                      <a:pt x="1247" y="0"/>
                    </a:moveTo>
                    <a:cubicBezTo>
                      <a:pt x="896" y="0"/>
                      <a:pt x="565" y="163"/>
                      <a:pt x="365" y="523"/>
                    </a:cubicBezTo>
                    <a:cubicBezTo>
                      <a:pt x="304" y="614"/>
                      <a:pt x="244" y="735"/>
                      <a:pt x="244" y="887"/>
                    </a:cubicBezTo>
                    <a:cubicBezTo>
                      <a:pt x="31" y="1252"/>
                      <a:pt x="0" y="1739"/>
                      <a:pt x="396" y="2134"/>
                    </a:cubicBezTo>
                    <a:cubicBezTo>
                      <a:pt x="1034" y="2802"/>
                      <a:pt x="1611" y="3593"/>
                      <a:pt x="2402" y="4140"/>
                    </a:cubicBezTo>
                    <a:cubicBezTo>
                      <a:pt x="2684" y="4340"/>
                      <a:pt x="3022" y="4449"/>
                      <a:pt x="3345" y="4449"/>
                    </a:cubicBezTo>
                    <a:cubicBezTo>
                      <a:pt x="3856" y="4449"/>
                      <a:pt x="4331" y="4177"/>
                      <a:pt x="4499" y="3562"/>
                    </a:cubicBezTo>
                    <a:cubicBezTo>
                      <a:pt x="4955" y="1891"/>
                      <a:pt x="3070" y="705"/>
                      <a:pt x="1794" y="128"/>
                    </a:cubicBezTo>
                    <a:cubicBezTo>
                      <a:pt x="1617" y="44"/>
                      <a:pt x="1429" y="0"/>
                      <a:pt x="124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33" name="Google Shape;1033;p33"/>
              <p:cNvSpPr/>
              <p:nvPr/>
            </p:nvSpPr>
            <p:spPr>
              <a:xfrm rot="10800000">
                <a:off x="8021537" y="3833329"/>
                <a:ext cx="294430" cy="218716"/>
              </a:xfrm>
              <a:custGeom>
                <a:rect b="b" l="l" r="r" t="t"/>
                <a:pathLst>
                  <a:path extrusionOk="0" h="4697" w="6323">
                    <a:moveTo>
                      <a:pt x="1573" y="1"/>
                    </a:moveTo>
                    <a:cubicBezTo>
                      <a:pt x="1279" y="1"/>
                      <a:pt x="1023" y="151"/>
                      <a:pt x="851" y="361"/>
                    </a:cubicBezTo>
                    <a:cubicBezTo>
                      <a:pt x="335" y="634"/>
                      <a:pt x="0" y="1212"/>
                      <a:pt x="365" y="1820"/>
                    </a:cubicBezTo>
                    <a:cubicBezTo>
                      <a:pt x="975" y="2805"/>
                      <a:pt x="2165" y="4697"/>
                      <a:pt x="3473" y="4697"/>
                    </a:cubicBezTo>
                    <a:cubicBezTo>
                      <a:pt x="3859" y="4697"/>
                      <a:pt x="4256" y="4532"/>
                      <a:pt x="4651" y="4130"/>
                    </a:cubicBezTo>
                    <a:cubicBezTo>
                      <a:pt x="6323" y="2428"/>
                      <a:pt x="3222" y="877"/>
                      <a:pt x="2128" y="178"/>
                    </a:cubicBezTo>
                    <a:cubicBezTo>
                      <a:pt x="1936" y="54"/>
                      <a:pt x="1747" y="1"/>
                      <a:pt x="157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34" name="Google Shape;1034;p33"/>
              <p:cNvSpPr/>
              <p:nvPr/>
            </p:nvSpPr>
            <p:spPr>
              <a:xfrm rot="10800000">
                <a:off x="8247986" y="4687764"/>
                <a:ext cx="254804" cy="190637"/>
              </a:xfrm>
              <a:custGeom>
                <a:rect b="b" l="l" r="r" t="t"/>
                <a:pathLst>
                  <a:path extrusionOk="0" h="4094" w="5472">
                    <a:moveTo>
                      <a:pt x="1367" y="0"/>
                    </a:moveTo>
                    <a:cubicBezTo>
                      <a:pt x="1109" y="0"/>
                      <a:pt x="873" y="132"/>
                      <a:pt x="699" y="325"/>
                    </a:cubicBezTo>
                    <a:cubicBezTo>
                      <a:pt x="274" y="538"/>
                      <a:pt x="0" y="1024"/>
                      <a:pt x="304" y="1572"/>
                    </a:cubicBezTo>
                    <a:cubicBezTo>
                      <a:pt x="821" y="2442"/>
                      <a:pt x="1866" y="4094"/>
                      <a:pt x="3002" y="4094"/>
                    </a:cubicBezTo>
                    <a:cubicBezTo>
                      <a:pt x="3335" y="4094"/>
                      <a:pt x="3675" y="3952"/>
                      <a:pt x="4012" y="3608"/>
                    </a:cubicBezTo>
                    <a:cubicBezTo>
                      <a:pt x="5471" y="2119"/>
                      <a:pt x="2797" y="781"/>
                      <a:pt x="1824" y="143"/>
                    </a:cubicBezTo>
                    <a:cubicBezTo>
                      <a:pt x="1669" y="43"/>
                      <a:pt x="1514" y="0"/>
                      <a:pt x="13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035" name="Google Shape;1035;p33"/>
            <p:cNvSpPr/>
            <p:nvPr/>
          </p:nvSpPr>
          <p:spPr>
            <a:xfrm flipH="1" rot="2700000">
              <a:off x="15984" y="148016"/>
              <a:ext cx="848817" cy="493145"/>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36" name="Google Shape;1036;p33"/>
            <p:cNvSpPr/>
            <p:nvPr/>
          </p:nvSpPr>
          <p:spPr>
            <a:xfrm rot="10800000">
              <a:off x="9039863" y="3447925"/>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37" name="Google Shape;1037;p33"/>
            <p:cNvSpPr/>
            <p:nvPr/>
          </p:nvSpPr>
          <p:spPr>
            <a:xfrm flipH="1">
              <a:off x="8564213" y="3566700"/>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38" name="Google Shape;1038;p33"/>
            <p:cNvSpPr/>
            <p:nvPr/>
          </p:nvSpPr>
          <p:spPr>
            <a:xfrm>
              <a:off x="8819463" y="3899350"/>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39" name="Google Shape;1039;p33"/>
            <p:cNvSpPr/>
            <p:nvPr/>
          </p:nvSpPr>
          <p:spPr>
            <a:xfrm>
              <a:off x="8770813" y="3137038"/>
              <a:ext cx="48650" cy="38025"/>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040" name="Google Shape;1040;p33"/>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
        <p:nvSpPr>
          <p:cNvPr id="1041" name="Google Shape;1041;p33"/>
          <p:cNvSpPr txBox="1"/>
          <p:nvPr>
            <p:ph idx="1" type="subTitle"/>
          </p:nvPr>
        </p:nvSpPr>
        <p:spPr>
          <a:xfrm>
            <a:off x="630000" y="2425774"/>
            <a:ext cx="3257400" cy="7200600"/>
          </a:xfrm>
          <a:prstGeom prst="rect">
            <a:avLst/>
          </a:prstGeom>
        </p:spPr>
        <p:txBody>
          <a:bodyPr anchorCtr="0" anchor="t" bIns="107175" lIns="107175" spcFirstLastPara="1" rIns="107175" wrap="square" tIns="107175">
            <a:noAutofit/>
          </a:bodyPr>
          <a:lstStyle>
            <a:lvl1pPr lvl="0" rtl="0">
              <a:lnSpc>
                <a:spcPct val="100000"/>
              </a:lnSpc>
              <a:spcBef>
                <a:spcPts val="0"/>
              </a:spcBef>
              <a:spcAft>
                <a:spcPts val="0"/>
              </a:spcAft>
              <a:buClr>
                <a:schemeClr val="accent5"/>
              </a:buClr>
              <a:buSzPts val="1800"/>
              <a:buFont typeface="Krub Medium"/>
              <a:buChar char="●"/>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9pPr>
          </a:lstStyle>
          <a:p/>
        </p:txBody>
      </p:sp>
      <p:sp>
        <p:nvSpPr>
          <p:cNvPr id="1042" name="Google Shape;1042;p33"/>
          <p:cNvSpPr txBox="1"/>
          <p:nvPr>
            <p:ph idx="2" type="subTitle"/>
          </p:nvPr>
        </p:nvSpPr>
        <p:spPr>
          <a:xfrm>
            <a:off x="4113638" y="2425774"/>
            <a:ext cx="3257400" cy="7200600"/>
          </a:xfrm>
          <a:prstGeom prst="rect">
            <a:avLst/>
          </a:prstGeom>
        </p:spPr>
        <p:txBody>
          <a:bodyPr anchorCtr="0" anchor="t" bIns="107175" lIns="107175" spcFirstLastPara="1" rIns="107175" wrap="square" tIns="107175">
            <a:noAutofit/>
          </a:bodyPr>
          <a:lstStyle>
            <a:lvl1pPr lvl="0" rtl="0">
              <a:lnSpc>
                <a:spcPct val="100000"/>
              </a:lnSpc>
              <a:spcBef>
                <a:spcPts val="0"/>
              </a:spcBef>
              <a:spcAft>
                <a:spcPts val="0"/>
              </a:spcAft>
              <a:buClr>
                <a:schemeClr val="accent5"/>
              </a:buClr>
              <a:buSzPts val="1800"/>
              <a:buFont typeface="Krub Medium"/>
              <a:buChar char="●"/>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3">
  <p:cSld name="CUSTOM_22">
    <p:spTree>
      <p:nvGrpSpPr>
        <p:cNvPr id="1043" name="Shape 1043"/>
        <p:cNvGrpSpPr/>
        <p:nvPr/>
      </p:nvGrpSpPr>
      <p:grpSpPr>
        <a:xfrm>
          <a:off x="0" y="0"/>
          <a:ext cx="0" cy="0"/>
          <a:chOff x="0" y="0"/>
          <a:chExt cx="0" cy="0"/>
        </a:xfrm>
      </p:grpSpPr>
      <p:grpSp>
        <p:nvGrpSpPr>
          <p:cNvPr id="1044" name="Google Shape;1044;p34"/>
          <p:cNvGrpSpPr/>
          <p:nvPr/>
        </p:nvGrpSpPr>
        <p:grpSpPr>
          <a:xfrm>
            <a:off x="8334" y="332824"/>
            <a:ext cx="8094786" cy="11979537"/>
            <a:chOff x="9525" y="159338"/>
            <a:chExt cx="9251184" cy="5735129"/>
          </a:xfrm>
        </p:grpSpPr>
        <p:sp>
          <p:nvSpPr>
            <p:cNvPr id="1045" name="Google Shape;1045;p34"/>
            <p:cNvSpPr/>
            <p:nvPr/>
          </p:nvSpPr>
          <p:spPr>
            <a:xfrm>
              <a:off x="7446825" y="4123375"/>
              <a:ext cx="36500" cy="28150"/>
            </a:xfrm>
            <a:custGeom>
              <a:rect b="b" l="l" r="r" t="t"/>
              <a:pathLst>
                <a:path extrusionOk="0" h="1126" w="1460">
                  <a:moveTo>
                    <a:pt x="730" y="1"/>
                  </a:moveTo>
                  <a:cubicBezTo>
                    <a:pt x="1" y="1"/>
                    <a:pt x="1" y="1126"/>
                    <a:pt x="730" y="1126"/>
                  </a:cubicBezTo>
                  <a:cubicBezTo>
                    <a:pt x="1460" y="1126"/>
                    <a:pt x="1460" y="1"/>
                    <a:pt x="73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46" name="Google Shape;1046;p34"/>
            <p:cNvSpPr/>
            <p:nvPr/>
          </p:nvSpPr>
          <p:spPr>
            <a:xfrm>
              <a:off x="8223300" y="3624975"/>
              <a:ext cx="207475" cy="161875"/>
            </a:xfrm>
            <a:custGeom>
              <a:rect b="b" l="l" r="r" t="t"/>
              <a:pathLst>
                <a:path extrusionOk="0" h="6475" w="8299">
                  <a:moveTo>
                    <a:pt x="4165" y="1"/>
                  </a:moveTo>
                  <a:cubicBezTo>
                    <a:pt x="1" y="1"/>
                    <a:pt x="1" y="6475"/>
                    <a:pt x="4165" y="6475"/>
                  </a:cubicBezTo>
                  <a:cubicBezTo>
                    <a:pt x="8299" y="6475"/>
                    <a:pt x="8299" y="1"/>
                    <a:pt x="4165"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47" name="Google Shape;1047;p34"/>
            <p:cNvSpPr/>
            <p:nvPr/>
          </p:nvSpPr>
          <p:spPr>
            <a:xfrm>
              <a:off x="7597525" y="3915613"/>
              <a:ext cx="60825" cy="47150"/>
            </a:xfrm>
            <a:custGeom>
              <a:rect b="b" l="l" r="r" t="t"/>
              <a:pathLst>
                <a:path extrusionOk="0" h="1886" w="2433">
                  <a:moveTo>
                    <a:pt x="1216" y="1"/>
                  </a:moveTo>
                  <a:cubicBezTo>
                    <a:pt x="0" y="1"/>
                    <a:pt x="0" y="1885"/>
                    <a:pt x="1216" y="1885"/>
                  </a:cubicBezTo>
                  <a:cubicBezTo>
                    <a:pt x="2432" y="1885"/>
                    <a:pt x="2432" y="1"/>
                    <a:pt x="1216"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48" name="Google Shape;1048;p34"/>
            <p:cNvSpPr/>
            <p:nvPr/>
          </p:nvSpPr>
          <p:spPr>
            <a:xfrm>
              <a:off x="89900" y="915225"/>
              <a:ext cx="36500" cy="28900"/>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49" name="Google Shape;1049;p34"/>
            <p:cNvSpPr/>
            <p:nvPr/>
          </p:nvSpPr>
          <p:spPr>
            <a:xfrm>
              <a:off x="571025" y="209175"/>
              <a:ext cx="36500" cy="28900"/>
            </a:xfrm>
            <a:custGeom>
              <a:rect b="b" l="l" r="r" t="t"/>
              <a:pathLst>
                <a:path extrusionOk="0" h="1156" w="1460">
                  <a:moveTo>
                    <a:pt x="730" y="0"/>
                  </a:moveTo>
                  <a:cubicBezTo>
                    <a:pt x="1" y="0"/>
                    <a:pt x="1" y="1155"/>
                    <a:pt x="730" y="1155"/>
                  </a:cubicBezTo>
                  <a:cubicBezTo>
                    <a:pt x="1460" y="1155"/>
                    <a:pt x="1460"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50" name="Google Shape;1050;p34"/>
            <p:cNvSpPr/>
            <p:nvPr/>
          </p:nvSpPr>
          <p:spPr>
            <a:xfrm>
              <a:off x="607525" y="693725"/>
              <a:ext cx="36500" cy="28125"/>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1051" name="Google Shape;1051;p34"/>
            <p:cNvGrpSpPr/>
            <p:nvPr/>
          </p:nvGrpSpPr>
          <p:grpSpPr>
            <a:xfrm rot="5400000">
              <a:off x="6024875" y="2658633"/>
              <a:ext cx="2816325" cy="3655342"/>
              <a:chOff x="7046050" y="-77567"/>
              <a:chExt cx="2816325" cy="3655342"/>
            </a:xfrm>
          </p:grpSpPr>
          <p:sp>
            <p:nvSpPr>
              <p:cNvPr id="1052" name="Google Shape;1052;p34"/>
              <p:cNvSpPr/>
              <p:nvPr/>
            </p:nvSpPr>
            <p:spPr>
              <a:xfrm rot="-1845798">
                <a:off x="7668551" y="104823"/>
                <a:ext cx="848837" cy="493157"/>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53" name="Google Shape;1053;p34"/>
              <p:cNvSpPr/>
              <p:nvPr/>
            </p:nvSpPr>
            <p:spPr>
              <a:xfrm rot="3132386">
                <a:off x="8434954" y="2957170"/>
                <a:ext cx="660105" cy="446162"/>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54" name="Google Shape;1054;p34"/>
              <p:cNvSpPr/>
              <p:nvPr/>
            </p:nvSpPr>
            <p:spPr>
              <a:xfrm rot="10800000">
                <a:off x="7540975" y="974275"/>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55" name="Google Shape;1055;p34"/>
              <p:cNvSpPr/>
              <p:nvPr/>
            </p:nvSpPr>
            <p:spPr>
              <a:xfrm>
                <a:off x="8204150" y="62137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rgbClr val="FFA381"/>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56" name="Google Shape;1056;p34"/>
              <p:cNvSpPr/>
              <p:nvPr/>
            </p:nvSpPr>
            <p:spPr>
              <a:xfrm rot="5400000">
                <a:off x="7877900" y="759375"/>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57" name="Google Shape;1057;p34"/>
              <p:cNvSpPr/>
              <p:nvPr/>
            </p:nvSpPr>
            <p:spPr>
              <a:xfrm flipH="1">
                <a:off x="8766600" y="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58" name="Google Shape;1058;p34"/>
              <p:cNvSpPr/>
              <p:nvPr/>
            </p:nvSpPr>
            <p:spPr>
              <a:xfrm flipH="1">
                <a:off x="7046050" y="205625"/>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59" name="Google Shape;1059;p34"/>
              <p:cNvSpPr/>
              <p:nvPr/>
            </p:nvSpPr>
            <p:spPr>
              <a:xfrm flipH="1">
                <a:off x="8689850" y="1063075"/>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60" name="Google Shape;1060;p34"/>
              <p:cNvSpPr/>
              <p:nvPr/>
            </p:nvSpPr>
            <p:spPr>
              <a:xfrm flipH="1">
                <a:off x="8723075" y="228422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61" name="Google Shape;1061;p34"/>
              <p:cNvSpPr/>
              <p:nvPr/>
            </p:nvSpPr>
            <p:spPr>
              <a:xfrm flipH="1">
                <a:off x="8585525" y="2479500"/>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62" name="Google Shape;1062;p34"/>
              <p:cNvSpPr/>
              <p:nvPr/>
            </p:nvSpPr>
            <p:spPr>
              <a:xfrm flipH="1">
                <a:off x="8838575" y="206460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63" name="Google Shape;1063;p34"/>
              <p:cNvSpPr/>
              <p:nvPr/>
            </p:nvSpPr>
            <p:spPr>
              <a:xfrm flipH="1">
                <a:off x="8672925" y="183285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64" name="Google Shape;1064;p34"/>
              <p:cNvSpPr/>
              <p:nvPr/>
            </p:nvSpPr>
            <p:spPr>
              <a:xfrm flipH="1">
                <a:off x="8835000" y="158360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65" name="Google Shape;1065;p34"/>
              <p:cNvSpPr/>
              <p:nvPr/>
            </p:nvSpPr>
            <p:spPr>
              <a:xfrm flipH="1">
                <a:off x="8816750" y="654250"/>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66" name="Google Shape;1066;p34"/>
              <p:cNvSpPr/>
              <p:nvPr/>
            </p:nvSpPr>
            <p:spPr>
              <a:xfrm flipH="1">
                <a:off x="8933025" y="100685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67" name="Google Shape;1067;p34"/>
              <p:cNvSpPr/>
              <p:nvPr/>
            </p:nvSpPr>
            <p:spPr>
              <a:xfrm flipH="1">
                <a:off x="8975900" y="2899725"/>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068" name="Google Shape;1068;p34"/>
            <p:cNvSpPr/>
            <p:nvPr/>
          </p:nvSpPr>
          <p:spPr>
            <a:xfrm>
              <a:off x="9525" y="238075"/>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69" name="Google Shape;1069;p34"/>
            <p:cNvSpPr/>
            <p:nvPr/>
          </p:nvSpPr>
          <p:spPr>
            <a:xfrm>
              <a:off x="745100" y="159338"/>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070" name="Google Shape;1070;p34"/>
          <p:cNvSpPr txBox="1"/>
          <p:nvPr>
            <p:ph idx="1" type="subTitle"/>
          </p:nvPr>
        </p:nvSpPr>
        <p:spPr>
          <a:xfrm>
            <a:off x="630000" y="2425774"/>
            <a:ext cx="3257400" cy="7200600"/>
          </a:xfrm>
          <a:prstGeom prst="rect">
            <a:avLst/>
          </a:prstGeom>
        </p:spPr>
        <p:txBody>
          <a:bodyPr anchorCtr="0" anchor="t" bIns="107175" lIns="107175" spcFirstLastPara="1" rIns="107175" wrap="square" tIns="107175">
            <a:noAutofit/>
          </a:bodyPr>
          <a:lstStyle>
            <a:lvl1pPr lvl="0" rtl="0">
              <a:lnSpc>
                <a:spcPct val="100000"/>
              </a:lnSpc>
              <a:spcBef>
                <a:spcPts val="0"/>
              </a:spcBef>
              <a:spcAft>
                <a:spcPts val="0"/>
              </a:spcAft>
              <a:buClr>
                <a:schemeClr val="accent5"/>
              </a:buClr>
              <a:buSzPts val="1800"/>
              <a:buFont typeface="Krub Medium"/>
              <a:buChar char="●"/>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9pPr>
          </a:lstStyle>
          <a:p/>
        </p:txBody>
      </p:sp>
      <p:sp>
        <p:nvSpPr>
          <p:cNvPr id="1071" name="Google Shape;1071;p34"/>
          <p:cNvSpPr txBox="1"/>
          <p:nvPr>
            <p:ph idx="2" type="subTitle"/>
          </p:nvPr>
        </p:nvSpPr>
        <p:spPr>
          <a:xfrm>
            <a:off x="4113638" y="2425774"/>
            <a:ext cx="3257400" cy="7200600"/>
          </a:xfrm>
          <a:prstGeom prst="rect">
            <a:avLst/>
          </a:prstGeom>
        </p:spPr>
        <p:txBody>
          <a:bodyPr anchorCtr="0" anchor="t" bIns="107175" lIns="107175" spcFirstLastPara="1" rIns="107175" wrap="square" tIns="107175">
            <a:noAutofit/>
          </a:bodyPr>
          <a:lstStyle>
            <a:lvl1pPr lvl="0" rtl="0">
              <a:lnSpc>
                <a:spcPct val="100000"/>
              </a:lnSpc>
              <a:spcBef>
                <a:spcPts val="0"/>
              </a:spcBef>
              <a:spcAft>
                <a:spcPts val="0"/>
              </a:spcAft>
              <a:buClr>
                <a:schemeClr val="accent5"/>
              </a:buClr>
              <a:buSzPts val="1800"/>
              <a:buFont typeface="Krub Medium"/>
              <a:buChar char="●"/>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9pPr>
          </a:lstStyle>
          <a:p/>
        </p:txBody>
      </p:sp>
      <p:sp>
        <p:nvSpPr>
          <p:cNvPr id="1072" name="Google Shape;1072;p34"/>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4">
  <p:cSld name="CUSTOM_26">
    <p:spTree>
      <p:nvGrpSpPr>
        <p:cNvPr id="1073" name="Shape 1073"/>
        <p:cNvGrpSpPr/>
        <p:nvPr/>
      </p:nvGrpSpPr>
      <p:grpSpPr>
        <a:xfrm>
          <a:off x="0" y="0"/>
          <a:ext cx="0" cy="0"/>
          <a:chOff x="0" y="0"/>
          <a:chExt cx="0" cy="0"/>
        </a:xfrm>
      </p:grpSpPr>
      <p:grpSp>
        <p:nvGrpSpPr>
          <p:cNvPr id="1074" name="Google Shape;1074;p35"/>
          <p:cNvGrpSpPr/>
          <p:nvPr/>
        </p:nvGrpSpPr>
        <p:grpSpPr>
          <a:xfrm flipH="1">
            <a:off x="-666320" y="20"/>
            <a:ext cx="9046159" cy="11227698"/>
            <a:chOff x="-704722" y="10"/>
            <a:chExt cx="10338467" cy="5375190"/>
          </a:xfrm>
        </p:grpSpPr>
        <p:sp>
          <p:nvSpPr>
            <p:cNvPr id="1075" name="Google Shape;1075;p35"/>
            <p:cNvSpPr/>
            <p:nvPr/>
          </p:nvSpPr>
          <p:spPr>
            <a:xfrm rot="10800000">
              <a:off x="7455857" y="4484375"/>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76" name="Google Shape;1076;p35"/>
            <p:cNvSpPr/>
            <p:nvPr/>
          </p:nvSpPr>
          <p:spPr>
            <a:xfrm>
              <a:off x="7831507" y="103600"/>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77" name="Google Shape;1077;p35"/>
            <p:cNvSpPr/>
            <p:nvPr/>
          </p:nvSpPr>
          <p:spPr>
            <a:xfrm rot="-2700000">
              <a:off x="8405251" y="150707"/>
              <a:ext cx="561316" cy="326113"/>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1078" name="Google Shape;1078;p35"/>
            <p:cNvGrpSpPr/>
            <p:nvPr/>
          </p:nvGrpSpPr>
          <p:grpSpPr>
            <a:xfrm flipH="1" rot="-2422428">
              <a:off x="-527639" y="2273558"/>
              <a:ext cx="1444461" cy="1077830"/>
              <a:chOff x="7296832" y="3833329"/>
              <a:chExt cx="1915808" cy="1429541"/>
            </a:xfrm>
          </p:grpSpPr>
          <p:sp>
            <p:nvSpPr>
              <p:cNvPr id="1079" name="Google Shape;1079;p35"/>
              <p:cNvSpPr/>
              <p:nvPr/>
            </p:nvSpPr>
            <p:spPr>
              <a:xfrm rot="10800000">
                <a:off x="7296832" y="3907832"/>
                <a:ext cx="159997" cy="124608"/>
              </a:xfrm>
              <a:custGeom>
                <a:rect b="b" l="l" r="r" t="t"/>
                <a:pathLst>
                  <a:path extrusionOk="0" h="2676" w="3436">
                    <a:moveTo>
                      <a:pt x="1703" y="1"/>
                    </a:moveTo>
                    <a:cubicBezTo>
                      <a:pt x="1" y="1"/>
                      <a:pt x="1" y="2675"/>
                      <a:pt x="1703" y="2675"/>
                    </a:cubicBezTo>
                    <a:cubicBezTo>
                      <a:pt x="3435" y="2675"/>
                      <a:pt x="3435" y="1"/>
                      <a:pt x="170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80" name="Google Shape;1080;p35"/>
              <p:cNvSpPr/>
              <p:nvPr/>
            </p:nvSpPr>
            <p:spPr>
              <a:xfrm rot="10800000">
                <a:off x="8906146" y="4647764"/>
                <a:ext cx="237854" cy="227610"/>
              </a:xfrm>
              <a:custGeom>
                <a:rect b="b" l="l" r="r" t="t"/>
                <a:pathLst>
                  <a:path extrusionOk="0" h="4888" w="5108">
                    <a:moveTo>
                      <a:pt x="1220" y="0"/>
                    </a:moveTo>
                    <a:cubicBezTo>
                      <a:pt x="683" y="0"/>
                      <a:pt x="116" y="347"/>
                      <a:pt x="62" y="1020"/>
                    </a:cubicBezTo>
                    <a:cubicBezTo>
                      <a:pt x="1" y="1932"/>
                      <a:pt x="62" y="2905"/>
                      <a:pt x="457" y="3725"/>
                    </a:cubicBezTo>
                    <a:cubicBezTo>
                      <a:pt x="824" y="4460"/>
                      <a:pt x="1545" y="4888"/>
                      <a:pt x="2302" y="4888"/>
                    </a:cubicBezTo>
                    <a:cubicBezTo>
                      <a:pt x="2610" y="4888"/>
                      <a:pt x="2924" y="4817"/>
                      <a:pt x="3223" y="4668"/>
                    </a:cubicBezTo>
                    <a:cubicBezTo>
                      <a:pt x="5107" y="3725"/>
                      <a:pt x="3496" y="1689"/>
                      <a:pt x="2554" y="747"/>
                    </a:cubicBezTo>
                    <a:cubicBezTo>
                      <a:pt x="2402" y="595"/>
                      <a:pt x="2250" y="503"/>
                      <a:pt x="2098" y="473"/>
                    </a:cubicBezTo>
                    <a:cubicBezTo>
                      <a:pt x="1927" y="156"/>
                      <a:pt x="1581" y="0"/>
                      <a:pt x="122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81" name="Google Shape;1081;p35"/>
              <p:cNvSpPr/>
              <p:nvPr/>
            </p:nvSpPr>
            <p:spPr>
              <a:xfrm rot="10800000">
                <a:off x="8640069" y="4735308"/>
                <a:ext cx="243488" cy="215689"/>
              </a:xfrm>
              <a:custGeom>
                <a:rect b="b" l="l" r="r" t="t"/>
                <a:pathLst>
                  <a:path extrusionOk="0" h="4632" w="5229">
                    <a:moveTo>
                      <a:pt x="1661" y="0"/>
                    </a:moveTo>
                    <a:cubicBezTo>
                      <a:pt x="1376" y="0"/>
                      <a:pt x="1150" y="135"/>
                      <a:pt x="973" y="334"/>
                    </a:cubicBezTo>
                    <a:cubicBezTo>
                      <a:pt x="457" y="456"/>
                      <a:pt x="1" y="912"/>
                      <a:pt x="183" y="1580"/>
                    </a:cubicBezTo>
                    <a:cubicBezTo>
                      <a:pt x="426" y="2492"/>
                      <a:pt x="1004" y="3526"/>
                      <a:pt x="1672" y="4134"/>
                    </a:cubicBezTo>
                    <a:cubicBezTo>
                      <a:pt x="2049" y="4487"/>
                      <a:pt x="2468" y="4631"/>
                      <a:pt x="2891" y="4631"/>
                    </a:cubicBezTo>
                    <a:cubicBezTo>
                      <a:pt x="3596" y="4631"/>
                      <a:pt x="4313" y="4232"/>
                      <a:pt x="4864" y="3738"/>
                    </a:cubicBezTo>
                    <a:cubicBezTo>
                      <a:pt x="5198" y="3404"/>
                      <a:pt x="5229" y="2857"/>
                      <a:pt x="5016" y="2431"/>
                    </a:cubicBezTo>
                    <a:cubicBezTo>
                      <a:pt x="4438" y="1276"/>
                      <a:pt x="3223" y="456"/>
                      <a:pt x="2007" y="61"/>
                    </a:cubicBezTo>
                    <a:cubicBezTo>
                      <a:pt x="1883" y="19"/>
                      <a:pt x="1768" y="0"/>
                      <a:pt x="1661"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82" name="Google Shape;1082;p35"/>
              <p:cNvSpPr/>
              <p:nvPr/>
            </p:nvSpPr>
            <p:spPr>
              <a:xfrm rot="10800000">
                <a:off x="8996067" y="5094398"/>
                <a:ext cx="216574" cy="168472"/>
              </a:xfrm>
              <a:custGeom>
                <a:rect b="b" l="l" r="r" t="t"/>
                <a:pathLst>
                  <a:path extrusionOk="0" h="3618" w="4651">
                    <a:moveTo>
                      <a:pt x="639" y="0"/>
                    </a:moveTo>
                    <a:cubicBezTo>
                      <a:pt x="152" y="274"/>
                      <a:pt x="0" y="942"/>
                      <a:pt x="274" y="1429"/>
                    </a:cubicBezTo>
                    <a:cubicBezTo>
                      <a:pt x="426" y="1733"/>
                      <a:pt x="365" y="2128"/>
                      <a:pt x="578" y="2462"/>
                    </a:cubicBezTo>
                    <a:cubicBezTo>
                      <a:pt x="882" y="3009"/>
                      <a:pt x="1490" y="3161"/>
                      <a:pt x="2067" y="3192"/>
                    </a:cubicBezTo>
                    <a:cubicBezTo>
                      <a:pt x="2462" y="3465"/>
                      <a:pt x="2918" y="3617"/>
                      <a:pt x="3435" y="3617"/>
                    </a:cubicBezTo>
                    <a:cubicBezTo>
                      <a:pt x="4134" y="3617"/>
                      <a:pt x="4651" y="2948"/>
                      <a:pt x="4469" y="2280"/>
                    </a:cubicBezTo>
                    <a:cubicBezTo>
                      <a:pt x="4317" y="1550"/>
                      <a:pt x="3557" y="1003"/>
                      <a:pt x="3010" y="578"/>
                    </a:cubicBezTo>
                    <a:cubicBezTo>
                      <a:pt x="2736" y="365"/>
                      <a:pt x="2402" y="152"/>
                      <a:pt x="20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83" name="Google Shape;1083;p35"/>
              <p:cNvSpPr/>
              <p:nvPr/>
            </p:nvSpPr>
            <p:spPr>
              <a:xfrm rot="10800000">
                <a:off x="8507213" y="4986996"/>
                <a:ext cx="188309" cy="123770"/>
              </a:xfrm>
              <a:custGeom>
                <a:rect b="b" l="l" r="r" t="t"/>
                <a:pathLst>
                  <a:path extrusionOk="0" h="2658" w="4044">
                    <a:moveTo>
                      <a:pt x="1902" y="1"/>
                    </a:moveTo>
                    <a:cubicBezTo>
                      <a:pt x="1572" y="1"/>
                      <a:pt x="1242" y="71"/>
                      <a:pt x="913" y="142"/>
                    </a:cubicBezTo>
                    <a:cubicBezTo>
                      <a:pt x="366" y="233"/>
                      <a:pt x="1" y="902"/>
                      <a:pt x="153" y="1449"/>
                    </a:cubicBezTo>
                    <a:cubicBezTo>
                      <a:pt x="305" y="1874"/>
                      <a:pt x="639" y="2148"/>
                      <a:pt x="1065" y="2209"/>
                    </a:cubicBezTo>
                    <a:cubicBezTo>
                      <a:pt x="1186" y="2239"/>
                      <a:pt x="1308" y="2269"/>
                      <a:pt x="1429" y="2269"/>
                    </a:cubicBezTo>
                    <a:cubicBezTo>
                      <a:pt x="1581" y="2330"/>
                      <a:pt x="1673" y="2421"/>
                      <a:pt x="1825" y="2482"/>
                    </a:cubicBezTo>
                    <a:cubicBezTo>
                      <a:pt x="2070" y="2599"/>
                      <a:pt x="2316" y="2658"/>
                      <a:pt x="2554" y="2658"/>
                    </a:cubicBezTo>
                    <a:cubicBezTo>
                      <a:pt x="2936" y="2658"/>
                      <a:pt x="3300" y="2508"/>
                      <a:pt x="3618" y="2209"/>
                    </a:cubicBezTo>
                    <a:cubicBezTo>
                      <a:pt x="3952" y="1935"/>
                      <a:pt x="4044" y="1297"/>
                      <a:pt x="3800" y="932"/>
                    </a:cubicBezTo>
                    <a:cubicBezTo>
                      <a:pt x="3405" y="385"/>
                      <a:pt x="2888" y="81"/>
                      <a:pt x="2189" y="20"/>
                    </a:cubicBezTo>
                    <a:cubicBezTo>
                      <a:pt x="2093" y="6"/>
                      <a:pt x="1998" y="1"/>
                      <a:pt x="1902"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84" name="Google Shape;1084;p35"/>
              <p:cNvSpPr/>
              <p:nvPr/>
            </p:nvSpPr>
            <p:spPr>
              <a:xfrm rot="10183558">
                <a:off x="7979100" y="4432922"/>
                <a:ext cx="250561" cy="231610"/>
              </a:xfrm>
              <a:custGeom>
                <a:rect b="b" l="l" r="r" t="t"/>
                <a:pathLst>
                  <a:path extrusionOk="0" h="4974" w="5381">
                    <a:moveTo>
                      <a:pt x="1950" y="0"/>
                    </a:moveTo>
                    <a:cubicBezTo>
                      <a:pt x="1623" y="0"/>
                      <a:pt x="1280" y="54"/>
                      <a:pt x="913" y="158"/>
                    </a:cubicBezTo>
                    <a:cubicBezTo>
                      <a:pt x="31" y="431"/>
                      <a:pt x="1" y="1465"/>
                      <a:pt x="487" y="1982"/>
                    </a:cubicBezTo>
                    <a:cubicBezTo>
                      <a:pt x="487" y="2194"/>
                      <a:pt x="578" y="2377"/>
                      <a:pt x="761" y="2559"/>
                    </a:cubicBezTo>
                    <a:cubicBezTo>
                      <a:pt x="1430" y="3258"/>
                      <a:pt x="1673" y="4352"/>
                      <a:pt x="2615" y="4808"/>
                    </a:cubicBezTo>
                    <a:cubicBezTo>
                      <a:pt x="2835" y="4922"/>
                      <a:pt x="3083" y="4973"/>
                      <a:pt x="3339" y="4973"/>
                    </a:cubicBezTo>
                    <a:cubicBezTo>
                      <a:pt x="4249" y="4973"/>
                      <a:pt x="5242" y="4312"/>
                      <a:pt x="5290" y="3410"/>
                    </a:cubicBezTo>
                    <a:cubicBezTo>
                      <a:pt x="5381" y="2438"/>
                      <a:pt x="4591" y="1495"/>
                      <a:pt x="3952" y="857"/>
                    </a:cubicBezTo>
                    <a:cubicBezTo>
                      <a:pt x="3323" y="269"/>
                      <a:pt x="2679" y="0"/>
                      <a:pt x="195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85" name="Google Shape;1085;p35"/>
              <p:cNvSpPr/>
              <p:nvPr/>
            </p:nvSpPr>
            <p:spPr>
              <a:xfrm rot="10800000">
                <a:off x="8518347" y="4373865"/>
                <a:ext cx="304349" cy="251637"/>
              </a:xfrm>
              <a:custGeom>
                <a:rect b="b" l="l" r="r" t="t"/>
                <a:pathLst>
                  <a:path extrusionOk="0" h="5404" w="6536">
                    <a:moveTo>
                      <a:pt x="1286" y="0"/>
                    </a:moveTo>
                    <a:cubicBezTo>
                      <a:pt x="913" y="0"/>
                      <a:pt x="628" y="220"/>
                      <a:pt x="487" y="548"/>
                    </a:cubicBezTo>
                    <a:cubicBezTo>
                      <a:pt x="153" y="852"/>
                      <a:pt x="1" y="1308"/>
                      <a:pt x="244" y="1794"/>
                    </a:cubicBezTo>
                    <a:cubicBezTo>
                      <a:pt x="730" y="2767"/>
                      <a:pt x="1004" y="3831"/>
                      <a:pt x="1733" y="4651"/>
                    </a:cubicBezTo>
                    <a:cubicBezTo>
                      <a:pt x="2181" y="5145"/>
                      <a:pt x="2753" y="5404"/>
                      <a:pt x="3324" y="5404"/>
                    </a:cubicBezTo>
                    <a:cubicBezTo>
                      <a:pt x="3878" y="5404"/>
                      <a:pt x="4430" y="5160"/>
                      <a:pt x="4864" y="4651"/>
                    </a:cubicBezTo>
                    <a:cubicBezTo>
                      <a:pt x="6536" y="2706"/>
                      <a:pt x="3192" y="609"/>
                      <a:pt x="1642" y="62"/>
                    </a:cubicBezTo>
                    <a:cubicBezTo>
                      <a:pt x="1517" y="20"/>
                      <a:pt x="1398" y="0"/>
                      <a:pt x="128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86" name="Google Shape;1086;p35"/>
              <p:cNvSpPr/>
              <p:nvPr/>
            </p:nvSpPr>
            <p:spPr>
              <a:xfrm rot="10800000">
                <a:off x="8890592" y="4341827"/>
                <a:ext cx="189333" cy="194875"/>
              </a:xfrm>
              <a:custGeom>
                <a:rect b="b" l="l" r="r" t="t"/>
                <a:pathLst>
                  <a:path extrusionOk="0" h="4185" w="4066">
                    <a:moveTo>
                      <a:pt x="1563" y="0"/>
                    </a:moveTo>
                    <a:cubicBezTo>
                      <a:pt x="739" y="0"/>
                      <a:pt x="0" y="1080"/>
                      <a:pt x="753" y="1832"/>
                    </a:cubicBezTo>
                    <a:cubicBezTo>
                      <a:pt x="1178" y="2258"/>
                      <a:pt x="1361" y="3109"/>
                      <a:pt x="1725" y="3687"/>
                    </a:cubicBezTo>
                    <a:cubicBezTo>
                      <a:pt x="1938" y="4039"/>
                      <a:pt x="2259" y="4185"/>
                      <a:pt x="2582" y="4185"/>
                    </a:cubicBezTo>
                    <a:cubicBezTo>
                      <a:pt x="3318" y="4185"/>
                      <a:pt x="4065" y="3426"/>
                      <a:pt x="3579" y="2623"/>
                    </a:cubicBezTo>
                    <a:cubicBezTo>
                      <a:pt x="3093" y="1863"/>
                      <a:pt x="2911" y="981"/>
                      <a:pt x="2272" y="313"/>
                    </a:cubicBezTo>
                    <a:cubicBezTo>
                      <a:pt x="2052" y="92"/>
                      <a:pt x="1804" y="0"/>
                      <a:pt x="1563"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87" name="Google Shape;1087;p35"/>
              <p:cNvSpPr/>
              <p:nvPr/>
            </p:nvSpPr>
            <p:spPr>
              <a:xfrm rot="10800000">
                <a:off x="8492875" y="4005995"/>
                <a:ext cx="259041" cy="227051"/>
              </a:xfrm>
              <a:custGeom>
                <a:rect b="b" l="l" r="r" t="t"/>
                <a:pathLst>
                  <a:path extrusionOk="0" h="4876" w="5563">
                    <a:moveTo>
                      <a:pt x="1467" y="0"/>
                    </a:moveTo>
                    <a:cubicBezTo>
                      <a:pt x="1394" y="0"/>
                      <a:pt x="1320" y="8"/>
                      <a:pt x="1247" y="23"/>
                    </a:cubicBezTo>
                    <a:cubicBezTo>
                      <a:pt x="487" y="114"/>
                      <a:pt x="1" y="1087"/>
                      <a:pt x="487" y="1725"/>
                    </a:cubicBezTo>
                    <a:cubicBezTo>
                      <a:pt x="912" y="2606"/>
                      <a:pt x="1308" y="3579"/>
                      <a:pt x="2037" y="4248"/>
                    </a:cubicBezTo>
                    <a:cubicBezTo>
                      <a:pt x="2483" y="4680"/>
                      <a:pt x="2981" y="4876"/>
                      <a:pt x="3482" y="4876"/>
                    </a:cubicBezTo>
                    <a:cubicBezTo>
                      <a:pt x="4074" y="4876"/>
                      <a:pt x="4672" y="4603"/>
                      <a:pt x="5198" y="4126"/>
                    </a:cubicBezTo>
                    <a:cubicBezTo>
                      <a:pt x="5533" y="3792"/>
                      <a:pt x="5563" y="3275"/>
                      <a:pt x="5350" y="2850"/>
                    </a:cubicBezTo>
                    <a:cubicBezTo>
                      <a:pt x="4742" y="1603"/>
                      <a:pt x="3283" y="874"/>
                      <a:pt x="2067" y="236"/>
                    </a:cubicBezTo>
                    <a:cubicBezTo>
                      <a:pt x="1906" y="74"/>
                      <a:pt x="1693" y="0"/>
                      <a:pt x="14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88" name="Google Shape;1088;p35"/>
              <p:cNvSpPr/>
              <p:nvPr/>
            </p:nvSpPr>
            <p:spPr>
              <a:xfrm rot="10800000">
                <a:off x="8202678" y="4162269"/>
                <a:ext cx="262394" cy="220439"/>
              </a:xfrm>
              <a:custGeom>
                <a:rect b="b" l="l" r="r" t="t"/>
                <a:pathLst>
                  <a:path extrusionOk="0" h="4734" w="5635">
                    <a:moveTo>
                      <a:pt x="1922" y="0"/>
                    </a:moveTo>
                    <a:cubicBezTo>
                      <a:pt x="1597" y="0"/>
                      <a:pt x="1280" y="162"/>
                      <a:pt x="1075" y="532"/>
                    </a:cubicBezTo>
                    <a:cubicBezTo>
                      <a:pt x="1" y="2567"/>
                      <a:pt x="2212" y="4734"/>
                      <a:pt x="4239" y="4734"/>
                    </a:cubicBezTo>
                    <a:cubicBezTo>
                      <a:pt x="4391" y="4734"/>
                      <a:pt x="4543" y="4721"/>
                      <a:pt x="4692" y="4696"/>
                    </a:cubicBezTo>
                    <a:cubicBezTo>
                      <a:pt x="5391" y="4574"/>
                      <a:pt x="5634" y="3693"/>
                      <a:pt x="5360" y="3146"/>
                    </a:cubicBezTo>
                    <a:cubicBezTo>
                      <a:pt x="4783" y="2082"/>
                      <a:pt x="3901" y="1261"/>
                      <a:pt x="3050" y="410"/>
                    </a:cubicBezTo>
                    <a:cubicBezTo>
                      <a:pt x="2838" y="197"/>
                      <a:pt x="2594" y="106"/>
                      <a:pt x="2382" y="106"/>
                    </a:cubicBezTo>
                    <a:cubicBezTo>
                      <a:pt x="2234" y="37"/>
                      <a:pt x="2077" y="0"/>
                      <a:pt x="1922"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89" name="Google Shape;1089;p35"/>
              <p:cNvSpPr/>
              <p:nvPr/>
            </p:nvSpPr>
            <p:spPr>
              <a:xfrm rot="10800000">
                <a:off x="7814878" y="4114260"/>
                <a:ext cx="257272" cy="200742"/>
              </a:xfrm>
              <a:custGeom>
                <a:rect b="b" l="l" r="r" t="t"/>
                <a:pathLst>
                  <a:path extrusionOk="0" h="4311" w="5525">
                    <a:moveTo>
                      <a:pt x="1035" y="1"/>
                    </a:moveTo>
                    <a:cubicBezTo>
                      <a:pt x="399" y="1"/>
                      <a:pt x="1" y="599"/>
                      <a:pt x="53" y="1175"/>
                    </a:cubicBezTo>
                    <a:cubicBezTo>
                      <a:pt x="23" y="1540"/>
                      <a:pt x="144" y="1874"/>
                      <a:pt x="509" y="2117"/>
                    </a:cubicBezTo>
                    <a:cubicBezTo>
                      <a:pt x="600" y="2208"/>
                      <a:pt x="661" y="2330"/>
                      <a:pt x="722" y="2421"/>
                    </a:cubicBezTo>
                    <a:cubicBezTo>
                      <a:pt x="965" y="2786"/>
                      <a:pt x="1208" y="3151"/>
                      <a:pt x="1482" y="3485"/>
                    </a:cubicBezTo>
                    <a:cubicBezTo>
                      <a:pt x="1834" y="3954"/>
                      <a:pt x="2387" y="4310"/>
                      <a:pt x="2939" y="4310"/>
                    </a:cubicBezTo>
                    <a:cubicBezTo>
                      <a:pt x="3246" y="4310"/>
                      <a:pt x="3551" y="4201"/>
                      <a:pt x="3822" y="3941"/>
                    </a:cubicBezTo>
                    <a:cubicBezTo>
                      <a:pt x="5524" y="2330"/>
                      <a:pt x="2728" y="476"/>
                      <a:pt x="1360" y="50"/>
                    </a:cubicBezTo>
                    <a:cubicBezTo>
                      <a:pt x="1246" y="16"/>
                      <a:pt x="1137" y="1"/>
                      <a:pt x="1035"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90" name="Google Shape;1090;p35"/>
              <p:cNvSpPr/>
              <p:nvPr/>
            </p:nvSpPr>
            <p:spPr>
              <a:xfrm rot="10800000">
                <a:off x="7572829" y="4188765"/>
                <a:ext cx="224164" cy="179229"/>
              </a:xfrm>
              <a:custGeom>
                <a:rect b="b" l="l" r="r" t="t"/>
                <a:pathLst>
                  <a:path extrusionOk="0" h="3849" w="4814">
                    <a:moveTo>
                      <a:pt x="1800" y="0"/>
                    </a:moveTo>
                    <a:cubicBezTo>
                      <a:pt x="1731" y="0"/>
                      <a:pt x="1661" y="10"/>
                      <a:pt x="1591" y="33"/>
                    </a:cubicBezTo>
                    <a:cubicBezTo>
                      <a:pt x="1569" y="32"/>
                      <a:pt x="1547" y="31"/>
                      <a:pt x="1525" y="31"/>
                    </a:cubicBezTo>
                    <a:cubicBezTo>
                      <a:pt x="729" y="31"/>
                      <a:pt x="1" y="1087"/>
                      <a:pt x="740" y="1827"/>
                    </a:cubicBezTo>
                    <a:cubicBezTo>
                      <a:pt x="1166" y="2282"/>
                      <a:pt x="1500" y="2799"/>
                      <a:pt x="1956" y="3225"/>
                    </a:cubicBezTo>
                    <a:cubicBezTo>
                      <a:pt x="2384" y="3600"/>
                      <a:pt x="2886" y="3849"/>
                      <a:pt x="3388" y="3849"/>
                    </a:cubicBezTo>
                    <a:cubicBezTo>
                      <a:pt x="3740" y="3849"/>
                      <a:pt x="4092" y="3726"/>
                      <a:pt x="4418" y="3437"/>
                    </a:cubicBezTo>
                    <a:cubicBezTo>
                      <a:pt x="4661" y="3194"/>
                      <a:pt x="4813" y="2738"/>
                      <a:pt x="4692" y="2404"/>
                    </a:cubicBezTo>
                    <a:cubicBezTo>
                      <a:pt x="4266" y="1219"/>
                      <a:pt x="3354" y="428"/>
                      <a:pt x="2138" y="64"/>
                    </a:cubicBezTo>
                    <a:cubicBezTo>
                      <a:pt x="2026" y="26"/>
                      <a:pt x="1913" y="0"/>
                      <a:pt x="180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91" name="Google Shape;1091;p35"/>
              <p:cNvSpPr/>
              <p:nvPr/>
            </p:nvSpPr>
            <p:spPr>
              <a:xfrm rot="10800000">
                <a:off x="8059408" y="4850091"/>
                <a:ext cx="230730" cy="207168"/>
              </a:xfrm>
              <a:custGeom>
                <a:rect b="b" l="l" r="r" t="t"/>
                <a:pathLst>
                  <a:path extrusionOk="0" h="4449" w="4955">
                    <a:moveTo>
                      <a:pt x="1247" y="0"/>
                    </a:moveTo>
                    <a:cubicBezTo>
                      <a:pt x="896" y="0"/>
                      <a:pt x="565" y="163"/>
                      <a:pt x="365" y="523"/>
                    </a:cubicBezTo>
                    <a:cubicBezTo>
                      <a:pt x="304" y="614"/>
                      <a:pt x="244" y="735"/>
                      <a:pt x="244" y="887"/>
                    </a:cubicBezTo>
                    <a:cubicBezTo>
                      <a:pt x="31" y="1252"/>
                      <a:pt x="0" y="1739"/>
                      <a:pt x="396" y="2134"/>
                    </a:cubicBezTo>
                    <a:cubicBezTo>
                      <a:pt x="1034" y="2802"/>
                      <a:pt x="1611" y="3593"/>
                      <a:pt x="2402" y="4140"/>
                    </a:cubicBezTo>
                    <a:cubicBezTo>
                      <a:pt x="2684" y="4340"/>
                      <a:pt x="3022" y="4449"/>
                      <a:pt x="3345" y="4449"/>
                    </a:cubicBezTo>
                    <a:cubicBezTo>
                      <a:pt x="3856" y="4449"/>
                      <a:pt x="4331" y="4177"/>
                      <a:pt x="4499" y="3562"/>
                    </a:cubicBezTo>
                    <a:cubicBezTo>
                      <a:pt x="4955" y="1891"/>
                      <a:pt x="3070" y="705"/>
                      <a:pt x="1794" y="128"/>
                    </a:cubicBezTo>
                    <a:cubicBezTo>
                      <a:pt x="1617" y="44"/>
                      <a:pt x="1429" y="0"/>
                      <a:pt x="124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92" name="Google Shape;1092;p35"/>
              <p:cNvSpPr/>
              <p:nvPr/>
            </p:nvSpPr>
            <p:spPr>
              <a:xfrm rot="10800000">
                <a:off x="8021537" y="3833329"/>
                <a:ext cx="294430" cy="218716"/>
              </a:xfrm>
              <a:custGeom>
                <a:rect b="b" l="l" r="r" t="t"/>
                <a:pathLst>
                  <a:path extrusionOk="0" h="4697" w="6323">
                    <a:moveTo>
                      <a:pt x="1573" y="1"/>
                    </a:moveTo>
                    <a:cubicBezTo>
                      <a:pt x="1279" y="1"/>
                      <a:pt x="1023" y="151"/>
                      <a:pt x="851" y="361"/>
                    </a:cubicBezTo>
                    <a:cubicBezTo>
                      <a:pt x="335" y="634"/>
                      <a:pt x="0" y="1212"/>
                      <a:pt x="365" y="1820"/>
                    </a:cubicBezTo>
                    <a:cubicBezTo>
                      <a:pt x="975" y="2805"/>
                      <a:pt x="2165" y="4697"/>
                      <a:pt x="3473" y="4697"/>
                    </a:cubicBezTo>
                    <a:cubicBezTo>
                      <a:pt x="3859" y="4697"/>
                      <a:pt x="4256" y="4532"/>
                      <a:pt x="4651" y="4130"/>
                    </a:cubicBezTo>
                    <a:cubicBezTo>
                      <a:pt x="6323" y="2428"/>
                      <a:pt x="3222" y="877"/>
                      <a:pt x="2128" y="178"/>
                    </a:cubicBezTo>
                    <a:cubicBezTo>
                      <a:pt x="1936" y="54"/>
                      <a:pt x="1747" y="1"/>
                      <a:pt x="157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93" name="Google Shape;1093;p35"/>
              <p:cNvSpPr/>
              <p:nvPr/>
            </p:nvSpPr>
            <p:spPr>
              <a:xfrm rot="10800000">
                <a:off x="8247986" y="4687764"/>
                <a:ext cx="254804" cy="190637"/>
              </a:xfrm>
              <a:custGeom>
                <a:rect b="b" l="l" r="r" t="t"/>
                <a:pathLst>
                  <a:path extrusionOk="0" h="4094" w="5472">
                    <a:moveTo>
                      <a:pt x="1367" y="0"/>
                    </a:moveTo>
                    <a:cubicBezTo>
                      <a:pt x="1109" y="0"/>
                      <a:pt x="873" y="132"/>
                      <a:pt x="699" y="325"/>
                    </a:cubicBezTo>
                    <a:cubicBezTo>
                      <a:pt x="274" y="538"/>
                      <a:pt x="0" y="1024"/>
                      <a:pt x="304" y="1572"/>
                    </a:cubicBezTo>
                    <a:cubicBezTo>
                      <a:pt x="821" y="2442"/>
                      <a:pt x="1866" y="4094"/>
                      <a:pt x="3002" y="4094"/>
                    </a:cubicBezTo>
                    <a:cubicBezTo>
                      <a:pt x="3335" y="4094"/>
                      <a:pt x="3675" y="3952"/>
                      <a:pt x="4012" y="3608"/>
                    </a:cubicBezTo>
                    <a:cubicBezTo>
                      <a:pt x="5471" y="2119"/>
                      <a:pt x="2797" y="781"/>
                      <a:pt x="1824" y="143"/>
                    </a:cubicBezTo>
                    <a:cubicBezTo>
                      <a:pt x="1669" y="43"/>
                      <a:pt x="1514" y="0"/>
                      <a:pt x="13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094" name="Google Shape;1094;p35"/>
            <p:cNvSpPr/>
            <p:nvPr/>
          </p:nvSpPr>
          <p:spPr>
            <a:xfrm flipH="1">
              <a:off x="5837320" y="4427775"/>
              <a:ext cx="3796425" cy="947425"/>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95" name="Google Shape;1095;p35"/>
            <p:cNvSpPr/>
            <p:nvPr/>
          </p:nvSpPr>
          <p:spPr>
            <a:xfrm flipH="1" rot="1845798">
              <a:off x="8338769" y="3749861"/>
              <a:ext cx="848837" cy="493157"/>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96" name="Google Shape;1096;p35"/>
            <p:cNvSpPr/>
            <p:nvPr/>
          </p:nvSpPr>
          <p:spPr>
            <a:xfrm flipH="1">
              <a:off x="8661595" y="4387400"/>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97" name="Google Shape;1097;p35"/>
            <p:cNvSpPr/>
            <p:nvPr/>
          </p:nvSpPr>
          <p:spPr>
            <a:xfrm flipH="1">
              <a:off x="8925957" y="3566325"/>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1098" name="Google Shape;1098;p35"/>
            <p:cNvGrpSpPr/>
            <p:nvPr/>
          </p:nvGrpSpPr>
          <p:grpSpPr>
            <a:xfrm flipH="1">
              <a:off x="42707" y="103600"/>
              <a:ext cx="791800" cy="569275"/>
              <a:chOff x="4359175" y="2251625"/>
              <a:chExt cx="791800" cy="569275"/>
            </a:xfrm>
          </p:grpSpPr>
          <p:sp>
            <p:nvSpPr>
              <p:cNvPr id="1099" name="Google Shape;1099;p35"/>
              <p:cNvSpPr/>
              <p:nvPr/>
            </p:nvSpPr>
            <p:spPr>
              <a:xfrm>
                <a:off x="4930600" y="2344425"/>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00" name="Google Shape;1100;p35"/>
              <p:cNvSpPr/>
              <p:nvPr/>
            </p:nvSpPr>
            <p:spPr>
              <a:xfrm>
                <a:off x="4727700" y="2551125"/>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01" name="Google Shape;1101;p35"/>
              <p:cNvSpPr/>
              <p:nvPr/>
            </p:nvSpPr>
            <p:spPr>
              <a:xfrm>
                <a:off x="5084100" y="2782900"/>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02" name="Google Shape;1102;p35"/>
              <p:cNvSpPr/>
              <p:nvPr/>
            </p:nvSpPr>
            <p:spPr>
              <a:xfrm>
                <a:off x="4359175" y="2251625"/>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03" name="Google Shape;1103;p35"/>
              <p:cNvSpPr/>
              <p:nvPr/>
            </p:nvSpPr>
            <p:spPr>
              <a:xfrm>
                <a:off x="4508875" y="2367875"/>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104" name="Google Shape;1104;p35"/>
            <p:cNvSpPr/>
            <p:nvPr/>
          </p:nvSpPr>
          <p:spPr>
            <a:xfrm flipH="1">
              <a:off x="8310607" y="470682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05" name="Google Shape;1105;p35"/>
            <p:cNvSpPr/>
            <p:nvPr/>
          </p:nvSpPr>
          <p:spPr>
            <a:xfrm flipH="1">
              <a:off x="8764807" y="4864200"/>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06" name="Google Shape;1106;p35"/>
            <p:cNvSpPr/>
            <p:nvPr/>
          </p:nvSpPr>
          <p:spPr>
            <a:xfrm flipH="1">
              <a:off x="7850957" y="5031050"/>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107" name="Google Shape;1107;p35"/>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
        <p:nvSpPr>
          <p:cNvPr id="1108" name="Google Shape;1108;p35"/>
          <p:cNvSpPr/>
          <p:nvPr/>
        </p:nvSpPr>
        <p:spPr>
          <a:xfrm rot="-6973509">
            <a:off x="1351743" y="9998797"/>
            <a:ext cx="181967" cy="158709"/>
          </a:xfrm>
          <a:custGeom>
            <a:rect b="b" l="l" r="r" t="t"/>
            <a:pathLst>
              <a:path extrusionOk="0" h="2676" w="3436">
                <a:moveTo>
                  <a:pt x="1703" y="1"/>
                </a:moveTo>
                <a:cubicBezTo>
                  <a:pt x="1" y="1"/>
                  <a:pt x="1" y="2675"/>
                  <a:pt x="1703" y="2675"/>
                </a:cubicBezTo>
                <a:cubicBezTo>
                  <a:pt x="3435" y="2675"/>
                  <a:pt x="3435" y="1"/>
                  <a:pt x="170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8">
    <p:spTree>
      <p:nvGrpSpPr>
        <p:cNvPr id="1109" name="Shape 1109"/>
        <p:cNvGrpSpPr/>
        <p:nvPr/>
      </p:nvGrpSpPr>
      <p:grpSpPr>
        <a:xfrm>
          <a:off x="0" y="0"/>
          <a:ext cx="0" cy="0"/>
          <a:chOff x="0" y="0"/>
          <a:chExt cx="0" cy="0"/>
        </a:xfrm>
      </p:grpSpPr>
      <p:sp>
        <p:nvSpPr>
          <p:cNvPr id="1110" name="Google Shape;1110;p36"/>
          <p:cNvSpPr txBox="1"/>
          <p:nvPr>
            <p:ph type="ctrTitle"/>
          </p:nvPr>
        </p:nvSpPr>
        <p:spPr>
          <a:xfrm>
            <a:off x="1858544" y="1716962"/>
            <a:ext cx="4284000" cy="20847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3"/>
              </a:buClr>
              <a:buSzPts val="6100"/>
              <a:buNone/>
              <a:defRPr sz="8200">
                <a:solidFill>
                  <a:schemeClr val="accent3"/>
                </a:solidFill>
              </a:defRPr>
            </a:lvl1pPr>
            <a:lvl2pPr lvl="1" rtl="0" algn="ctr">
              <a:spcBef>
                <a:spcPts val="0"/>
              </a:spcBef>
              <a:spcAft>
                <a:spcPts val="0"/>
              </a:spcAft>
              <a:buClr>
                <a:schemeClr val="accent3"/>
              </a:buClr>
              <a:buSzPts val="6100"/>
              <a:buNone/>
              <a:defRPr sz="6100">
                <a:solidFill>
                  <a:schemeClr val="accent3"/>
                </a:solidFill>
              </a:defRPr>
            </a:lvl2pPr>
            <a:lvl3pPr lvl="2" rtl="0" algn="ctr">
              <a:spcBef>
                <a:spcPts val="0"/>
              </a:spcBef>
              <a:spcAft>
                <a:spcPts val="0"/>
              </a:spcAft>
              <a:buClr>
                <a:schemeClr val="accent3"/>
              </a:buClr>
              <a:buSzPts val="6100"/>
              <a:buNone/>
              <a:defRPr sz="6100">
                <a:solidFill>
                  <a:schemeClr val="accent3"/>
                </a:solidFill>
              </a:defRPr>
            </a:lvl3pPr>
            <a:lvl4pPr lvl="3" rtl="0" algn="ctr">
              <a:spcBef>
                <a:spcPts val="0"/>
              </a:spcBef>
              <a:spcAft>
                <a:spcPts val="0"/>
              </a:spcAft>
              <a:buClr>
                <a:schemeClr val="accent3"/>
              </a:buClr>
              <a:buSzPts val="6100"/>
              <a:buNone/>
              <a:defRPr sz="6100">
                <a:solidFill>
                  <a:schemeClr val="accent3"/>
                </a:solidFill>
              </a:defRPr>
            </a:lvl4pPr>
            <a:lvl5pPr lvl="4" rtl="0" algn="ctr">
              <a:spcBef>
                <a:spcPts val="0"/>
              </a:spcBef>
              <a:spcAft>
                <a:spcPts val="0"/>
              </a:spcAft>
              <a:buClr>
                <a:schemeClr val="accent3"/>
              </a:buClr>
              <a:buSzPts val="6100"/>
              <a:buNone/>
              <a:defRPr sz="6100">
                <a:solidFill>
                  <a:schemeClr val="accent3"/>
                </a:solidFill>
              </a:defRPr>
            </a:lvl5pPr>
            <a:lvl6pPr lvl="5" rtl="0" algn="ctr">
              <a:spcBef>
                <a:spcPts val="0"/>
              </a:spcBef>
              <a:spcAft>
                <a:spcPts val="0"/>
              </a:spcAft>
              <a:buClr>
                <a:schemeClr val="accent3"/>
              </a:buClr>
              <a:buSzPts val="6100"/>
              <a:buNone/>
              <a:defRPr sz="6100">
                <a:solidFill>
                  <a:schemeClr val="accent3"/>
                </a:solidFill>
              </a:defRPr>
            </a:lvl6pPr>
            <a:lvl7pPr lvl="6" rtl="0" algn="ctr">
              <a:spcBef>
                <a:spcPts val="0"/>
              </a:spcBef>
              <a:spcAft>
                <a:spcPts val="0"/>
              </a:spcAft>
              <a:buClr>
                <a:schemeClr val="accent3"/>
              </a:buClr>
              <a:buSzPts val="6100"/>
              <a:buNone/>
              <a:defRPr sz="6100">
                <a:solidFill>
                  <a:schemeClr val="accent3"/>
                </a:solidFill>
              </a:defRPr>
            </a:lvl7pPr>
            <a:lvl8pPr lvl="7" rtl="0" algn="ctr">
              <a:spcBef>
                <a:spcPts val="0"/>
              </a:spcBef>
              <a:spcAft>
                <a:spcPts val="0"/>
              </a:spcAft>
              <a:buClr>
                <a:schemeClr val="accent3"/>
              </a:buClr>
              <a:buSzPts val="6100"/>
              <a:buNone/>
              <a:defRPr sz="6100">
                <a:solidFill>
                  <a:schemeClr val="accent3"/>
                </a:solidFill>
              </a:defRPr>
            </a:lvl8pPr>
            <a:lvl9pPr lvl="8" rtl="0" algn="ctr">
              <a:spcBef>
                <a:spcPts val="0"/>
              </a:spcBef>
              <a:spcAft>
                <a:spcPts val="0"/>
              </a:spcAft>
              <a:buClr>
                <a:schemeClr val="accent3"/>
              </a:buClr>
              <a:buSzPts val="6100"/>
              <a:buNone/>
              <a:defRPr sz="6100">
                <a:solidFill>
                  <a:schemeClr val="accent3"/>
                </a:solidFill>
              </a:defRPr>
            </a:lvl9pPr>
          </a:lstStyle>
          <a:p/>
        </p:txBody>
      </p:sp>
      <p:sp>
        <p:nvSpPr>
          <p:cNvPr id="1111" name="Google Shape;1111;p36"/>
          <p:cNvSpPr txBox="1"/>
          <p:nvPr>
            <p:ph idx="1" type="subTitle"/>
          </p:nvPr>
        </p:nvSpPr>
        <p:spPr>
          <a:xfrm>
            <a:off x="2305669" y="3775144"/>
            <a:ext cx="3389400" cy="26418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None/>
              <a:defRPr sz="1800">
                <a:solidFill>
                  <a:schemeClr val="accent3"/>
                </a:solidFill>
              </a:defRPr>
            </a:lvl2pPr>
            <a:lvl3pPr lvl="2" rtl="0" algn="ctr">
              <a:lnSpc>
                <a:spcPct val="100000"/>
              </a:lnSpc>
              <a:spcBef>
                <a:spcPts val="0"/>
              </a:spcBef>
              <a:spcAft>
                <a:spcPts val="0"/>
              </a:spcAft>
              <a:buClr>
                <a:schemeClr val="accent3"/>
              </a:buClr>
              <a:buSzPts val="1800"/>
              <a:buNone/>
              <a:defRPr sz="1800">
                <a:solidFill>
                  <a:schemeClr val="accent3"/>
                </a:solidFill>
              </a:defRPr>
            </a:lvl3pPr>
            <a:lvl4pPr lvl="3" rtl="0" algn="ctr">
              <a:lnSpc>
                <a:spcPct val="100000"/>
              </a:lnSpc>
              <a:spcBef>
                <a:spcPts val="0"/>
              </a:spcBef>
              <a:spcAft>
                <a:spcPts val="0"/>
              </a:spcAft>
              <a:buClr>
                <a:schemeClr val="accent3"/>
              </a:buClr>
              <a:buSzPts val="1800"/>
              <a:buNone/>
              <a:defRPr sz="1800">
                <a:solidFill>
                  <a:schemeClr val="accent3"/>
                </a:solidFill>
              </a:defRPr>
            </a:lvl4pPr>
            <a:lvl5pPr lvl="4" rtl="0" algn="ctr">
              <a:lnSpc>
                <a:spcPct val="100000"/>
              </a:lnSpc>
              <a:spcBef>
                <a:spcPts val="0"/>
              </a:spcBef>
              <a:spcAft>
                <a:spcPts val="0"/>
              </a:spcAft>
              <a:buClr>
                <a:schemeClr val="accent3"/>
              </a:buClr>
              <a:buSzPts val="1800"/>
              <a:buNone/>
              <a:defRPr sz="1800">
                <a:solidFill>
                  <a:schemeClr val="accent3"/>
                </a:solidFill>
              </a:defRPr>
            </a:lvl5pPr>
            <a:lvl6pPr lvl="5" rtl="0" algn="ctr">
              <a:lnSpc>
                <a:spcPct val="100000"/>
              </a:lnSpc>
              <a:spcBef>
                <a:spcPts val="0"/>
              </a:spcBef>
              <a:spcAft>
                <a:spcPts val="0"/>
              </a:spcAft>
              <a:buClr>
                <a:schemeClr val="accent3"/>
              </a:buClr>
              <a:buSzPts val="1800"/>
              <a:buNone/>
              <a:defRPr sz="1800">
                <a:solidFill>
                  <a:schemeClr val="accent3"/>
                </a:solidFill>
              </a:defRPr>
            </a:lvl6pPr>
            <a:lvl7pPr lvl="6" rtl="0" algn="ctr">
              <a:lnSpc>
                <a:spcPct val="100000"/>
              </a:lnSpc>
              <a:spcBef>
                <a:spcPts val="0"/>
              </a:spcBef>
              <a:spcAft>
                <a:spcPts val="0"/>
              </a:spcAft>
              <a:buClr>
                <a:schemeClr val="accent3"/>
              </a:buClr>
              <a:buSzPts val="1800"/>
              <a:buNone/>
              <a:defRPr sz="1800">
                <a:solidFill>
                  <a:schemeClr val="accent3"/>
                </a:solidFill>
              </a:defRPr>
            </a:lvl7pPr>
            <a:lvl8pPr lvl="7" rtl="0" algn="ctr">
              <a:lnSpc>
                <a:spcPct val="100000"/>
              </a:lnSpc>
              <a:spcBef>
                <a:spcPts val="0"/>
              </a:spcBef>
              <a:spcAft>
                <a:spcPts val="0"/>
              </a:spcAft>
              <a:buClr>
                <a:schemeClr val="accent3"/>
              </a:buClr>
              <a:buSzPts val="1800"/>
              <a:buNone/>
              <a:defRPr sz="1800">
                <a:solidFill>
                  <a:schemeClr val="accent3"/>
                </a:solidFill>
              </a:defRPr>
            </a:lvl8pPr>
            <a:lvl9pPr lvl="8" rtl="0" algn="ctr">
              <a:lnSpc>
                <a:spcPct val="100000"/>
              </a:lnSpc>
              <a:spcBef>
                <a:spcPts val="0"/>
              </a:spcBef>
              <a:spcAft>
                <a:spcPts val="0"/>
              </a:spcAft>
              <a:buClr>
                <a:schemeClr val="accent3"/>
              </a:buClr>
              <a:buSzPts val="1800"/>
              <a:buNone/>
              <a:defRPr sz="1800">
                <a:solidFill>
                  <a:schemeClr val="accent3"/>
                </a:solidFill>
              </a:defRPr>
            </a:lvl9pPr>
          </a:lstStyle>
          <a:p/>
        </p:txBody>
      </p:sp>
      <p:sp>
        <p:nvSpPr>
          <p:cNvPr id="1112" name="Google Shape;1112;p36"/>
          <p:cNvSpPr txBox="1"/>
          <p:nvPr/>
        </p:nvSpPr>
        <p:spPr>
          <a:xfrm>
            <a:off x="1321031" y="7357589"/>
            <a:ext cx="5358900" cy="1350300"/>
          </a:xfrm>
          <a:prstGeom prst="rect">
            <a:avLst/>
          </a:prstGeom>
          <a:noFill/>
          <a:ln>
            <a:noFill/>
          </a:ln>
        </p:spPr>
        <p:txBody>
          <a:bodyPr anchorCtr="0" anchor="ctr" bIns="107175" lIns="107175" spcFirstLastPara="1" rIns="107175" wrap="square" tIns="107175">
            <a:noAutofit/>
          </a:bodyPr>
          <a:lstStyle/>
          <a:p>
            <a:pPr indent="0" lvl="0" marL="0" rtl="0" algn="ctr">
              <a:spcBef>
                <a:spcPts val="0"/>
              </a:spcBef>
              <a:spcAft>
                <a:spcPts val="0"/>
              </a:spcAft>
              <a:buNone/>
            </a:pPr>
            <a:r>
              <a:rPr lang="en" sz="1400">
                <a:solidFill>
                  <a:schemeClr val="accent3"/>
                </a:solidFill>
                <a:latin typeface="Krub Medium"/>
                <a:ea typeface="Krub Medium"/>
                <a:cs typeface="Krub Medium"/>
                <a:sym typeface="Krub Medium"/>
              </a:rPr>
              <a:t>CREDITS: This presentation template was created by </a:t>
            </a:r>
            <a:r>
              <a:rPr b="1" lang="en" sz="1400">
                <a:solidFill>
                  <a:schemeClr val="accent3"/>
                </a:solidFill>
                <a:uFill>
                  <a:noFill/>
                </a:uFill>
                <a:latin typeface="Krub"/>
                <a:ea typeface="Krub"/>
                <a:cs typeface="Krub"/>
                <a:sym typeface="Krub"/>
                <a:hlinkClick r:id="rId2">
                  <a:extLst>
                    <a:ext uri="{A12FA001-AC4F-418D-AE19-62706E023703}">
                      <ahyp:hlinkClr val="tx"/>
                    </a:ext>
                  </a:extLst>
                </a:hlinkClick>
              </a:rPr>
              <a:t>Slidesgo</a:t>
            </a:r>
            <a:r>
              <a:rPr lang="en" sz="1400">
                <a:solidFill>
                  <a:schemeClr val="accent3"/>
                </a:solidFill>
                <a:latin typeface="Krub Medium"/>
                <a:ea typeface="Krub Medium"/>
                <a:cs typeface="Krub Medium"/>
                <a:sym typeface="Krub Medium"/>
              </a:rPr>
              <a:t>, including icons by </a:t>
            </a:r>
            <a:r>
              <a:rPr b="1" lang="en" sz="1400">
                <a:solidFill>
                  <a:schemeClr val="accent3"/>
                </a:solidFill>
                <a:uFill>
                  <a:noFill/>
                </a:uFill>
                <a:latin typeface="Krub"/>
                <a:ea typeface="Krub"/>
                <a:cs typeface="Krub"/>
                <a:sym typeface="Krub"/>
                <a:hlinkClick r:id="rId3">
                  <a:extLst>
                    <a:ext uri="{A12FA001-AC4F-418D-AE19-62706E023703}">
                      <ahyp:hlinkClr val="tx"/>
                    </a:ext>
                  </a:extLst>
                </a:hlinkClick>
              </a:rPr>
              <a:t>Flaticon</a:t>
            </a:r>
            <a:r>
              <a:rPr lang="en" sz="1400">
                <a:solidFill>
                  <a:schemeClr val="accent3"/>
                </a:solidFill>
                <a:latin typeface="Krub Medium"/>
                <a:ea typeface="Krub Medium"/>
                <a:cs typeface="Krub Medium"/>
                <a:sym typeface="Krub Medium"/>
              </a:rPr>
              <a:t>, and infographics &amp; images by </a:t>
            </a:r>
            <a:r>
              <a:rPr b="1" lang="en" sz="1400">
                <a:solidFill>
                  <a:schemeClr val="accent3"/>
                </a:solidFill>
                <a:uFill>
                  <a:noFill/>
                </a:uFill>
                <a:latin typeface="Krub"/>
                <a:ea typeface="Krub"/>
                <a:cs typeface="Krub"/>
                <a:sym typeface="Krub"/>
                <a:hlinkClick r:id="rId4">
                  <a:extLst>
                    <a:ext uri="{A12FA001-AC4F-418D-AE19-62706E023703}">
                      <ahyp:hlinkClr val="tx"/>
                    </a:ext>
                  </a:extLst>
                </a:hlinkClick>
              </a:rPr>
              <a:t>Freepik</a:t>
            </a:r>
            <a:endParaRPr b="1" sz="1400">
              <a:solidFill>
                <a:schemeClr val="accent3"/>
              </a:solidFill>
              <a:latin typeface="Krub"/>
              <a:ea typeface="Krub"/>
              <a:cs typeface="Krub"/>
              <a:sym typeface="Krub"/>
            </a:endParaRPr>
          </a:p>
        </p:txBody>
      </p:sp>
      <p:sp>
        <p:nvSpPr>
          <p:cNvPr id="1113" name="Google Shape;1113;p36"/>
          <p:cNvSpPr/>
          <p:nvPr/>
        </p:nvSpPr>
        <p:spPr>
          <a:xfrm rot="-5400000">
            <a:off x="6626863" y="10406901"/>
            <a:ext cx="153997" cy="49897"/>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14" name="Google Shape;1114;p36"/>
          <p:cNvSpPr/>
          <p:nvPr/>
        </p:nvSpPr>
        <p:spPr>
          <a:xfrm rot="-5400000">
            <a:off x="7493318" y="9799173"/>
            <a:ext cx="103187" cy="33272"/>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15" name="Google Shape;1115;p36"/>
          <p:cNvSpPr/>
          <p:nvPr/>
        </p:nvSpPr>
        <p:spPr>
          <a:xfrm rot="-5400000">
            <a:off x="7432808" y="5720382"/>
            <a:ext cx="103239" cy="33272"/>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16" name="Google Shape;1116;p36"/>
          <p:cNvSpPr/>
          <p:nvPr/>
        </p:nvSpPr>
        <p:spPr>
          <a:xfrm rot="5400000">
            <a:off x="6897745" y="9968055"/>
            <a:ext cx="101620" cy="33272"/>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17" name="Google Shape;1117;p36"/>
          <p:cNvSpPr/>
          <p:nvPr/>
        </p:nvSpPr>
        <p:spPr>
          <a:xfrm rot="5400000">
            <a:off x="6944340" y="10425977"/>
            <a:ext cx="358804" cy="116375"/>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18" name="Google Shape;1118;p36"/>
          <p:cNvSpPr/>
          <p:nvPr/>
        </p:nvSpPr>
        <p:spPr>
          <a:xfrm rot="5400000">
            <a:off x="7277999" y="7418386"/>
            <a:ext cx="179428" cy="57859"/>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1119" name="Google Shape;1119;p36"/>
          <p:cNvGrpSpPr/>
          <p:nvPr/>
        </p:nvGrpSpPr>
        <p:grpSpPr>
          <a:xfrm rot="10800000">
            <a:off x="7042202" y="4405232"/>
            <a:ext cx="958803" cy="6609355"/>
            <a:chOff x="-142300" y="-75562"/>
            <a:chExt cx="1095775" cy="3164188"/>
          </a:xfrm>
        </p:grpSpPr>
        <p:sp>
          <p:nvSpPr>
            <p:cNvPr id="1120" name="Google Shape;1120;p36"/>
            <p:cNvSpPr/>
            <p:nvPr/>
          </p:nvSpPr>
          <p:spPr>
            <a:xfrm flipH="1" rot="10800000">
              <a:off x="534763" y="31147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21" name="Google Shape;1121;p36"/>
            <p:cNvSpPr/>
            <p:nvPr/>
          </p:nvSpPr>
          <p:spPr>
            <a:xfrm>
              <a:off x="-47937" y="2642450"/>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22" name="Google Shape;1122;p36"/>
            <p:cNvSpPr/>
            <p:nvPr/>
          </p:nvSpPr>
          <p:spPr>
            <a:xfrm>
              <a:off x="-142300" y="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23" name="Google Shape;1123;p36"/>
            <p:cNvSpPr/>
            <p:nvPr/>
          </p:nvSpPr>
          <p:spPr>
            <a:xfrm flipH="1" rot="-5400000">
              <a:off x="-201375" y="676350"/>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24" name="Google Shape;1124;p36"/>
            <p:cNvSpPr/>
            <p:nvPr/>
          </p:nvSpPr>
          <p:spPr>
            <a:xfrm rot="4715134">
              <a:off x="-142281" y="1643031"/>
              <a:ext cx="848807" cy="493139"/>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25" name="Google Shape;1125;p36"/>
            <p:cNvSpPr/>
            <p:nvPr/>
          </p:nvSpPr>
          <p:spPr>
            <a:xfrm>
              <a:off x="-112675" y="-75562"/>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126" name="Google Shape;1126;p36"/>
          <p:cNvSpPr/>
          <p:nvPr/>
        </p:nvSpPr>
        <p:spPr>
          <a:xfrm rot="5400000">
            <a:off x="1220140" y="390228"/>
            <a:ext cx="153997" cy="49897"/>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27" name="Google Shape;1127;p36"/>
          <p:cNvSpPr/>
          <p:nvPr/>
        </p:nvSpPr>
        <p:spPr>
          <a:xfrm rot="5400000">
            <a:off x="404495" y="1014581"/>
            <a:ext cx="103187" cy="33272"/>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28" name="Google Shape;1128;p36"/>
          <p:cNvSpPr/>
          <p:nvPr/>
        </p:nvSpPr>
        <p:spPr>
          <a:xfrm rot="5400000">
            <a:off x="464953" y="5093372"/>
            <a:ext cx="103239" cy="33272"/>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29" name="Google Shape;1129;p36"/>
          <p:cNvSpPr/>
          <p:nvPr/>
        </p:nvSpPr>
        <p:spPr>
          <a:xfrm rot="-5400000">
            <a:off x="1001634" y="845699"/>
            <a:ext cx="101620" cy="33272"/>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30" name="Google Shape;1130;p36"/>
          <p:cNvSpPr/>
          <p:nvPr/>
        </p:nvSpPr>
        <p:spPr>
          <a:xfrm rot="-5400000">
            <a:off x="697857" y="304673"/>
            <a:ext cx="358804" cy="116375"/>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31" name="Google Shape;1131;p36"/>
          <p:cNvSpPr/>
          <p:nvPr/>
        </p:nvSpPr>
        <p:spPr>
          <a:xfrm rot="-5400000">
            <a:off x="543573" y="3370780"/>
            <a:ext cx="179428" cy="57859"/>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1132" name="Google Shape;1132;p36"/>
          <p:cNvGrpSpPr/>
          <p:nvPr/>
        </p:nvGrpSpPr>
        <p:grpSpPr>
          <a:xfrm>
            <a:off x="-5" y="-167561"/>
            <a:ext cx="958803" cy="6609355"/>
            <a:chOff x="-142300" y="-75562"/>
            <a:chExt cx="1095775" cy="3164188"/>
          </a:xfrm>
        </p:grpSpPr>
        <p:sp>
          <p:nvSpPr>
            <p:cNvPr id="1133" name="Google Shape;1133;p36"/>
            <p:cNvSpPr/>
            <p:nvPr/>
          </p:nvSpPr>
          <p:spPr>
            <a:xfrm flipH="1" rot="10800000">
              <a:off x="534763" y="31147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34" name="Google Shape;1134;p36"/>
            <p:cNvSpPr/>
            <p:nvPr/>
          </p:nvSpPr>
          <p:spPr>
            <a:xfrm>
              <a:off x="-47937" y="2642450"/>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35" name="Google Shape;1135;p36"/>
            <p:cNvSpPr/>
            <p:nvPr/>
          </p:nvSpPr>
          <p:spPr>
            <a:xfrm>
              <a:off x="-142300" y="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36" name="Google Shape;1136;p36"/>
            <p:cNvSpPr/>
            <p:nvPr/>
          </p:nvSpPr>
          <p:spPr>
            <a:xfrm flipH="1" rot="-5400000">
              <a:off x="-201375" y="676350"/>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37" name="Google Shape;1137;p36"/>
            <p:cNvSpPr/>
            <p:nvPr/>
          </p:nvSpPr>
          <p:spPr>
            <a:xfrm rot="4715134">
              <a:off x="-142281" y="1643031"/>
              <a:ext cx="848807" cy="493139"/>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38" name="Google Shape;1138;p36"/>
            <p:cNvSpPr/>
            <p:nvPr/>
          </p:nvSpPr>
          <p:spPr>
            <a:xfrm>
              <a:off x="-112675" y="-75562"/>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24">
    <p:spTree>
      <p:nvGrpSpPr>
        <p:cNvPr id="1139" name="Shape 1139"/>
        <p:cNvGrpSpPr/>
        <p:nvPr/>
      </p:nvGrpSpPr>
      <p:grpSpPr>
        <a:xfrm>
          <a:off x="0" y="0"/>
          <a:ext cx="0" cy="0"/>
          <a:chOff x="0" y="0"/>
          <a:chExt cx="0" cy="0"/>
        </a:xfrm>
      </p:grpSpPr>
      <p:grpSp>
        <p:nvGrpSpPr>
          <p:cNvPr id="1140" name="Google Shape;1140;p37"/>
          <p:cNvGrpSpPr/>
          <p:nvPr/>
        </p:nvGrpSpPr>
        <p:grpSpPr>
          <a:xfrm>
            <a:off x="-46528" y="3537748"/>
            <a:ext cx="1364759" cy="7206047"/>
            <a:chOff x="-53175" y="1693675"/>
            <a:chExt cx="1559725" cy="3449850"/>
          </a:xfrm>
        </p:grpSpPr>
        <p:sp>
          <p:nvSpPr>
            <p:cNvPr id="1141" name="Google Shape;1141;p37"/>
            <p:cNvSpPr/>
            <p:nvPr/>
          </p:nvSpPr>
          <p:spPr>
            <a:xfrm flipH="1" rot="10800000">
              <a:off x="0" y="3000300"/>
              <a:ext cx="658850" cy="2143200"/>
            </a:xfrm>
            <a:custGeom>
              <a:rect b="b" l="l" r="r" t="t"/>
              <a:pathLst>
                <a:path extrusionOk="0" h="85728" w="26354">
                  <a:moveTo>
                    <a:pt x="0" y="0"/>
                  </a:moveTo>
                  <a:lnTo>
                    <a:pt x="0" y="85442"/>
                  </a:lnTo>
                  <a:cubicBezTo>
                    <a:pt x="1037" y="85610"/>
                    <a:pt x="2093" y="85727"/>
                    <a:pt x="3146" y="85727"/>
                  </a:cubicBezTo>
                  <a:cubicBezTo>
                    <a:pt x="6476" y="85727"/>
                    <a:pt x="9770" y="84556"/>
                    <a:pt x="12310" y="80123"/>
                  </a:cubicBezTo>
                  <a:cubicBezTo>
                    <a:pt x="18055" y="70001"/>
                    <a:pt x="7477" y="58694"/>
                    <a:pt x="10426" y="47751"/>
                  </a:cubicBezTo>
                  <a:cubicBezTo>
                    <a:pt x="11824" y="42584"/>
                    <a:pt x="17204" y="39940"/>
                    <a:pt x="18815" y="35198"/>
                  </a:cubicBezTo>
                  <a:cubicBezTo>
                    <a:pt x="20699" y="29757"/>
                    <a:pt x="18997" y="24894"/>
                    <a:pt x="19696" y="19240"/>
                  </a:cubicBezTo>
                  <a:cubicBezTo>
                    <a:pt x="20365" y="13982"/>
                    <a:pt x="22797" y="6018"/>
                    <a:pt x="26353"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42" name="Google Shape;1142;p37"/>
            <p:cNvSpPr/>
            <p:nvPr/>
          </p:nvSpPr>
          <p:spPr>
            <a:xfrm rot="10800000">
              <a:off x="371357" y="3620929"/>
              <a:ext cx="410470" cy="31850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43" name="Google Shape;1143;p37"/>
            <p:cNvSpPr/>
            <p:nvPr/>
          </p:nvSpPr>
          <p:spPr>
            <a:xfrm>
              <a:off x="846425" y="4608575"/>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44" name="Google Shape;1144;p37"/>
            <p:cNvSpPr/>
            <p:nvPr/>
          </p:nvSpPr>
          <p:spPr>
            <a:xfrm flipH="1" rot="10800000">
              <a:off x="-53175" y="222555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45" name="Google Shape;1145;p37"/>
            <p:cNvSpPr/>
            <p:nvPr/>
          </p:nvSpPr>
          <p:spPr>
            <a:xfrm flipH="1" rot="10800000">
              <a:off x="1098800" y="4023400"/>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46" name="Google Shape;1146;p37"/>
            <p:cNvSpPr/>
            <p:nvPr/>
          </p:nvSpPr>
          <p:spPr>
            <a:xfrm flipH="1" rot="10800000">
              <a:off x="977975" y="3521875"/>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47" name="Google Shape;1147;p37"/>
            <p:cNvSpPr/>
            <p:nvPr/>
          </p:nvSpPr>
          <p:spPr>
            <a:xfrm flipH="1" rot="10800000">
              <a:off x="996200" y="4451225"/>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48" name="Google Shape;1148;p37"/>
            <p:cNvSpPr/>
            <p:nvPr/>
          </p:nvSpPr>
          <p:spPr>
            <a:xfrm flipH="1" rot="10800000">
              <a:off x="879950" y="409865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49" name="Google Shape;1149;p37"/>
            <p:cNvSpPr/>
            <p:nvPr/>
          </p:nvSpPr>
          <p:spPr>
            <a:xfrm flipH="1" rot="10800000">
              <a:off x="70300" y="1693675"/>
              <a:ext cx="848825" cy="493150"/>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50" name="Google Shape;1150;p37"/>
            <p:cNvSpPr/>
            <p:nvPr/>
          </p:nvSpPr>
          <p:spPr>
            <a:xfrm flipH="1">
              <a:off x="846425" y="2941100"/>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51" name="Google Shape;1151;p37"/>
            <p:cNvSpPr/>
            <p:nvPr/>
          </p:nvSpPr>
          <p:spPr>
            <a:xfrm>
              <a:off x="147625" y="2384925"/>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25">
    <p:spTree>
      <p:nvGrpSpPr>
        <p:cNvPr id="1152" name="Shape 1152"/>
        <p:cNvGrpSpPr/>
        <p:nvPr/>
      </p:nvGrpSpPr>
      <p:grpSpPr>
        <a:xfrm>
          <a:off x="0" y="0"/>
          <a:ext cx="0" cy="0"/>
          <a:chOff x="0" y="0"/>
          <a:chExt cx="0" cy="0"/>
        </a:xfrm>
      </p:grpSpPr>
      <p:grpSp>
        <p:nvGrpSpPr>
          <p:cNvPr id="1153" name="Google Shape;1153;p38"/>
          <p:cNvGrpSpPr/>
          <p:nvPr/>
        </p:nvGrpSpPr>
        <p:grpSpPr>
          <a:xfrm>
            <a:off x="5661184" y="-477500"/>
            <a:ext cx="2473166" cy="5041162"/>
            <a:chOff x="6469925" y="-228600"/>
            <a:chExt cx="2826475" cy="2413425"/>
          </a:xfrm>
        </p:grpSpPr>
        <p:sp>
          <p:nvSpPr>
            <p:cNvPr id="1154" name="Google Shape;1154;p38"/>
            <p:cNvSpPr/>
            <p:nvPr/>
          </p:nvSpPr>
          <p:spPr>
            <a:xfrm>
              <a:off x="7001500" y="-228600"/>
              <a:ext cx="2294900" cy="2413425"/>
            </a:xfrm>
            <a:custGeom>
              <a:rect b="b" l="l" r="r" t="t"/>
              <a:pathLst>
                <a:path extrusionOk="0" h="96537" w="91796">
                  <a:moveTo>
                    <a:pt x="1" y="0"/>
                  </a:moveTo>
                  <a:cubicBezTo>
                    <a:pt x="639" y="3222"/>
                    <a:pt x="730" y="6778"/>
                    <a:pt x="821" y="10426"/>
                  </a:cubicBezTo>
                  <a:cubicBezTo>
                    <a:pt x="1034" y="19939"/>
                    <a:pt x="1308" y="29788"/>
                    <a:pt x="12068" y="33222"/>
                  </a:cubicBezTo>
                  <a:cubicBezTo>
                    <a:pt x="14326" y="33945"/>
                    <a:pt x="16704" y="34207"/>
                    <a:pt x="19136" y="34207"/>
                  </a:cubicBezTo>
                  <a:cubicBezTo>
                    <a:pt x="22433" y="34207"/>
                    <a:pt x="25827" y="33725"/>
                    <a:pt x="29150" y="33253"/>
                  </a:cubicBezTo>
                  <a:cubicBezTo>
                    <a:pt x="32430" y="32792"/>
                    <a:pt x="35656" y="32339"/>
                    <a:pt x="38705" y="32339"/>
                  </a:cubicBezTo>
                  <a:cubicBezTo>
                    <a:pt x="45912" y="32339"/>
                    <a:pt x="52127" y="34870"/>
                    <a:pt x="55716" y="45806"/>
                  </a:cubicBezTo>
                  <a:cubicBezTo>
                    <a:pt x="57996" y="52828"/>
                    <a:pt x="56142" y="59545"/>
                    <a:pt x="54318" y="66050"/>
                  </a:cubicBezTo>
                  <a:cubicBezTo>
                    <a:pt x="52038" y="74226"/>
                    <a:pt x="49910" y="81977"/>
                    <a:pt x="56446" y="89150"/>
                  </a:cubicBezTo>
                  <a:cubicBezTo>
                    <a:pt x="60853" y="93983"/>
                    <a:pt x="66537" y="96536"/>
                    <a:pt x="72586" y="96536"/>
                  </a:cubicBezTo>
                  <a:cubicBezTo>
                    <a:pt x="74805" y="96536"/>
                    <a:pt x="77054" y="96202"/>
                    <a:pt x="79303" y="95533"/>
                  </a:cubicBezTo>
                  <a:cubicBezTo>
                    <a:pt x="84166" y="94074"/>
                    <a:pt x="88483" y="91187"/>
                    <a:pt x="91796" y="87448"/>
                  </a:cubicBezTo>
                  <a:lnTo>
                    <a:pt x="91796" y="86871"/>
                  </a:lnTo>
                  <a:cubicBezTo>
                    <a:pt x="88513" y="90731"/>
                    <a:pt x="84136" y="93679"/>
                    <a:pt x="79182" y="95169"/>
                  </a:cubicBezTo>
                  <a:cubicBezTo>
                    <a:pt x="76963" y="95830"/>
                    <a:pt x="74757" y="96155"/>
                    <a:pt x="72603" y="96155"/>
                  </a:cubicBezTo>
                  <a:cubicBezTo>
                    <a:pt x="66641" y="96155"/>
                    <a:pt x="61073" y="93663"/>
                    <a:pt x="56719" y="88907"/>
                  </a:cubicBezTo>
                  <a:cubicBezTo>
                    <a:pt x="50336" y="81855"/>
                    <a:pt x="52433" y="74226"/>
                    <a:pt x="54683" y="66171"/>
                  </a:cubicBezTo>
                  <a:cubicBezTo>
                    <a:pt x="56506" y="59606"/>
                    <a:pt x="58391" y="52797"/>
                    <a:pt x="56050" y="45685"/>
                  </a:cubicBezTo>
                  <a:cubicBezTo>
                    <a:pt x="52420" y="34536"/>
                    <a:pt x="46117" y="31956"/>
                    <a:pt x="38799" y="31956"/>
                  </a:cubicBezTo>
                  <a:cubicBezTo>
                    <a:pt x="35703" y="31956"/>
                    <a:pt x="32424" y="32418"/>
                    <a:pt x="29089" y="32888"/>
                  </a:cubicBezTo>
                  <a:cubicBezTo>
                    <a:pt x="25774" y="33344"/>
                    <a:pt x="22398" y="33820"/>
                    <a:pt x="19125" y="33820"/>
                  </a:cubicBezTo>
                  <a:cubicBezTo>
                    <a:pt x="16726" y="33820"/>
                    <a:pt x="14383" y="33565"/>
                    <a:pt x="12159" y="32858"/>
                  </a:cubicBezTo>
                  <a:cubicBezTo>
                    <a:pt x="1672" y="29514"/>
                    <a:pt x="1429" y="19788"/>
                    <a:pt x="1186" y="10395"/>
                  </a:cubicBezTo>
                  <a:cubicBezTo>
                    <a:pt x="1095" y="6869"/>
                    <a:pt x="1004" y="3283"/>
                    <a:pt x="3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55" name="Google Shape;1155;p38"/>
            <p:cNvSpPr/>
            <p:nvPr/>
          </p:nvSpPr>
          <p:spPr>
            <a:xfrm>
              <a:off x="6469925" y="237400"/>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56" name="Google Shape;1156;p38"/>
            <p:cNvSpPr/>
            <p:nvPr/>
          </p:nvSpPr>
          <p:spPr>
            <a:xfrm>
              <a:off x="7073600" y="6357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57" name="Google Shape;1157;p38"/>
            <p:cNvSpPr/>
            <p:nvPr/>
          </p:nvSpPr>
          <p:spPr>
            <a:xfrm>
              <a:off x="7900000" y="1311325"/>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58" name="Google Shape;1158;p38"/>
            <p:cNvSpPr/>
            <p:nvPr/>
          </p:nvSpPr>
          <p:spPr>
            <a:xfrm>
              <a:off x="7849075" y="1141125"/>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59" name="Google Shape;1159;p38"/>
            <p:cNvSpPr/>
            <p:nvPr/>
          </p:nvSpPr>
          <p:spPr>
            <a:xfrm>
              <a:off x="7568675" y="942775"/>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60" name="Google Shape;1160;p38"/>
            <p:cNvSpPr/>
            <p:nvPr/>
          </p:nvSpPr>
          <p:spPr>
            <a:xfrm>
              <a:off x="8840775" y="1776950"/>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61" name="Google Shape;1161;p38"/>
            <p:cNvSpPr/>
            <p:nvPr/>
          </p:nvSpPr>
          <p:spPr>
            <a:xfrm>
              <a:off x="8626075" y="1969750"/>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62" name="Google Shape;1162;p38"/>
            <p:cNvSpPr/>
            <p:nvPr/>
          </p:nvSpPr>
          <p:spPr>
            <a:xfrm>
              <a:off x="8183275" y="15498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63" name="Google Shape;1163;p38"/>
            <p:cNvSpPr/>
            <p:nvPr/>
          </p:nvSpPr>
          <p:spPr>
            <a:xfrm>
              <a:off x="8524875" y="1554975"/>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64" name="Google Shape;1164;p38"/>
            <p:cNvSpPr/>
            <p:nvPr/>
          </p:nvSpPr>
          <p:spPr>
            <a:xfrm>
              <a:off x="8411650" y="589225"/>
              <a:ext cx="250800" cy="269500"/>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65" name="Google Shape;1165;p38"/>
            <p:cNvSpPr/>
            <p:nvPr/>
          </p:nvSpPr>
          <p:spPr>
            <a:xfrm flipH="1" rot="-5400000">
              <a:off x="8363795" y="153171"/>
              <a:ext cx="809557" cy="664835"/>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66" name="Google Shape;1166;p38"/>
            <p:cNvSpPr/>
            <p:nvPr/>
          </p:nvSpPr>
          <p:spPr>
            <a:xfrm flipH="1" rot="2700000">
              <a:off x="8485141" y="1057422"/>
              <a:ext cx="622178" cy="361472"/>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67" name="Google Shape;1167;p38"/>
            <p:cNvSpPr/>
            <p:nvPr/>
          </p:nvSpPr>
          <p:spPr>
            <a:xfrm>
              <a:off x="7733613" y="80800"/>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68" name="Google Shape;1168;p38"/>
            <p:cNvSpPr/>
            <p:nvPr/>
          </p:nvSpPr>
          <p:spPr>
            <a:xfrm flipH="1" rot="2700000">
              <a:off x="7182105" y="216854"/>
              <a:ext cx="365048" cy="212085"/>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39" name="Shape 139"/>
        <p:cNvGrpSpPr/>
        <p:nvPr/>
      </p:nvGrpSpPr>
      <p:grpSpPr>
        <a:xfrm>
          <a:off x="0" y="0"/>
          <a:ext cx="0" cy="0"/>
          <a:chOff x="0" y="0"/>
          <a:chExt cx="0" cy="0"/>
        </a:xfrm>
      </p:grpSpPr>
      <p:grpSp>
        <p:nvGrpSpPr>
          <p:cNvPr id="140" name="Google Shape;140;p5"/>
          <p:cNvGrpSpPr/>
          <p:nvPr/>
        </p:nvGrpSpPr>
        <p:grpSpPr>
          <a:xfrm>
            <a:off x="-246553" y="-10575"/>
            <a:ext cx="8580102" cy="11219696"/>
            <a:chOff x="-281775" y="-5062"/>
            <a:chExt cx="9805831" cy="5371360"/>
          </a:xfrm>
        </p:grpSpPr>
        <p:sp>
          <p:nvSpPr>
            <p:cNvPr id="141" name="Google Shape;141;p5"/>
            <p:cNvSpPr/>
            <p:nvPr/>
          </p:nvSpPr>
          <p:spPr>
            <a:xfrm>
              <a:off x="8796375" y="2303113"/>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42" name="Google Shape;142;p5"/>
            <p:cNvSpPr/>
            <p:nvPr/>
          </p:nvSpPr>
          <p:spPr>
            <a:xfrm flipH="1" rot="-900049">
              <a:off x="8031548" y="4139825"/>
              <a:ext cx="1061441" cy="87169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43" name="Google Shape;143;p5"/>
            <p:cNvSpPr/>
            <p:nvPr/>
          </p:nvSpPr>
          <p:spPr>
            <a:xfrm rot="5400000">
              <a:off x="7725500" y="754313"/>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44" name="Google Shape;144;p5"/>
            <p:cNvSpPr/>
            <p:nvPr/>
          </p:nvSpPr>
          <p:spPr>
            <a:xfrm>
              <a:off x="8484875" y="1831513"/>
              <a:ext cx="73750" cy="57025"/>
            </a:xfrm>
            <a:custGeom>
              <a:rect b="b" l="l" r="r" t="t"/>
              <a:pathLst>
                <a:path extrusionOk="0" h="2281" w="2950">
                  <a:moveTo>
                    <a:pt x="1460" y="1"/>
                  </a:moveTo>
                  <a:cubicBezTo>
                    <a:pt x="1" y="1"/>
                    <a:pt x="1" y="2281"/>
                    <a:pt x="1460" y="2281"/>
                  </a:cubicBezTo>
                  <a:cubicBezTo>
                    <a:pt x="2949" y="2281"/>
                    <a:pt x="2949" y="1"/>
                    <a:pt x="146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45" name="Google Shape;145;p5"/>
            <p:cNvSpPr/>
            <p:nvPr/>
          </p:nvSpPr>
          <p:spPr>
            <a:xfrm>
              <a:off x="8527825" y="1466413"/>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146" name="Google Shape;146;p5"/>
            <p:cNvGrpSpPr/>
            <p:nvPr/>
          </p:nvGrpSpPr>
          <p:grpSpPr>
            <a:xfrm rot="7312890">
              <a:off x="8527394" y="640097"/>
              <a:ext cx="913512" cy="703448"/>
              <a:chOff x="7552100" y="869913"/>
              <a:chExt cx="913450" cy="703400"/>
            </a:xfrm>
          </p:grpSpPr>
          <p:sp>
            <p:nvSpPr>
              <p:cNvPr id="147" name="Google Shape;147;p5"/>
              <p:cNvSpPr/>
              <p:nvPr/>
            </p:nvSpPr>
            <p:spPr>
              <a:xfrm>
                <a:off x="7552100" y="989600"/>
                <a:ext cx="127700" cy="122200"/>
              </a:xfrm>
              <a:custGeom>
                <a:rect b="b" l="l" r="r" t="t"/>
                <a:pathLst>
                  <a:path extrusionOk="0" h="4888" w="5108">
                    <a:moveTo>
                      <a:pt x="1220" y="0"/>
                    </a:moveTo>
                    <a:cubicBezTo>
                      <a:pt x="683" y="0"/>
                      <a:pt x="116" y="347"/>
                      <a:pt x="62" y="1020"/>
                    </a:cubicBezTo>
                    <a:cubicBezTo>
                      <a:pt x="1" y="1932"/>
                      <a:pt x="62" y="2905"/>
                      <a:pt x="457" y="3725"/>
                    </a:cubicBezTo>
                    <a:cubicBezTo>
                      <a:pt x="824" y="4460"/>
                      <a:pt x="1545" y="4888"/>
                      <a:pt x="2302" y="4888"/>
                    </a:cubicBezTo>
                    <a:cubicBezTo>
                      <a:pt x="2610" y="4888"/>
                      <a:pt x="2924" y="4817"/>
                      <a:pt x="3223" y="4668"/>
                    </a:cubicBezTo>
                    <a:cubicBezTo>
                      <a:pt x="5107" y="3725"/>
                      <a:pt x="3496" y="1689"/>
                      <a:pt x="2554" y="747"/>
                    </a:cubicBezTo>
                    <a:cubicBezTo>
                      <a:pt x="2402" y="595"/>
                      <a:pt x="2250" y="503"/>
                      <a:pt x="2098" y="473"/>
                    </a:cubicBezTo>
                    <a:cubicBezTo>
                      <a:pt x="1927" y="156"/>
                      <a:pt x="1581" y="0"/>
                      <a:pt x="122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48" name="Google Shape;148;p5"/>
              <p:cNvSpPr/>
              <p:nvPr/>
            </p:nvSpPr>
            <p:spPr>
              <a:xfrm>
                <a:off x="7761850" y="973263"/>
                <a:ext cx="130725" cy="115800"/>
              </a:xfrm>
              <a:custGeom>
                <a:rect b="b" l="l" r="r" t="t"/>
                <a:pathLst>
                  <a:path extrusionOk="0" h="4632" w="5229">
                    <a:moveTo>
                      <a:pt x="1661" y="0"/>
                    </a:moveTo>
                    <a:cubicBezTo>
                      <a:pt x="1376" y="0"/>
                      <a:pt x="1150" y="135"/>
                      <a:pt x="973" y="334"/>
                    </a:cubicBezTo>
                    <a:cubicBezTo>
                      <a:pt x="457" y="456"/>
                      <a:pt x="1" y="912"/>
                      <a:pt x="183" y="1580"/>
                    </a:cubicBezTo>
                    <a:cubicBezTo>
                      <a:pt x="426" y="2492"/>
                      <a:pt x="1004" y="3526"/>
                      <a:pt x="1672" y="4134"/>
                    </a:cubicBezTo>
                    <a:cubicBezTo>
                      <a:pt x="2049" y="4487"/>
                      <a:pt x="2468" y="4631"/>
                      <a:pt x="2891" y="4631"/>
                    </a:cubicBezTo>
                    <a:cubicBezTo>
                      <a:pt x="3596" y="4631"/>
                      <a:pt x="4313" y="4232"/>
                      <a:pt x="4864" y="3738"/>
                    </a:cubicBezTo>
                    <a:cubicBezTo>
                      <a:pt x="5198" y="3404"/>
                      <a:pt x="5229" y="2857"/>
                      <a:pt x="5016" y="2431"/>
                    </a:cubicBezTo>
                    <a:cubicBezTo>
                      <a:pt x="4438" y="1276"/>
                      <a:pt x="3223" y="456"/>
                      <a:pt x="2007" y="61"/>
                    </a:cubicBezTo>
                    <a:cubicBezTo>
                      <a:pt x="1883" y="19"/>
                      <a:pt x="1768" y="0"/>
                      <a:pt x="166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49" name="Google Shape;149;p5"/>
              <p:cNvSpPr/>
              <p:nvPr/>
            </p:nvSpPr>
            <p:spPr>
              <a:xfrm>
                <a:off x="7765650" y="869913"/>
                <a:ext cx="91975" cy="42025"/>
              </a:xfrm>
              <a:custGeom>
                <a:rect b="b" l="l" r="r" t="t"/>
                <a:pathLst>
                  <a:path extrusionOk="0" h="1681" w="3679">
                    <a:moveTo>
                      <a:pt x="1" y="0"/>
                    </a:moveTo>
                    <a:cubicBezTo>
                      <a:pt x="31" y="182"/>
                      <a:pt x="122" y="334"/>
                      <a:pt x="274" y="486"/>
                    </a:cubicBezTo>
                    <a:cubicBezTo>
                      <a:pt x="700" y="942"/>
                      <a:pt x="1095" y="1459"/>
                      <a:pt x="1703" y="1611"/>
                    </a:cubicBezTo>
                    <a:cubicBezTo>
                      <a:pt x="1861" y="1656"/>
                      <a:pt x="2024" y="1680"/>
                      <a:pt x="2184" y="1680"/>
                    </a:cubicBezTo>
                    <a:cubicBezTo>
                      <a:pt x="2455" y="1680"/>
                      <a:pt x="2720" y="1612"/>
                      <a:pt x="2949" y="1459"/>
                    </a:cubicBezTo>
                    <a:cubicBezTo>
                      <a:pt x="3527" y="1155"/>
                      <a:pt x="3679" y="547"/>
                      <a:pt x="346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50" name="Google Shape;150;p5"/>
              <p:cNvSpPr/>
              <p:nvPr/>
            </p:nvSpPr>
            <p:spPr>
              <a:xfrm>
                <a:off x="7950300" y="869913"/>
                <a:ext cx="134525" cy="71800"/>
              </a:xfrm>
              <a:custGeom>
                <a:rect b="b" l="l" r="r" t="t"/>
                <a:pathLst>
                  <a:path extrusionOk="0" h="2872" w="5381">
                    <a:moveTo>
                      <a:pt x="62" y="0"/>
                    </a:moveTo>
                    <a:cubicBezTo>
                      <a:pt x="1" y="213"/>
                      <a:pt x="31" y="486"/>
                      <a:pt x="153" y="729"/>
                    </a:cubicBezTo>
                    <a:cubicBezTo>
                      <a:pt x="680" y="1761"/>
                      <a:pt x="2078" y="2872"/>
                      <a:pt x="3341" y="2872"/>
                    </a:cubicBezTo>
                    <a:cubicBezTo>
                      <a:pt x="3827" y="2872"/>
                      <a:pt x="4293" y="2707"/>
                      <a:pt x="4682" y="2310"/>
                    </a:cubicBezTo>
                    <a:cubicBezTo>
                      <a:pt x="5381" y="1581"/>
                      <a:pt x="5138" y="699"/>
                      <a:pt x="459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51" name="Google Shape;151;p5"/>
              <p:cNvSpPr/>
              <p:nvPr/>
            </p:nvSpPr>
            <p:spPr>
              <a:xfrm>
                <a:off x="8164600" y="869913"/>
                <a:ext cx="116275" cy="90450"/>
              </a:xfrm>
              <a:custGeom>
                <a:rect b="b" l="l" r="r" t="t"/>
                <a:pathLst>
                  <a:path extrusionOk="0" h="3618" w="4651">
                    <a:moveTo>
                      <a:pt x="639" y="0"/>
                    </a:moveTo>
                    <a:cubicBezTo>
                      <a:pt x="152" y="274"/>
                      <a:pt x="0" y="942"/>
                      <a:pt x="274" y="1429"/>
                    </a:cubicBezTo>
                    <a:cubicBezTo>
                      <a:pt x="426" y="1733"/>
                      <a:pt x="365" y="2128"/>
                      <a:pt x="578" y="2462"/>
                    </a:cubicBezTo>
                    <a:cubicBezTo>
                      <a:pt x="882" y="3009"/>
                      <a:pt x="1490" y="3161"/>
                      <a:pt x="2067" y="3192"/>
                    </a:cubicBezTo>
                    <a:cubicBezTo>
                      <a:pt x="2462" y="3465"/>
                      <a:pt x="2918" y="3617"/>
                      <a:pt x="3435" y="3617"/>
                    </a:cubicBezTo>
                    <a:cubicBezTo>
                      <a:pt x="4134" y="3617"/>
                      <a:pt x="4651" y="2948"/>
                      <a:pt x="4469" y="2280"/>
                    </a:cubicBezTo>
                    <a:cubicBezTo>
                      <a:pt x="4317" y="1550"/>
                      <a:pt x="3557" y="1003"/>
                      <a:pt x="3010" y="578"/>
                    </a:cubicBezTo>
                    <a:cubicBezTo>
                      <a:pt x="2736" y="365"/>
                      <a:pt x="2402" y="152"/>
                      <a:pt x="206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52" name="Google Shape;152;p5"/>
              <p:cNvSpPr/>
              <p:nvPr/>
            </p:nvSpPr>
            <p:spPr>
              <a:xfrm>
                <a:off x="8299850" y="973513"/>
                <a:ext cx="101100" cy="66450"/>
              </a:xfrm>
              <a:custGeom>
                <a:rect b="b" l="l" r="r" t="t"/>
                <a:pathLst>
                  <a:path extrusionOk="0" h="2658" w="4044">
                    <a:moveTo>
                      <a:pt x="1902" y="1"/>
                    </a:moveTo>
                    <a:cubicBezTo>
                      <a:pt x="1572" y="1"/>
                      <a:pt x="1242" y="71"/>
                      <a:pt x="913" y="142"/>
                    </a:cubicBezTo>
                    <a:cubicBezTo>
                      <a:pt x="366" y="233"/>
                      <a:pt x="1" y="902"/>
                      <a:pt x="153" y="1449"/>
                    </a:cubicBezTo>
                    <a:cubicBezTo>
                      <a:pt x="305" y="1874"/>
                      <a:pt x="639" y="2148"/>
                      <a:pt x="1065" y="2209"/>
                    </a:cubicBezTo>
                    <a:cubicBezTo>
                      <a:pt x="1186" y="2239"/>
                      <a:pt x="1308" y="2269"/>
                      <a:pt x="1429" y="2269"/>
                    </a:cubicBezTo>
                    <a:cubicBezTo>
                      <a:pt x="1581" y="2330"/>
                      <a:pt x="1673" y="2421"/>
                      <a:pt x="1825" y="2482"/>
                    </a:cubicBezTo>
                    <a:cubicBezTo>
                      <a:pt x="2070" y="2599"/>
                      <a:pt x="2316" y="2658"/>
                      <a:pt x="2554" y="2658"/>
                    </a:cubicBezTo>
                    <a:cubicBezTo>
                      <a:pt x="2936" y="2658"/>
                      <a:pt x="3300" y="2508"/>
                      <a:pt x="3618" y="2209"/>
                    </a:cubicBezTo>
                    <a:cubicBezTo>
                      <a:pt x="3952" y="1935"/>
                      <a:pt x="4044" y="1297"/>
                      <a:pt x="3800" y="932"/>
                    </a:cubicBezTo>
                    <a:cubicBezTo>
                      <a:pt x="3405" y="385"/>
                      <a:pt x="2888" y="81"/>
                      <a:pt x="2189" y="20"/>
                    </a:cubicBezTo>
                    <a:cubicBezTo>
                      <a:pt x="2093" y="6"/>
                      <a:pt x="1998" y="1"/>
                      <a:pt x="190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53" name="Google Shape;153;p5"/>
              <p:cNvSpPr/>
              <p:nvPr/>
            </p:nvSpPr>
            <p:spPr>
              <a:xfrm>
                <a:off x="8139525" y="1114588"/>
                <a:ext cx="134525" cy="124350"/>
              </a:xfrm>
              <a:custGeom>
                <a:rect b="b" l="l" r="r" t="t"/>
                <a:pathLst>
                  <a:path extrusionOk="0" h="4974" w="5381">
                    <a:moveTo>
                      <a:pt x="1950" y="0"/>
                    </a:moveTo>
                    <a:cubicBezTo>
                      <a:pt x="1623" y="0"/>
                      <a:pt x="1280" y="54"/>
                      <a:pt x="913" y="158"/>
                    </a:cubicBezTo>
                    <a:cubicBezTo>
                      <a:pt x="31" y="431"/>
                      <a:pt x="1" y="1465"/>
                      <a:pt x="487" y="1982"/>
                    </a:cubicBezTo>
                    <a:cubicBezTo>
                      <a:pt x="487" y="2194"/>
                      <a:pt x="578" y="2377"/>
                      <a:pt x="761" y="2559"/>
                    </a:cubicBezTo>
                    <a:cubicBezTo>
                      <a:pt x="1430" y="3258"/>
                      <a:pt x="1673" y="4352"/>
                      <a:pt x="2615" y="4808"/>
                    </a:cubicBezTo>
                    <a:cubicBezTo>
                      <a:pt x="2835" y="4922"/>
                      <a:pt x="3083" y="4973"/>
                      <a:pt x="3339" y="4973"/>
                    </a:cubicBezTo>
                    <a:cubicBezTo>
                      <a:pt x="4249" y="4973"/>
                      <a:pt x="5242" y="4312"/>
                      <a:pt x="5290" y="3410"/>
                    </a:cubicBezTo>
                    <a:cubicBezTo>
                      <a:pt x="5381" y="2438"/>
                      <a:pt x="4591" y="1495"/>
                      <a:pt x="3952" y="857"/>
                    </a:cubicBezTo>
                    <a:cubicBezTo>
                      <a:pt x="3323" y="269"/>
                      <a:pt x="2679" y="0"/>
                      <a:pt x="195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54" name="Google Shape;154;p5"/>
              <p:cNvSpPr/>
              <p:nvPr/>
            </p:nvSpPr>
            <p:spPr>
              <a:xfrm>
                <a:off x="7794525" y="1148013"/>
                <a:ext cx="163400" cy="135100"/>
              </a:xfrm>
              <a:custGeom>
                <a:rect b="b" l="l" r="r" t="t"/>
                <a:pathLst>
                  <a:path extrusionOk="0" h="5404" w="6536">
                    <a:moveTo>
                      <a:pt x="1286" y="0"/>
                    </a:moveTo>
                    <a:cubicBezTo>
                      <a:pt x="913" y="0"/>
                      <a:pt x="628" y="220"/>
                      <a:pt x="487" y="548"/>
                    </a:cubicBezTo>
                    <a:cubicBezTo>
                      <a:pt x="153" y="852"/>
                      <a:pt x="1" y="1308"/>
                      <a:pt x="244" y="1794"/>
                    </a:cubicBezTo>
                    <a:cubicBezTo>
                      <a:pt x="730" y="2767"/>
                      <a:pt x="1004" y="3831"/>
                      <a:pt x="1733" y="4651"/>
                    </a:cubicBezTo>
                    <a:cubicBezTo>
                      <a:pt x="2181" y="5145"/>
                      <a:pt x="2753" y="5404"/>
                      <a:pt x="3324" y="5404"/>
                    </a:cubicBezTo>
                    <a:cubicBezTo>
                      <a:pt x="3878" y="5404"/>
                      <a:pt x="4430" y="5160"/>
                      <a:pt x="4864" y="4651"/>
                    </a:cubicBezTo>
                    <a:cubicBezTo>
                      <a:pt x="6536" y="2706"/>
                      <a:pt x="3192" y="609"/>
                      <a:pt x="1642" y="62"/>
                    </a:cubicBezTo>
                    <a:cubicBezTo>
                      <a:pt x="1517" y="20"/>
                      <a:pt x="1398" y="0"/>
                      <a:pt x="128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55" name="Google Shape;155;p5"/>
              <p:cNvSpPr/>
              <p:nvPr/>
            </p:nvSpPr>
            <p:spPr>
              <a:xfrm>
                <a:off x="7586500" y="1171425"/>
                <a:ext cx="101650" cy="104625"/>
              </a:xfrm>
              <a:custGeom>
                <a:rect b="b" l="l" r="r" t="t"/>
                <a:pathLst>
                  <a:path extrusionOk="0" h="4185" w="4066">
                    <a:moveTo>
                      <a:pt x="1563" y="0"/>
                    </a:moveTo>
                    <a:cubicBezTo>
                      <a:pt x="739" y="0"/>
                      <a:pt x="0" y="1080"/>
                      <a:pt x="753" y="1832"/>
                    </a:cubicBezTo>
                    <a:cubicBezTo>
                      <a:pt x="1178" y="2258"/>
                      <a:pt x="1361" y="3109"/>
                      <a:pt x="1725" y="3687"/>
                    </a:cubicBezTo>
                    <a:cubicBezTo>
                      <a:pt x="1938" y="4039"/>
                      <a:pt x="2259" y="4185"/>
                      <a:pt x="2582" y="4185"/>
                    </a:cubicBezTo>
                    <a:cubicBezTo>
                      <a:pt x="3318" y="4185"/>
                      <a:pt x="4065" y="3426"/>
                      <a:pt x="3579" y="2623"/>
                    </a:cubicBezTo>
                    <a:cubicBezTo>
                      <a:pt x="3093" y="1863"/>
                      <a:pt x="2911" y="981"/>
                      <a:pt x="2272" y="313"/>
                    </a:cubicBezTo>
                    <a:cubicBezTo>
                      <a:pt x="2052" y="92"/>
                      <a:pt x="1804" y="0"/>
                      <a:pt x="156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56" name="Google Shape;156;p5"/>
              <p:cNvSpPr/>
              <p:nvPr/>
            </p:nvSpPr>
            <p:spPr>
              <a:xfrm>
                <a:off x="7832525" y="1358713"/>
                <a:ext cx="139075" cy="121900"/>
              </a:xfrm>
              <a:custGeom>
                <a:rect b="b" l="l" r="r" t="t"/>
                <a:pathLst>
                  <a:path extrusionOk="0" h="4876" w="5563">
                    <a:moveTo>
                      <a:pt x="1467" y="0"/>
                    </a:moveTo>
                    <a:cubicBezTo>
                      <a:pt x="1394" y="0"/>
                      <a:pt x="1320" y="8"/>
                      <a:pt x="1247" y="23"/>
                    </a:cubicBezTo>
                    <a:cubicBezTo>
                      <a:pt x="487" y="114"/>
                      <a:pt x="1" y="1087"/>
                      <a:pt x="487" y="1725"/>
                    </a:cubicBezTo>
                    <a:cubicBezTo>
                      <a:pt x="912" y="2606"/>
                      <a:pt x="1308" y="3579"/>
                      <a:pt x="2037" y="4248"/>
                    </a:cubicBezTo>
                    <a:cubicBezTo>
                      <a:pt x="2483" y="4680"/>
                      <a:pt x="2981" y="4876"/>
                      <a:pt x="3482" y="4876"/>
                    </a:cubicBezTo>
                    <a:cubicBezTo>
                      <a:pt x="4074" y="4876"/>
                      <a:pt x="4672" y="4603"/>
                      <a:pt x="5198" y="4126"/>
                    </a:cubicBezTo>
                    <a:cubicBezTo>
                      <a:pt x="5533" y="3792"/>
                      <a:pt x="5563" y="3275"/>
                      <a:pt x="5350" y="2850"/>
                    </a:cubicBezTo>
                    <a:cubicBezTo>
                      <a:pt x="4742" y="1603"/>
                      <a:pt x="3283" y="874"/>
                      <a:pt x="2067" y="236"/>
                    </a:cubicBezTo>
                    <a:cubicBezTo>
                      <a:pt x="1906" y="74"/>
                      <a:pt x="1693" y="0"/>
                      <a:pt x="146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57" name="Google Shape;157;p5"/>
              <p:cNvSpPr/>
              <p:nvPr/>
            </p:nvSpPr>
            <p:spPr>
              <a:xfrm>
                <a:off x="7986525" y="1278363"/>
                <a:ext cx="140875" cy="118350"/>
              </a:xfrm>
              <a:custGeom>
                <a:rect b="b" l="l" r="r" t="t"/>
                <a:pathLst>
                  <a:path extrusionOk="0" h="4734" w="5635">
                    <a:moveTo>
                      <a:pt x="1922" y="0"/>
                    </a:moveTo>
                    <a:cubicBezTo>
                      <a:pt x="1597" y="0"/>
                      <a:pt x="1280" y="162"/>
                      <a:pt x="1075" y="532"/>
                    </a:cubicBezTo>
                    <a:cubicBezTo>
                      <a:pt x="1" y="2567"/>
                      <a:pt x="2212" y="4734"/>
                      <a:pt x="4239" y="4734"/>
                    </a:cubicBezTo>
                    <a:cubicBezTo>
                      <a:pt x="4391" y="4734"/>
                      <a:pt x="4543" y="4721"/>
                      <a:pt x="4692" y="4696"/>
                    </a:cubicBezTo>
                    <a:cubicBezTo>
                      <a:pt x="5391" y="4574"/>
                      <a:pt x="5634" y="3693"/>
                      <a:pt x="5360" y="3146"/>
                    </a:cubicBezTo>
                    <a:cubicBezTo>
                      <a:pt x="4783" y="2082"/>
                      <a:pt x="3901" y="1261"/>
                      <a:pt x="3050" y="410"/>
                    </a:cubicBezTo>
                    <a:cubicBezTo>
                      <a:pt x="2838" y="197"/>
                      <a:pt x="2594" y="106"/>
                      <a:pt x="2382" y="106"/>
                    </a:cubicBezTo>
                    <a:cubicBezTo>
                      <a:pt x="2234" y="37"/>
                      <a:pt x="2077" y="0"/>
                      <a:pt x="1922"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58" name="Google Shape;158;p5"/>
              <p:cNvSpPr/>
              <p:nvPr/>
            </p:nvSpPr>
            <p:spPr>
              <a:xfrm>
                <a:off x="8197475" y="1314713"/>
                <a:ext cx="138125" cy="107775"/>
              </a:xfrm>
              <a:custGeom>
                <a:rect b="b" l="l" r="r" t="t"/>
                <a:pathLst>
                  <a:path extrusionOk="0" h="4311" w="5525">
                    <a:moveTo>
                      <a:pt x="1035" y="1"/>
                    </a:moveTo>
                    <a:cubicBezTo>
                      <a:pt x="399" y="1"/>
                      <a:pt x="1" y="599"/>
                      <a:pt x="53" y="1175"/>
                    </a:cubicBezTo>
                    <a:cubicBezTo>
                      <a:pt x="23" y="1540"/>
                      <a:pt x="144" y="1874"/>
                      <a:pt x="509" y="2117"/>
                    </a:cubicBezTo>
                    <a:cubicBezTo>
                      <a:pt x="600" y="2208"/>
                      <a:pt x="661" y="2330"/>
                      <a:pt x="722" y="2421"/>
                    </a:cubicBezTo>
                    <a:cubicBezTo>
                      <a:pt x="965" y="2786"/>
                      <a:pt x="1208" y="3151"/>
                      <a:pt x="1482" y="3485"/>
                    </a:cubicBezTo>
                    <a:cubicBezTo>
                      <a:pt x="1834" y="3954"/>
                      <a:pt x="2387" y="4310"/>
                      <a:pt x="2939" y="4310"/>
                    </a:cubicBezTo>
                    <a:cubicBezTo>
                      <a:pt x="3246" y="4310"/>
                      <a:pt x="3551" y="4201"/>
                      <a:pt x="3822" y="3941"/>
                    </a:cubicBezTo>
                    <a:cubicBezTo>
                      <a:pt x="5524" y="2330"/>
                      <a:pt x="2728" y="476"/>
                      <a:pt x="1360" y="50"/>
                    </a:cubicBezTo>
                    <a:cubicBezTo>
                      <a:pt x="1246" y="16"/>
                      <a:pt x="1137" y="1"/>
                      <a:pt x="1035"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59" name="Google Shape;159;p5"/>
              <p:cNvSpPr/>
              <p:nvPr/>
            </p:nvSpPr>
            <p:spPr>
              <a:xfrm>
                <a:off x="8345200" y="1286263"/>
                <a:ext cx="120350" cy="96225"/>
              </a:xfrm>
              <a:custGeom>
                <a:rect b="b" l="l" r="r" t="t"/>
                <a:pathLst>
                  <a:path extrusionOk="0" h="3849" w="4814">
                    <a:moveTo>
                      <a:pt x="1800" y="0"/>
                    </a:moveTo>
                    <a:cubicBezTo>
                      <a:pt x="1731" y="0"/>
                      <a:pt x="1661" y="10"/>
                      <a:pt x="1591" y="33"/>
                    </a:cubicBezTo>
                    <a:cubicBezTo>
                      <a:pt x="1569" y="32"/>
                      <a:pt x="1547" y="31"/>
                      <a:pt x="1525" y="31"/>
                    </a:cubicBezTo>
                    <a:cubicBezTo>
                      <a:pt x="729" y="31"/>
                      <a:pt x="1" y="1087"/>
                      <a:pt x="740" y="1827"/>
                    </a:cubicBezTo>
                    <a:cubicBezTo>
                      <a:pt x="1166" y="2282"/>
                      <a:pt x="1500" y="2799"/>
                      <a:pt x="1956" y="3225"/>
                    </a:cubicBezTo>
                    <a:cubicBezTo>
                      <a:pt x="2384" y="3600"/>
                      <a:pt x="2886" y="3849"/>
                      <a:pt x="3388" y="3849"/>
                    </a:cubicBezTo>
                    <a:cubicBezTo>
                      <a:pt x="3740" y="3849"/>
                      <a:pt x="4092" y="3726"/>
                      <a:pt x="4418" y="3437"/>
                    </a:cubicBezTo>
                    <a:cubicBezTo>
                      <a:pt x="4661" y="3194"/>
                      <a:pt x="4813" y="2738"/>
                      <a:pt x="4692" y="2404"/>
                    </a:cubicBezTo>
                    <a:cubicBezTo>
                      <a:pt x="4266" y="1219"/>
                      <a:pt x="3354" y="428"/>
                      <a:pt x="2138" y="64"/>
                    </a:cubicBezTo>
                    <a:cubicBezTo>
                      <a:pt x="2026" y="26"/>
                      <a:pt x="1913" y="0"/>
                      <a:pt x="180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60" name="Google Shape;160;p5"/>
              <p:cNvSpPr/>
              <p:nvPr/>
            </p:nvSpPr>
            <p:spPr>
              <a:xfrm>
                <a:off x="8310500" y="1077213"/>
                <a:ext cx="123875" cy="111225"/>
              </a:xfrm>
              <a:custGeom>
                <a:rect b="b" l="l" r="r" t="t"/>
                <a:pathLst>
                  <a:path extrusionOk="0" h="4449" w="4955">
                    <a:moveTo>
                      <a:pt x="1247" y="0"/>
                    </a:moveTo>
                    <a:cubicBezTo>
                      <a:pt x="896" y="0"/>
                      <a:pt x="565" y="163"/>
                      <a:pt x="365" y="523"/>
                    </a:cubicBezTo>
                    <a:cubicBezTo>
                      <a:pt x="304" y="614"/>
                      <a:pt x="244" y="735"/>
                      <a:pt x="244" y="887"/>
                    </a:cubicBezTo>
                    <a:cubicBezTo>
                      <a:pt x="31" y="1252"/>
                      <a:pt x="0" y="1739"/>
                      <a:pt x="396" y="2134"/>
                    </a:cubicBezTo>
                    <a:cubicBezTo>
                      <a:pt x="1034" y="2802"/>
                      <a:pt x="1611" y="3593"/>
                      <a:pt x="2402" y="4140"/>
                    </a:cubicBezTo>
                    <a:cubicBezTo>
                      <a:pt x="2684" y="4340"/>
                      <a:pt x="3022" y="4449"/>
                      <a:pt x="3345" y="4449"/>
                    </a:cubicBezTo>
                    <a:cubicBezTo>
                      <a:pt x="3856" y="4449"/>
                      <a:pt x="4331" y="4177"/>
                      <a:pt x="4499" y="3562"/>
                    </a:cubicBezTo>
                    <a:cubicBezTo>
                      <a:pt x="4955" y="1891"/>
                      <a:pt x="3070" y="705"/>
                      <a:pt x="1794" y="128"/>
                    </a:cubicBezTo>
                    <a:cubicBezTo>
                      <a:pt x="1617" y="44"/>
                      <a:pt x="1429" y="0"/>
                      <a:pt x="124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61" name="Google Shape;161;p5"/>
              <p:cNvSpPr/>
              <p:nvPr/>
            </p:nvSpPr>
            <p:spPr>
              <a:xfrm>
                <a:off x="8066575" y="1455888"/>
                <a:ext cx="158075" cy="117425"/>
              </a:xfrm>
              <a:custGeom>
                <a:rect b="b" l="l" r="r" t="t"/>
                <a:pathLst>
                  <a:path extrusionOk="0" h="4697" w="6323">
                    <a:moveTo>
                      <a:pt x="1573" y="1"/>
                    </a:moveTo>
                    <a:cubicBezTo>
                      <a:pt x="1279" y="1"/>
                      <a:pt x="1023" y="151"/>
                      <a:pt x="851" y="361"/>
                    </a:cubicBezTo>
                    <a:cubicBezTo>
                      <a:pt x="335" y="634"/>
                      <a:pt x="0" y="1212"/>
                      <a:pt x="365" y="1820"/>
                    </a:cubicBezTo>
                    <a:cubicBezTo>
                      <a:pt x="975" y="2805"/>
                      <a:pt x="2165" y="4697"/>
                      <a:pt x="3473" y="4697"/>
                    </a:cubicBezTo>
                    <a:cubicBezTo>
                      <a:pt x="3859" y="4697"/>
                      <a:pt x="4256" y="4532"/>
                      <a:pt x="4651" y="4130"/>
                    </a:cubicBezTo>
                    <a:cubicBezTo>
                      <a:pt x="6323" y="2428"/>
                      <a:pt x="3222" y="877"/>
                      <a:pt x="2128" y="178"/>
                    </a:cubicBezTo>
                    <a:cubicBezTo>
                      <a:pt x="1936" y="54"/>
                      <a:pt x="1747" y="1"/>
                      <a:pt x="15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62" name="Google Shape;162;p5"/>
              <p:cNvSpPr/>
              <p:nvPr/>
            </p:nvSpPr>
            <p:spPr>
              <a:xfrm>
                <a:off x="7966275" y="1012238"/>
                <a:ext cx="136800" cy="102350"/>
              </a:xfrm>
              <a:custGeom>
                <a:rect b="b" l="l" r="r" t="t"/>
                <a:pathLst>
                  <a:path extrusionOk="0" h="4094" w="5472">
                    <a:moveTo>
                      <a:pt x="1367" y="0"/>
                    </a:moveTo>
                    <a:cubicBezTo>
                      <a:pt x="1109" y="0"/>
                      <a:pt x="873" y="132"/>
                      <a:pt x="699" y="325"/>
                    </a:cubicBezTo>
                    <a:cubicBezTo>
                      <a:pt x="274" y="538"/>
                      <a:pt x="0" y="1024"/>
                      <a:pt x="304" y="1572"/>
                    </a:cubicBezTo>
                    <a:cubicBezTo>
                      <a:pt x="821" y="2442"/>
                      <a:pt x="1866" y="4094"/>
                      <a:pt x="3002" y="4094"/>
                    </a:cubicBezTo>
                    <a:cubicBezTo>
                      <a:pt x="3335" y="4094"/>
                      <a:pt x="3675" y="3952"/>
                      <a:pt x="4012" y="3608"/>
                    </a:cubicBezTo>
                    <a:cubicBezTo>
                      <a:pt x="5471" y="2119"/>
                      <a:pt x="2797" y="781"/>
                      <a:pt x="1824" y="143"/>
                    </a:cubicBezTo>
                    <a:cubicBezTo>
                      <a:pt x="1669" y="43"/>
                      <a:pt x="1514" y="0"/>
                      <a:pt x="136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63" name="Google Shape;163;p5"/>
            <p:cNvSpPr/>
            <p:nvPr/>
          </p:nvSpPr>
          <p:spPr>
            <a:xfrm>
              <a:off x="53100" y="223500"/>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64" name="Google Shape;164;p5"/>
            <p:cNvSpPr/>
            <p:nvPr/>
          </p:nvSpPr>
          <p:spPr>
            <a:xfrm>
              <a:off x="8746750" y="1923288"/>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65" name="Google Shape;165;p5"/>
            <p:cNvSpPr/>
            <p:nvPr/>
          </p:nvSpPr>
          <p:spPr>
            <a:xfrm>
              <a:off x="-99232" y="4422026"/>
              <a:ext cx="1600183" cy="944271"/>
            </a:xfrm>
            <a:custGeom>
              <a:rect b="b" l="l" r="r" t="t"/>
              <a:pathLst>
                <a:path extrusionOk="0" h="54527" w="100215">
                  <a:moveTo>
                    <a:pt x="34672" y="1"/>
                  </a:moveTo>
                  <a:cubicBezTo>
                    <a:pt x="27998" y="1"/>
                    <a:pt x="22358" y="4564"/>
                    <a:pt x="16171" y="7292"/>
                  </a:cubicBezTo>
                  <a:cubicBezTo>
                    <a:pt x="10487" y="9784"/>
                    <a:pt x="5137" y="11030"/>
                    <a:pt x="0" y="11182"/>
                  </a:cubicBezTo>
                  <a:lnTo>
                    <a:pt x="0" y="54526"/>
                  </a:lnTo>
                  <a:lnTo>
                    <a:pt x="67661" y="54526"/>
                  </a:lnTo>
                  <a:cubicBezTo>
                    <a:pt x="68816" y="44800"/>
                    <a:pt x="73497" y="39633"/>
                    <a:pt x="81734" y="33097"/>
                  </a:cubicBezTo>
                  <a:cubicBezTo>
                    <a:pt x="89029" y="27322"/>
                    <a:pt x="100215" y="22733"/>
                    <a:pt x="95503" y="10848"/>
                  </a:cubicBezTo>
                  <a:cubicBezTo>
                    <a:pt x="92626" y="3618"/>
                    <a:pt x="87733" y="1358"/>
                    <a:pt x="82057" y="1358"/>
                  </a:cubicBezTo>
                  <a:cubicBezTo>
                    <a:pt x="72600" y="1358"/>
                    <a:pt x="60970" y="7632"/>
                    <a:pt x="52878" y="7632"/>
                  </a:cubicBezTo>
                  <a:cubicBezTo>
                    <a:pt x="52229" y="7632"/>
                    <a:pt x="51604" y="7591"/>
                    <a:pt x="51004" y="7504"/>
                  </a:cubicBezTo>
                  <a:cubicBezTo>
                    <a:pt x="45016" y="6653"/>
                    <a:pt x="45138" y="2854"/>
                    <a:pt x="39849" y="939"/>
                  </a:cubicBezTo>
                  <a:cubicBezTo>
                    <a:pt x="38044" y="281"/>
                    <a:pt x="36326" y="1"/>
                    <a:pt x="34672"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66" name="Google Shape;166;p5"/>
            <p:cNvSpPr/>
            <p:nvPr/>
          </p:nvSpPr>
          <p:spPr>
            <a:xfrm flipH="1" rot="10800000">
              <a:off x="0" y="3000300"/>
              <a:ext cx="658850" cy="2143200"/>
            </a:xfrm>
            <a:custGeom>
              <a:rect b="b" l="l" r="r" t="t"/>
              <a:pathLst>
                <a:path extrusionOk="0" h="85728" w="26354">
                  <a:moveTo>
                    <a:pt x="0" y="0"/>
                  </a:moveTo>
                  <a:lnTo>
                    <a:pt x="0" y="85442"/>
                  </a:lnTo>
                  <a:cubicBezTo>
                    <a:pt x="1037" y="85610"/>
                    <a:pt x="2093" y="85727"/>
                    <a:pt x="3146" y="85727"/>
                  </a:cubicBezTo>
                  <a:cubicBezTo>
                    <a:pt x="6476" y="85727"/>
                    <a:pt x="9770" y="84556"/>
                    <a:pt x="12310" y="80123"/>
                  </a:cubicBezTo>
                  <a:cubicBezTo>
                    <a:pt x="18055" y="70001"/>
                    <a:pt x="7477" y="58694"/>
                    <a:pt x="10426" y="47751"/>
                  </a:cubicBezTo>
                  <a:cubicBezTo>
                    <a:pt x="11824" y="42584"/>
                    <a:pt x="17204" y="39940"/>
                    <a:pt x="18815" y="35198"/>
                  </a:cubicBezTo>
                  <a:cubicBezTo>
                    <a:pt x="20699" y="29757"/>
                    <a:pt x="18997" y="24894"/>
                    <a:pt x="19696" y="19240"/>
                  </a:cubicBezTo>
                  <a:cubicBezTo>
                    <a:pt x="20365" y="13982"/>
                    <a:pt x="22797" y="6018"/>
                    <a:pt x="26353"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167" name="Google Shape;167;p5"/>
            <p:cNvGrpSpPr/>
            <p:nvPr/>
          </p:nvGrpSpPr>
          <p:grpSpPr>
            <a:xfrm>
              <a:off x="827600" y="4126663"/>
              <a:ext cx="1188300" cy="899100"/>
              <a:chOff x="827600" y="4126663"/>
              <a:chExt cx="1188300" cy="899100"/>
            </a:xfrm>
          </p:grpSpPr>
          <p:sp>
            <p:nvSpPr>
              <p:cNvPr id="168" name="Google Shape;168;p5"/>
              <p:cNvSpPr/>
              <p:nvPr/>
            </p:nvSpPr>
            <p:spPr>
              <a:xfrm flipH="1">
                <a:off x="1763050" y="4325013"/>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69" name="Google Shape;169;p5"/>
              <p:cNvSpPr/>
              <p:nvPr/>
            </p:nvSpPr>
            <p:spPr>
              <a:xfrm flipH="1">
                <a:off x="1967250" y="4126663"/>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70" name="Google Shape;170;p5"/>
              <p:cNvSpPr/>
              <p:nvPr/>
            </p:nvSpPr>
            <p:spPr>
              <a:xfrm flipH="1">
                <a:off x="1452375" y="4594138"/>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71" name="Google Shape;171;p5"/>
              <p:cNvSpPr/>
              <p:nvPr/>
            </p:nvSpPr>
            <p:spPr>
              <a:xfrm flipH="1">
                <a:off x="1302675" y="4710388"/>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72" name="Google Shape;172;p5"/>
              <p:cNvSpPr/>
              <p:nvPr/>
            </p:nvSpPr>
            <p:spPr>
              <a:xfrm flipH="1">
                <a:off x="827600" y="4727113"/>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73" name="Google Shape;173;p5"/>
              <p:cNvSpPr/>
              <p:nvPr/>
            </p:nvSpPr>
            <p:spPr>
              <a:xfrm flipH="1">
                <a:off x="1154500" y="4459638"/>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74" name="Google Shape;174;p5"/>
              <p:cNvSpPr/>
              <p:nvPr/>
            </p:nvSpPr>
            <p:spPr>
              <a:xfrm flipH="1">
                <a:off x="990350" y="4540938"/>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75" name="Google Shape;175;p5"/>
              <p:cNvSpPr/>
              <p:nvPr/>
            </p:nvSpPr>
            <p:spPr>
              <a:xfrm flipH="1">
                <a:off x="950850" y="5006738"/>
                <a:ext cx="24325" cy="19025"/>
              </a:xfrm>
              <a:custGeom>
                <a:rect b="b" l="l" r="r" t="t"/>
                <a:pathLst>
                  <a:path extrusionOk="0" h="761" w="973">
                    <a:moveTo>
                      <a:pt x="487" y="1"/>
                    </a:moveTo>
                    <a:cubicBezTo>
                      <a:pt x="0" y="1"/>
                      <a:pt x="0" y="761"/>
                      <a:pt x="487" y="761"/>
                    </a:cubicBezTo>
                    <a:cubicBezTo>
                      <a:pt x="973" y="761"/>
                      <a:pt x="973" y="1"/>
                      <a:pt x="48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76" name="Google Shape;176;p5"/>
              <p:cNvSpPr/>
              <p:nvPr/>
            </p:nvSpPr>
            <p:spPr>
              <a:xfrm>
                <a:off x="1532063" y="4723838"/>
                <a:ext cx="36500" cy="28125"/>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77" name="Google Shape;177;p5"/>
            <p:cNvSpPr/>
            <p:nvPr/>
          </p:nvSpPr>
          <p:spPr>
            <a:xfrm flipH="1" rot="10800000">
              <a:off x="-281775" y="222555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78" name="Google Shape;178;p5"/>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a:spcBef>
                <a:spcPts val="0"/>
              </a:spcBef>
              <a:spcAft>
                <a:spcPts val="0"/>
              </a:spcAft>
              <a:buSzPts val="3800"/>
              <a:buNone/>
              <a:defRPr/>
            </a:lvl1pPr>
            <a:lvl2pPr lvl="1">
              <a:spcBef>
                <a:spcPts val="0"/>
              </a:spcBef>
              <a:spcAft>
                <a:spcPts val="0"/>
              </a:spcAft>
              <a:buSzPts val="3800"/>
              <a:buNone/>
              <a:defRPr/>
            </a:lvl2pPr>
            <a:lvl3pPr lvl="2">
              <a:spcBef>
                <a:spcPts val="0"/>
              </a:spcBef>
              <a:spcAft>
                <a:spcPts val="0"/>
              </a:spcAft>
              <a:buSzPts val="3800"/>
              <a:buNone/>
              <a:defRPr/>
            </a:lvl3pPr>
            <a:lvl4pPr lvl="3">
              <a:spcBef>
                <a:spcPts val="0"/>
              </a:spcBef>
              <a:spcAft>
                <a:spcPts val="0"/>
              </a:spcAft>
              <a:buSzPts val="3800"/>
              <a:buNone/>
              <a:defRPr/>
            </a:lvl4pPr>
            <a:lvl5pPr lvl="4">
              <a:spcBef>
                <a:spcPts val="0"/>
              </a:spcBef>
              <a:spcAft>
                <a:spcPts val="0"/>
              </a:spcAft>
              <a:buSzPts val="3800"/>
              <a:buNone/>
              <a:defRPr/>
            </a:lvl5pPr>
            <a:lvl6pPr lvl="5">
              <a:spcBef>
                <a:spcPts val="0"/>
              </a:spcBef>
              <a:spcAft>
                <a:spcPts val="0"/>
              </a:spcAft>
              <a:buSzPts val="3800"/>
              <a:buNone/>
              <a:defRPr/>
            </a:lvl6pPr>
            <a:lvl7pPr lvl="6">
              <a:spcBef>
                <a:spcPts val="0"/>
              </a:spcBef>
              <a:spcAft>
                <a:spcPts val="0"/>
              </a:spcAft>
              <a:buSzPts val="3800"/>
              <a:buNone/>
              <a:defRPr/>
            </a:lvl7pPr>
            <a:lvl8pPr lvl="7">
              <a:spcBef>
                <a:spcPts val="0"/>
              </a:spcBef>
              <a:spcAft>
                <a:spcPts val="0"/>
              </a:spcAft>
              <a:buSzPts val="3800"/>
              <a:buNone/>
              <a:defRPr/>
            </a:lvl8pPr>
            <a:lvl9pPr lvl="8">
              <a:spcBef>
                <a:spcPts val="0"/>
              </a:spcBef>
              <a:spcAft>
                <a:spcPts val="0"/>
              </a:spcAft>
              <a:buSzPts val="3800"/>
              <a:buNone/>
              <a:defRPr/>
            </a:lvl9pPr>
          </a:lstStyle>
          <a:p/>
        </p:txBody>
      </p:sp>
      <p:sp>
        <p:nvSpPr>
          <p:cNvPr id="179" name="Google Shape;179;p5"/>
          <p:cNvSpPr txBox="1"/>
          <p:nvPr>
            <p:ph idx="1" type="subTitle"/>
          </p:nvPr>
        </p:nvSpPr>
        <p:spPr>
          <a:xfrm>
            <a:off x="922950" y="5232092"/>
            <a:ext cx="2544000" cy="9117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SzPts val="2900"/>
              <a:buFont typeface="Black Han Sans"/>
              <a:buNone/>
              <a:defRPr sz="2800">
                <a:solidFill>
                  <a:schemeClr val="dk1"/>
                </a:solidFill>
                <a:latin typeface="Black Han Sans"/>
                <a:ea typeface="Black Han Sans"/>
                <a:cs typeface="Black Han Sans"/>
                <a:sym typeface="Black Han Sans"/>
              </a:defRPr>
            </a:lvl1pPr>
            <a:lvl2pPr lvl="1"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2pPr>
            <a:lvl3pPr lvl="2"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3pPr>
            <a:lvl4pPr lvl="3"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4pPr>
            <a:lvl5pPr lvl="4"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5pPr>
            <a:lvl6pPr lvl="5"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6pPr>
            <a:lvl7pPr lvl="6"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7pPr>
            <a:lvl8pPr lvl="7"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8pPr>
            <a:lvl9pPr lvl="8"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9pPr>
          </a:lstStyle>
          <a:p/>
        </p:txBody>
      </p:sp>
      <p:sp>
        <p:nvSpPr>
          <p:cNvPr id="180" name="Google Shape;180;p5"/>
          <p:cNvSpPr txBox="1"/>
          <p:nvPr>
            <p:ph idx="2" type="subTitle"/>
          </p:nvPr>
        </p:nvSpPr>
        <p:spPr>
          <a:xfrm>
            <a:off x="4533900" y="5232092"/>
            <a:ext cx="2544000" cy="9117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SzPts val="2900"/>
              <a:buFont typeface="Black Han Sans"/>
              <a:buNone/>
              <a:defRPr sz="2800">
                <a:solidFill>
                  <a:schemeClr val="dk1"/>
                </a:solidFill>
                <a:latin typeface="Black Han Sans"/>
                <a:ea typeface="Black Han Sans"/>
                <a:cs typeface="Black Han Sans"/>
                <a:sym typeface="Black Han Sans"/>
              </a:defRPr>
            </a:lvl1pPr>
            <a:lvl2pPr lvl="1"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2pPr>
            <a:lvl3pPr lvl="2"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3pPr>
            <a:lvl4pPr lvl="3"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4pPr>
            <a:lvl5pPr lvl="4"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5pPr>
            <a:lvl6pPr lvl="5"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6pPr>
            <a:lvl7pPr lvl="6"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7pPr>
            <a:lvl8pPr lvl="7"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8pPr>
            <a:lvl9pPr lvl="8"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9pPr>
          </a:lstStyle>
          <a:p/>
        </p:txBody>
      </p:sp>
      <p:sp>
        <p:nvSpPr>
          <p:cNvPr id="181" name="Google Shape;181;p5"/>
          <p:cNvSpPr txBox="1"/>
          <p:nvPr>
            <p:ph idx="3" type="subTitle"/>
          </p:nvPr>
        </p:nvSpPr>
        <p:spPr>
          <a:xfrm>
            <a:off x="922950" y="5973543"/>
            <a:ext cx="2544000" cy="19725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182" name="Google Shape;182;p5"/>
          <p:cNvSpPr txBox="1"/>
          <p:nvPr>
            <p:ph idx="4" type="subTitle"/>
          </p:nvPr>
        </p:nvSpPr>
        <p:spPr>
          <a:xfrm>
            <a:off x="4533900" y="5973543"/>
            <a:ext cx="2544000" cy="19725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3" name="Shape 183"/>
        <p:cNvGrpSpPr/>
        <p:nvPr/>
      </p:nvGrpSpPr>
      <p:grpSpPr>
        <a:xfrm>
          <a:off x="0" y="0"/>
          <a:ext cx="0" cy="0"/>
          <a:chOff x="0" y="0"/>
          <a:chExt cx="0" cy="0"/>
        </a:xfrm>
      </p:grpSpPr>
      <p:grpSp>
        <p:nvGrpSpPr>
          <p:cNvPr id="184" name="Google Shape;184;p6"/>
          <p:cNvGrpSpPr/>
          <p:nvPr/>
        </p:nvGrpSpPr>
        <p:grpSpPr>
          <a:xfrm>
            <a:off x="-861930" y="-373895"/>
            <a:ext cx="8875330" cy="2605408"/>
            <a:chOff x="-985062" y="-179000"/>
            <a:chExt cx="10143235" cy="1247323"/>
          </a:xfrm>
        </p:grpSpPr>
        <p:sp>
          <p:nvSpPr>
            <p:cNvPr id="185" name="Google Shape;185;p6"/>
            <p:cNvSpPr/>
            <p:nvPr/>
          </p:nvSpPr>
          <p:spPr>
            <a:xfrm>
              <a:off x="-557425" y="-34850"/>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86" name="Google Shape;186;p6"/>
            <p:cNvSpPr/>
            <p:nvPr/>
          </p:nvSpPr>
          <p:spPr>
            <a:xfrm>
              <a:off x="7399475" y="106463"/>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87" name="Google Shape;187;p6"/>
            <p:cNvSpPr/>
            <p:nvPr/>
          </p:nvSpPr>
          <p:spPr>
            <a:xfrm>
              <a:off x="764725" y="80900"/>
              <a:ext cx="135300" cy="104875"/>
            </a:xfrm>
            <a:custGeom>
              <a:rect b="b" l="l" r="r" t="t"/>
              <a:pathLst>
                <a:path extrusionOk="0" h="4195" w="5412">
                  <a:moveTo>
                    <a:pt x="2706" y="0"/>
                  </a:moveTo>
                  <a:cubicBezTo>
                    <a:pt x="1" y="0"/>
                    <a:pt x="1" y="4195"/>
                    <a:pt x="2706" y="4195"/>
                  </a:cubicBezTo>
                  <a:cubicBezTo>
                    <a:pt x="5411" y="4195"/>
                    <a:pt x="5411" y="0"/>
                    <a:pt x="270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88" name="Google Shape;188;p6"/>
            <p:cNvSpPr/>
            <p:nvPr/>
          </p:nvSpPr>
          <p:spPr>
            <a:xfrm>
              <a:off x="124325" y="80900"/>
              <a:ext cx="85875" cy="66900"/>
            </a:xfrm>
            <a:custGeom>
              <a:rect b="b" l="l" r="r" t="t"/>
              <a:pathLst>
                <a:path extrusionOk="0" h="2676" w="3435">
                  <a:moveTo>
                    <a:pt x="1733" y="1"/>
                  </a:moveTo>
                  <a:cubicBezTo>
                    <a:pt x="0" y="1"/>
                    <a:pt x="0" y="2675"/>
                    <a:pt x="1733" y="2675"/>
                  </a:cubicBezTo>
                  <a:cubicBezTo>
                    <a:pt x="3435" y="2675"/>
                    <a:pt x="3435" y="1"/>
                    <a:pt x="173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89" name="Google Shape;189;p6"/>
            <p:cNvSpPr/>
            <p:nvPr/>
          </p:nvSpPr>
          <p:spPr>
            <a:xfrm>
              <a:off x="311750" y="248988"/>
              <a:ext cx="208250" cy="161125"/>
            </a:xfrm>
            <a:custGeom>
              <a:rect b="b" l="l" r="r" t="t"/>
              <a:pathLst>
                <a:path extrusionOk="0" h="6445" w="8330">
                  <a:moveTo>
                    <a:pt x="4165" y="0"/>
                  </a:moveTo>
                  <a:cubicBezTo>
                    <a:pt x="1" y="0"/>
                    <a:pt x="1" y="6444"/>
                    <a:pt x="4165" y="6444"/>
                  </a:cubicBezTo>
                  <a:cubicBezTo>
                    <a:pt x="8299" y="6444"/>
                    <a:pt x="8329" y="0"/>
                    <a:pt x="41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90" name="Google Shape;190;p6"/>
            <p:cNvSpPr/>
            <p:nvPr/>
          </p:nvSpPr>
          <p:spPr>
            <a:xfrm flipH="1" rot="2700000">
              <a:off x="8259309" y="149116"/>
              <a:ext cx="848817" cy="493145"/>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91" name="Google Shape;191;p6"/>
            <p:cNvSpPr/>
            <p:nvPr/>
          </p:nvSpPr>
          <p:spPr>
            <a:xfrm flipH="1" rot="10800000">
              <a:off x="-985062" y="-179000"/>
              <a:ext cx="3796425" cy="947425"/>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192" name="Google Shape;192;p6"/>
            <p:cNvGrpSpPr/>
            <p:nvPr/>
          </p:nvGrpSpPr>
          <p:grpSpPr>
            <a:xfrm>
              <a:off x="8177666" y="382729"/>
              <a:ext cx="506144" cy="685594"/>
              <a:chOff x="8177666" y="382729"/>
              <a:chExt cx="506144" cy="685594"/>
            </a:xfrm>
          </p:grpSpPr>
          <p:sp>
            <p:nvSpPr>
              <p:cNvPr id="193" name="Google Shape;193;p6"/>
              <p:cNvSpPr/>
              <p:nvPr/>
            </p:nvSpPr>
            <p:spPr>
              <a:xfrm flipH="1" rot="-2295805">
                <a:off x="8250332" y="584096"/>
                <a:ext cx="159606" cy="123129"/>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94" name="Google Shape;194;p6"/>
              <p:cNvSpPr/>
              <p:nvPr/>
            </p:nvSpPr>
            <p:spPr>
              <a:xfrm flipH="1" rot="-2295805">
                <a:off x="8257591" y="393712"/>
                <a:ext cx="48652" cy="38001"/>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95" name="Google Shape;195;p6"/>
              <p:cNvSpPr/>
              <p:nvPr/>
            </p:nvSpPr>
            <p:spPr>
              <a:xfrm flipH="1" rot="-2295805">
                <a:off x="8501382" y="835337"/>
                <a:ext cx="48652" cy="38001"/>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96" name="Google Shape;196;p6"/>
              <p:cNvSpPr/>
              <p:nvPr/>
            </p:nvSpPr>
            <p:spPr>
              <a:xfrm flipH="1" rot="-2295805">
                <a:off x="8455842" y="1019317"/>
                <a:ext cx="48652" cy="38026"/>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97" name="Google Shape;197;p6"/>
              <p:cNvSpPr/>
              <p:nvPr/>
            </p:nvSpPr>
            <p:spPr>
              <a:xfrm flipH="1" rot="-2295805">
                <a:off x="8184126" y="913969"/>
                <a:ext cx="49402" cy="38001"/>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98" name="Google Shape;198;p6"/>
              <p:cNvSpPr/>
              <p:nvPr/>
            </p:nvSpPr>
            <p:spPr>
              <a:xfrm rot="-2295805">
                <a:off x="8642520" y="892646"/>
                <a:ext cx="36501" cy="28126"/>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199" name="Google Shape;199;p6"/>
          <p:cNvSpPr txBox="1"/>
          <p:nvPr>
            <p:ph type="title"/>
          </p:nvPr>
        </p:nvSpPr>
        <p:spPr>
          <a:xfrm>
            <a:off x="624072" y="929608"/>
            <a:ext cx="6752700" cy="2255700"/>
          </a:xfrm>
          <a:prstGeom prst="rect">
            <a:avLst/>
          </a:prstGeom>
        </p:spPr>
        <p:txBody>
          <a:bodyPr anchorCtr="0" anchor="t" bIns="107175" lIns="107175" spcFirstLastPara="1" rIns="107175" wrap="square" tIns="107175">
            <a:noAutofit/>
          </a:bodyPr>
          <a:lstStyle>
            <a:lvl1pPr lvl="0" rtl="0" algn="ctr">
              <a:lnSpc>
                <a:spcPct val="100000"/>
              </a:lnSpc>
              <a:spcBef>
                <a:spcPts val="0"/>
              </a:spcBef>
              <a:spcAft>
                <a:spcPts val="0"/>
              </a:spcAft>
              <a:buClr>
                <a:schemeClr val="dk1"/>
              </a:buClr>
              <a:buSzPts val="3200"/>
              <a:buFont typeface="Black Han Sans"/>
              <a:buNone/>
              <a:defRPr>
                <a:solidFill>
                  <a:schemeClr val="dk1"/>
                </a:solidFill>
                <a:latin typeface="Black Han Sans"/>
                <a:ea typeface="Black Han Sans"/>
                <a:cs typeface="Black Han Sans"/>
                <a:sym typeface="Black Han Sans"/>
              </a:defRPr>
            </a:lvl1pPr>
            <a:lvl2pPr lvl="1"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2pPr>
            <a:lvl3pPr lvl="2"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3pPr>
            <a:lvl4pPr lvl="3"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4pPr>
            <a:lvl5pPr lvl="4"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5pPr>
            <a:lvl6pPr lvl="5"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6pPr>
            <a:lvl7pPr lvl="6"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7pPr>
            <a:lvl8pPr lvl="7"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8pPr>
            <a:lvl9pPr lvl="8"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00" name="Shape 200"/>
        <p:cNvGrpSpPr/>
        <p:nvPr/>
      </p:nvGrpSpPr>
      <p:grpSpPr>
        <a:xfrm>
          <a:off x="0" y="0"/>
          <a:ext cx="0" cy="0"/>
          <a:chOff x="0" y="0"/>
          <a:chExt cx="0" cy="0"/>
        </a:xfrm>
      </p:grpSpPr>
      <p:grpSp>
        <p:nvGrpSpPr>
          <p:cNvPr id="201" name="Google Shape;201;p7"/>
          <p:cNvGrpSpPr/>
          <p:nvPr/>
        </p:nvGrpSpPr>
        <p:grpSpPr>
          <a:xfrm>
            <a:off x="-43119" y="-72936"/>
            <a:ext cx="8537817" cy="11684262"/>
            <a:chOff x="-49279" y="-34918"/>
            <a:chExt cx="9757505" cy="5593768"/>
          </a:xfrm>
        </p:grpSpPr>
        <p:sp>
          <p:nvSpPr>
            <p:cNvPr id="202" name="Google Shape;202;p7"/>
            <p:cNvSpPr/>
            <p:nvPr/>
          </p:nvSpPr>
          <p:spPr>
            <a:xfrm flipH="1" rot="10800000">
              <a:off x="6970350" y="3744730"/>
              <a:ext cx="2737876" cy="1737920"/>
            </a:xfrm>
            <a:custGeom>
              <a:rect b="b" l="l" r="r" t="t"/>
              <a:pathLst>
                <a:path extrusionOk="0" h="77301" w="101431">
                  <a:moveTo>
                    <a:pt x="14925" y="0"/>
                  </a:moveTo>
                  <a:cubicBezTo>
                    <a:pt x="14317" y="1277"/>
                    <a:pt x="13587" y="2796"/>
                    <a:pt x="12523" y="4681"/>
                  </a:cubicBezTo>
                  <a:cubicBezTo>
                    <a:pt x="7690" y="13252"/>
                    <a:pt x="0" y="23617"/>
                    <a:pt x="6231" y="34377"/>
                  </a:cubicBezTo>
                  <a:cubicBezTo>
                    <a:pt x="12675" y="45472"/>
                    <a:pt x="24742" y="43800"/>
                    <a:pt x="35563" y="45928"/>
                  </a:cubicBezTo>
                  <a:cubicBezTo>
                    <a:pt x="55260" y="49788"/>
                    <a:pt x="53922" y="66506"/>
                    <a:pt x="69515" y="74864"/>
                  </a:cubicBezTo>
                  <a:cubicBezTo>
                    <a:pt x="72638" y="76540"/>
                    <a:pt x="75607" y="77301"/>
                    <a:pt x="78417" y="77301"/>
                  </a:cubicBezTo>
                  <a:cubicBezTo>
                    <a:pt x="87944" y="77301"/>
                    <a:pt x="95657" y="68560"/>
                    <a:pt x="101431" y="57083"/>
                  </a:cubicBezTo>
                  <a:lnTo>
                    <a:pt x="101431" y="0"/>
                  </a:ln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03" name="Google Shape;203;p7"/>
            <p:cNvSpPr/>
            <p:nvPr/>
          </p:nvSpPr>
          <p:spPr>
            <a:xfrm flipH="1" rot="10800000">
              <a:off x="7068325" y="3145425"/>
              <a:ext cx="2294900" cy="2413425"/>
            </a:xfrm>
            <a:custGeom>
              <a:rect b="b" l="l" r="r" t="t"/>
              <a:pathLst>
                <a:path extrusionOk="0" h="96537" w="91796">
                  <a:moveTo>
                    <a:pt x="1" y="0"/>
                  </a:moveTo>
                  <a:cubicBezTo>
                    <a:pt x="639" y="3222"/>
                    <a:pt x="730" y="6778"/>
                    <a:pt x="821" y="10426"/>
                  </a:cubicBezTo>
                  <a:cubicBezTo>
                    <a:pt x="1034" y="19939"/>
                    <a:pt x="1308" y="29788"/>
                    <a:pt x="12068" y="33222"/>
                  </a:cubicBezTo>
                  <a:cubicBezTo>
                    <a:pt x="14326" y="33945"/>
                    <a:pt x="16704" y="34207"/>
                    <a:pt x="19136" y="34207"/>
                  </a:cubicBezTo>
                  <a:cubicBezTo>
                    <a:pt x="22433" y="34207"/>
                    <a:pt x="25827" y="33725"/>
                    <a:pt x="29150" y="33253"/>
                  </a:cubicBezTo>
                  <a:cubicBezTo>
                    <a:pt x="32430" y="32792"/>
                    <a:pt x="35656" y="32339"/>
                    <a:pt x="38705" y="32339"/>
                  </a:cubicBezTo>
                  <a:cubicBezTo>
                    <a:pt x="45912" y="32339"/>
                    <a:pt x="52127" y="34870"/>
                    <a:pt x="55716" y="45806"/>
                  </a:cubicBezTo>
                  <a:cubicBezTo>
                    <a:pt x="57996" y="52828"/>
                    <a:pt x="56142" y="59545"/>
                    <a:pt x="54318" y="66050"/>
                  </a:cubicBezTo>
                  <a:cubicBezTo>
                    <a:pt x="52038" y="74226"/>
                    <a:pt x="49910" y="81977"/>
                    <a:pt x="56446" y="89150"/>
                  </a:cubicBezTo>
                  <a:cubicBezTo>
                    <a:pt x="60853" y="93983"/>
                    <a:pt x="66537" y="96536"/>
                    <a:pt x="72586" y="96536"/>
                  </a:cubicBezTo>
                  <a:cubicBezTo>
                    <a:pt x="74805" y="96536"/>
                    <a:pt x="77054" y="96202"/>
                    <a:pt x="79303" y="95533"/>
                  </a:cubicBezTo>
                  <a:cubicBezTo>
                    <a:pt x="84166" y="94074"/>
                    <a:pt x="88483" y="91187"/>
                    <a:pt x="91796" y="87448"/>
                  </a:cubicBezTo>
                  <a:lnTo>
                    <a:pt x="91796" y="86871"/>
                  </a:lnTo>
                  <a:cubicBezTo>
                    <a:pt x="88513" y="90731"/>
                    <a:pt x="84136" y="93679"/>
                    <a:pt x="79182" y="95169"/>
                  </a:cubicBezTo>
                  <a:cubicBezTo>
                    <a:pt x="76963" y="95830"/>
                    <a:pt x="74757" y="96155"/>
                    <a:pt x="72603" y="96155"/>
                  </a:cubicBezTo>
                  <a:cubicBezTo>
                    <a:pt x="66641" y="96155"/>
                    <a:pt x="61073" y="93663"/>
                    <a:pt x="56719" y="88907"/>
                  </a:cubicBezTo>
                  <a:cubicBezTo>
                    <a:pt x="50336" y="81855"/>
                    <a:pt x="52433" y="74226"/>
                    <a:pt x="54683" y="66171"/>
                  </a:cubicBezTo>
                  <a:cubicBezTo>
                    <a:pt x="56506" y="59606"/>
                    <a:pt x="58391" y="52797"/>
                    <a:pt x="56050" y="45685"/>
                  </a:cubicBezTo>
                  <a:cubicBezTo>
                    <a:pt x="52420" y="34536"/>
                    <a:pt x="46117" y="31956"/>
                    <a:pt x="38799" y="31956"/>
                  </a:cubicBezTo>
                  <a:cubicBezTo>
                    <a:pt x="35703" y="31956"/>
                    <a:pt x="32424" y="32418"/>
                    <a:pt x="29089" y="32888"/>
                  </a:cubicBezTo>
                  <a:cubicBezTo>
                    <a:pt x="25774" y="33344"/>
                    <a:pt x="22398" y="33820"/>
                    <a:pt x="19125" y="33820"/>
                  </a:cubicBezTo>
                  <a:cubicBezTo>
                    <a:pt x="16726" y="33820"/>
                    <a:pt x="14383" y="33565"/>
                    <a:pt x="12159" y="32858"/>
                  </a:cubicBezTo>
                  <a:cubicBezTo>
                    <a:pt x="1672" y="29514"/>
                    <a:pt x="1429" y="19788"/>
                    <a:pt x="1186" y="10395"/>
                  </a:cubicBezTo>
                  <a:cubicBezTo>
                    <a:pt x="1095" y="6869"/>
                    <a:pt x="1004" y="3283"/>
                    <a:pt x="3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04" name="Google Shape;204;p7"/>
            <p:cNvSpPr/>
            <p:nvPr/>
          </p:nvSpPr>
          <p:spPr>
            <a:xfrm flipH="1" rot="10800000">
              <a:off x="6536750" y="4921850"/>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05" name="Google Shape;205;p7"/>
            <p:cNvSpPr/>
            <p:nvPr/>
          </p:nvSpPr>
          <p:spPr>
            <a:xfrm flipH="1" rot="10800000">
              <a:off x="6333850" y="4819250"/>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06" name="Google Shape;206;p7"/>
            <p:cNvSpPr/>
            <p:nvPr/>
          </p:nvSpPr>
          <p:spPr>
            <a:xfrm flipH="1" rot="10800000">
              <a:off x="6690250" y="46163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07" name="Google Shape;207;p7"/>
            <p:cNvSpPr/>
            <p:nvPr/>
          </p:nvSpPr>
          <p:spPr>
            <a:xfrm flipH="1" rot="10800000">
              <a:off x="7966825" y="3895800"/>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08" name="Google Shape;208;p7"/>
            <p:cNvSpPr/>
            <p:nvPr/>
          </p:nvSpPr>
          <p:spPr>
            <a:xfrm flipH="1" rot="10800000">
              <a:off x="7915900" y="4151125"/>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09" name="Google Shape;209;p7"/>
            <p:cNvSpPr/>
            <p:nvPr/>
          </p:nvSpPr>
          <p:spPr>
            <a:xfrm flipH="1" rot="10800000">
              <a:off x="7635500" y="4349450"/>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10" name="Google Shape;210;p7"/>
            <p:cNvSpPr/>
            <p:nvPr/>
          </p:nvSpPr>
          <p:spPr>
            <a:xfrm flipH="1" rot="10800000">
              <a:off x="6115025" y="5031375"/>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11" name="Google Shape;211;p7"/>
            <p:cNvSpPr/>
            <p:nvPr/>
          </p:nvSpPr>
          <p:spPr>
            <a:xfrm flipH="1" rot="10800000">
              <a:off x="8907600" y="3420300"/>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12" name="Google Shape;212;p7"/>
            <p:cNvSpPr/>
            <p:nvPr/>
          </p:nvSpPr>
          <p:spPr>
            <a:xfrm flipH="1" rot="10800000">
              <a:off x="8692900" y="3294375"/>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13" name="Google Shape;213;p7"/>
            <p:cNvSpPr/>
            <p:nvPr/>
          </p:nvSpPr>
          <p:spPr>
            <a:xfrm flipH="1" rot="10800000">
              <a:off x="8250100" y="37423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14" name="Google Shape;214;p7"/>
            <p:cNvSpPr/>
            <p:nvPr/>
          </p:nvSpPr>
          <p:spPr>
            <a:xfrm flipH="1" rot="10800000">
              <a:off x="8591700" y="3756250"/>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15" name="Google Shape;215;p7"/>
            <p:cNvSpPr/>
            <p:nvPr/>
          </p:nvSpPr>
          <p:spPr>
            <a:xfrm flipH="1" rot="10800000">
              <a:off x="7250275" y="3990900"/>
              <a:ext cx="1960550" cy="1491750"/>
            </a:xfrm>
            <a:custGeom>
              <a:rect b="b" l="l" r="r" t="t"/>
              <a:pathLst>
                <a:path extrusionOk="0" h="59670" w="78422">
                  <a:moveTo>
                    <a:pt x="2189" y="0"/>
                  </a:moveTo>
                  <a:cubicBezTo>
                    <a:pt x="426" y="4985"/>
                    <a:pt x="1" y="10091"/>
                    <a:pt x="1673" y="13708"/>
                  </a:cubicBezTo>
                  <a:cubicBezTo>
                    <a:pt x="4602" y="19963"/>
                    <a:pt x="9708" y="21470"/>
                    <a:pt x="15404" y="21470"/>
                  </a:cubicBezTo>
                  <a:cubicBezTo>
                    <a:pt x="19757" y="21470"/>
                    <a:pt x="24454" y="20590"/>
                    <a:pt x="28786" y="20274"/>
                  </a:cubicBezTo>
                  <a:cubicBezTo>
                    <a:pt x="32688" y="19983"/>
                    <a:pt x="36623" y="19577"/>
                    <a:pt x="40322" y="19577"/>
                  </a:cubicBezTo>
                  <a:cubicBezTo>
                    <a:pt x="48983" y="19577"/>
                    <a:pt x="56349" y="21800"/>
                    <a:pt x="58968" y="32918"/>
                  </a:cubicBezTo>
                  <a:cubicBezTo>
                    <a:pt x="61096" y="42007"/>
                    <a:pt x="50974" y="54742"/>
                    <a:pt x="64197" y="59028"/>
                  </a:cubicBezTo>
                  <a:cubicBezTo>
                    <a:pt x="65521" y="59463"/>
                    <a:pt x="66776" y="59670"/>
                    <a:pt x="67964" y="59670"/>
                  </a:cubicBezTo>
                  <a:cubicBezTo>
                    <a:pt x="72257" y="59670"/>
                    <a:pt x="75684" y="56978"/>
                    <a:pt x="78422" y="52645"/>
                  </a:cubicBezTo>
                  <a:lnTo>
                    <a:pt x="78422" y="0"/>
                  </a:ln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16" name="Google Shape;216;p7"/>
            <p:cNvSpPr/>
            <p:nvPr/>
          </p:nvSpPr>
          <p:spPr>
            <a:xfrm rot="-9007872">
              <a:off x="4431" y="109509"/>
              <a:ext cx="686368" cy="398766"/>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17" name="Google Shape;217;p7"/>
            <p:cNvSpPr/>
            <p:nvPr/>
          </p:nvSpPr>
          <p:spPr>
            <a:xfrm>
              <a:off x="713213" y="3327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18" name="Google Shape;218;p7"/>
            <p:cNvSpPr/>
            <p:nvPr/>
          </p:nvSpPr>
          <p:spPr>
            <a:xfrm>
              <a:off x="8819600" y="724075"/>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19" name="Google Shape;219;p7"/>
            <p:cNvSpPr/>
            <p:nvPr/>
          </p:nvSpPr>
          <p:spPr>
            <a:xfrm flipH="1" rot="10800000">
              <a:off x="8858200" y="1121038"/>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20" name="Google Shape;220;p7"/>
            <p:cNvSpPr/>
            <p:nvPr/>
          </p:nvSpPr>
          <p:spPr>
            <a:xfrm flipH="1">
              <a:off x="8567400" y="712350"/>
              <a:ext cx="48650" cy="38025"/>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21" name="Google Shape;221;p7"/>
            <p:cNvSpPr/>
            <p:nvPr/>
          </p:nvSpPr>
          <p:spPr>
            <a:xfrm>
              <a:off x="8362225" y="137438"/>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22" name="Google Shape;222;p7"/>
            <p:cNvSpPr/>
            <p:nvPr/>
          </p:nvSpPr>
          <p:spPr>
            <a:xfrm>
              <a:off x="8941725" y="33263"/>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23" name="Google Shape;223;p7"/>
            <p:cNvSpPr/>
            <p:nvPr/>
          </p:nvSpPr>
          <p:spPr>
            <a:xfrm flipH="1">
              <a:off x="8056550" y="137438"/>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224" name="Google Shape;224;p7"/>
          <p:cNvSpPr txBox="1"/>
          <p:nvPr>
            <p:ph idx="1" type="subTitle"/>
          </p:nvPr>
        </p:nvSpPr>
        <p:spPr>
          <a:xfrm>
            <a:off x="624072" y="2896401"/>
            <a:ext cx="3058800" cy="67305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5"/>
              </a:buClr>
              <a:buSzPts val="1700"/>
              <a:buFont typeface="Krub Medium"/>
              <a:buChar char="●"/>
              <a:defRPr sz="17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dk1"/>
              </a:buClr>
              <a:buSzPts val="1700"/>
              <a:buFont typeface="Krub Medium"/>
              <a:buChar char="○"/>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dk1"/>
              </a:buClr>
              <a:buSzPts val="1700"/>
              <a:buFont typeface="Krub Medium"/>
              <a:buChar char="■"/>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dk1"/>
              </a:buClr>
              <a:buSzPts val="1700"/>
              <a:buFont typeface="Krub Medium"/>
              <a:buChar char="●"/>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dk1"/>
              </a:buClr>
              <a:buSzPts val="1700"/>
              <a:buFont typeface="Krub Medium"/>
              <a:buChar char="○"/>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dk1"/>
              </a:buClr>
              <a:buSzPts val="1700"/>
              <a:buFont typeface="Krub Medium"/>
              <a:buChar char="■"/>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dk1"/>
              </a:buClr>
              <a:buSzPts val="1700"/>
              <a:buFont typeface="Krub Medium"/>
              <a:buChar char="●"/>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dk1"/>
              </a:buClr>
              <a:buSzPts val="1700"/>
              <a:buFont typeface="Krub Medium"/>
              <a:buChar char="○"/>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dk1"/>
              </a:buClr>
              <a:buSzPts val="1700"/>
              <a:buFont typeface="Krub Medium"/>
              <a:buChar char="■"/>
              <a:defRPr sz="1800">
                <a:solidFill>
                  <a:schemeClr val="accent3"/>
                </a:solidFill>
                <a:latin typeface="Krub Medium"/>
                <a:ea typeface="Krub Medium"/>
                <a:cs typeface="Krub Medium"/>
                <a:sym typeface="Krub Medium"/>
              </a:defRPr>
            </a:lvl9pPr>
          </a:lstStyle>
          <a:p/>
        </p:txBody>
      </p:sp>
      <p:sp>
        <p:nvSpPr>
          <p:cNvPr id="225" name="Google Shape;225;p7"/>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1pPr>
            <a:lvl2pPr lvl="1"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2pPr>
            <a:lvl3pPr lvl="2"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3pPr>
            <a:lvl4pPr lvl="3"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4pPr>
            <a:lvl5pPr lvl="4"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5pPr>
            <a:lvl6pPr lvl="5"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6pPr>
            <a:lvl7pPr lvl="6"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7pPr>
            <a:lvl8pPr lvl="7"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8pPr>
            <a:lvl9pPr lvl="8"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9pPr>
          </a:lstStyle>
          <a:p/>
        </p:txBody>
      </p:sp>
      <p:sp>
        <p:nvSpPr>
          <p:cNvPr id="226" name="Google Shape;226;p7"/>
          <p:cNvSpPr/>
          <p:nvPr/>
        </p:nvSpPr>
        <p:spPr>
          <a:xfrm flipH="1" rot="10800000">
            <a:off x="5219659" y="10752872"/>
            <a:ext cx="42569" cy="79374"/>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27" name="Shape 227"/>
        <p:cNvGrpSpPr/>
        <p:nvPr/>
      </p:nvGrpSpPr>
      <p:grpSpPr>
        <a:xfrm>
          <a:off x="0" y="0"/>
          <a:ext cx="0" cy="0"/>
          <a:chOff x="0" y="0"/>
          <a:chExt cx="0" cy="0"/>
        </a:xfrm>
      </p:grpSpPr>
      <p:grpSp>
        <p:nvGrpSpPr>
          <p:cNvPr id="228" name="Google Shape;228;p8"/>
          <p:cNvGrpSpPr/>
          <p:nvPr/>
        </p:nvGrpSpPr>
        <p:grpSpPr>
          <a:xfrm>
            <a:off x="-46528" y="138383"/>
            <a:ext cx="8047528" cy="10605412"/>
            <a:chOff x="-53175" y="66250"/>
            <a:chExt cx="9197175" cy="5077275"/>
          </a:xfrm>
        </p:grpSpPr>
        <p:sp>
          <p:nvSpPr>
            <p:cNvPr id="229" name="Google Shape;229;p8"/>
            <p:cNvSpPr/>
            <p:nvPr/>
          </p:nvSpPr>
          <p:spPr>
            <a:xfrm flipH="1" rot="10800000">
              <a:off x="0" y="2022400"/>
              <a:ext cx="3322125" cy="3121100"/>
            </a:xfrm>
            <a:custGeom>
              <a:rect b="b" l="l" r="r" t="t"/>
              <a:pathLst>
                <a:path extrusionOk="0" h="124844" w="132885">
                  <a:moveTo>
                    <a:pt x="0" y="0"/>
                  </a:moveTo>
                  <a:lnTo>
                    <a:pt x="0" y="124743"/>
                  </a:lnTo>
                  <a:cubicBezTo>
                    <a:pt x="911" y="124811"/>
                    <a:pt x="1792" y="124843"/>
                    <a:pt x="2644" y="124843"/>
                  </a:cubicBezTo>
                  <a:cubicBezTo>
                    <a:pt x="20253" y="124843"/>
                    <a:pt x="25590" y="110917"/>
                    <a:pt x="26779" y="101582"/>
                  </a:cubicBezTo>
                  <a:cubicBezTo>
                    <a:pt x="28207" y="90640"/>
                    <a:pt x="21307" y="85016"/>
                    <a:pt x="28785" y="70852"/>
                  </a:cubicBezTo>
                  <a:cubicBezTo>
                    <a:pt x="34378" y="60214"/>
                    <a:pt x="34469" y="55989"/>
                    <a:pt x="30760" y="43739"/>
                  </a:cubicBezTo>
                  <a:cubicBezTo>
                    <a:pt x="26785" y="30613"/>
                    <a:pt x="26923" y="22011"/>
                    <a:pt x="36554" y="22011"/>
                  </a:cubicBezTo>
                  <a:cubicBezTo>
                    <a:pt x="38631" y="22011"/>
                    <a:pt x="41150" y="22411"/>
                    <a:pt x="44165" y="23253"/>
                  </a:cubicBezTo>
                  <a:cubicBezTo>
                    <a:pt x="47599" y="24205"/>
                    <a:pt x="50704" y="24626"/>
                    <a:pt x="53597" y="24626"/>
                  </a:cubicBezTo>
                  <a:cubicBezTo>
                    <a:pt x="62892" y="24626"/>
                    <a:pt x="69993" y="20275"/>
                    <a:pt x="78755" y="15198"/>
                  </a:cubicBezTo>
                  <a:cubicBezTo>
                    <a:pt x="82032" y="13307"/>
                    <a:pt x="86380" y="12717"/>
                    <a:pt x="91184" y="12717"/>
                  </a:cubicBezTo>
                  <a:cubicBezTo>
                    <a:pt x="99164" y="12717"/>
                    <a:pt x="108400" y="14346"/>
                    <a:pt x="116059" y="14346"/>
                  </a:cubicBezTo>
                  <a:cubicBezTo>
                    <a:pt x="125729" y="14346"/>
                    <a:pt x="132885" y="11750"/>
                    <a:pt x="13182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30" name="Google Shape;230;p8"/>
            <p:cNvSpPr/>
            <p:nvPr/>
          </p:nvSpPr>
          <p:spPr>
            <a:xfrm flipH="1" rot="10800000">
              <a:off x="-53175" y="222555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31" name="Google Shape;231;p8"/>
            <p:cNvSpPr/>
            <p:nvPr/>
          </p:nvSpPr>
          <p:spPr>
            <a:xfrm rot="3024035">
              <a:off x="8259091" y="727793"/>
              <a:ext cx="848803" cy="493137"/>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32" name="Google Shape;232;p8"/>
            <p:cNvSpPr/>
            <p:nvPr/>
          </p:nvSpPr>
          <p:spPr>
            <a:xfrm flipH="1" rot="10800000">
              <a:off x="1090425" y="411782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33" name="Google Shape;233;p8"/>
            <p:cNvSpPr/>
            <p:nvPr/>
          </p:nvSpPr>
          <p:spPr>
            <a:xfrm flipH="1" rot="10800000">
              <a:off x="2803225" y="4441350"/>
              <a:ext cx="73750" cy="57025"/>
            </a:xfrm>
            <a:custGeom>
              <a:rect b="b" l="l" r="r" t="t"/>
              <a:pathLst>
                <a:path extrusionOk="0" h="2281" w="2950">
                  <a:moveTo>
                    <a:pt x="1460" y="1"/>
                  </a:moveTo>
                  <a:cubicBezTo>
                    <a:pt x="1" y="1"/>
                    <a:pt x="1" y="2281"/>
                    <a:pt x="1460" y="2281"/>
                  </a:cubicBezTo>
                  <a:cubicBezTo>
                    <a:pt x="2949" y="2281"/>
                    <a:pt x="2949" y="1"/>
                    <a:pt x="146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34" name="Google Shape;234;p8"/>
            <p:cNvSpPr/>
            <p:nvPr/>
          </p:nvSpPr>
          <p:spPr>
            <a:xfrm flipH="1" rot="10800000">
              <a:off x="977975" y="3521875"/>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35" name="Google Shape;235;p8"/>
            <p:cNvSpPr/>
            <p:nvPr/>
          </p:nvSpPr>
          <p:spPr>
            <a:xfrm flipH="1" rot="10800000">
              <a:off x="1766750" y="4517350"/>
              <a:ext cx="48650" cy="38000"/>
            </a:xfrm>
            <a:custGeom>
              <a:rect b="b" l="l" r="r" t="t"/>
              <a:pathLst>
                <a:path extrusionOk="0" h="1520" w="1946">
                  <a:moveTo>
                    <a:pt x="973" y="0"/>
                  </a:moveTo>
                  <a:cubicBezTo>
                    <a:pt x="0" y="0"/>
                    <a:pt x="0" y="1520"/>
                    <a:pt x="973" y="1520"/>
                  </a:cubicBezTo>
                  <a:cubicBezTo>
                    <a:pt x="1945" y="1520"/>
                    <a:pt x="1945"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36" name="Google Shape;236;p8"/>
            <p:cNvSpPr/>
            <p:nvPr/>
          </p:nvSpPr>
          <p:spPr>
            <a:xfrm flipH="1" rot="10800000">
              <a:off x="996200" y="4451225"/>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37" name="Google Shape;237;p8"/>
            <p:cNvSpPr/>
            <p:nvPr/>
          </p:nvSpPr>
          <p:spPr>
            <a:xfrm flipH="1" rot="10800000">
              <a:off x="879950" y="409865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38" name="Google Shape;238;p8"/>
            <p:cNvSpPr/>
            <p:nvPr/>
          </p:nvSpPr>
          <p:spPr>
            <a:xfrm flipH="1" rot="10800000">
              <a:off x="0" y="3000300"/>
              <a:ext cx="658850" cy="2143200"/>
            </a:xfrm>
            <a:custGeom>
              <a:rect b="b" l="l" r="r" t="t"/>
              <a:pathLst>
                <a:path extrusionOk="0" h="85728" w="26354">
                  <a:moveTo>
                    <a:pt x="0" y="0"/>
                  </a:moveTo>
                  <a:lnTo>
                    <a:pt x="0" y="85442"/>
                  </a:lnTo>
                  <a:cubicBezTo>
                    <a:pt x="1037" y="85610"/>
                    <a:pt x="2093" y="85727"/>
                    <a:pt x="3146" y="85727"/>
                  </a:cubicBezTo>
                  <a:cubicBezTo>
                    <a:pt x="6476" y="85727"/>
                    <a:pt x="9770" y="84556"/>
                    <a:pt x="12310" y="80123"/>
                  </a:cubicBezTo>
                  <a:cubicBezTo>
                    <a:pt x="18055" y="70001"/>
                    <a:pt x="7477" y="58694"/>
                    <a:pt x="10426" y="47751"/>
                  </a:cubicBezTo>
                  <a:cubicBezTo>
                    <a:pt x="11824" y="42584"/>
                    <a:pt x="17204" y="39940"/>
                    <a:pt x="18815" y="35198"/>
                  </a:cubicBezTo>
                  <a:cubicBezTo>
                    <a:pt x="20699" y="29757"/>
                    <a:pt x="18997" y="24894"/>
                    <a:pt x="19696" y="19240"/>
                  </a:cubicBezTo>
                  <a:cubicBezTo>
                    <a:pt x="20365" y="13982"/>
                    <a:pt x="22797" y="6018"/>
                    <a:pt x="26353"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39" name="Google Shape;239;p8"/>
            <p:cNvSpPr/>
            <p:nvPr/>
          </p:nvSpPr>
          <p:spPr>
            <a:xfrm flipH="1">
              <a:off x="797775" y="2372200"/>
              <a:ext cx="48650" cy="38025"/>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40" name="Google Shape;240;p8"/>
            <p:cNvSpPr/>
            <p:nvPr/>
          </p:nvSpPr>
          <p:spPr>
            <a:xfrm>
              <a:off x="2153100" y="4608575"/>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41" name="Google Shape;241;p8"/>
            <p:cNvSpPr/>
            <p:nvPr/>
          </p:nvSpPr>
          <p:spPr>
            <a:xfrm>
              <a:off x="219825" y="66250"/>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42" name="Google Shape;242;p8"/>
            <p:cNvSpPr/>
            <p:nvPr/>
          </p:nvSpPr>
          <p:spPr>
            <a:xfrm flipH="1">
              <a:off x="846425" y="2941100"/>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43" name="Google Shape;243;p8"/>
            <p:cNvSpPr/>
            <p:nvPr/>
          </p:nvSpPr>
          <p:spPr>
            <a:xfrm>
              <a:off x="8568150" y="66250"/>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44" name="Google Shape;244;p8"/>
            <p:cNvSpPr/>
            <p:nvPr/>
          </p:nvSpPr>
          <p:spPr>
            <a:xfrm>
              <a:off x="8039075" y="370288"/>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45" name="Google Shape;245;p8"/>
            <p:cNvSpPr/>
            <p:nvPr/>
          </p:nvSpPr>
          <p:spPr>
            <a:xfrm>
              <a:off x="8820375" y="4441013"/>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46" name="Google Shape;246;p8"/>
            <p:cNvSpPr/>
            <p:nvPr/>
          </p:nvSpPr>
          <p:spPr>
            <a:xfrm>
              <a:off x="8617475" y="4647713"/>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47" name="Google Shape;247;p8"/>
            <p:cNvSpPr/>
            <p:nvPr/>
          </p:nvSpPr>
          <p:spPr>
            <a:xfrm>
              <a:off x="8973875" y="4879488"/>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48" name="Google Shape;248;p8"/>
            <p:cNvSpPr/>
            <p:nvPr/>
          </p:nvSpPr>
          <p:spPr>
            <a:xfrm>
              <a:off x="8248950" y="4348213"/>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49" name="Google Shape;249;p8"/>
            <p:cNvSpPr/>
            <p:nvPr/>
          </p:nvSpPr>
          <p:spPr>
            <a:xfrm>
              <a:off x="8398650" y="4464463"/>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50" name="Google Shape;250;p8"/>
            <p:cNvSpPr/>
            <p:nvPr/>
          </p:nvSpPr>
          <p:spPr>
            <a:xfrm>
              <a:off x="8094800" y="4714613"/>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251" name="Google Shape;251;p8"/>
          <p:cNvSpPr txBox="1"/>
          <p:nvPr>
            <p:ph type="title"/>
          </p:nvPr>
        </p:nvSpPr>
        <p:spPr>
          <a:xfrm>
            <a:off x="1214588" y="1126956"/>
            <a:ext cx="5571900" cy="8544900"/>
          </a:xfrm>
          <a:prstGeom prst="rect">
            <a:avLst/>
          </a:prstGeom>
        </p:spPr>
        <p:txBody>
          <a:bodyPr anchorCtr="0" anchor="ctr" bIns="107175" lIns="107175" spcFirstLastPara="1" rIns="107175" wrap="square" tIns="107175">
            <a:noAutofit/>
          </a:bodyPr>
          <a:lstStyle>
            <a:lvl1pPr lvl="0" algn="ctr">
              <a:spcBef>
                <a:spcPts val="0"/>
              </a:spcBef>
              <a:spcAft>
                <a:spcPts val="0"/>
              </a:spcAft>
              <a:buSzPts val="10600"/>
              <a:buNone/>
              <a:defRPr sz="9400"/>
            </a:lvl1pPr>
            <a:lvl2pPr lvl="1" algn="ctr">
              <a:spcBef>
                <a:spcPts val="0"/>
              </a:spcBef>
              <a:spcAft>
                <a:spcPts val="0"/>
              </a:spcAft>
              <a:buSzPts val="10600"/>
              <a:buNone/>
              <a:defRPr sz="10600"/>
            </a:lvl2pPr>
            <a:lvl3pPr lvl="2" algn="ctr">
              <a:spcBef>
                <a:spcPts val="0"/>
              </a:spcBef>
              <a:spcAft>
                <a:spcPts val="0"/>
              </a:spcAft>
              <a:buSzPts val="10600"/>
              <a:buNone/>
              <a:defRPr sz="10600"/>
            </a:lvl3pPr>
            <a:lvl4pPr lvl="3" algn="ctr">
              <a:spcBef>
                <a:spcPts val="0"/>
              </a:spcBef>
              <a:spcAft>
                <a:spcPts val="0"/>
              </a:spcAft>
              <a:buSzPts val="10600"/>
              <a:buNone/>
              <a:defRPr sz="10600"/>
            </a:lvl4pPr>
            <a:lvl5pPr lvl="4" algn="ctr">
              <a:spcBef>
                <a:spcPts val="0"/>
              </a:spcBef>
              <a:spcAft>
                <a:spcPts val="0"/>
              </a:spcAft>
              <a:buSzPts val="10600"/>
              <a:buNone/>
              <a:defRPr sz="10600"/>
            </a:lvl5pPr>
            <a:lvl6pPr lvl="5" algn="ctr">
              <a:spcBef>
                <a:spcPts val="0"/>
              </a:spcBef>
              <a:spcAft>
                <a:spcPts val="0"/>
              </a:spcAft>
              <a:buSzPts val="10600"/>
              <a:buNone/>
              <a:defRPr sz="10600"/>
            </a:lvl6pPr>
            <a:lvl7pPr lvl="6" algn="ctr">
              <a:spcBef>
                <a:spcPts val="0"/>
              </a:spcBef>
              <a:spcAft>
                <a:spcPts val="0"/>
              </a:spcAft>
              <a:buSzPts val="10600"/>
              <a:buNone/>
              <a:defRPr sz="10600"/>
            </a:lvl7pPr>
            <a:lvl8pPr lvl="7" algn="ctr">
              <a:spcBef>
                <a:spcPts val="0"/>
              </a:spcBef>
              <a:spcAft>
                <a:spcPts val="0"/>
              </a:spcAft>
              <a:buSzPts val="10600"/>
              <a:buNone/>
              <a:defRPr sz="10600"/>
            </a:lvl8pPr>
            <a:lvl9pPr lvl="8" algn="ctr">
              <a:spcBef>
                <a:spcPts val="0"/>
              </a:spcBef>
              <a:spcAft>
                <a:spcPts val="0"/>
              </a:spcAft>
              <a:buSzPts val="10600"/>
              <a:buNone/>
              <a:defRPr sz="106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52" name="Shape 252"/>
        <p:cNvGrpSpPr/>
        <p:nvPr/>
      </p:nvGrpSpPr>
      <p:grpSpPr>
        <a:xfrm>
          <a:off x="0" y="0"/>
          <a:ext cx="0" cy="0"/>
          <a:chOff x="0" y="0"/>
          <a:chExt cx="0" cy="0"/>
        </a:xfrm>
      </p:grpSpPr>
      <p:grpSp>
        <p:nvGrpSpPr>
          <p:cNvPr id="253" name="Google Shape;253;p9"/>
          <p:cNvGrpSpPr/>
          <p:nvPr/>
        </p:nvGrpSpPr>
        <p:grpSpPr>
          <a:xfrm>
            <a:off x="-135700" y="-161510"/>
            <a:ext cx="8652478" cy="11067231"/>
            <a:chOff x="-26172" y="-77567"/>
            <a:chExt cx="9888547" cy="5298368"/>
          </a:xfrm>
        </p:grpSpPr>
        <p:sp>
          <p:nvSpPr>
            <p:cNvPr id="254" name="Google Shape;254;p9"/>
            <p:cNvSpPr/>
            <p:nvPr/>
          </p:nvSpPr>
          <p:spPr>
            <a:xfrm>
              <a:off x="-26172" y="4472281"/>
              <a:ext cx="1095851" cy="748519"/>
            </a:xfrm>
            <a:custGeom>
              <a:rect b="b" l="l" r="r" t="t"/>
              <a:pathLst>
                <a:path extrusionOk="0" h="54527" w="100215">
                  <a:moveTo>
                    <a:pt x="34672" y="1"/>
                  </a:moveTo>
                  <a:cubicBezTo>
                    <a:pt x="27998" y="1"/>
                    <a:pt x="22358" y="4564"/>
                    <a:pt x="16171" y="7292"/>
                  </a:cubicBezTo>
                  <a:cubicBezTo>
                    <a:pt x="10487" y="9784"/>
                    <a:pt x="5137" y="11030"/>
                    <a:pt x="0" y="11182"/>
                  </a:cubicBezTo>
                  <a:lnTo>
                    <a:pt x="0" y="54526"/>
                  </a:lnTo>
                  <a:lnTo>
                    <a:pt x="67661" y="54526"/>
                  </a:lnTo>
                  <a:cubicBezTo>
                    <a:pt x="68816" y="44800"/>
                    <a:pt x="73497" y="39633"/>
                    <a:pt x="81734" y="33097"/>
                  </a:cubicBezTo>
                  <a:cubicBezTo>
                    <a:pt x="89029" y="27322"/>
                    <a:pt x="100215" y="22733"/>
                    <a:pt x="95503" y="10848"/>
                  </a:cubicBezTo>
                  <a:cubicBezTo>
                    <a:pt x="92626" y="3618"/>
                    <a:pt x="87733" y="1358"/>
                    <a:pt x="82057" y="1358"/>
                  </a:cubicBezTo>
                  <a:cubicBezTo>
                    <a:pt x="72600" y="1358"/>
                    <a:pt x="60970" y="7632"/>
                    <a:pt x="52878" y="7632"/>
                  </a:cubicBezTo>
                  <a:cubicBezTo>
                    <a:pt x="52229" y="7632"/>
                    <a:pt x="51604" y="7591"/>
                    <a:pt x="51004" y="7504"/>
                  </a:cubicBezTo>
                  <a:cubicBezTo>
                    <a:pt x="45016" y="6653"/>
                    <a:pt x="45138" y="2854"/>
                    <a:pt x="39849" y="939"/>
                  </a:cubicBezTo>
                  <a:cubicBezTo>
                    <a:pt x="38044" y="281"/>
                    <a:pt x="36326" y="1"/>
                    <a:pt x="34672"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55" name="Google Shape;255;p9"/>
            <p:cNvSpPr/>
            <p:nvPr/>
          </p:nvSpPr>
          <p:spPr>
            <a:xfrm>
              <a:off x="9525" y="4272575"/>
              <a:ext cx="3796425" cy="947425"/>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56" name="Google Shape;256;p9"/>
            <p:cNvSpPr/>
            <p:nvPr/>
          </p:nvSpPr>
          <p:spPr>
            <a:xfrm>
              <a:off x="2058175" y="4783025"/>
              <a:ext cx="36500" cy="28150"/>
            </a:xfrm>
            <a:custGeom>
              <a:rect b="b" l="l" r="r" t="t"/>
              <a:pathLst>
                <a:path extrusionOk="0" h="1126" w="1460">
                  <a:moveTo>
                    <a:pt x="730" y="1"/>
                  </a:moveTo>
                  <a:cubicBezTo>
                    <a:pt x="1" y="1"/>
                    <a:pt x="1" y="1126"/>
                    <a:pt x="730" y="1126"/>
                  </a:cubicBezTo>
                  <a:cubicBezTo>
                    <a:pt x="1460" y="1126"/>
                    <a:pt x="1460" y="1"/>
                    <a:pt x="73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57" name="Google Shape;257;p9"/>
            <p:cNvSpPr/>
            <p:nvPr/>
          </p:nvSpPr>
          <p:spPr>
            <a:xfrm>
              <a:off x="2422925" y="4569500"/>
              <a:ext cx="207475" cy="161875"/>
            </a:xfrm>
            <a:custGeom>
              <a:rect b="b" l="l" r="r" t="t"/>
              <a:pathLst>
                <a:path extrusionOk="0" h="6475" w="8299">
                  <a:moveTo>
                    <a:pt x="4165" y="1"/>
                  </a:moveTo>
                  <a:cubicBezTo>
                    <a:pt x="1" y="1"/>
                    <a:pt x="1" y="6475"/>
                    <a:pt x="4165" y="6475"/>
                  </a:cubicBezTo>
                  <a:cubicBezTo>
                    <a:pt x="8299" y="6475"/>
                    <a:pt x="8299" y="1"/>
                    <a:pt x="4165"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58" name="Google Shape;258;p9"/>
            <p:cNvSpPr/>
            <p:nvPr/>
          </p:nvSpPr>
          <p:spPr>
            <a:xfrm>
              <a:off x="2418375" y="4425125"/>
              <a:ext cx="60825" cy="47150"/>
            </a:xfrm>
            <a:custGeom>
              <a:rect b="b" l="l" r="r" t="t"/>
              <a:pathLst>
                <a:path extrusionOk="0" h="1886" w="2433">
                  <a:moveTo>
                    <a:pt x="1216" y="1"/>
                  </a:moveTo>
                  <a:cubicBezTo>
                    <a:pt x="0" y="1"/>
                    <a:pt x="0" y="1885"/>
                    <a:pt x="1216" y="1885"/>
                  </a:cubicBezTo>
                  <a:cubicBezTo>
                    <a:pt x="2432" y="1885"/>
                    <a:pt x="2432" y="1"/>
                    <a:pt x="1216"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59" name="Google Shape;259;p9"/>
            <p:cNvSpPr/>
            <p:nvPr/>
          </p:nvSpPr>
          <p:spPr>
            <a:xfrm>
              <a:off x="47700" y="2891425"/>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60" name="Google Shape;260;p9"/>
            <p:cNvSpPr/>
            <p:nvPr/>
          </p:nvSpPr>
          <p:spPr>
            <a:xfrm>
              <a:off x="2267150" y="4905375"/>
              <a:ext cx="110225" cy="85900"/>
            </a:xfrm>
            <a:custGeom>
              <a:rect b="b" l="l" r="r" t="t"/>
              <a:pathLst>
                <a:path extrusionOk="0" h="3436" w="4409">
                  <a:moveTo>
                    <a:pt x="2220" y="1"/>
                  </a:moveTo>
                  <a:cubicBezTo>
                    <a:pt x="1" y="1"/>
                    <a:pt x="1" y="3435"/>
                    <a:pt x="2220" y="3435"/>
                  </a:cubicBezTo>
                  <a:cubicBezTo>
                    <a:pt x="4408" y="3435"/>
                    <a:pt x="4408" y="1"/>
                    <a:pt x="222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61" name="Google Shape;261;p9"/>
            <p:cNvSpPr/>
            <p:nvPr/>
          </p:nvSpPr>
          <p:spPr>
            <a:xfrm>
              <a:off x="745100" y="3665250"/>
              <a:ext cx="36500" cy="28900"/>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62" name="Google Shape;262;p9"/>
            <p:cNvSpPr/>
            <p:nvPr/>
          </p:nvSpPr>
          <p:spPr>
            <a:xfrm>
              <a:off x="370450" y="3624975"/>
              <a:ext cx="36500" cy="28900"/>
            </a:xfrm>
            <a:custGeom>
              <a:rect b="b" l="l" r="r" t="t"/>
              <a:pathLst>
                <a:path extrusionOk="0" h="1156" w="1460">
                  <a:moveTo>
                    <a:pt x="730" y="0"/>
                  </a:moveTo>
                  <a:cubicBezTo>
                    <a:pt x="1" y="0"/>
                    <a:pt x="1" y="1155"/>
                    <a:pt x="730" y="1155"/>
                  </a:cubicBezTo>
                  <a:cubicBezTo>
                    <a:pt x="1460" y="1155"/>
                    <a:pt x="1460"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63" name="Google Shape;263;p9"/>
            <p:cNvSpPr/>
            <p:nvPr/>
          </p:nvSpPr>
          <p:spPr>
            <a:xfrm>
              <a:off x="148575" y="3925125"/>
              <a:ext cx="36500" cy="28125"/>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264" name="Google Shape;264;p9"/>
            <p:cNvGrpSpPr/>
            <p:nvPr/>
          </p:nvGrpSpPr>
          <p:grpSpPr>
            <a:xfrm>
              <a:off x="516900" y="4542650"/>
              <a:ext cx="1005375" cy="613950"/>
              <a:chOff x="593100" y="4542650"/>
              <a:chExt cx="1005375" cy="613950"/>
            </a:xfrm>
          </p:grpSpPr>
          <p:sp>
            <p:nvSpPr>
              <p:cNvPr id="265" name="Google Shape;265;p9"/>
              <p:cNvSpPr/>
              <p:nvPr/>
            </p:nvSpPr>
            <p:spPr>
              <a:xfrm>
                <a:off x="954050" y="4731300"/>
                <a:ext cx="166450" cy="142100"/>
              </a:xfrm>
              <a:custGeom>
                <a:rect b="b" l="l" r="r" t="t"/>
                <a:pathLst>
                  <a:path extrusionOk="0" h="5684" w="6658">
                    <a:moveTo>
                      <a:pt x="5064" y="0"/>
                    </a:moveTo>
                    <a:cubicBezTo>
                      <a:pt x="4902" y="0"/>
                      <a:pt x="4733" y="38"/>
                      <a:pt x="4560" y="125"/>
                    </a:cubicBezTo>
                    <a:cubicBezTo>
                      <a:pt x="3466" y="581"/>
                      <a:pt x="2250" y="854"/>
                      <a:pt x="1277" y="1614"/>
                    </a:cubicBezTo>
                    <a:cubicBezTo>
                      <a:pt x="153" y="2556"/>
                      <a:pt x="1" y="4106"/>
                      <a:pt x="1126" y="5109"/>
                    </a:cubicBezTo>
                    <a:cubicBezTo>
                      <a:pt x="1555" y="5514"/>
                      <a:pt x="2002" y="5684"/>
                      <a:pt x="2447" y="5684"/>
                    </a:cubicBezTo>
                    <a:cubicBezTo>
                      <a:pt x="4178" y="5684"/>
                      <a:pt x="5882" y="3114"/>
                      <a:pt x="6414" y="1736"/>
                    </a:cubicBezTo>
                    <a:cubicBezTo>
                      <a:pt x="6658" y="1128"/>
                      <a:pt x="6384" y="672"/>
                      <a:pt x="5958" y="429"/>
                    </a:cubicBezTo>
                    <a:cubicBezTo>
                      <a:pt x="5730" y="179"/>
                      <a:pt x="5415" y="0"/>
                      <a:pt x="5064"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266" name="Google Shape;266;p9"/>
              <p:cNvGrpSpPr/>
              <p:nvPr/>
            </p:nvGrpSpPr>
            <p:grpSpPr>
              <a:xfrm>
                <a:off x="593100" y="4542650"/>
                <a:ext cx="1005375" cy="613950"/>
                <a:chOff x="593100" y="4542650"/>
                <a:chExt cx="1005375" cy="613950"/>
              </a:xfrm>
            </p:grpSpPr>
            <p:sp>
              <p:nvSpPr>
                <p:cNvPr id="267" name="Google Shape;267;p9"/>
                <p:cNvSpPr/>
                <p:nvPr/>
              </p:nvSpPr>
              <p:spPr>
                <a:xfrm>
                  <a:off x="1128825" y="4542650"/>
                  <a:ext cx="154300" cy="110700"/>
                </a:xfrm>
                <a:custGeom>
                  <a:rect b="b" l="l" r="r" t="t"/>
                  <a:pathLst>
                    <a:path extrusionOk="0" h="4428" w="6172">
                      <a:moveTo>
                        <a:pt x="3676" y="0"/>
                      </a:moveTo>
                      <a:cubicBezTo>
                        <a:pt x="3008" y="0"/>
                        <a:pt x="2340" y="91"/>
                        <a:pt x="1733" y="345"/>
                      </a:cubicBezTo>
                      <a:cubicBezTo>
                        <a:pt x="578" y="862"/>
                        <a:pt x="1" y="2199"/>
                        <a:pt x="548" y="3385"/>
                      </a:cubicBezTo>
                      <a:cubicBezTo>
                        <a:pt x="881" y="4147"/>
                        <a:pt x="1392" y="4428"/>
                        <a:pt x="1962" y="4428"/>
                      </a:cubicBezTo>
                      <a:cubicBezTo>
                        <a:pt x="3006" y="4428"/>
                        <a:pt x="4248" y="3486"/>
                        <a:pt x="4955" y="2838"/>
                      </a:cubicBezTo>
                      <a:cubicBezTo>
                        <a:pt x="5138" y="2686"/>
                        <a:pt x="5229" y="2534"/>
                        <a:pt x="5290" y="2351"/>
                      </a:cubicBezTo>
                      <a:cubicBezTo>
                        <a:pt x="6171" y="1895"/>
                        <a:pt x="6050" y="224"/>
                        <a:pt x="4773" y="72"/>
                      </a:cubicBezTo>
                      <a:cubicBezTo>
                        <a:pt x="4415" y="28"/>
                        <a:pt x="4046" y="0"/>
                        <a:pt x="367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68" name="Google Shape;268;p9"/>
                <p:cNvSpPr/>
                <p:nvPr/>
              </p:nvSpPr>
              <p:spPr>
                <a:xfrm>
                  <a:off x="1169875" y="4704100"/>
                  <a:ext cx="145925" cy="137650"/>
                </a:xfrm>
                <a:custGeom>
                  <a:rect b="b" l="l" r="r" t="t"/>
                  <a:pathLst>
                    <a:path extrusionOk="0" h="5506" w="5837">
                      <a:moveTo>
                        <a:pt x="4275" y="0"/>
                      </a:moveTo>
                      <a:cubicBezTo>
                        <a:pt x="4191" y="0"/>
                        <a:pt x="4104" y="9"/>
                        <a:pt x="4012" y="27"/>
                      </a:cubicBezTo>
                      <a:cubicBezTo>
                        <a:pt x="3009" y="240"/>
                        <a:pt x="1824" y="848"/>
                        <a:pt x="1094" y="1577"/>
                      </a:cubicBezTo>
                      <a:cubicBezTo>
                        <a:pt x="0" y="2611"/>
                        <a:pt x="547" y="4100"/>
                        <a:pt x="1398" y="5134"/>
                      </a:cubicBezTo>
                      <a:cubicBezTo>
                        <a:pt x="1621" y="5393"/>
                        <a:pt x="1934" y="5506"/>
                        <a:pt x="2248" y="5506"/>
                      </a:cubicBezTo>
                      <a:cubicBezTo>
                        <a:pt x="2448" y="5506"/>
                        <a:pt x="2649" y="5460"/>
                        <a:pt x="2827" y="5377"/>
                      </a:cubicBezTo>
                      <a:cubicBezTo>
                        <a:pt x="4134" y="4799"/>
                        <a:pt x="5137" y="3462"/>
                        <a:pt x="5654" y="2124"/>
                      </a:cubicBezTo>
                      <a:cubicBezTo>
                        <a:pt x="5836" y="1638"/>
                        <a:pt x="5684" y="1243"/>
                        <a:pt x="5411" y="1000"/>
                      </a:cubicBezTo>
                      <a:cubicBezTo>
                        <a:pt x="5304" y="465"/>
                        <a:pt x="4891" y="0"/>
                        <a:pt x="427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69" name="Google Shape;269;p9"/>
                <p:cNvSpPr/>
                <p:nvPr/>
              </p:nvSpPr>
              <p:spPr>
                <a:xfrm>
                  <a:off x="1378850" y="4709925"/>
                  <a:ext cx="90450" cy="100100"/>
                </a:xfrm>
                <a:custGeom>
                  <a:rect b="b" l="l" r="r" t="t"/>
                  <a:pathLst>
                    <a:path extrusionOk="0" h="4004" w="3618">
                      <a:moveTo>
                        <a:pt x="2264" y="1"/>
                      </a:moveTo>
                      <a:cubicBezTo>
                        <a:pt x="1988" y="1"/>
                        <a:pt x="1713" y="101"/>
                        <a:pt x="1489" y="311"/>
                      </a:cubicBezTo>
                      <a:cubicBezTo>
                        <a:pt x="973" y="767"/>
                        <a:pt x="395" y="1192"/>
                        <a:pt x="152" y="1891"/>
                      </a:cubicBezTo>
                      <a:cubicBezTo>
                        <a:pt x="0" y="2347"/>
                        <a:pt x="30" y="2834"/>
                        <a:pt x="274" y="3259"/>
                      </a:cubicBezTo>
                      <a:cubicBezTo>
                        <a:pt x="522" y="3756"/>
                        <a:pt x="967" y="4004"/>
                        <a:pt x="1433" y="4004"/>
                      </a:cubicBezTo>
                      <a:cubicBezTo>
                        <a:pt x="1766" y="4004"/>
                        <a:pt x="2110" y="3877"/>
                        <a:pt x="2401" y="3624"/>
                      </a:cubicBezTo>
                      <a:cubicBezTo>
                        <a:pt x="2736" y="3320"/>
                        <a:pt x="2857" y="2834"/>
                        <a:pt x="2736" y="2408"/>
                      </a:cubicBezTo>
                      <a:cubicBezTo>
                        <a:pt x="2857" y="2287"/>
                        <a:pt x="2979" y="2165"/>
                        <a:pt x="3100" y="2074"/>
                      </a:cubicBezTo>
                      <a:cubicBezTo>
                        <a:pt x="3556" y="1648"/>
                        <a:pt x="3617" y="828"/>
                        <a:pt x="3161" y="402"/>
                      </a:cubicBezTo>
                      <a:cubicBezTo>
                        <a:pt x="2915" y="139"/>
                        <a:pt x="2589" y="1"/>
                        <a:pt x="226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70" name="Google Shape;270;p9"/>
                <p:cNvSpPr/>
                <p:nvPr/>
              </p:nvSpPr>
              <p:spPr>
                <a:xfrm>
                  <a:off x="1312725" y="4918100"/>
                  <a:ext cx="145175" cy="140375"/>
                </a:xfrm>
                <a:custGeom>
                  <a:rect b="b" l="l" r="r" t="t"/>
                  <a:pathLst>
                    <a:path extrusionOk="0" h="5615" w="5807">
                      <a:moveTo>
                        <a:pt x="4037" y="1"/>
                      </a:moveTo>
                      <a:cubicBezTo>
                        <a:pt x="3867" y="1"/>
                        <a:pt x="3686" y="41"/>
                        <a:pt x="3496" y="130"/>
                      </a:cubicBezTo>
                      <a:cubicBezTo>
                        <a:pt x="1885" y="859"/>
                        <a:pt x="1" y="3443"/>
                        <a:pt x="1520" y="5084"/>
                      </a:cubicBezTo>
                      <a:cubicBezTo>
                        <a:pt x="1874" y="5461"/>
                        <a:pt x="2284" y="5615"/>
                        <a:pt x="2701" y="5615"/>
                      </a:cubicBezTo>
                      <a:cubicBezTo>
                        <a:pt x="3395" y="5615"/>
                        <a:pt x="4108" y="5190"/>
                        <a:pt x="4621" y="4659"/>
                      </a:cubicBezTo>
                      <a:cubicBezTo>
                        <a:pt x="5563" y="3686"/>
                        <a:pt x="5806" y="2562"/>
                        <a:pt x="5654" y="1224"/>
                      </a:cubicBezTo>
                      <a:cubicBezTo>
                        <a:pt x="5624" y="768"/>
                        <a:pt x="5229" y="434"/>
                        <a:pt x="4803" y="312"/>
                      </a:cubicBezTo>
                      <a:cubicBezTo>
                        <a:pt x="4592" y="120"/>
                        <a:pt x="4331" y="1"/>
                        <a:pt x="403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71" name="Google Shape;271;p9"/>
                <p:cNvSpPr/>
                <p:nvPr/>
              </p:nvSpPr>
              <p:spPr>
                <a:xfrm>
                  <a:off x="1474575" y="5016225"/>
                  <a:ext cx="123900" cy="132150"/>
                </a:xfrm>
                <a:custGeom>
                  <a:rect b="b" l="l" r="r" t="t"/>
                  <a:pathLst>
                    <a:path extrusionOk="0" h="5286" w="4956">
                      <a:moveTo>
                        <a:pt x="3402" y="1"/>
                      </a:moveTo>
                      <a:cubicBezTo>
                        <a:pt x="3157" y="1"/>
                        <a:pt x="2907" y="83"/>
                        <a:pt x="2676" y="278"/>
                      </a:cubicBezTo>
                      <a:cubicBezTo>
                        <a:pt x="1642" y="1159"/>
                        <a:pt x="1" y="2862"/>
                        <a:pt x="518" y="4351"/>
                      </a:cubicBezTo>
                      <a:cubicBezTo>
                        <a:pt x="703" y="4934"/>
                        <a:pt x="1097" y="5286"/>
                        <a:pt x="1658" y="5286"/>
                      </a:cubicBezTo>
                      <a:cubicBezTo>
                        <a:pt x="1740" y="5286"/>
                        <a:pt x="1826" y="5278"/>
                        <a:pt x="1916" y="5263"/>
                      </a:cubicBezTo>
                      <a:cubicBezTo>
                        <a:pt x="2767" y="5172"/>
                        <a:pt x="3436" y="4351"/>
                        <a:pt x="3922" y="3743"/>
                      </a:cubicBezTo>
                      <a:cubicBezTo>
                        <a:pt x="4408" y="3135"/>
                        <a:pt x="4955" y="2314"/>
                        <a:pt x="4895" y="1494"/>
                      </a:cubicBezTo>
                      <a:cubicBezTo>
                        <a:pt x="4864" y="1068"/>
                        <a:pt x="4682" y="673"/>
                        <a:pt x="4378" y="460"/>
                      </a:cubicBezTo>
                      <a:cubicBezTo>
                        <a:pt x="4123" y="187"/>
                        <a:pt x="3769" y="1"/>
                        <a:pt x="340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72" name="Google Shape;272;p9"/>
                <p:cNvSpPr/>
                <p:nvPr/>
              </p:nvSpPr>
              <p:spPr>
                <a:xfrm>
                  <a:off x="938475" y="4583700"/>
                  <a:ext cx="144100" cy="89400"/>
                </a:xfrm>
                <a:custGeom>
                  <a:rect b="b" l="l" r="r" t="t"/>
                  <a:pathLst>
                    <a:path extrusionOk="0" h="3576" w="5764">
                      <a:moveTo>
                        <a:pt x="4036" y="0"/>
                      </a:moveTo>
                      <a:cubicBezTo>
                        <a:pt x="3781" y="0"/>
                        <a:pt x="3515" y="94"/>
                        <a:pt x="3268" y="314"/>
                      </a:cubicBezTo>
                      <a:cubicBezTo>
                        <a:pt x="2752" y="770"/>
                        <a:pt x="1809" y="922"/>
                        <a:pt x="1141" y="1287"/>
                      </a:cubicBezTo>
                      <a:cubicBezTo>
                        <a:pt x="1" y="1935"/>
                        <a:pt x="627" y="3576"/>
                        <a:pt x="1665" y="3576"/>
                      </a:cubicBezTo>
                      <a:cubicBezTo>
                        <a:pt x="1845" y="3576"/>
                        <a:pt x="2037" y="3527"/>
                        <a:pt x="2235" y="3415"/>
                      </a:cubicBezTo>
                      <a:cubicBezTo>
                        <a:pt x="3116" y="2928"/>
                        <a:pt x="4119" y="2776"/>
                        <a:pt x="4879" y="2077"/>
                      </a:cubicBezTo>
                      <a:cubicBezTo>
                        <a:pt x="5764" y="1264"/>
                        <a:pt x="4975" y="0"/>
                        <a:pt x="40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73" name="Google Shape;273;p9"/>
                <p:cNvSpPr/>
                <p:nvPr/>
              </p:nvSpPr>
              <p:spPr>
                <a:xfrm>
                  <a:off x="732925" y="4767950"/>
                  <a:ext cx="147450" cy="142000"/>
                </a:xfrm>
                <a:custGeom>
                  <a:rect b="b" l="l" r="r" t="t"/>
                  <a:pathLst>
                    <a:path extrusionOk="0" h="5680" w="5898">
                      <a:moveTo>
                        <a:pt x="4577" y="1"/>
                      </a:moveTo>
                      <a:cubicBezTo>
                        <a:pt x="4372" y="1"/>
                        <a:pt x="4167" y="56"/>
                        <a:pt x="3983" y="178"/>
                      </a:cubicBezTo>
                      <a:cubicBezTo>
                        <a:pt x="2979" y="604"/>
                        <a:pt x="1885" y="999"/>
                        <a:pt x="1065" y="1789"/>
                      </a:cubicBezTo>
                      <a:cubicBezTo>
                        <a:pt x="1" y="2823"/>
                        <a:pt x="122" y="4221"/>
                        <a:pt x="1034" y="5315"/>
                      </a:cubicBezTo>
                      <a:cubicBezTo>
                        <a:pt x="1263" y="5563"/>
                        <a:pt x="1587" y="5679"/>
                        <a:pt x="1909" y="5679"/>
                      </a:cubicBezTo>
                      <a:cubicBezTo>
                        <a:pt x="2101" y="5679"/>
                        <a:pt x="2293" y="5638"/>
                        <a:pt x="2463" y="5558"/>
                      </a:cubicBezTo>
                      <a:cubicBezTo>
                        <a:pt x="3922" y="4920"/>
                        <a:pt x="4773" y="3339"/>
                        <a:pt x="5563" y="2032"/>
                      </a:cubicBezTo>
                      <a:cubicBezTo>
                        <a:pt x="5806" y="1789"/>
                        <a:pt x="5897" y="1455"/>
                        <a:pt x="5837" y="1121"/>
                      </a:cubicBezTo>
                      <a:cubicBezTo>
                        <a:pt x="5791" y="484"/>
                        <a:pt x="5185" y="1"/>
                        <a:pt x="457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74" name="Google Shape;274;p9"/>
                <p:cNvSpPr/>
                <p:nvPr/>
              </p:nvSpPr>
              <p:spPr>
                <a:xfrm>
                  <a:off x="820050" y="4957225"/>
                  <a:ext cx="143150" cy="128000"/>
                </a:xfrm>
                <a:custGeom>
                  <a:rect b="b" l="l" r="r" t="t"/>
                  <a:pathLst>
                    <a:path extrusionOk="0" h="5120" w="5726">
                      <a:moveTo>
                        <a:pt x="3752" y="0"/>
                      </a:moveTo>
                      <a:cubicBezTo>
                        <a:pt x="1793" y="0"/>
                        <a:pt x="0" y="2247"/>
                        <a:pt x="224" y="4188"/>
                      </a:cubicBezTo>
                      <a:cubicBezTo>
                        <a:pt x="316" y="4783"/>
                        <a:pt x="873" y="5120"/>
                        <a:pt x="1415" y="5120"/>
                      </a:cubicBezTo>
                      <a:cubicBezTo>
                        <a:pt x="1593" y="5120"/>
                        <a:pt x="1769" y="5084"/>
                        <a:pt x="1926" y="5009"/>
                      </a:cubicBezTo>
                      <a:cubicBezTo>
                        <a:pt x="3172" y="4431"/>
                        <a:pt x="4115" y="3489"/>
                        <a:pt x="5118" y="2577"/>
                      </a:cubicBezTo>
                      <a:cubicBezTo>
                        <a:pt x="5361" y="2334"/>
                        <a:pt x="5452" y="2091"/>
                        <a:pt x="5482" y="1848"/>
                      </a:cubicBezTo>
                      <a:cubicBezTo>
                        <a:pt x="5726" y="1361"/>
                        <a:pt x="5665" y="723"/>
                        <a:pt x="5057" y="358"/>
                      </a:cubicBezTo>
                      <a:cubicBezTo>
                        <a:pt x="4627" y="110"/>
                        <a:pt x="4185" y="0"/>
                        <a:pt x="3752"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75" name="Google Shape;275;p9"/>
                <p:cNvSpPr/>
                <p:nvPr/>
              </p:nvSpPr>
              <p:spPr>
                <a:xfrm>
                  <a:off x="593100" y="5021925"/>
                  <a:ext cx="169500" cy="134675"/>
                </a:xfrm>
                <a:custGeom>
                  <a:rect b="b" l="l" r="r" t="t"/>
                  <a:pathLst>
                    <a:path extrusionOk="0" h="5387" w="6780">
                      <a:moveTo>
                        <a:pt x="5206" y="0"/>
                      </a:moveTo>
                      <a:cubicBezTo>
                        <a:pt x="5032" y="0"/>
                        <a:pt x="4846" y="44"/>
                        <a:pt x="4651" y="141"/>
                      </a:cubicBezTo>
                      <a:cubicBezTo>
                        <a:pt x="3192" y="931"/>
                        <a:pt x="1" y="2755"/>
                        <a:pt x="1855" y="4792"/>
                      </a:cubicBezTo>
                      <a:cubicBezTo>
                        <a:pt x="2251" y="5214"/>
                        <a:pt x="2649" y="5387"/>
                        <a:pt x="3039" y="5387"/>
                      </a:cubicBezTo>
                      <a:cubicBezTo>
                        <a:pt x="4448" y="5387"/>
                        <a:pt x="5748" y="3130"/>
                        <a:pt x="6414" y="2178"/>
                      </a:cubicBezTo>
                      <a:cubicBezTo>
                        <a:pt x="6779" y="1630"/>
                        <a:pt x="6627" y="1083"/>
                        <a:pt x="6262" y="749"/>
                      </a:cubicBezTo>
                      <a:cubicBezTo>
                        <a:pt x="6062" y="326"/>
                        <a:pt x="5682" y="0"/>
                        <a:pt x="520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76" name="Google Shape;276;p9"/>
                <p:cNvSpPr/>
                <p:nvPr/>
              </p:nvSpPr>
              <p:spPr>
                <a:xfrm>
                  <a:off x="1115150" y="4931025"/>
                  <a:ext cx="148200" cy="117650"/>
                </a:xfrm>
                <a:custGeom>
                  <a:rect b="b" l="l" r="r" t="t"/>
                  <a:pathLst>
                    <a:path extrusionOk="0" h="4706" w="5928">
                      <a:moveTo>
                        <a:pt x="4546" y="0"/>
                      </a:moveTo>
                      <a:cubicBezTo>
                        <a:pt x="4396" y="0"/>
                        <a:pt x="4237" y="40"/>
                        <a:pt x="4074" y="130"/>
                      </a:cubicBezTo>
                      <a:cubicBezTo>
                        <a:pt x="2797" y="829"/>
                        <a:pt x="1" y="2409"/>
                        <a:pt x="1612" y="4172"/>
                      </a:cubicBezTo>
                      <a:cubicBezTo>
                        <a:pt x="1957" y="4551"/>
                        <a:pt x="2306" y="4706"/>
                        <a:pt x="2647" y="4706"/>
                      </a:cubicBezTo>
                      <a:cubicBezTo>
                        <a:pt x="3868" y="4706"/>
                        <a:pt x="5000" y="2724"/>
                        <a:pt x="5594" y="1893"/>
                      </a:cubicBezTo>
                      <a:cubicBezTo>
                        <a:pt x="5928" y="1437"/>
                        <a:pt x="5776" y="950"/>
                        <a:pt x="5442" y="646"/>
                      </a:cubicBezTo>
                      <a:cubicBezTo>
                        <a:pt x="5286" y="291"/>
                        <a:pt x="4952" y="0"/>
                        <a:pt x="454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277" name="Google Shape;277;p9"/>
            <p:cNvSpPr/>
            <p:nvPr/>
          </p:nvSpPr>
          <p:spPr>
            <a:xfrm rot="-1845798">
              <a:off x="7668551" y="104823"/>
              <a:ext cx="848837" cy="493157"/>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78" name="Google Shape;278;p9"/>
            <p:cNvSpPr/>
            <p:nvPr/>
          </p:nvSpPr>
          <p:spPr>
            <a:xfrm>
              <a:off x="3688900" y="4316200"/>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rgbClr val="FFA381"/>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79" name="Google Shape;279;p9"/>
            <p:cNvSpPr/>
            <p:nvPr/>
          </p:nvSpPr>
          <p:spPr>
            <a:xfrm>
              <a:off x="8204150" y="62137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80" name="Google Shape;280;p9"/>
            <p:cNvSpPr/>
            <p:nvPr/>
          </p:nvSpPr>
          <p:spPr>
            <a:xfrm rot="5400000">
              <a:off x="7877900" y="759375"/>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81" name="Google Shape;281;p9"/>
            <p:cNvSpPr/>
            <p:nvPr/>
          </p:nvSpPr>
          <p:spPr>
            <a:xfrm flipH="1">
              <a:off x="8766600" y="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82" name="Google Shape;282;p9"/>
            <p:cNvSpPr/>
            <p:nvPr/>
          </p:nvSpPr>
          <p:spPr>
            <a:xfrm flipH="1">
              <a:off x="7046050" y="205625"/>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83" name="Google Shape;283;p9"/>
            <p:cNvSpPr/>
            <p:nvPr/>
          </p:nvSpPr>
          <p:spPr>
            <a:xfrm flipH="1">
              <a:off x="8689850" y="1063075"/>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84" name="Google Shape;284;p9"/>
            <p:cNvSpPr/>
            <p:nvPr/>
          </p:nvSpPr>
          <p:spPr>
            <a:xfrm flipH="1">
              <a:off x="8723075" y="228422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85" name="Google Shape;285;p9"/>
            <p:cNvSpPr/>
            <p:nvPr/>
          </p:nvSpPr>
          <p:spPr>
            <a:xfrm flipH="1">
              <a:off x="8585525" y="2479500"/>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86" name="Google Shape;286;p9"/>
            <p:cNvSpPr/>
            <p:nvPr/>
          </p:nvSpPr>
          <p:spPr>
            <a:xfrm flipH="1">
              <a:off x="8838575" y="206460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87" name="Google Shape;287;p9"/>
            <p:cNvSpPr/>
            <p:nvPr/>
          </p:nvSpPr>
          <p:spPr>
            <a:xfrm flipH="1">
              <a:off x="8672925" y="183285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88" name="Google Shape;288;p9"/>
            <p:cNvSpPr/>
            <p:nvPr/>
          </p:nvSpPr>
          <p:spPr>
            <a:xfrm flipH="1">
              <a:off x="8835000" y="158360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89" name="Google Shape;289;p9"/>
            <p:cNvSpPr/>
            <p:nvPr/>
          </p:nvSpPr>
          <p:spPr>
            <a:xfrm flipH="1">
              <a:off x="8816750" y="654250"/>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90" name="Google Shape;290;p9"/>
            <p:cNvSpPr/>
            <p:nvPr/>
          </p:nvSpPr>
          <p:spPr>
            <a:xfrm flipH="1">
              <a:off x="8933025" y="100685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91" name="Google Shape;291;p9"/>
            <p:cNvSpPr/>
            <p:nvPr/>
          </p:nvSpPr>
          <p:spPr>
            <a:xfrm flipH="1">
              <a:off x="8975900" y="2899725"/>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92" name="Google Shape;292;p9"/>
            <p:cNvSpPr/>
            <p:nvPr/>
          </p:nvSpPr>
          <p:spPr>
            <a:xfrm>
              <a:off x="9525" y="238075"/>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93" name="Google Shape;293;p9"/>
            <p:cNvSpPr/>
            <p:nvPr/>
          </p:nvSpPr>
          <p:spPr>
            <a:xfrm>
              <a:off x="714700" y="420938"/>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294" name="Google Shape;294;p9"/>
          <p:cNvSpPr txBox="1"/>
          <p:nvPr>
            <p:ph type="title"/>
          </p:nvPr>
        </p:nvSpPr>
        <p:spPr>
          <a:xfrm>
            <a:off x="1138988" y="3014110"/>
            <a:ext cx="5722800" cy="2247000"/>
          </a:xfrm>
          <a:prstGeom prst="rect">
            <a:avLst/>
          </a:prstGeom>
        </p:spPr>
        <p:txBody>
          <a:bodyPr anchorCtr="0" anchor="ctr" bIns="107175" lIns="107175" spcFirstLastPara="1" rIns="107175" wrap="square" tIns="107175">
            <a:noAutofit/>
          </a:bodyPr>
          <a:lstStyle>
            <a:lvl1pPr lvl="0" rtl="0" algn="ctr">
              <a:spcBef>
                <a:spcPts val="0"/>
              </a:spcBef>
              <a:spcAft>
                <a:spcPts val="0"/>
              </a:spcAft>
              <a:buSzPts val="4200"/>
              <a:buNone/>
              <a:defRPr sz="65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95" name="Google Shape;295;p9"/>
          <p:cNvSpPr txBox="1"/>
          <p:nvPr>
            <p:ph idx="1" type="subTitle"/>
          </p:nvPr>
        </p:nvSpPr>
        <p:spPr>
          <a:xfrm>
            <a:off x="986081" y="5261337"/>
            <a:ext cx="6029100" cy="23298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SzPts val="2200"/>
              <a:buNone/>
              <a:defRPr>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rgbClr val="F2F2F2">
            <a:alpha val="0"/>
          </a:srgbClr>
        </a:solidFill>
      </p:bgPr>
    </p:bg>
    <p:spTree>
      <p:nvGrpSpPr>
        <p:cNvPr id="296" name="Shape 296"/>
        <p:cNvGrpSpPr/>
        <p:nvPr/>
      </p:nvGrpSpPr>
      <p:grpSpPr>
        <a:xfrm>
          <a:off x="0" y="0"/>
          <a:ext cx="0" cy="0"/>
          <a:chOff x="0" y="0"/>
          <a:chExt cx="0" cy="0"/>
        </a:xfrm>
      </p:grpSpPr>
      <p:grpSp>
        <p:nvGrpSpPr>
          <p:cNvPr id="297" name="Google Shape;297;p10"/>
          <p:cNvGrpSpPr/>
          <p:nvPr/>
        </p:nvGrpSpPr>
        <p:grpSpPr>
          <a:xfrm>
            <a:off x="14257" y="-83990"/>
            <a:ext cx="8300000" cy="10827733"/>
            <a:chOff x="16293" y="-40210"/>
            <a:chExt cx="9485714" cy="5183710"/>
          </a:xfrm>
        </p:grpSpPr>
        <p:grpSp>
          <p:nvGrpSpPr>
            <p:cNvPr id="298" name="Google Shape;298;p10"/>
            <p:cNvGrpSpPr/>
            <p:nvPr/>
          </p:nvGrpSpPr>
          <p:grpSpPr>
            <a:xfrm>
              <a:off x="16293" y="-40210"/>
              <a:ext cx="927567" cy="1633710"/>
              <a:chOff x="16293" y="-40210"/>
              <a:chExt cx="927567" cy="1633710"/>
            </a:xfrm>
          </p:grpSpPr>
          <p:sp>
            <p:nvSpPr>
              <p:cNvPr id="299" name="Google Shape;299;p10"/>
              <p:cNvSpPr/>
              <p:nvPr/>
            </p:nvSpPr>
            <p:spPr>
              <a:xfrm>
                <a:off x="713225" y="689600"/>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00" name="Google Shape;300;p10"/>
              <p:cNvSpPr/>
              <p:nvPr/>
            </p:nvSpPr>
            <p:spPr>
              <a:xfrm>
                <a:off x="532550" y="1555500"/>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01" name="Google Shape;301;p10"/>
              <p:cNvSpPr/>
              <p:nvPr/>
            </p:nvSpPr>
            <p:spPr>
              <a:xfrm flipH="1" rot="7843796">
                <a:off x="55661" y="195723"/>
                <a:ext cx="848832" cy="493154"/>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02" name="Google Shape;302;p10"/>
              <p:cNvSpPr/>
              <p:nvPr/>
            </p:nvSpPr>
            <p:spPr>
              <a:xfrm>
                <a:off x="135925" y="1223313"/>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03" name="Google Shape;303;p10"/>
              <p:cNvSpPr/>
              <p:nvPr/>
            </p:nvSpPr>
            <p:spPr>
              <a:xfrm>
                <a:off x="356288" y="797350"/>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nvGrpSpPr>
            <p:cNvPr id="304" name="Google Shape;304;p10"/>
            <p:cNvGrpSpPr/>
            <p:nvPr/>
          </p:nvGrpSpPr>
          <p:grpSpPr>
            <a:xfrm>
              <a:off x="8006425" y="2225525"/>
              <a:ext cx="1495583" cy="2917975"/>
              <a:chOff x="8006425" y="2225525"/>
              <a:chExt cx="1495583" cy="2917975"/>
            </a:xfrm>
          </p:grpSpPr>
          <p:sp>
            <p:nvSpPr>
              <p:cNvPr id="305" name="Google Shape;305;p10"/>
              <p:cNvSpPr/>
              <p:nvPr/>
            </p:nvSpPr>
            <p:spPr>
              <a:xfrm rot="10800000">
                <a:off x="8097408" y="426002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06" name="Google Shape;306;p10"/>
              <p:cNvSpPr/>
              <p:nvPr/>
            </p:nvSpPr>
            <p:spPr>
              <a:xfrm rot="10800000">
                <a:off x="8720833" y="3962025"/>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07" name="Google Shape;307;p10"/>
              <p:cNvSpPr/>
              <p:nvPr/>
            </p:nvSpPr>
            <p:spPr>
              <a:xfrm rot="10800000">
                <a:off x="8671433" y="372645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08" name="Google Shape;308;p10"/>
              <p:cNvSpPr/>
              <p:nvPr/>
            </p:nvSpPr>
            <p:spPr>
              <a:xfrm rot="10800000">
                <a:off x="8404908" y="4931950"/>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09" name="Google Shape;309;p10"/>
              <p:cNvSpPr/>
              <p:nvPr/>
            </p:nvSpPr>
            <p:spPr>
              <a:xfrm rot="10800000">
                <a:off x="8429633" y="4608575"/>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10" name="Google Shape;310;p10"/>
              <p:cNvSpPr/>
              <p:nvPr/>
            </p:nvSpPr>
            <p:spPr>
              <a:xfrm rot="10800000">
                <a:off x="8508708" y="3000300"/>
                <a:ext cx="658850" cy="2143200"/>
              </a:xfrm>
              <a:custGeom>
                <a:rect b="b" l="l" r="r" t="t"/>
                <a:pathLst>
                  <a:path extrusionOk="0" h="85728" w="26354">
                    <a:moveTo>
                      <a:pt x="0" y="0"/>
                    </a:moveTo>
                    <a:lnTo>
                      <a:pt x="0" y="85442"/>
                    </a:lnTo>
                    <a:cubicBezTo>
                      <a:pt x="1037" y="85610"/>
                      <a:pt x="2093" y="85727"/>
                      <a:pt x="3146" y="85727"/>
                    </a:cubicBezTo>
                    <a:cubicBezTo>
                      <a:pt x="6476" y="85727"/>
                      <a:pt x="9770" y="84556"/>
                      <a:pt x="12310" y="80123"/>
                    </a:cubicBezTo>
                    <a:cubicBezTo>
                      <a:pt x="18055" y="70001"/>
                      <a:pt x="7477" y="58694"/>
                      <a:pt x="10426" y="47751"/>
                    </a:cubicBezTo>
                    <a:cubicBezTo>
                      <a:pt x="11824" y="42584"/>
                      <a:pt x="17204" y="39940"/>
                      <a:pt x="18815" y="35198"/>
                    </a:cubicBezTo>
                    <a:cubicBezTo>
                      <a:pt x="20699" y="29757"/>
                      <a:pt x="18997" y="24894"/>
                      <a:pt x="19696" y="19240"/>
                    </a:cubicBezTo>
                    <a:cubicBezTo>
                      <a:pt x="20365" y="13982"/>
                      <a:pt x="22797" y="6018"/>
                      <a:pt x="26353"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11" name="Google Shape;311;p10"/>
              <p:cNvSpPr/>
              <p:nvPr/>
            </p:nvSpPr>
            <p:spPr>
              <a:xfrm flipH="1">
                <a:off x="8487533" y="3000300"/>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12" name="Google Shape;312;p10"/>
              <p:cNvSpPr/>
              <p:nvPr/>
            </p:nvSpPr>
            <p:spPr>
              <a:xfrm>
                <a:off x="8816708" y="2547325"/>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13" name="Google Shape;313;p10"/>
              <p:cNvSpPr/>
              <p:nvPr/>
            </p:nvSpPr>
            <p:spPr>
              <a:xfrm flipH="1">
                <a:off x="8006425" y="3368150"/>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14" name="Google Shape;314;p10"/>
              <p:cNvSpPr/>
              <p:nvPr/>
            </p:nvSpPr>
            <p:spPr>
              <a:xfrm rot="10800000">
                <a:off x="8406233" y="2225525"/>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315" name="Google Shape;315;p10"/>
          <p:cNvSpPr txBox="1"/>
          <p:nvPr>
            <p:ph type="title"/>
          </p:nvPr>
        </p:nvSpPr>
        <p:spPr>
          <a:xfrm>
            <a:off x="2959863" y="1247954"/>
            <a:ext cx="4550100" cy="1196400"/>
          </a:xfrm>
          <a:prstGeom prst="rect">
            <a:avLst/>
          </a:prstGeom>
        </p:spPr>
        <p:txBody>
          <a:bodyPr anchorCtr="0" anchor="t" bIns="107175" lIns="107175" spcFirstLastPara="1" rIns="107175" wrap="square" tIns="107175">
            <a:noAutofit/>
          </a:bodyPr>
          <a:lstStyle>
            <a:lvl1pPr lvl="0" rtl="0" algn="r">
              <a:spcBef>
                <a:spcPts val="0"/>
              </a:spcBef>
              <a:spcAft>
                <a:spcPts val="0"/>
              </a:spcAft>
              <a:buSzPts val="3800"/>
              <a:buNone/>
              <a:defRPr/>
            </a:lvl1pPr>
            <a:lvl2pPr lvl="1" rtl="0" algn="r">
              <a:spcBef>
                <a:spcPts val="0"/>
              </a:spcBef>
              <a:spcAft>
                <a:spcPts val="0"/>
              </a:spcAft>
              <a:buSzPts val="3800"/>
              <a:buNone/>
              <a:defRPr/>
            </a:lvl2pPr>
            <a:lvl3pPr lvl="2" rtl="0" algn="r">
              <a:spcBef>
                <a:spcPts val="0"/>
              </a:spcBef>
              <a:spcAft>
                <a:spcPts val="0"/>
              </a:spcAft>
              <a:buSzPts val="3800"/>
              <a:buNone/>
              <a:defRPr/>
            </a:lvl3pPr>
            <a:lvl4pPr lvl="3" rtl="0" algn="r">
              <a:spcBef>
                <a:spcPts val="0"/>
              </a:spcBef>
              <a:spcAft>
                <a:spcPts val="0"/>
              </a:spcAft>
              <a:buSzPts val="3800"/>
              <a:buNone/>
              <a:defRPr/>
            </a:lvl4pPr>
            <a:lvl5pPr lvl="4" rtl="0" algn="r">
              <a:spcBef>
                <a:spcPts val="0"/>
              </a:spcBef>
              <a:spcAft>
                <a:spcPts val="0"/>
              </a:spcAft>
              <a:buSzPts val="3800"/>
              <a:buNone/>
              <a:defRPr/>
            </a:lvl5pPr>
            <a:lvl6pPr lvl="5" rtl="0" algn="r">
              <a:spcBef>
                <a:spcPts val="0"/>
              </a:spcBef>
              <a:spcAft>
                <a:spcPts val="0"/>
              </a:spcAft>
              <a:buSzPts val="3800"/>
              <a:buNone/>
              <a:defRPr/>
            </a:lvl6pPr>
            <a:lvl7pPr lvl="6" rtl="0" algn="r">
              <a:spcBef>
                <a:spcPts val="0"/>
              </a:spcBef>
              <a:spcAft>
                <a:spcPts val="0"/>
              </a:spcAft>
              <a:buSzPts val="3800"/>
              <a:buNone/>
              <a:defRPr/>
            </a:lvl7pPr>
            <a:lvl8pPr lvl="7" rtl="0" algn="r">
              <a:spcBef>
                <a:spcPts val="0"/>
              </a:spcBef>
              <a:spcAft>
                <a:spcPts val="0"/>
              </a:spcAft>
              <a:buSzPts val="3800"/>
              <a:buNone/>
              <a:defRPr/>
            </a:lvl8pPr>
            <a:lvl9pPr lvl="8" rtl="0" algn="r">
              <a:spcBef>
                <a:spcPts val="0"/>
              </a:spcBef>
              <a:spcAft>
                <a:spcPts val="0"/>
              </a:spcAft>
              <a:buSzPts val="38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38" Type="http://schemas.openxmlformats.org/officeDocument/2006/relationships/theme" Target="../theme/theme1.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24072" y="929608"/>
            <a:ext cx="6752700" cy="1196400"/>
          </a:xfrm>
          <a:prstGeom prst="rect">
            <a:avLst/>
          </a:prstGeom>
          <a:noFill/>
          <a:ln>
            <a:noFill/>
          </a:ln>
        </p:spPr>
        <p:txBody>
          <a:bodyPr anchorCtr="0" anchor="t" bIns="107175" lIns="107175" spcFirstLastPara="1" rIns="107175" wrap="square" tIns="107175">
            <a:noAutofit/>
          </a:bodyPr>
          <a:lstStyle>
            <a:lvl1pPr lvl="0" algn="ctr">
              <a:lnSpc>
                <a:spcPct val="100000"/>
              </a:lnSpc>
              <a:spcBef>
                <a:spcPts val="0"/>
              </a:spcBef>
              <a:spcAft>
                <a:spcPts val="0"/>
              </a:spcAft>
              <a:buClr>
                <a:schemeClr val="dk1"/>
              </a:buClr>
              <a:buSzPts val="3800"/>
              <a:buFont typeface="Black Han Sans"/>
              <a:buNone/>
              <a:defRPr sz="3800">
                <a:solidFill>
                  <a:schemeClr val="dk1"/>
                </a:solidFill>
                <a:latin typeface="Black Han Sans"/>
                <a:ea typeface="Black Han Sans"/>
                <a:cs typeface="Black Han Sans"/>
                <a:sym typeface="Black Han Sans"/>
              </a:defRPr>
            </a:lvl1pPr>
            <a:lvl2pPr lvl="1" algn="ctr">
              <a:lnSpc>
                <a:spcPct val="100000"/>
              </a:lnSpc>
              <a:spcBef>
                <a:spcPts val="0"/>
              </a:spcBef>
              <a:spcAft>
                <a:spcPts val="0"/>
              </a:spcAft>
              <a:buClr>
                <a:schemeClr val="dk1"/>
              </a:buClr>
              <a:buSzPts val="3800"/>
              <a:buFont typeface="Black Han Sans"/>
              <a:buNone/>
              <a:defRPr sz="3800">
                <a:solidFill>
                  <a:schemeClr val="dk1"/>
                </a:solidFill>
                <a:latin typeface="Black Han Sans"/>
                <a:ea typeface="Black Han Sans"/>
                <a:cs typeface="Black Han Sans"/>
                <a:sym typeface="Black Han Sans"/>
              </a:defRPr>
            </a:lvl2pPr>
            <a:lvl3pPr lvl="2" algn="ctr">
              <a:lnSpc>
                <a:spcPct val="100000"/>
              </a:lnSpc>
              <a:spcBef>
                <a:spcPts val="0"/>
              </a:spcBef>
              <a:spcAft>
                <a:spcPts val="0"/>
              </a:spcAft>
              <a:buClr>
                <a:schemeClr val="dk1"/>
              </a:buClr>
              <a:buSzPts val="3800"/>
              <a:buFont typeface="Black Han Sans"/>
              <a:buNone/>
              <a:defRPr sz="3800">
                <a:solidFill>
                  <a:schemeClr val="dk1"/>
                </a:solidFill>
                <a:latin typeface="Black Han Sans"/>
                <a:ea typeface="Black Han Sans"/>
                <a:cs typeface="Black Han Sans"/>
                <a:sym typeface="Black Han Sans"/>
              </a:defRPr>
            </a:lvl3pPr>
            <a:lvl4pPr lvl="3" algn="ctr">
              <a:lnSpc>
                <a:spcPct val="100000"/>
              </a:lnSpc>
              <a:spcBef>
                <a:spcPts val="0"/>
              </a:spcBef>
              <a:spcAft>
                <a:spcPts val="0"/>
              </a:spcAft>
              <a:buClr>
                <a:schemeClr val="dk1"/>
              </a:buClr>
              <a:buSzPts val="3800"/>
              <a:buFont typeface="Black Han Sans"/>
              <a:buNone/>
              <a:defRPr sz="3800">
                <a:solidFill>
                  <a:schemeClr val="dk1"/>
                </a:solidFill>
                <a:latin typeface="Black Han Sans"/>
                <a:ea typeface="Black Han Sans"/>
                <a:cs typeface="Black Han Sans"/>
                <a:sym typeface="Black Han Sans"/>
              </a:defRPr>
            </a:lvl4pPr>
            <a:lvl5pPr lvl="4" algn="ctr">
              <a:lnSpc>
                <a:spcPct val="100000"/>
              </a:lnSpc>
              <a:spcBef>
                <a:spcPts val="0"/>
              </a:spcBef>
              <a:spcAft>
                <a:spcPts val="0"/>
              </a:spcAft>
              <a:buClr>
                <a:schemeClr val="dk1"/>
              </a:buClr>
              <a:buSzPts val="3800"/>
              <a:buFont typeface="Black Han Sans"/>
              <a:buNone/>
              <a:defRPr sz="3800">
                <a:solidFill>
                  <a:schemeClr val="dk1"/>
                </a:solidFill>
                <a:latin typeface="Black Han Sans"/>
                <a:ea typeface="Black Han Sans"/>
                <a:cs typeface="Black Han Sans"/>
                <a:sym typeface="Black Han Sans"/>
              </a:defRPr>
            </a:lvl5pPr>
            <a:lvl6pPr lvl="5" algn="ctr">
              <a:lnSpc>
                <a:spcPct val="100000"/>
              </a:lnSpc>
              <a:spcBef>
                <a:spcPts val="0"/>
              </a:spcBef>
              <a:spcAft>
                <a:spcPts val="0"/>
              </a:spcAft>
              <a:buClr>
                <a:schemeClr val="dk1"/>
              </a:buClr>
              <a:buSzPts val="3800"/>
              <a:buFont typeface="Black Han Sans"/>
              <a:buNone/>
              <a:defRPr sz="3800">
                <a:solidFill>
                  <a:schemeClr val="dk1"/>
                </a:solidFill>
                <a:latin typeface="Black Han Sans"/>
                <a:ea typeface="Black Han Sans"/>
                <a:cs typeface="Black Han Sans"/>
                <a:sym typeface="Black Han Sans"/>
              </a:defRPr>
            </a:lvl6pPr>
            <a:lvl7pPr lvl="6" algn="ctr">
              <a:lnSpc>
                <a:spcPct val="100000"/>
              </a:lnSpc>
              <a:spcBef>
                <a:spcPts val="0"/>
              </a:spcBef>
              <a:spcAft>
                <a:spcPts val="0"/>
              </a:spcAft>
              <a:buClr>
                <a:schemeClr val="dk1"/>
              </a:buClr>
              <a:buSzPts val="3800"/>
              <a:buFont typeface="Black Han Sans"/>
              <a:buNone/>
              <a:defRPr sz="3800">
                <a:solidFill>
                  <a:schemeClr val="dk1"/>
                </a:solidFill>
                <a:latin typeface="Black Han Sans"/>
                <a:ea typeface="Black Han Sans"/>
                <a:cs typeface="Black Han Sans"/>
                <a:sym typeface="Black Han Sans"/>
              </a:defRPr>
            </a:lvl7pPr>
            <a:lvl8pPr lvl="7" algn="ctr">
              <a:lnSpc>
                <a:spcPct val="100000"/>
              </a:lnSpc>
              <a:spcBef>
                <a:spcPts val="0"/>
              </a:spcBef>
              <a:spcAft>
                <a:spcPts val="0"/>
              </a:spcAft>
              <a:buClr>
                <a:schemeClr val="dk1"/>
              </a:buClr>
              <a:buSzPts val="3800"/>
              <a:buFont typeface="Black Han Sans"/>
              <a:buNone/>
              <a:defRPr sz="3800">
                <a:solidFill>
                  <a:schemeClr val="dk1"/>
                </a:solidFill>
                <a:latin typeface="Black Han Sans"/>
                <a:ea typeface="Black Han Sans"/>
                <a:cs typeface="Black Han Sans"/>
                <a:sym typeface="Black Han Sans"/>
              </a:defRPr>
            </a:lvl8pPr>
            <a:lvl9pPr lvl="8" algn="ctr">
              <a:lnSpc>
                <a:spcPct val="100000"/>
              </a:lnSpc>
              <a:spcBef>
                <a:spcPts val="0"/>
              </a:spcBef>
              <a:spcAft>
                <a:spcPts val="0"/>
              </a:spcAft>
              <a:buClr>
                <a:schemeClr val="dk1"/>
              </a:buClr>
              <a:buSzPts val="3800"/>
              <a:buFont typeface="Black Han Sans"/>
              <a:buNone/>
              <a:defRPr sz="3800">
                <a:solidFill>
                  <a:schemeClr val="dk1"/>
                </a:solidFill>
                <a:latin typeface="Black Han Sans"/>
                <a:ea typeface="Black Han Sans"/>
                <a:cs typeface="Black Han Sans"/>
                <a:sym typeface="Black Han Sans"/>
              </a:defRPr>
            </a:lvl9pPr>
          </a:lstStyle>
          <a:p/>
        </p:txBody>
      </p:sp>
      <p:sp>
        <p:nvSpPr>
          <p:cNvPr id="7" name="Google Shape;7;p1"/>
          <p:cNvSpPr txBox="1"/>
          <p:nvPr>
            <p:ph idx="1" type="body"/>
          </p:nvPr>
        </p:nvSpPr>
        <p:spPr>
          <a:xfrm>
            <a:off x="624072" y="2407392"/>
            <a:ext cx="6752700" cy="7219200"/>
          </a:xfrm>
          <a:prstGeom prst="rect">
            <a:avLst/>
          </a:prstGeom>
          <a:noFill/>
          <a:ln>
            <a:noFill/>
          </a:ln>
        </p:spPr>
        <p:txBody>
          <a:bodyPr anchorCtr="0" anchor="t" bIns="107175" lIns="107175" spcFirstLastPara="1" rIns="107175" wrap="square" tIns="107175">
            <a:noAutofit/>
          </a:bodyPr>
          <a:lstStyle>
            <a:lvl1pPr indent="-368300" lvl="0" marL="457200">
              <a:lnSpc>
                <a:spcPct val="100000"/>
              </a:lnSpc>
              <a:spcBef>
                <a:spcPts val="0"/>
              </a:spcBef>
              <a:spcAft>
                <a:spcPts val="0"/>
              </a:spcAft>
              <a:buClr>
                <a:schemeClr val="dk2"/>
              </a:buClr>
              <a:buSzPts val="2200"/>
              <a:buFont typeface="Krub"/>
              <a:buChar char="●"/>
              <a:defRPr sz="2200">
                <a:solidFill>
                  <a:schemeClr val="dk2"/>
                </a:solidFill>
                <a:latin typeface="Krub"/>
                <a:ea typeface="Krub"/>
                <a:cs typeface="Krub"/>
                <a:sym typeface="Krub"/>
              </a:defRPr>
            </a:lvl1pPr>
            <a:lvl2pPr indent="-330200" lvl="1" marL="914400">
              <a:lnSpc>
                <a:spcPct val="100000"/>
              </a:lnSpc>
              <a:spcBef>
                <a:spcPts val="0"/>
              </a:spcBef>
              <a:spcAft>
                <a:spcPts val="0"/>
              </a:spcAft>
              <a:buClr>
                <a:schemeClr val="dk2"/>
              </a:buClr>
              <a:buSzPts val="1600"/>
              <a:buFont typeface="Krub"/>
              <a:buChar char="○"/>
              <a:defRPr sz="1600">
                <a:solidFill>
                  <a:schemeClr val="dk2"/>
                </a:solidFill>
                <a:latin typeface="Krub"/>
                <a:ea typeface="Krub"/>
                <a:cs typeface="Krub"/>
                <a:sym typeface="Krub"/>
              </a:defRPr>
            </a:lvl2pPr>
            <a:lvl3pPr indent="-330200" lvl="2" marL="1371600">
              <a:lnSpc>
                <a:spcPct val="100000"/>
              </a:lnSpc>
              <a:spcBef>
                <a:spcPts val="0"/>
              </a:spcBef>
              <a:spcAft>
                <a:spcPts val="0"/>
              </a:spcAft>
              <a:buClr>
                <a:schemeClr val="dk2"/>
              </a:buClr>
              <a:buSzPts val="1600"/>
              <a:buFont typeface="Krub"/>
              <a:buChar char="■"/>
              <a:defRPr sz="1600">
                <a:solidFill>
                  <a:schemeClr val="dk2"/>
                </a:solidFill>
                <a:latin typeface="Krub"/>
                <a:ea typeface="Krub"/>
                <a:cs typeface="Krub"/>
                <a:sym typeface="Krub"/>
              </a:defRPr>
            </a:lvl3pPr>
            <a:lvl4pPr indent="-330200" lvl="3" marL="1828800">
              <a:lnSpc>
                <a:spcPct val="100000"/>
              </a:lnSpc>
              <a:spcBef>
                <a:spcPts val="0"/>
              </a:spcBef>
              <a:spcAft>
                <a:spcPts val="0"/>
              </a:spcAft>
              <a:buClr>
                <a:schemeClr val="dk2"/>
              </a:buClr>
              <a:buSzPts val="1600"/>
              <a:buFont typeface="Krub"/>
              <a:buChar char="●"/>
              <a:defRPr sz="1600">
                <a:solidFill>
                  <a:schemeClr val="dk2"/>
                </a:solidFill>
                <a:latin typeface="Krub"/>
                <a:ea typeface="Krub"/>
                <a:cs typeface="Krub"/>
                <a:sym typeface="Krub"/>
              </a:defRPr>
            </a:lvl4pPr>
            <a:lvl5pPr indent="-330200" lvl="4" marL="2286000">
              <a:lnSpc>
                <a:spcPct val="100000"/>
              </a:lnSpc>
              <a:spcBef>
                <a:spcPts val="0"/>
              </a:spcBef>
              <a:spcAft>
                <a:spcPts val="0"/>
              </a:spcAft>
              <a:buClr>
                <a:schemeClr val="dk2"/>
              </a:buClr>
              <a:buSzPts val="1600"/>
              <a:buFont typeface="Krub"/>
              <a:buChar char="○"/>
              <a:defRPr sz="1600">
                <a:solidFill>
                  <a:schemeClr val="dk2"/>
                </a:solidFill>
                <a:latin typeface="Krub"/>
                <a:ea typeface="Krub"/>
                <a:cs typeface="Krub"/>
                <a:sym typeface="Krub"/>
              </a:defRPr>
            </a:lvl5pPr>
            <a:lvl6pPr indent="-330200" lvl="5" marL="2743200">
              <a:lnSpc>
                <a:spcPct val="100000"/>
              </a:lnSpc>
              <a:spcBef>
                <a:spcPts val="0"/>
              </a:spcBef>
              <a:spcAft>
                <a:spcPts val="0"/>
              </a:spcAft>
              <a:buClr>
                <a:schemeClr val="dk2"/>
              </a:buClr>
              <a:buSzPts val="1600"/>
              <a:buFont typeface="Krub"/>
              <a:buChar char="■"/>
              <a:defRPr sz="1600">
                <a:solidFill>
                  <a:schemeClr val="dk2"/>
                </a:solidFill>
                <a:latin typeface="Krub"/>
                <a:ea typeface="Krub"/>
                <a:cs typeface="Krub"/>
                <a:sym typeface="Krub"/>
              </a:defRPr>
            </a:lvl6pPr>
            <a:lvl7pPr indent="-330200" lvl="6" marL="3200400">
              <a:lnSpc>
                <a:spcPct val="100000"/>
              </a:lnSpc>
              <a:spcBef>
                <a:spcPts val="0"/>
              </a:spcBef>
              <a:spcAft>
                <a:spcPts val="0"/>
              </a:spcAft>
              <a:buClr>
                <a:schemeClr val="dk2"/>
              </a:buClr>
              <a:buSzPts val="1600"/>
              <a:buFont typeface="Krub"/>
              <a:buChar char="●"/>
              <a:defRPr sz="1600">
                <a:solidFill>
                  <a:schemeClr val="dk2"/>
                </a:solidFill>
                <a:latin typeface="Krub"/>
                <a:ea typeface="Krub"/>
                <a:cs typeface="Krub"/>
                <a:sym typeface="Krub"/>
              </a:defRPr>
            </a:lvl7pPr>
            <a:lvl8pPr indent="-330200" lvl="7" marL="3657600">
              <a:lnSpc>
                <a:spcPct val="100000"/>
              </a:lnSpc>
              <a:spcBef>
                <a:spcPts val="0"/>
              </a:spcBef>
              <a:spcAft>
                <a:spcPts val="0"/>
              </a:spcAft>
              <a:buClr>
                <a:schemeClr val="dk2"/>
              </a:buClr>
              <a:buSzPts val="1600"/>
              <a:buFont typeface="Krub"/>
              <a:buChar char="○"/>
              <a:defRPr sz="1600">
                <a:solidFill>
                  <a:schemeClr val="dk2"/>
                </a:solidFill>
                <a:latin typeface="Krub"/>
                <a:ea typeface="Krub"/>
                <a:cs typeface="Krub"/>
                <a:sym typeface="Krub"/>
              </a:defRPr>
            </a:lvl8pPr>
            <a:lvl9pPr indent="-330200" lvl="8" marL="4114800">
              <a:lnSpc>
                <a:spcPct val="100000"/>
              </a:lnSpc>
              <a:spcBef>
                <a:spcPts val="0"/>
              </a:spcBef>
              <a:spcAft>
                <a:spcPts val="0"/>
              </a:spcAft>
              <a:buClr>
                <a:schemeClr val="dk2"/>
              </a:buClr>
              <a:buSzPts val="1600"/>
              <a:buFont typeface="Krub"/>
              <a:buChar char="■"/>
              <a:defRPr sz="1600">
                <a:solidFill>
                  <a:schemeClr val="dk2"/>
                </a:solidFill>
                <a:latin typeface="Krub"/>
                <a:ea typeface="Krub"/>
                <a:cs typeface="Krub"/>
                <a:sym typeface="Krub"/>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hyperlink" Target="https://docs.google.com/presentation/d/10w4uhB2KIm74W3s5taftkhqCF9GSLcBvtNAkvmSzJh8/edit?usp=sharing" TargetMode="External"/><Relationship Id="rId6"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9.png"/><Relationship Id="rId5"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7.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17.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23.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31.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35.png"/><Relationship Id="rId4" Type="http://schemas.openxmlformats.org/officeDocument/2006/relationships/image" Target="../media/image39.png"/><Relationship Id="rId5"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36.png"/><Relationship Id="rId4" Type="http://schemas.openxmlformats.org/officeDocument/2006/relationships/image" Target="../media/image32.png"/><Relationship Id="rId5"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45.png"/><Relationship Id="rId4" Type="http://schemas.openxmlformats.org/officeDocument/2006/relationships/image" Target="../media/image37.png"/><Relationship Id="rId5" Type="http://schemas.openxmlformats.org/officeDocument/2006/relationships/image" Target="../media/image4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2.xml"/><Relationship Id="rId3" Type="http://schemas.openxmlformats.org/officeDocument/2006/relationships/image" Target="../media/image38.png"/><Relationship Id="rId4" Type="http://schemas.openxmlformats.org/officeDocument/2006/relationships/image" Target="../media/image41.png"/><Relationship Id="rId5"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20.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2" name="Shape 1172"/>
        <p:cNvGrpSpPr/>
        <p:nvPr/>
      </p:nvGrpSpPr>
      <p:grpSpPr>
        <a:xfrm>
          <a:off x="0" y="0"/>
          <a:ext cx="0" cy="0"/>
          <a:chOff x="0" y="0"/>
          <a:chExt cx="0" cy="0"/>
        </a:xfrm>
      </p:grpSpPr>
      <p:sp>
        <p:nvSpPr>
          <p:cNvPr id="1173" name="Google Shape;1173;p39"/>
          <p:cNvSpPr txBox="1"/>
          <p:nvPr>
            <p:ph type="ctrTitle"/>
          </p:nvPr>
        </p:nvSpPr>
        <p:spPr>
          <a:xfrm>
            <a:off x="624094" y="3505886"/>
            <a:ext cx="6752700" cy="2793300"/>
          </a:xfrm>
          <a:prstGeom prst="rect">
            <a:avLst/>
          </a:prstGeom>
        </p:spPr>
        <p:txBody>
          <a:bodyPr anchorCtr="0" anchor="ctr" bIns="107175" lIns="107175" spcFirstLastPara="1" rIns="107175" wrap="square" tIns="107175">
            <a:noAutofit/>
          </a:bodyPr>
          <a:lstStyle/>
          <a:p>
            <a:pPr indent="0" lvl="0" marL="0" rtl="0" algn="ctr">
              <a:spcBef>
                <a:spcPts val="0"/>
              </a:spcBef>
              <a:spcAft>
                <a:spcPts val="0"/>
              </a:spcAft>
              <a:buNone/>
            </a:pPr>
            <a:r>
              <a:rPr lang="en">
                <a:solidFill>
                  <a:schemeClr val="accent3"/>
                </a:solidFill>
              </a:rPr>
              <a:t>Lung Cancer</a:t>
            </a:r>
            <a:endParaRPr>
              <a:solidFill>
                <a:schemeClr val="accent3"/>
              </a:solidFill>
            </a:endParaRPr>
          </a:p>
        </p:txBody>
      </p:sp>
      <p:sp>
        <p:nvSpPr>
          <p:cNvPr id="1174" name="Google Shape;1174;p39"/>
          <p:cNvSpPr txBox="1"/>
          <p:nvPr/>
        </p:nvSpPr>
        <p:spPr>
          <a:xfrm>
            <a:off x="2600688" y="6216938"/>
            <a:ext cx="2799600" cy="2124000"/>
          </a:xfrm>
          <a:prstGeom prst="rect">
            <a:avLst/>
          </a:prstGeom>
          <a:noFill/>
          <a:ln cap="flat" cmpd="sng" w="9525">
            <a:solidFill>
              <a:srgbClr val="000000"/>
            </a:solidFill>
            <a:prstDash val="dash"/>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Amiri"/>
                <a:ea typeface="Amiri"/>
                <a:cs typeface="Amiri"/>
                <a:sym typeface="Amiri"/>
              </a:rPr>
              <a:t>Colour index:</a:t>
            </a:r>
            <a:endParaRPr sz="1800">
              <a:latin typeface="Amiri"/>
              <a:ea typeface="Amiri"/>
              <a:cs typeface="Amiri"/>
              <a:sym typeface="Amiri"/>
            </a:endParaRPr>
          </a:p>
          <a:p>
            <a:pPr indent="-342900" lvl="0" marL="457200" rtl="0" algn="l">
              <a:spcBef>
                <a:spcPts val="0"/>
              </a:spcBef>
              <a:spcAft>
                <a:spcPts val="0"/>
              </a:spcAft>
              <a:buSzPts val="1800"/>
              <a:buFont typeface="Amiri"/>
              <a:buChar char="●"/>
            </a:pPr>
            <a:r>
              <a:rPr lang="en" sz="1800">
                <a:latin typeface="Amiri"/>
                <a:ea typeface="Amiri"/>
                <a:cs typeface="Amiri"/>
                <a:sym typeface="Amiri"/>
              </a:rPr>
              <a:t>Main text</a:t>
            </a:r>
            <a:endParaRPr sz="1800">
              <a:latin typeface="Amiri"/>
              <a:ea typeface="Amiri"/>
              <a:cs typeface="Amiri"/>
              <a:sym typeface="Amiri"/>
            </a:endParaRPr>
          </a:p>
          <a:p>
            <a:pPr indent="-342900" lvl="0" marL="457200" rtl="0" algn="l">
              <a:spcBef>
                <a:spcPts val="0"/>
              </a:spcBef>
              <a:spcAft>
                <a:spcPts val="0"/>
              </a:spcAft>
              <a:buClr>
                <a:srgbClr val="FF0000"/>
              </a:buClr>
              <a:buSzPts val="1800"/>
              <a:buFont typeface="Amiri"/>
              <a:buChar char="●"/>
            </a:pPr>
            <a:r>
              <a:rPr lang="en" sz="1800">
                <a:solidFill>
                  <a:srgbClr val="FF0000"/>
                </a:solidFill>
                <a:latin typeface="Amiri"/>
                <a:ea typeface="Amiri"/>
                <a:cs typeface="Amiri"/>
                <a:sym typeface="Amiri"/>
              </a:rPr>
              <a:t>Important </a:t>
            </a:r>
            <a:endParaRPr sz="1800">
              <a:solidFill>
                <a:srgbClr val="FF0000"/>
              </a:solidFill>
              <a:latin typeface="Amiri"/>
              <a:ea typeface="Amiri"/>
              <a:cs typeface="Amiri"/>
              <a:sym typeface="Amiri"/>
            </a:endParaRPr>
          </a:p>
          <a:p>
            <a:pPr indent="-342900" lvl="0" marL="457200" rtl="0" algn="l">
              <a:spcBef>
                <a:spcPts val="0"/>
              </a:spcBef>
              <a:spcAft>
                <a:spcPts val="0"/>
              </a:spcAft>
              <a:buClr>
                <a:srgbClr val="E03F8F"/>
              </a:buClr>
              <a:buSzPts val="1800"/>
              <a:buFont typeface="Amiri"/>
              <a:buChar char="●"/>
            </a:pPr>
            <a:r>
              <a:rPr lang="en" sz="1800">
                <a:solidFill>
                  <a:srgbClr val="E03F8F"/>
                </a:solidFill>
                <a:latin typeface="Amiri"/>
                <a:ea typeface="Amiri"/>
                <a:cs typeface="Amiri"/>
                <a:sym typeface="Amiri"/>
              </a:rPr>
              <a:t>In girls slides only</a:t>
            </a:r>
            <a:endParaRPr sz="1800">
              <a:solidFill>
                <a:srgbClr val="E03F8F"/>
              </a:solidFill>
              <a:latin typeface="Amiri"/>
              <a:ea typeface="Amiri"/>
              <a:cs typeface="Amiri"/>
              <a:sym typeface="Amiri"/>
            </a:endParaRPr>
          </a:p>
          <a:p>
            <a:pPr indent="-342900" lvl="0" marL="457200" rtl="0" algn="l">
              <a:spcBef>
                <a:spcPts val="0"/>
              </a:spcBef>
              <a:spcAft>
                <a:spcPts val="0"/>
              </a:spcAft>
              <a:buClr>
                <a:srgbClr val="4A86E8"/>
              </a:buClr>
              <a:buSzPts val="1800"/>
              <a:buFont typeface="Amiri"/>
              <a:buChar char="●"/>
            </a:pPr>
            <a:r>
              <a:rPr lang="en" sz="1800">
                <a:solidFill>
                  <a:srgbClr val="4A86E8"/>
                </a:solidFill>
                <a:latin typeface="Amiri"/>
                <a:ea typeface="Amiri"/>
                <a:cs typeface="Amiri"/>
                <a:sym typeface="Amiri"/>
              </a:rPr>
              <a:t>In boys slides only</a:t>
            </a:r>
            <a:endParaRPr sz="1800">
              <a:solidFill>
                <a:srgbClr val="4A86E8"/>
              </a:solidFill>
              <a:latin typeface="Amiri"/>
              <a:ea typeface="Amiri"/>
              <a:cs typeface="Amiri"/>
              <a:sym typeface="Amiri"/>
            </a:endParaRPr>
          </a:p>
          <a:p>
            <a:pPr indent="-342900" lvl="0" marL="457200" rtl="0" algn="l">
              <a:spcBef>
                <a:spcPts val="0"/>
              </a:spcBef>
              <a:spcAft>
                <a:spcPts val="0"/>
              </a:spcAft>
              <a:buClr>
                <a:srgbClr val="6AA84F"/>
              </a:buClr>
              <a:buSzPts val="1800"/>
              <a:buFont typeface="Amiri"/>
              <a:buChar char="●"/>
            </a:pPr>
            <a:r>
              <a:rPr lang="en" sz="1800">
                <a:solidFill>
                  <a:srgbClr val="6AA84F"/>
                </a:solidFill>
                <a:latin typeface="Amiri"/>
                <a:ea typeface="Amiri"/>
                <a:cs typeface="Amiri"/>
                <a:sym typeface="Amiri"/>
              </a:rPr>
              <a:t>Doctor‘s notes</a:t>
            </a:r>
            <a:endParaRPr sz="1800">
              <a:solidFill>
                <a:srgbClr val="6AA84F"/>
              </a:solidFill>
              <a:latin typeface="Amiri"/>
              <a:ea typeface="Amiri"/>
              <a:cs typeface="Amiri"/>
              <a:sym typeface="Amiri"/>
            </a:endParaRPr>
          </a:p>
          <a:p>
            <a:pPr indent="-342900" lvl="0" marL="457200" rtl="0" algn="l">
              <a:spcBef>
                <a:spcPts val="0"/>
              </a:spcBef>
              <a:spcAft>
                <a:spcPts val="0"/>
              </a:spcAft>
              <a:buClr>
                <a:srgbClr val="999999"/>
              </a:buClr>
              <a:buSzPts val="1800"/>
              <a:buFont typeface="Amiri"/>
              <a:buChar char="●"/>
            </a:pPr>
            <a:r>
              <a:rPr lang="en" sz="1800">
                <a:solidFill>
                  <a:srgbClr val="999999"/>
                </a:solidFill>
                <a:latin typeface="Amiri"/>
                <a:ea typeface="Amiri"/>
                <a:cs typeface="Amiri"/>
                <a:sym typeface="Amiri"/>
              </a:rPr>
              <a:t>Extra info.</a:t>
            </a:r>
            <a:endParaRPr sz="1800">
              <a:latin typeface="Lato"/>
              <a:ea typeface="Lato"/>
              <a:cs typeface="Lato"/>
              <a:sym typeface="Lato"/>
            </a:endParaRPr>
          </a:p>
        </p:txBody>
      </p:sp>
      <p:pic>
        <p:nvPicPr>
          <p:cNvPr id="1175" name="Google Shape;1175;p39"/>
          <p:cNvPicPr preferRelativeResize="0"/>
          <p:nvPr/>
        </p:nvPicPr>
        <p:blipFill>
          <a:blip r:embed="rId3">
            <a:alphaModFix/>
          </a:blip>
          <a:stretch>
            <a:fillRect/>
          </a:stretch>
        </p:blipFill>
        <p:spPr>
          <a:xfrm>
            <a:off x="6301175" y="0"/>
            <a:ext cx="1699824" cy="1658949"/>
          </a:xfrm>
          <a:prstGeom prst="rect">
            <a:avLst/>
          </a:prstGeom>
          <a:noFill/>
          <a:ln>
            <a:noFill/>
          </a:ln>
        </p:spPr>
      </p:pic>
      <p:pic>
        <p:nvPicPr>
          <p:cNvPr id="1176" name="Google Shape;1176;p39"/>
          <p:cNvPicPr preferRelativeResize="0"/>
          <p:nvPr/>
        </p:nvPicPr>
        <p:blipFill>
          <a:blip r:embed="rId4">
            <a:alphaModFix/>
          </a:blip>
          <a:stretch>
            <a:fillRect/>
          </a:stretch>
        </p:blipFill>
        <p:spPr>
          <a:xfrm>
            <a:off x="4061535" y="-290356"/>
            <a:ext cx="2239650" cy="2239650"/>
          </a:xfrm>
          <a:prstGeom prst="rect">
            <a:avLst/>
          </a:prstGeom>
          <a:noFill/>
          <a:ln>
            <a:noFill/>
          </a:ln>
        </p:spPr>
      </p:pic>
      <p:sp>
        <p:nvSpPr>
          <p:cNvPr id="1177" name="Google Shape;1177;p39">
            <a:hlinkClick r:id="rId5"/>
          </p:cNvPr>
          <p:cNvSpPr txBox="1"/>
          <p:nvPr/>
        </p:nvSpPr>
        <p:spPr>
          <a:xfrm>
            <a:off x="4935275" y="8785050"/>
            <a:ext cx="20205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700" u="sng">
                <a:solidFill>
                  <a:srgbClr val="0000FF"/>
                </a:solidFill>
                <a:latin typeface="Krub"/>
                <a:ea typeface="Krub"/>
                <a:cs typeface="Krub"/>
                <a:sym typeface="Krub"/>
              </a:rPr>
              <a:t>Editing file</a:t>
            </a:r>
            <a:endParaRPr sz="2700" u="sng">
              <a:solidFill>
                <a:srgbClr val="0000FF"/>
              </a:solidFill>
              <a:latin typeface="Krub"/>
              <a:ea typeface="Krub"/>
              <a:cs typeface="Krub"/>
              <a:sym typeface="Krub"/>
            </a:endParaRPr>
          </a:p>
        </p:txBody>
      </p:sp>
      <p:pic>
        <p:nvPicPr>
          <p:cNvPr id="1178" name="Google Shape;1178;p39"/>
          <p:cNvPicPr preferRelativeResize="0"/>
          <p:nvPr/>
        </p:nvPicPr>
        <p:blipFill>
          <a:blip r:embed="rId6">
            <a:alphaModFix/>
          </a:blip>
          <a:stretch>
            <a:fillRect/>
          </a:stretch>
        </p:blipFill>
        <p:spPr>
          <a:xfrm>
            <a:off x="5480700" y="1458449"/>
            <a:ext cx="1543224" cy="11514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9" name="Shape 1299"/>
        <p:cNvGrpSpPr/>
        <p:nvPr/>
      </p:nvGrpSpPr>
      <p:grpSpPr>
        <a:xfrm>
          <a:off x="0" y="0"/>
          <a:ext cx="0" cy="0"/>
          <a:chOff x="0" y="0"/>
          <a:chExt cx="0" cy="0"/>
        </a:xfrm>
      </p:grpSpPr>
      <p:sp>
        <p:nvSpPr>
          <p:cNvPr id="1300" name="Google Shape;1300;p48"/>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p>
            <a:pPr indent="0" lvl="0" marL="0" rtl="0" algn="ctr">
              <a:spcBef>
                <a:spcPts val="0"/>
              </a:spcBef>
              <a:spcAft>
                <a:spcPts val="0"/>
              </a:spcAft>
              <a:buNone/>
            </a:pPr>
            <a:r>
              <a:rPr lang="en"/>
              <a:t>Histology</a:t>
            </a:r>
            <a:endParaRPr/>
          </a:p>
        </p:txBody>
      </p:sp>
      <p:sp>
        <p:nvSpPr>
          <p:cNvPr id="1301" name="Google Shape;1301;p48"/>
          <p:cNvSpPr txBox="1"/>
          <p:nvPr>
            <p:ph idx="2" type="title"/>
          </p:nvPr>
        </p:nvSpPr>
        <p:spPr>
          <a:xfrm>
            <a:off x="2203499" y="599825"/>
            <a:ext cx="3594000" cy="1101900"/>
          </a:xfrm>
          <a:prstGeom prst="rect">
            <a:avLst/>
          </a:prstGeom>
        </p:spPr>
        <p:txBody>
          <a:bodyPr anchorCtr="0" anchor="ctr" bIns="107175" lIns="107175" spcFirstLastPara="1" rIns="107175" wrap="square" tIns="107175">
            <a:noAutofit/>
          </a:bodyPr>
          <a:lstStyle/>
          <a:p>
            <a:pPr indent="0" lvl="0" marL="0" rtl="0" algn="ctr">
              <a:spcBef>
                <a:spcPts val="0"/>
              </a:spcBef>
              <a:spcAft>
                <a:spcPts val="0"/>
              </a:spcAft>
              <a:buClr>
                <a:schemeClr val="dk1"/>
              </a:buClr>
              <a:buSzPts val="1100"/>
              <a:buFont typeface="Arial"/>
              <a:buNone/>
            </a:pPr>
            <a:r>
              <a:rPr b="1" lang="en" sz="1900">
                <a:latin typeface="Krub"/>
                <a:ea typeface="Krub"/>
                <a:cs typeface="Krub"/>
                <a:sym typeface="Krub"/>
              </a:rPr>
              <a:t>NSCLC: Adenocarcinoma</a:t>
            </a:r>
            <a:endParaRPr b="1" sz="1900">
              <a:latin typeface="Krub"/>
              <a:ea typeface="Krub"/>
              <a:cs typeface="Krub"/>
              <a:sym typeface="Krub"/>
            </a:endParaRPr>
          </a:p>
          <a:p>
            <a:pPr indent="0" lvl="0" marL="0" rtl="0" algn="ctr">
              <a:spcBef>
                <a:spcPts val="0"/>
              </a:spcBef>
              <a:spcAft>
                <a:spcPts val="0"/>
              </a:spcAft>
              <a:buClr>
                <a:schemeClr val="dk1"/>
              </a:buClr>
              <a:buSzPts val="1100"/>
              <a:buFont typeface="Arial"/>
              <a:buNone/>
            </a:pPr>
            <a:r>
              <a:t/>
            </a:r>
            <a:endParaRPr b="1"/>
          </a:p>
          <a:p>
            <a:pPr indent="0" lvl="0" marL="0" rtl="0" algn="ctr">
              <a:spcBef>
                <a:spcPts val="0"/>
              </a:spcBef>
              <a:spcAft>
                <a:spcPts val="0"/>
              </a:spcAft>
              <a:buNone/>
            </a:pPr>
            <a:r>
              <a:t/>
            </a:r>
            <a:endParaRPr b="1" sz="1800">
              <a:latin typeface="Krub"/>
              <a:ea typeface="Krub"/>
              <a:cs typeface="Krub"/>
              <a:sym typeface="Krub"/>
            </a:endParaRPr>
          </a:p>
        </p:txBody>
      </p:sp>
      <p:pic>
        <p:nvPicPr>
          <p:cNvPr id="1302" name="Google Shape;1302;p48"/>
          <p:cNvPicPr preferRelativeResize="0"/>
          <p:nvPr/>
        </p:nvPicPr>
        <p:blipFill>
          <a:blip r:embed="rId3">
            <a:alphaModFix/>
          </a:blip>
          <a:stretch>
            <a:fillRect/>
          </a:stretch>
        </p:blipFill>
        <p:spPr>
          <a:xfrm>
            <a:off x="353113" y="5873674"/>
            <a:ext cx="7294767" cy="4063848"/>
          </a:xfrm>
          <a:prstGeom prst="rect">
            <a:avLst/>
          </a:prstGeom>
          <a:noFill/>
          <a:ln>
            <a:noFill/>
          </a:ln>
        </p:spPr>
      </p:pic>
      <p:pic>
        <p:nvPicPr>
          <p:cNvPr id="1303" name="Google Shape;1303;p48"/>
          <p:cNvPicPr preferRelativeResize="0"/>
          <p:nvPr/>
        </p:nvPicPr>
        <p:blipFill>
          <a:blip r:embed="rId4">
            <a:alphaModFix/>
          </a:blip>
          <a:stretch>
            <a:fillRect/>
          </a:stretch>
        </p:blipFill>
        <p:spPr>
          <a:xfrm>
            <a:off x="4580850" y="2325050"/>
            <a:ext cx="3067026" cy="3174775"/>
          </a:xfrm>
          <a:prstGeom prst="rect">
            <a:avLst/>
          </a:prstGeom>
          <a:noFill/>
          <a:ln>
            <a:noFill/>
          </a:ln>
        </p:spPr>
      </p:pic>
      <p:sp>
        <p:nvSpPr>
          <p:cNvPr id="1304" name="Google Shape;1304;p48"/>
          <p:cNvSpPr/>
          <p:nvPr/>
        </p:nvSpPr>
        <p:spPr>
          <a:xfrm>
            <a:off x="735300" y="2801447"/>
            <a:ext cx="3256200" cy="1972500"/>
          </a:xfrm>
          <a:prstGeom prst="rect">
            <a:avLst/>
          </a:prstGeom>
          <a:noFill/>
          <a:ln cap="flat" cmpd="sng" w="9525">
            <a:solidFill>
              <a:schemeClr val="dk1"/>
            </a:solidFill>
            <a:prstDash val="dashDot"/>
            <a:round/>
            <a:headEnd len="sm" w="sm" type="none"/>
            <a:tailEnd len="sm" w="sm" type="none"/>
          </a:ln>
        </p:spPr>
        <p:txBody>
          <a:bodyPr anchorCtr="0" anchor="t" bIns="91425" lIns="91425" spcFirstLastPara="1" rIns="91425" wrap="square" tIns="91425">
            <a:noAutofit/>
          </a:bodyPr>
          <a:lstStyle/>
          <a:p>
            <a:pPr indent="-330200" lvl="0" marL="457200" rtl="0" algn="l">
              <a:spcBef>
                <a:spcPts val="0"/>
              </a:spcBef>
              <a:spcAft>
                <a:spcPts val="0"/>
              </a:spcAft>
              <a:buSzPts val="1600"/>
              <a:buFont typeface="Krub"/>
              <a:buChar char="●"/>
            </a:pPr>
            <a:r>
              <a:rPr lang="en" sz="1600">
                <a:latin typeface="Krub"/>
                <a:ea typeface="Krub"/>
                <a:cs typeface="Krub"/>
                <a:sym typeface="Krub"/>
              </a:rPr>
              <a:t>IHC: TTF-1 positive</a:t>
            </a:r>
            <a:endParaRPr sz="1600">
              <a:latin typeface="Krub"/>
              <a:ea typeface="Krub"/>
              <a:cs typeface="Krub"/>
              <a:sym typeface="Krub"/>
            </a:endParaRPr>
          </a:p>
          <a:p>
            <a:pPr indent="0" lvl="0" marL="457200" rtl="0" algn="l">
              <a:spcBef>
                <a:spcPts val="0"/>
              </a:spcBef>
              <a:spcAft>
                <a:spcPts val="0"/>
              </a:spcAft>
              <a:buNone/>
            </a:pPr>
            <a:r>
              <a:t/>
            </a:r>
            <a:endParaRPr sz="1600">
              <a:latin typeface="Krub"/>
              <a:ea typeface="Krub"/>
              <a:cs typeface="Krub"/>
              <a:sym typeface="Krub"/>
            </a:endParaRPr>
          </a:p>
          <a:p>
            <a:pPr indent="-330200" lvl="0" marL="457200" rtl="0" algn="l">
              <a:spcBef>
                <a:spcPts val="0"/>
              </a:spcBef>
              <a:spcAft>
                <a:spcPts val="0"/>
              </a:spcAft>
              <a:buSzPts val="1600"/>
              <a:buFont typeface="Krub"/>
              <a:buChar char="●"/>
            </a:pPr>
            <a:r>
              <a:rPr lang="en" sz="1600">
                <a:latin typeface="Krub"/>
                <a:ea typeface="Krub"/>
                <a:cs typeface="Krub"/>
                <a:sym typeface="Krub"/>
              </a:rPr>
              <a:t>Targeted therapies, such as EGFR inhibitor therapy for adenocarcinomas with EGFR mutations, can be </a:t>
            </a:r>
            <a:r>
              <a:rPr lang="en" sz="1600">
                <a:latin typeface="Krub"/>
                <a:ea typeface="Krub"/>
                <a:cs typeface="Krub"/>
                <a:sym typeface="Krub"/>
              </a:rPr>
              <a:t>e</a:t>
            </a:r>
            <a:r>
              <a:rPr lang="en" sz="1600">
                <a:latin typeface="Krub"/>
                <a:ea typeface="Krub"/>
                <a:cs typeface="Krub"/>
                <a:sym typeface="Krub"/>
              </a:rPr>
              <a:t>ffective.</a:t>
            </a:r>
            <a:endParaRPr sz="1600">
              <a:latin typeface="Krub"/>
              <a:ea typeface="Krub"/>
              <a:cs typeface="Krub"/>
              <a:sym typeface="Krub"/>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8" name="Shape 1308"/>
        <p:cNvGrpSpPr/>
        <p:nvPr/>
      </p:nvGrpSpPr>
      <p:grpSpPr>
        <a:xfrm>
          <a:off x="0" y="0"/>
          <a:ext cx="0" cy="0"/>
          <a:chOff x="0" y="0"/>
          <a:chExt cx="0" cy="0"/>
        </a:xfrm>
      </p:grpSpPr>
      <p:sp>
        <p:nvSpPr>
          <p:cNvPr id="1309" name="Google Shape;1309;p49"/>
          <p:cNvSpPr txBox="1"/>
          <p:nvPr>
            <p:ph type="title"/>
          </p:nvPr>
        </p:nvSpPr>
        <p:spPr>
          <a:xfrm>
            <a:off x="624147" y="745583"/>
            <a:ext cx="6752700" cy="1196400"/>
          </a:xfrm>
          <a:prstGeom prst="rect">
            <a:avLst/>
          </a:prstGeom>
        </p:spPr>
        <p:txBody>
          <a:bodyPr anchorCtr="0" anchor="t" bIns="107175" lIns="107175" spcFirstLastPara="1" rIns="107175" wrap="square" tIns="107175">
            <a:noAutofit/>
          </a:bodyPr>
          <a:lstStyle/>
          <a:p>
            <a:pPr indent="0" lvl="0" marL="0" rtl="0" algn="ctr">
              <a:spcBef>
                <a:spcPts val="0"/>
              </a:spcBef>
              <a:spcAft>
                <a:spcPts val="0"/>
              </a:spcAft>
              <a:buNone/>
            </a:pPr>
            <a:r>
              <a:rPr lang="en" sz="2900"/>
              <a:t>NSCLC: Squamous Cell Carcinoma</a:t>
            </a:r>
            <a:endParaRPr sz="2900"/>
          </a:p>
        </p:txBody>
      </p:sp>
      <p:sp>
        <p:nvSpPr>
          <p:cNvPr id="1310" name="Google Shape;1310;p49"/>
          <p:cNvSpPr txBox="1"/>
          <p:nvPr>
            <p:ph idx="4294967295" type="subTitle"/>
          </p:nvPr>
        </p:nvSpPr>
        <p:spPr>
          <a:xfrm>
            <a:off x="509600" y="5230575"/>
            <a:ext cx="3257400" cy="4548300"/>
          </a:xfrm>
          <a:prstGeom prst="rect">
            <a:avLst/>
          </a:prstGeom>
          <a:ln cap="flat" cmpd="sng" w="9525">
            <a:solidFill>
              <a:srgbClr val="000000"/>
            </a:solidFill>
            <a:prstDash val="dashDot"/>
            <a:round/>
            <a:headEnd len="sm" w="sm" type="none"/>
            <a:tailEnd len="sm" w="sm" type="none"/>
          </a:ln>
        </p:spPr>
        <p:txBody>
          <a:bodyPr anchorCtr="0" anchor="t" bIns="107175" lIns="107175" spcFirstLastPara="1" rIns="107175" wrap="square" tIns="107175">
            <a:noAutofit/>
          </a:bodyPr>
          <a:lstStyle/>
          <a:p>
            <a:pPr indent="0" lvl="0" marL="0" rtl="0" algn="l">
              <a:spcBef>
                <a:spcPts val="0"/>
              </a:spcBef>
              <a:spcAft>
                <a:spcPts val="0"/>
              </a:spcAft>
              <a:buClr>
                <a:schemeClr val="dk1"/>
              </a:buClr>
              <a:buSzPts val="1300"/>
              <a:buFont typeface="Arial"/>
              <a:buNone/>
            </a:pPr>
            <a:r>
              <a:rPr lang="en" sz="2100">
                <a:solidFill>
                  <a:schemeClr val="dk1"/>
                </a:solidFill>
                <a:latin typeface="Black Han Sans"/>
                <a:ea typeface="Black Han Sans"/>
                <a:cs typeface="Black Han Sans"/>
                <a:sym typeface="Black Han Sans"/>
              </a:rPr>
              <a:t>Extra Information:</a:t>
            </a:r>
            <a:endParaRPr sz="1000">
              <a:solidFill>
                <a:schemeClr val="dk1"/>
              </a:solidFill>
            </a:endParaRPr>
          </a:p>
          <a:p>
            <a:pPr indent="0" lvl="0" marL="0" rtl="0" algn="l">
              <a:spcBef>
                <a:spcPts val="1400"/>
              </a:spcBef>
              <a:spcAft>
                <a:spcPts val="0"/>
              </a:spcAft>
              <a:buNone/>
            </a:pPr>
            <a:r>
              <a:rPr lang="en" sz="1800">
                <a:solidFill>
                  <a:srgbClr val="9E9E9E"/>
                </a:solidFill>
              </a:rPr>
              <a:t>● </a:t>
            </a:r>
            <a:r>
              <a:rPr lang="en" sz="1600">
                <a:solidFill>
                  <a:srgbClr val="9E9E9E"/>
                </a:solidFill>
              </a:rPr>
              <a:t>Poor prognosis</a:t>
            </a:r>
            <a:endParaRPr sz="1600">
              <a:solidFill>
                <a:srgbClr val="9E9E9E"/>
              </a:solidFill>
            </a:endParaRPr>
          </a:p>
          <a:p>
            <a:pPr indent="0" lvl="0" marL="0" rtl="0" algn="l">
              <a:spcBef>
                <a:spcPts val="1200"/>
              </a:spcBef>
              <a:spcAft>
                <a:spcPts val="0"/>
              </a:spcAft>
              <a:buNone/>
            </a:pPr>
            <a:r>
              <a:rPr lang="en" sz="1600">
                <a:solidFill>
                  <a:srgbClr val="9E9E9E"/>
                </a:solidFill>
              </a:rPr>
              <a:t>● Tumor cells secrete a parathyroid hormone (PTH)- like peptide leading to hypercalcemia</a:t>
            </a:r>
            <a:endParaRPr sz="1600">
              <a:solidFill>
                <a:srgbClr val="9E9E9E"/>
              </a:solidFill>
            </a:endParaRPr>
          </a:p>
          <a:p>
            <a:pPr indent="0" lvl="0" marL="0" rtl="0" algn="l">
              <a:spcBef>
                <a:spcPts val="1200"/>
              </a:spcBef>
              <a:spcAft>
                <a:spcPts val="0"/>
              </a:spcAft>
              <a:buNone/>
            </a:pPr>
            <a:r>
              <a:rPr lang="en" sz="1600">
                <a:solidFill>
                  <a:srgbClr val="9E9E9E"/>
                </a:solidFill>
              </a:rPr>
              <a:t>● Microscopically:</a:t>
            </a:r>
            <a:endParaRPr sz="1600">
              <a:solidFill>
                <a:srgbClr val="9E9E9E"/>
              </a:solidFill>
            </a:endParaRPr>
          </a:p>
          <a:p>
            <a:pPr indent="0" lvl="0" marL="0" rtl="0" algn="l">
              <a:spcBef>
                <a:spcPts val="1200"/>
              </a:spcBef>
              <a:spcAft>
                <a:spcPts val="0"/>
              </a:spcAft>
              <a:buNone/>
            </a:pPr>
            <a:r>
              <a:rPr lang="en" sz="1600">
                <a:solidFill>
                  <a:srgbClr val="9E9E9E"/>
                </a:solidFill>
              </a:rPr>
              <a:t>○ SqCC arise in the central airways (centrally located). So they appears as a hilar mass. Frequently cavitate</a:t>
            </a:r>
            <a:endParaRPr sz="1600">
              <a:solidFill>
                <a:srgbClr val="9E9E9E"/>
              </a:solidFill>
            </a:endParaRPr>
          </a:p>
          <a:p>
            <a:pPr indent="0" lvl="0" marL="0" rtl="0" algn="l">
              <a:spcBef>
                <a:spcPts val="1200"/>
              </a:spcBef>
              <a:spcAft>
                <a:spcPts val="0"/>
              </a:spcAft>
              <a:buNone/>
            </a:pPr>
            <a:r>
              <a:rPr lang="en" sz="1600">
                <a:solidFill>
                  <a:srgbClr val="9E9E9E"/>
                </a:solidFill>
              </a:rPr>
              <a:t>○ Tumors are graded according to degree of squamous differentiation </a:t>
            </a:r>
            <a:endParaRPr sz="1600">
              <a:solidFill>
                <a:srgbClr val="9E9E9E"/>
              </a:solidFill>
            </a:endParaRPr>
          </a:p>
          <a:p>
            <a:pPr indent="0" lvl="0" marL="0" rtl="0" algn="l">
              <a:spcBef>
                <a:spcPts val="1200"/>
              </a:spcBef>
              <a:spcAft>
                <a:spcPts val="0"/>
              </a:spcAft>
              <a:buNone/>
            </a:pPr>
            <a:r>
              <a:t/>
            </a:r>
            <a:endParaRPr sz="1800">
              <a:solidFill>
                <a:schemeClr val="dk1"/>
              </a:solidFill>
            </a:endParaRPr>
          </a:p>
          <a:p>
            <a:pPr indent="0" lvl="0" marL="0" rtl="0" algn="l">
              <a:spcBef>
                <a:spcPts val="1200"/>
              </a:spcBef>
              <a:spcAft>
                <a:spcPts val="0"/>
              </a:spcAft>
              <a:buNone/>
            </a:pPr>
            <a:r>
              <a:t/>
            </a:r>
            <a:endParaRPr sz="2100">
              <a:solidFill>
                <a:schemeClr val="dk1"/>
              </a:solidFill>
            </a:endParaRPr>
          </a:p>
          <a:p>
            <a:pPr indent="0" lvl="0" marL="533400" rtl="0" algn="l">
              <a:spcBef>
                <a:spcPts val="1200"/>
              </a:spcBef>
              <a:spcAft>
                <a:spcPts val="1200"/>
              </a:spcAft>
              <a:buNone/>
            </a:pPr>
            <a:r>
              <a:t/>
            </a:r>
            <a:endParaRPr>
              <a:solidFill>
                <a:schemeClr val="dk1"/>
              </a:solidFill>
            </a:endParaRPr>
          </a:p>
        </p:txBody>
      </p:sp>
      <p:sp>
        <p:nvSpPr>
          <p:cNvPr id="1311" name="Google Shape;1311;p49"/>
          <p:cNvSpPr txBox="1"/>
          <p:nvPr>
            <p:ph idx="4294967295" type="subTitle"/>
          </p:nvPr>
        </p:nvSpPr>
        <p:spPr>
          <a:xfrm>
            <a:off x="3909600" y="2260075"/>
            <a:ext cx="3854700" cy="5223000"/>
          </a:xfrm>
          <a:prstGeom prst="rect">
            <a:avLst/>
          </a:prstGeom>
          <a:ln cap="flat" cmpd="sng" w="9525">
            <a:solidFill>
              <a:srgbClr val="000000"/>
            </a:solidFill>
            <a:prstDash val="dashDot"/>
            <a:round/>
            <a:headEnd len="sm" w="sm" type="none"/>
            <a:tailEnd len="sm" w="sm" type="none"/>
          </a:ln>
        </p:spPr>
        <p:txBody>
          <a:bodyPr anchorCtr="0" anchor="t" bIns="107175" lIns="107175" spcFirstLastPara="1" rIns="107175" wrap="square" tIns="107175">
            <a:noAutofit/>
          </a:bodyPr>
          <a:lstStyle/>
          <a:p>
            <a:pPr indent="0" lvl="0" marL="0" rtl="0" algn="l">
              <a:spcBef>
                <a:spcPts val="0"/>
              </a:spcBef>
              <a:spcAft>
                <a:spcPts val="0"/>
              </a:spcAft>
              <a:buClr>
                <a:schemeClr val="dk1"/>
              </a:buClr>
              <a:buSzPts val="1300"/>
              <a:buFont typeface="Arial"/>
              <a:buNone/>
            </a:pPr>
            <a:r>
              <a:rPr lang="en" sz="2100">
                <a:solidFill>
                  <a:schemeClr val="dk1"/>
                </a:solidFill>
                <a:latin typeface="Black Han Sans"/>
                <a:ea typeface="Black Han Sans"/>
                <a:cs typeface="Black Han Sans"/>
                <a:sym typeface="Black Han Sans"/>
              </a:rPr>
              <a:t>Pathogenesis</a:t>
            </a:r>
            <a:r>
              <a:rPr lang="en" sz="2800">
                <a:solidFill>
                  <a:schemeClr val="dk1"/>
                </a:solidFill>
                <a:latin typeface="Black Han Sans"/>
                <a:ea typeface="Black Han Sans"/>
                <a:cs typeface="Black Han Sans"/>
                <a:sym typeface="Black Han Sans"/>
              </a:rPr>
              <a:t>:</a:t>
            </a:r>
            <a:endParaRPr sz="2800">
              <a:solidFill>
                <a:schemeClr val="dk1"/>
              </a:solidFill>
              <a:latin typeface="Black Han Sans"/>
              <a:ea typeface="Black Han Sans"/>
              <a:cs typeface="Black Han Sans"/>
              <a:sym typeface="Black Han Sans"/>
            </a:endParaRPr>
          </a:p>
          <a:p>
            <a:pPr indent="-355600" lvl="0" marL="533400" rtl="0" algn="l">
              <a:spcBef>
                <a:spcPts val="1400"/>
              </a:spcBef>
              <a:spcAft>
                <a:spcPts val="0"/>
              </a:spcAft>
              <a:buClr>
                <a:schemeClr val="dk1"/>
              </a:buClr>
              <a:buSzPts val="1600"/>
              <a:buChar char="●"/>
            </a:pPr>
            <a:r>
              <a:rPr lang="en" sz="1600">
                <a:solidFill>
                  <a:srgbClr val="FF0000"/>
                </a:solidFill>
              </a:rPr>
              <a:t>Large lesions</a:t>
            </a:r>
            <a:r>
              <a:rPr lang="en" sz="1600">
                <a:solidFill>
                  <a:schemeClr val="dk1"/>
                </a:solidFill>
              </a:rPr>
              <a:t> may undergo </a:t>
            </a:r>
            <a:r>
              <a:rPr lang="en" sz="1600">
                <a:solidFill>
                  <a:srgbClr val="FF0000"/>
                </a:solidFill>
              </a:rPr>
              <a:t>central necrosis</a:t>
            </a:r>
            <a:r>
              <a:rPr lang="en" sz="1600">
                <a:solidFill>
                  <a:schemeClr val="dk1"/>
                </a:solidFill>
              </a:rPr>
              <a:t>, giving rise to </a:t>
            </a:r>
            <a:r>
              <a:rPr lang="en" sz="1600">
                <a:solidFill>
                  <a:srgbClr val="FF0000"/>
                </a:solidFill>
              </a:rPr>
              <a:t>cavitation</a:t>
            </a:r>
            <a:r>
              <a:rPr lang="en" sz="1600">
                <a:solidFill>
                  <a:schemeClr val="dk1"/>
                </a:solidFill>
              </a:rPr>
              <a:t>.</a:t>
            </a:r>
            <a:endParaRPr sz="1600">
              <a:solidFill>
                <a:schemeClr val="dk1"/>
              </a:solidFill>
            </a:endParaRPr>
          </a:p>
          <a:p>
            <a:pPr indent="-355600" lvl="0" marL="533400" rtl="0" algn="l">
              <a:spcBef>
                <a:spcPts val="1200"/>
              </a:spcBef>
              <a:spcAft>
                <a:spcPts val="0"/>
              </a:spcAft>
              <a:buClr>
                <a:schemeClr val="dk1"/>
              </a:buClr>
              <a:buSzPts val="1600"/>
              <a:buChar char="●"/>
            </a:pPr>
            <a:r>
              <a:rPr lang="en" sz="1600">
                <a:solidFill>
                  <a:schemeClr val="dk1"/>
                </a:solidFill>
              </a:rPr>
              <a:t> Development (over years) of </a:t>
            </a:r>
            <a:r>
              <a:rPr lang="en" sz="1600">
                <a:solidFill>
                  <a:srgbClr val="FF0000"/>
                </a:solidFill>
              </a:rPr>
              <a:t>squamous metaplasia</a:t>
            </a:r>
            <a:r>
              <a:rPr lang="en" sz="1600">
                <a:solidFill>
                  <a:schemeClr val="dk1"/>
                </a:solidFill>
              </a:rPr>
              <a:t> or </a:t>
            </a:r>
            <a:r>
              <a:rPr lang="en" sz="1600">
                <a:solidFill>
                  <a:srgbClr val="FF0000"/>
                </a:solidFill>
              </a:rPr>
              <a:t>dysplasia</a:t>
            </a:r>
            <a:r>
              <a:rPr lang="en" sz="1600">
                <a:solidFill>
                  <a:srgbClr val="CC0000"/>
                </a:solidFill>
              </a:rPr>
              <a:t> </a:t>
            </a:r>
            <a:r>
              <a:rPr lang="en" sz="1600">
                <a:solidFill>
                  <a:schemeClr val="dk1"/>
                </a:solidFill>
              </a:rPr>
              <a:t>in bronchial</a:t>
            </a:r>
            <a:endParaRPr sz="1600">
              <a:solidFill>
                <a:schemeClr val="dk1"/>
              </a:solidFill>
            </a:endParaRPr>
          </a:p>
          <a:p>
            <a:pPr indent="-355600" lvl="0" marL="533400" rtl="0" algn="l">
              <a:spcBef>
                <a:spcPts val="1200"/>
              </a:spcBef>
              <a:spcAft>
                <a:spcPts val="0"/>
              </a:spcAft>
              <a:buClr>
                <a:schemeClr val="dk1"/>
              </a:buClr>
              <a:buSzPts val="1600"/>
              <a:buChar char="●"/>
            </a:pPr>
            <a:r>
              <a:rPr lang="en" sz="1600">
                <a:solidFill>
                  <a:schemeClr val="dk1"/>
                </a:solidFill>
              </a:rPr>
              <a:t>epithelium → </a:t>
            </a:r>
            <a:r>
              <a:rPr lang="en" sz="1600">
                <a:solidFill>
                  <a:srgbClr val="FF0000"/>
                </a:solidFill>
              </a:rPr>
              <a:t>carcinoma in situ</a:t>
            </a:r>
            <a:r>
              <a:rPr lang="en" sz="1600">
                <a:solidFill>
                  <a:schemeClr val="dk1"/>
                </a:solidFill>
              </a:rPr>
              <a:t>.</a:t>
            </a:r>
            <a:endParaRPr sz="1600">
              <a:solidFill>
                <a:schemeClr val="dk1"/>
              </a:solidFill>
            </a:endParaRPr>
          </a:p>
          <a:p>
            <a:pPr indent="-355600" lvl="0" marL="533400" rtl="0" algn="l">
              <a:spcBef>
                <a:spcPts val="1200"/>
              </a:spcBef>
              <a:spcAft>
                <a:spcPts val="0"/>
              </a:spcAft>
              <a:buClr>
                <a:schemeClr val="dk1"/>
              </a:buClr>
              <a:buSzPts val="1600"/>
              <a:buChar char="●"/>
            </a:pPr>
            <a:r>
              <a:rPr lang="en" sz="1600">
                <a:solidFill>
                  <a:schemeClr val="dk1"/>
                </a:solidFill>
              </a:rPr>
              <a:t> The </a:t>
            </a:r>
            <a:r>
              <a:rPr lang="en" sz="1600">
                <a:solidFill>
                  <a:srgbClr val="FF0000"/>
                </a:solidFill>
              </a:rPr>
              <a:t>small neoplasm</a:t>
            </a:r>
            <a:r>
              <a:rPr lang="en" sz="1600">
                <a:solidFill>
                  <a:schemeClr val="dk1"/>
                </a:solidFill>
              </a:rPr>
              <a:t> reaches a symptomatic stage, when a </a:t>
            </a:r>
            <a:r>
              <a:rPr lang="en" sz="1600">
                <a:solidFill>
                  <a:srgbClr val="FF0000"/>
                </a:solidFill>
              </a:rPr>
              <a:t>well-defined tumor</a:t>
            </a:r>
            <a:r>
              <a:rPr lang="en" sz="1600">
                <a:solidFill>
                  <a:srgbClr val="CC0000"/>
                </a:solidFill>
              </a:rPr>
              <a:t> </a:t>
            </a:r>
            <a:r>
              <a:rPr lang="en" sz="1600">
                <a:solidFill>
                  <a:schemeClr val="dk1"/>
                </a:solidFill>
              </a:rPr>
              <a:t>mass begins to </a:t>
            </a:r>
            <a:r>
              <a:rPr lang="en" sz="1600">
                <a:solidFill>
                  <a:srgbClr val="FF0000"/>
                </a:solidFill>
              </a:rPr>
              <a:t>obstruct</a:t>
            </a:r>
            <a:r>
              <a:rPr lang="en" sz="1600">
                <a:solidFill>
                  <a:srgbClr val="CC0000"/>
                </a:solidFill>
              </a:rPr>
              <a:t> </a:t>
            </a:r>
            <a:r>
              <a:rPr lang="en" sz="1600">
                <a:solidFill>
                  <a:schemeClr val="dk1"/>
                </a:solidFill>
              </a:rPr>
              <a:t>the </a:t>
            </a:r>
            <a:r>
              <a:rPr lang="en" sz="1600">
                <a:solidFill>
                  <a:srgbClr val="FF0000"/>
                </a:solidFill>
              </a:rPr>
              <a:t>lumen</a:t>
            </a:r>
            <a:r>
              <a:rPr lang="en" sz="1600">
                <a:solidFill>
                  <a:srgbClr val="CC0000"/>
                </a:solidFill>
              </a:rPr>
              <a:t> </a:t>
            </a:r>
            <a:r>
              <a:rPr lang="en" sz="1600">
                <a:solidFill>
                  <a:schemeClr val="dk1"/>
                </a:solidFill>
              </a:rPr>
              <a:t>of a major bronchus, often producing </a:t>
            </a:r>
            <a:r>
              <a:rPr lang="en" sz="1600">
                <a:solidFill>
                  <a:srgbClr val="FF0000"/>
                </a:solidFill>
              </a:rPr>
              <a:t>distal atelectasis &amp; infection.</a:t>
            </a:r>
            <a:endParaRPr sz="1600">
              <a:solidFill>
                <a:srgbClr val="FF0000"/>
              </a:solidFill>
            </a:endParaRPr>
          </a:p>
          <a:p>
            <a:pPr indent="0" lvl="0" marL="533400" rtl="0" algn="l">
              <a:spcBef>
                <a:spcPts val="1200"/>
              </a:spcBef>
              <a:spcAft>
                <a:spcPts val="1200"/>
              </a:spcAft>
              <a:buNone/>
            </a:pPr>
            <a:r>
              <a:t/>
            </a:r>
            <a:endParaRPr sz="1600">
              <a:solidFill>
                <a:schemeClr val="dk1"/>
              </a:solidFill>
            </a:endParaRPr>
          </a:p>
        </p:txBody>
      </p:sp>
      <p:sp>
        <p:nvSpPr>
          <p:cNvPr id="1312" name="Google Shape;1312;p49"/>
          <p:cNvSpPr/>
          <p:nvPr/>
        </p:nvSpPr>
        <p:spPr>
          <a:xfrm>
            <a:off x="236225" y="9918575"/>
            <a:ext cx="1265400" cy="695400"/>
          </a:xfrm>
          <a:prstGeom prst="homePlate">
            <a:avLst>
              <a:gd fmla="val 50000" name="adj"/>
            </a:avLst>
          </a:prstGeom>
          <a:solidFill>
            <a:srgbClr val="FFDDD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300">
                <a:solidFill>
                  <a:srgbClr val="9E9E9E"/>
                </a:solidFill>
              </a:rPr>
              <a:t>Respiratory</a:t>
            </a:r>
            <a:endParaRPr sz="1300">
              <a:solidFill>
                <a:srgbClr val="9E9E9E"/>
              </a:solidFill>
            </a:endParaRPr>
          </a:p>
          <a:p>
            <a:pPr indent="0" lvl="0" marL="0" rtl="0" algn="ctr">
              <a:spcBef>
                <a:spcPts val="0"/>
              </a:spcBef>
              <a:spcAft>
                <a:spcPts val="0"/>
              </a:spcAft>
              <a:buNone/>
            </a:pPr>
            <a:r>
              <a:rPr lang="en" sz="1300">
                <a:solidFill>
                  <a:srgbClr val="9E9E9E"/>
                </a:solidFill>
              </a:rPr>
              <a:t>epithelium</a:t>
            </a:r>
            <a:endParaRPr sz="1300">
              <a:solidFill>
                <a:srgbClr val="9E9E9E"/>
              </a:solidFill>
            </a:endParaRPr>
          </a:p>
        </p:txBody>
      </p:sp>
      <p:sp>
        <p:nvSpPr>
          <p:cNvPr id="1313" name="Google Shape;1313;p49"/>
          <p:cNvSpPr/>
          <p:nvPr/>
        </p:nvSpPr>
        <p:spPr>
          <a:xfrm>
            <a:off x="1374360" y="9918575"/>
            <a:ext cx="1752300" cy="695400"/>
          </a:xfrm>
          <a:prstGeom prst="chevron">
            <a:avLst>
              <a:gd fmla="val 50000" name="adj"/>
            </a:avLst>
          </a:prstGeom>
          <a:solidFill>
            <a:srgbClr val="FFDDD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300">
                <a:solidFill>
                  <a:srgbClr val="9E9E9E"/>
                </a:solidFill>
              </a:rPr>
              <a:t>Squamous</a:t>
            </a:r>
            <a:endParaRPr sz="1300">
              <a:solidFill>
                <a:srgbClr val="9E9E9E"/>
              </a:solidFill>
            </a:endParaRPr>
          </a:p>
          <a:p>
            <a:pPr indent="0" lvl="0" marL="0" rtl="0" algn="ctr">
              <a:spcBef>
                <a:spcPts val="0"/>
              </a:spcBef>
              <a:spcAft>
                <a:spcPts val="0"/>
              </a:spcAft>
              <a:buNone/>
            </a:pPr>
            <a:r>
              <a:rPr lang="en" sz="1300">
                <a:solidFill>
                  <a:srgbClr val="9E9E9E"/>
                </a:solidFill>
              </a:rPr>
              <a:t>metaplasia</a:t>
            </a:r>
            <a:endParaRPr sz="1300">
              <a:solidFill>
                <a:srgbClr val="9E9E9E"/>
              </a:solidFill>
            </a:endParaRPr>
          </a:p>
        </p:txBody>
      </p:sp>
      <p:sp>
        <p:nvSpPr>
          <p:cNvPr id="1314" name="Google Shape;1314;p49"/>
          <p:cNvSpPr/>
          <p:nvPr/>
        </p:nvSpPr>
        <p:spPr>
          <a:xfrm>
            <a:off x="6116986" y="9918583"/>
            <a:ext cx="1752300" cy="695400"/>
          </a:xfrm>
          <a:prstGeom prst="chevron">
            <a:avLst>
              <a:gd fmla="val 50000" name="adj"/>
            </a:avLst>
          </a:prstGeom>
          <a:solidFill>
            <a:srgbClr val="FFDDD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rgbClr val="9E9E9E"/>
                </a:solidFill>
              </a:rPr>
              <a:t>invasive</a:t>
            </a:r>
            <a:endParaRPr sz="1300">
              <a:solidFill>
                <a:srgbClr val="9E9E9E"/>
              </a:solidFill>
            </a:endParaRPr>
          </a:p>
          <a:p>
            <a:pPr indent="0" lvl="0" marL="0" rtl="0" algn="ctr">
              <a:spcBef>
                <a:spcPts val="0"/>
              </a:spcBef>
              <a:spcAft>
                <a:spcPts val="0"/>
              </a:spcAft>
              <a:buNone/>
            </a:pPr>
            <a:r>
              <a:rPr lang="en" sz="1300">
                <a:solidFill>
                  <a:srgbClr val="9E9E9E"/>
                </a:solidFill>
              </a:rPr>
              <a:t>SCC</a:t>
            </a:r>
            <a:endParaRPr sz="1300">
              <a:solidFill>
                <a:srgbClr val="9E9E9E"/>
              </a:solidFill>
            </a:endParaRPr>
          </a:p>
        </p:txBody>
      </p:sp>
      <p:sp>
        <p:nvSpPr>
          <p:cNvPr id="1315" name="Google Shape;1315;p49"/>
          <p:cNvSpPr/>
          <p:nvPr/>
        </p:nvSpPr>
        <p:spPr>
          <a:xfrm>
            <a:off x="2933155" y="9918575"/>
            <a:ext cx="1752300" cy="695400"/>
          </a:xfrm>
          <a:prstGeom prst="chevron">
            <a:avLst>
              <a:gd fmla="val 50000" name="adj"/>
            </a:avLst>
          </a:prstGeom>
          <a:solidFill>
            <a:srgbClr val="FFDDD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rgbClr val="9E9E9E"/>
                </a:solidFill>
              </a:rPr>
              <a:t>dysplasia</a:t>
            </a:r>
            <a:endParaRPr sz="1300">
              <a:solidFill>
                <a:srgbClr val="9E9E9E"/>
              </a:solidFill>
            </a:endParaRPr>
          </a:p>
        </p:txBody>
      </p:sp>
      <p:sp>
        <p:nvSpPr>
          <p:cNvPr id="1316" name="Google Shape;1316;p49"/>
          <p:cNvSpPr/>
          <p:nvPr/>
        </p:nvSpPr>
        <p:spPr>
          <a:xfrm>
            <a:off x="4548792" y="9918575"/>
            <a:ext cx="1752300" cy="695400"/>
          </a:xfrm>
          <a:prstGeom prst="chevron">
            <a:avLst>
              <a:gd fmla="val 50000" name="adj"/>
            </a:avLst>
          </a:prstGeom>
          <a:solidFill>
            <a:srgbClr val="FFDDD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rgbClr val="9E9E9E"/>
                </a:solidFill>
              </a:rPr>
              <a:t>Carcinoma </a:t>
            </a:r>
            <a:endParaRPr sz="1300">
              <a:solidFill>
                <a:srgbClr val="9E9E9E"/>
              </a:solidFill>
            </a:endParaRPr>
          </a:p>
          <a:p>
            <a:pPr indent="0" lvl="0" marL="0" rtl="0" algn="ctr">
              <a:spcBef>
                <a:spcPts val="0"/>
              </a:spcBef>
              <a:spcAft>
                <a:spcPts val="0"/>
              </a:spcAft>
              <a:buNone/>
            </a:pPr>
            <a:r>
              <a:rPr lang="en" sz="1300">
                <a:solidFill>
                  <a:srgbClr val="9E9E9E"/>
                </a:solidFill>
              </a:rPr>
              <a:t>in-situ</a:t>
            </a:r>
            <a:endParaRPr sz="1300">
              <a:solidFill>
                <a:srgbClr val="9E9E9E"/>
              </a:solidFill>
            </a:endParaRPr>
          </a:p>
        </p:txBody>
      </p:sp>
      <p:sp>
        <p:nvSpPr>
          <p:cNvPr id="1317" name="Google Shape;1317;p49"/>
          <p:cNvSpPr txBox="1"/>
          <p:nvPr>
            <p:ph idx="4294967295" type="subTitle"/>
          </p:nvPr>
        </p:nvSpPr>
        <p:spPr>
          <a:xfrm>
            <a:off x="509600" y="2260075"/>
            <a:ext cx="3257400" cy="2830800"/>
          </a:xfrm>
          <a:prstGeom prst="rect">
            <a:avLst/>
          </a:prstGeom>
          <a:ln cap="flat" cmpd="sng" w="9525">
            <a:solidFill>
              <a:srgbClr val="000000"/>
            </a:solidFill>
            <a:prstDash val="dashDot"/>
            <a:round/>
            <a:headEnd len="sm" w="sm" type="none"/>
            <a:tailEnd len="sm" w="sm" type="none"/>
          </a:ln>
        </p:spPr>
        <p:txBody>
          <a:bodyPr anchorCtr="0" anchor="t" bIns="107175" lIns="107175" spcFirstLastPara="1" rIns="107175" wrap="square" tIns="107175">
            <a:noAutofit/>
          </a:bodyPr>
          <a:lstStyle/>
          <a:p>
            <a:pPr indent="0" lvl="0" marL="0" rtl="0" algn="l">
              <a:spcBef>
                <a:spcPts val="0"/>
              </a:spcBef>
              <a:spcAft>
                <a:spcPts val="0"/>
              </a:spcAft>
              <a:buClr>
                <a:schemeClr val="dk1"/>
              </a:buClr>
              <a:buSzPts val="1300"/>
              <a:buFont typeface="Arial"/>
              <a:buNone/>
            </a:pPr>
            <a:r>
              <a:rPr lang="en" sz="2100">
                <a:solidFill>
                  <a:schemeClr val="dk1"/>
                </a:solidFill>
                <a:latin typeface="Black Han Sans"/>
                <a:ea typeface="Black Han Sans"/>
                <a:cs typeface="Black Han Sans"/>
                <a:sym typeface="Black Han Sans"/>
              </a:rPr>
              <a:t>Epidemiology</a:t>
            </a:r>
            <a:r>
              <a:rPr lang="en" sz="2800">
                <a:solidFill>
                  <a:schemeClr val="dk1"/>
                </a:solidFill>
                <a:latin typeface="Black Han Sans"/>
                <a:ea typeface="Black Han Sans"/>
                <a:cs typeface="Black Han Sans"/>
                <a:sym typeface="Black Han Sans"/>
              </a:rPr>
              <a:t>:</a:t>
            </a:r>
            <a:endParaRPr sz="1200">
              <a:solidFill>
                <a:schemeClr val="dk1"/>
              </a:solidFill>
            </a:endParaRPr>
          </a:p>
          <a:p>
            <a:pPr indent="-355600" lvl="0" marL="533400" rtl="0" algn="l">
              <a:spcBef>
                <a:spcPts val="1400"/>
              </a:spcBef>
              <a:spcAft>
                <a:spcPts val="0"/>
              </a:spcAft>
              <a:buClr>
                <a:schemeClr val="dk1"/>
              </a:buClr>
              <a:buSzPts val="1600"/>
              <a:buChar char="●"/>
            </a:pPr>
            <a:r>
              <a:rPr lang="en" sz="1600">
                <a:solidFill>
                  <a:schemeClr val="dk1"/>
                </a:solidFill>
              </a:rPr>
              <a:t>More common in</a:t>
            </a:r>
            <a:r>
              <a:rPr lang="en" sz="1600">
                <a:solidFill>
                  <a:schemeClr val="dk1"/>
                </a:solidFill>
              </a:rPr>
              <a:t> </a:t>
            </a:r>
            <a:r>
              <a:rPr lang="en" sz="1600">
                <a:solidFill>
                  <a:srgbClr val="FF0000"/>
                </a:solidFill>
              </a:rPr>
              <a:t>m</a:t>
            </a:r>
            <a:r>
              <a:rPr lang="en" sz="1600">
                <a:solidFill>
                  <a:srgbClr val="FF0000"/>
                </a:solidFill>
              </a:rPr>
              <a:t>en</a:t>
            </a:r>
            <a:r>
              <a:rPr lang="en" sz="1600">
                <a:solidFill>
                  <a:srgbClr val="CC0000"/>
                </a:solidFill>
              </a:rPr>
              <a:t> </a:t>
            </a:r>
            <a:r>
              <a:rPr lang="en" sz="1600">
                <a:solidFill>
                  <a:schemeClr val="dk1"/>
                </a:solidFill>
              </a:rPr>
              <a:t>than w</a:t>
            </a:r>
            <a:r>
              <a:rPr lang="en" sz="1600">
                <a:solidFill>
                  <a:schemeClr val="dk1"/>
                </a:solidFill>
              </a:rPr>
              <a:t>omen</a:t>
            </a:r>
            <a:endParaRPr sz="1600">
              <a:solidFill>
                <a:schemeClr val="dk1"/>
              </a:solidFill>
            </a:endParaRPr>
          </a:p>
          <a:p>
            <a:pPr indent="-355600" lvl="0" marL="533400" rtl="0" algn="l">
              <a:spcBef>
                <a:spcPts val="1200"/>
              </a:spcBef>
              <a:spcAft>
                <a:spcPts val="0"/>
              </a:spcAft>
              <a:buClr>
                <a:schemeClr val="dk1"/>
              </a:buClr>
              <a:buSzPts val="1600"/>
              <a:buChar char="●"/>
            </a:pPr>
            <a:r>
              <a:rPr lang="en" sz="1600">
                <a:solidFill>
                  <a:schemeClr val="dk1"/>
                </a:solidFill>
              </a:rPr>
              <a:t>Closely correlated with a </a:t>
            </a:r>
            <a:r>
              <a:rPr lang="en" sz="1600">
                <a:solidFill>
                  <a:srgbClr val="FF0000"/>
                </a:solidFill>
              </a:rPr>
              <a:t>smoking</a:t>
            </a:r>
            <a:r>
              <a:rPr lang="en" sz="1600">
                <a:solidFill>
                  <a:srgbClr val="CC0000"/>
                </a:solidFill>
              </a:rPr>
              <a:t> </a:t>
            </a:r>
            <a:r>
              <a:rPr lang="en" sz="1600">
                <a:solidFill>
                  <a:schemeClr val="dk1"/>
                </a:solidFill>
              </a:rPr>
              <a:t>history </a:t>
            </a:r>
            <a:r>
              <a:rPr lang="en" sz="1600">
                <a:solidFill>
                  <a:srgbClr val="9E9E9E"/>
                </a:solidFill>
              </a:rPr>
              <a:t>(25 times risk)</a:t>
            </a:r>
            <a:r>
              <a:rPr lang="en" sz="1600">
                <a:solidFill>
                  <a:schemeClr val="dk1"/>
                </a:solidFill>
              </a:rPr>
              <a:t>.</a:t>
            </a:r>
            <a:endParaRPr sz="1600">
              <a:solidFill>
                <a:schemeClr val="dk1"/>
              </a:solidFill>
            </a:endParaRPr>
          </a:p>
          <a:p>
            <a:pPr indent="-355600" lvl="0" marL="533400" rtl="0" algn="l">
              <a:spcBef>
                <a:spcPts val="1200"/>
              </a:spcBef>
              <a:spcAft>
                <a:spcPts val="1200"/>
              </a:spcAft>
              <a:buClr>
                <a:schemeClr val="dk1"/>
              </a:buClr>
              <a:buSzPts val="1600"/>
              <a:buChar char="●"/>
            </a:pPr>
            <a:r>
              <a:rPr lang="en" sz="1600">
                <a:solidFill>
                  <a:srgbClr val="9E9E9E"/>
                </a:solidFill>
              </a:rPr>
              <a:t>Second most common bronchogenic carcinoma</a:t>
            </a:r>
            <a:r>
              <a:rPr lang="en" sz="1600">
                <a:solidFill>
                  <a:schemeClr val="dk1"/>
                </a:solidFill>
              </a:rPr>
              <a:t>.</a:t>
            </a:r>
            <a:endParaRPr sz="200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1" name="Shape 1321"/>
        <p:cNvGrpSpPr/>
        <p:nvPr/>
      </p:nvGrpSpPr>
      <p:grpSpPr>
        <a:xfrm>
          <a:off x="0" y="0"/>
          <a:ext cx="0" cy="0"/>
          <a:chOff x="0" y="0"/>
          <a:chExt cx="0" cy="0"/>
        </a:xfrm>
      </p:grpSpPr>
      <p:sp>
        <p:nvSpPr>
          <p:cNvPr id="1322" name="Google Shape;1322;p50"/>
          <p:cNvSpPr txBox="1"/>
          <p:nvPr>
            <p:ph type="title"/>
          </p:nvPr>
        </p:nvSpPr>
        <p:spPr>
          <a:xfrm>
            <a:off x="624072" y="929608"/>
            <a:ext cx="6752700" cy="2255700"/>
          </a:xfrm>
          <a:prstGeom prst="rect">
            <a:avLst/>
          </a:prstGeom>
        </p:spPr>
        <p:txBody>
          <a:bodyPr anchorCtr="0" anchor="t" bIns="107175" lIns="107175" spcFirstLastPara="1" rIns="107175" wrap="square" tIns="107175">
            <a:noAutofit/>
          </a:bodyPr>
          <a:lstStyle/>
          <a:p>
            <a:pPr indent="0" lvl="0" marL="0" rtl="0" algn="ctr">
              <a:spcBef>
                <a:spcPts val="0"/>
              </a:spcBef>
              <a:spcAft>
                <a:spcPts val="0"/>
              </a:spcAft>
              <a:buNone/>
            </a:pPr>
            <a:r>
              <a:rPr lang="en" sz="2900"/>
              <a:t>NSCLC: Squamous Cell Carcinoma </a:t>
            </a:r>
            <a:endParaRPr sz="2900"/>
          </a:p>
          <a:p>
            <a:pPr indent="0" lvl="0" marL="0" rtl="0" algn="ctr">
              <a:spcBef>
                <a:spcPts val="0"/>
              </a:spcBef>
              <a:spcAft>
                <a:spcPts val="0"/>
              </a:spcAft>
              <a:buNone/>
            </a:pPr>
            <a:r>
              <a:t/>
            </a:r>
            <a:endParaRPr sz="2900"/>
          </a:p>
          <a:p>
            <a:pPr indent="0" lvl="0" marL="0" rtl="0" algn="ctr">
              <a:spcBef>
                <a:spcPts val="0"/>
              </a:spcBef>
              <a:spcAft>
                <a:spcPts val="0"/>
              </a:spcAft>
              <a:buNone/>
            </a:pPr>
            <a:r>
              <a:rPr lang="en" sz="2100"/>
              <a:t>Histology</a:t>
            </a:r>
            <a:endParaRPr sz="2100"/>
          </a:p>
        </p:txBody>
      </p:sp>
      <p:pic>
        <p:nvPicPr>
          <p:cNvPr id="1323" name="Google Shape;1323;p50"/>
          <p:cNvPicPr preferRelativeResize="0"/>
          <p:nvPr/>
        </p:nvPicPr>
        <p:blipFill>
          <a:blip r:embed="rId3">
            <a:alphaModFix/>
          </a:blip>
          <a:stretch>
            <a:fillRect/>
          </a:stretch>
        </p:blipFill>
        <p:spPr>
          <a:xfrm>
            <a:off x="624150" y="3038400"/>
            <a:ext cx="6174925" cy="3457950"/>
          </a:xfrm>
          <a:prstGeom prst="rect">
            <a:avLst/>
          </a:prstGeom>
          <a:noFill/>
          <a:ln>
            <a:noFill/>
          </a:ln>
        </p:spPr>
      </p:pic>
      <p:pic>
        <p:nvPicPr>
          <p:cNvPr id="1324" name="Google Shape;1324;p50"/>
          <p:cNvPicPr preferRelativeResize="0"/>
          <p:nvPr/>
        </p:nvPicPr>
        <p:blipFill>
          <a:blip r:embed="rId4">
            <a:alphaModFix/>
          </a:blip>
          <a:stretch>
            <a:fillRect/>
          </a:stretch>
        </p:blipFill>
        <p:spPr>
          <a:xfrm>
            <a:off x="4843125" y="6778237"/>
            <a:ext cx="2533650" cy="2895600"/>
          </a:xfrm>
          <a:prstGeom prst="rect">
            <a:avLst/>
          </a:prstGeom>
          <a:noFill/>
          <a:ln>
            <a:noFill/>
          </a:ln>
        </p:spPr>
      </p:pic>
      <p:sp>
        <p:nvSpPr>
          <p:cNvPr id="1325" name="Google Shape;1325;p50"/>
          <p:cNvSpPr txBox="1"/>
          <p:nvPr>
            <p:ph idx="4294967295" type="subTitle"/>
          </p:nvPr>
        </p:nvSpPr>
        <p:spPr>
          <a:xfrm>
            <a:off x="351275" y="6778225"/>
            <a:ext cx="4307400" cy="1664100"/>
          </a:xfrm>
          <a:prstGeom prst="rect">
            <a:avLst/>
          </a:prstGeom>
          <a:ln cap="flat" cmpd="sng" w="9525">
            <a:solidFill>
              <a:srgbClr val="000000"/>
            </a:solidFill>
            <a:prstDash val="dashDot"/>
            <a:round/>
            <a:headEnd len="sm" w="sm" type="none"/>
            <a:tailEnd len="sm" w="sm" type="none"/>
          </a:ln>
        </p:spPr>
        <p:txBody>
          <a:bodyPr anchorCtr="0" anchor="ctr" bIns="107175" lIns="107175" spcFirstLastPara="1" rIns="107175" wrap="square" tIns="107175">
            <a:noAutofit/>
          </a:bodyPr>
          <a:lstStyle/>
          <a:p>
            <a:pPr indent="0" lvl="0" marL="0" rtl="0" algn="ctr">
              <a:spcBef>
                <a:spcPts val="0"/>
              </a:spcBef>
              <a:spcAft>
                <a:spcPts val="1200"/>
              </a:spcAft>
              <a:buNone/>
            </a:pPr>
            <a:r>
              <a:rPr lang="en" sz="1600">
                <a:solidFill>
                  <a:schemeClr val="dk1"/>
                </a:solidFill>
              </a:rPr>
              <a:t>Tumors range from well- differentiated squamous cell neoplasms showing keratin pearls and intercellular bridges to poorly differentiated neoplasms exhibiting only minimal squamous cell features.</a:t>
            </a:r>
            <a:endParaRPr sz="1600">
              <a:solidFill>
                <a:schemeClr val="dk1"/>
              </a:solidFill>
            </a:endParaRPr>
          </a:p>
        </p:txBody>
      </p:sp>
      <p:pic>
        <p:nvPicPr>
          <p:cNvPr id="1326" name="Google Shape;1326;p50"/>
          <p:cNvPicPr preferRelativeResize="0"/>
          <p:nvPr/>
        </p:nvPicPr>
        <p:blipFill>
          <a:blip r:embed="rId5">
            <a:alphaModFix/>
          </a:blip>
          <a:stretch>
            <a:fillRect/>
          </a:stretch>
        </p:blipFill>
        <p:spPr>
          <a:xfrm>
            <a:off x="351275" y="8541550"/>
            <a:ext cx="2533650" cy="1904037"/>
          </a:xfrm>
          <a:prstGeom prst="rect">
            <a:avLst/>
          </a:prstGeom>
          <a:noFill/>
          <a:ln>
            <a:noFill/>
          </a:ln>
        </p:spPr>
      </p:pic>
      <p:sp>
        <p:nvSpPr>
          <p:cNvPr id="1327" name="Google Shape;1327;p50"/>
          <p:cNvSpPr txBox="1"/>
          <p:nvPr>
            <p:ph idx="4294967295" type="subTitle"/>
          </p:nvPr>
        </p:nvSpPr>
        <p:spPr>
          <a:xfrm>
            <a:off x="3724300" y="9762175"/>
            <a:ext cx="2990700" cy="683400"/>
          </a:xfrm>
          <a:prstGeom prst="rect">
            <a:avLst/>
          </a:prstGeom>
          <a:ln cap="flat" cmpd="sng" w="9525">
            <a:solidFill>
              <a:srgbClr val="E03F8F"/>
            </a:solidFill>
            <a:prstDash val="dashDot"/>
            <a:round/>
            <a:headEnd len="sm" w="sm" type="none"/>
            <a:tailEnd len="sm" w="sm" type="none"/>
          </a:ln>
        </p:spPr>
        <p:txBody>
          <a:bodyPr anchorCtr="0" anchor="ctr" bIns="107175" lIns="107175" spcFirstLastPara="1" rIns="107175" wrap="square" tIns="107175">
            <a:noAutofit/>
          </a:bodyPr>
          <a:lstStyle/>
          <a:p>
            <a:pPr indent="0" lvl="0" marL="0" rtl="0" algn="ctr">
              <a:spcBef>
                <a:spcPts val="0"/>
              </a:spcBef>
              <a:spcAft>
                <a:spcPts val="0"/>
              </a:spcAft>
              <a:buClr>
                <a:schemeClr val="dk1"/>
              </a:buClr>
              <a:buSzPts val="1100"/>
              <a:buFont typeface="Arial"/>
              <a:buNone/>
            </a:pPr>
            <a:r>
              <a:rPr lang="en" sz="1600">
                <a:solidFill>
                  <a:srgbClr val="E03F8F"/>
                </a:solidFill>
              </a:rPr>
              <a:t>Large polygonal cells</a:t>
            </a:r>
            <a:endParaRPr sz="1600">
              <a:solidFill>
                <a:srgbClr val="E03F8F"/>
              </a:solidFill>
            </a:endParaRPr>
          </a:p>
          <a:p>
            <a:pPr indent="0" lvl="0" marL="0" rtl="0" algn="ctr">
              <a:spcBef>
                <a:spcPts val="1200"/>
              </a:spcBef>
              <a:spcAft>
                <a:spcPts val="1200"/>
              </a:spcAft>
              <a:buNone/>
            </a:pPr>
            <a:r>
              <a:rPr lang="en" sz="1600">
                <a:solidFill>
                  <a:srgbClr val="E03F8F"/>
                </a:solidFill>
              </a:rPr>
              <a:t>Intercellular bridging</a:t>
            </a:r>
            <a:endParaRPr sz="1600">
              <a:solidFill>
                <a:srgbClr val="E03F8F"/>
              </a:solidFill>
            </a:endParaRPr>
          </a:p>
        </p:txBody>
      </p:sp>
      <p:sp>
        <p:nvSpPr>
          <p:cNvPr id="1328" name="Google Shape;1328;p50"/>
          <p:cNvSpPr/>
          <p:nvPr/>
        </p:nvSpPr>
        <p:spPr>
          <a:xfrm>
            <a:off x="3042800" y="9925800"/>
            <a:ext cx="608700" cy="419700"/>
          </a:xfrm>
          <a:prstGeom prst="notched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2" name="Shape 1332"/>
        <p:cNvGrpSpPr/>
        <p:nvPr/>
      </p:nvGrpSpPr>
      <p:grpSpPr>
        <a:xfrm>
          <a:off x="0" y="0"/>
          <a:ext cx="0" cy="0"/>
          <a:chOff x="0" y="0"/>
          <a:chExt cx="0" cy="0"/>
        </a:xfrm>
      </p:grpSpPr>
      <p:sp>
        <p:nvSpPr>
          <p:cNvPr id="1333" name="Google Shape;1333;p51"/>
          <p:cNvSpPr txBox="1"/>
          <p:nvPr>
            <p:ph type="title"/>
          </p:nvPr>
        </p:nvSpPr>
        <p:spPr>
          <a:xfrm>
            <a:off x="624072" y="929608"/>
            <a:ext cx="6752700" cy="2255700"/>
          </a:xfrm>
          <a:prstGeom prst="rect">
            <a:avLst/>
          </a:prstGeom>
        </p:spPr>
        <p:txBody>
          <a:bodyPr anchorCtr="0" anchor="t" bIns="107175" lIns="107175" spcFirstLastPara="1" rIns="107175" wrap="square" tIns="107175">
            <a:noAutofit/>
          </a:bodyPr>
          <a:lstStyle/>
          <a:p>
            <a:pPr indent="0" lvl="0" marL="0" rtl="0" algn="ctr">
              <a:spcBef>
                <a:spcPts val="0"/>
              </a:spcBef>
              <a:spcAft>
                <a:spcPts val="0"/>
              </a:spcAft>
              <a:buNone/>
            </a:pPr>
            <a:r>
              <a:rPr lang="en" sz="2900"/>
              <a:t>NSCLC: </a:t>
            </a:r>
            <a:r>
              <a:rPr lang="en" sz="2900"/>
              <a:t>Large Cell Carcinoma</a:t>
            </a:r>
            <a:endParaRPr sz="2900"/>
          </a:p>
        </p:txBody>
      </p:sp>
      <p:sp>
        <p:nvSpPr>
          <p:cNvPr id="1334" name="Google Shape;1334;p51"/>
          <p:cNvSpPr txBox="1"/>
          <p:nvPr>
            <p:ph idx="4294967295" type="subTitle"/>
          </p:nvPr>
        </p:nvSpPr>
        <p:spPr>
          <a:xfrm>
            <a:off x="3615800" y="2260075"/>
            <a:ext cx="4100400" cy="1391400"/>
          </a:xfrm>
          <a:prstGeom prst="rect">
            <a:avLst/>
          </a:prstGeom>
          <a:ln cap="flat" cmpd="sng" w="9525">
            <a:solidFill>
              <a:srgbClr val="000000"/>
            </a:solidFill>
            <a:prstDash val="dashDot"/>
            <a:round/>
            <a:headEnd len="sm" w="sm" type="none"/>
            <a:tailEnd len="sm" w="sm" type="none"/>
          </a:ln>
        </p:spPr>
        <p:txBody>
          <a:bodyPr anchorCtr="0" anchor="t" bIns="107175" lIns="107175" spcFirstLastPara="1" rIns="107175" wrap="square" tIns="107175">
            <a:noAutofit/>
          </a:bodyPr>
          <a:lstStyle/>
          <a:p>
            <a:pPr indent="0" lvl="0" marL="0" rtl="0" algn="l">
              <a:spcBef>
                <a:spcPts val="0"/>
              </a:spcBef>
              <a:spcAft>
                <a:spcPts val="0"/>
              </a:spcAft>
              <a:buClr>
                <a:schemeClr val="dk1"/>
              </a:buClr>
              <a:buSzPts val="1300"/>
              <a:buFont typeface="Arial"/>
              <a:buNone/>
            </a:pPr>
            <a:r>
              <a:rPr lang="en" sz="2100">
                <a:solidFill>
                  <a:schemeClr val="dk1"/>
                </a:solidFill>
                <a:latin typeface="Black Han Sans"/>
                <a:ea typeface="Black Han Sans"/>
                <a:cs typeface="Black Han Sans"/>
                <a:sym typeface="Black Han Sans"/>
              </a:rPr>
              <a:t>Epidemiology:</a:t>
            </a:r>
            <a:endParaRPr sz="2800">
              <a:solidFill>
                <a:schemeClr val="dk1"/>
              </a:solidFill>
              <a:latin typeface="Black Han Sans"/>
              <a:ea typeface="Black Han Sans"/>
              <a:cs typeface="Black Han Sans"/>
              <a:sym typeface="Black Han Sans"/>
            </a:endParaRPr>
          </a:p>
          <a:p>
            <a:pPr indent="-355600" lvl="0" marL="533400" rtl="0" algn="l">
              <a:spcBef>
                <a:spcPts val="1400"/>
              </a:spcBef>
              <a:spcAft>
                <a:spcPts val="0"/>
              </a:spcAft>
              <a:buClr>
                <a:schemeClr val="dk1"/>
              </a:buClr>
              <a:buSzPts val="1600"/>
              <a:buChar char="●"/>
            </a:pPr>
            <a:r>
              <a:rPr lang="en" sz="1600">
                <a:solidFill>
                  <a:schemeClr val="dk1"/>
                </a:solidFill>
              </a:rPr>
              <a:t>Frequency: 10% </a:t>
            </a:r>
            <a:endParaRPr sz="1600">
              <a:solidFill>
                <a:schemeClr val="dk1"/>
              </a:solidFill>
            </a:endParaRPr>
          </a:p>
          <a:p>
            <a:pPr indent="-355600" lvl="0" marL="533400" rtl="0" algn="l">
              <a:spcBef>
                <a:spcPts val="1200"/>
              </a:spcBef>
              <a:spcAft>
                <a:spcPts val="1200"/>
              </a:spcAft>
              <a:buClr>
                <a:schemeClr val="dk1"/>
              </a:buClr>
              <a:buSzPts val="1600"/>
              <a:buChar char="●"/>
            </a:pPr>
            <a:r>
              <a:rPr lang="en" sz="1600">
                <a:solidFill>
                  <a:schemeClr val="dk1"/>
                </a:solidFill>
              </a:rPr>
              <a:t>strongly associated with smoking</a:t>
            </a:r>
            <a:r>
              <a:rPr lang="en" sz="1600">
                <a:solidFill>
                  <a:schemeClr val="dk1"/>
                </a:solidFill>
              </a:rPr>
              <a:t>.</a:t>
            </a:r>
            <a:endParaRPr sz="1600">
              <a:solidFill>
                <a:schemeClr val="dk1"/>
              </a:solidFill>
            </a:endParaRPr>
          </a:p>
        </p:txBody>
      </p:sp>
      <p:sp>
        <p:nvSpPr>
          <p:cNvPr id="1335" name="Google Shape;1335;p51"/>
          <p:cNvSpPr txBox="1"/>
          <p:nvPr>
            <p:ph idx="4294967295" type="subTitle"/>
          </p:nvPr>
        </p:nvSpPr>
        <p:spPr>
          <a:xfrm>
            <a:off x="173825" y="2260075"/>
            <a:ext cx="3257400" cy="4910400"/>
          </a:xfrm>
          <a:prstGeom prst="rect">
            <a:avLst/>
          </a:prstGeom>
          <a:ln cap="flat" cmpd="sng" w="9525">
            <a:solidFill>
              <a:srgbClr val="000000"/>
            </a:solidFill>
            <a:prstDash val="dashDot"/>
            <a:round/>
            <a:headEnd len="sm" w="sm" type="none"/>
            <a:tailEnd len="sm" w="sm" type="none"/>
          </a:ln>
        </p:spPr>
        <p:txBody>
          <a:bodyPr anchorCtr="0" anchor="t" bIns="107175" lIns="107175" spcFirstLastPara="1" rIns="107175" wrap="square" tIns="107175">
            <a:noAutofit/>
          </a:bodyPr>
          <a:lstStyle/>
          <a:p>
            <a:pPr indent="0" lvl="0" marL="0" rtl="0" algn="l">
              <a:spcBef>
                <a:spcPts val="0"/>
              </a:spcBef>
              <a:spcAft>
                <a:spcPts val="0"/>
              </a:spcAft>
              <a:buClr>
                <a:schemeClr val="dk1"/>
              </a:buClr>
              <a:buSzPts val="1300"/>
              <a:buFont typeface="Arial"/>
              <a:buNone/>
            </a:pPr>
            <a:r>
              <a:rPr lang="en" sz="2100">
                <a:solidFill>
                  <a:schemeClr val="dk1"/>
                </a:solidFill>
                <a:latin typeface="Black Han Sans"/>
                <a:ea typeface="Black Han Sans"/>
                <a:cs typeface="Black Han Sans"/>
                <a:sym typeface="Black Han Sans"/>
              </a:rPr>
              <a:t>Definition:</a:t>
            </a:r>
            <a:endParaRPr sz="1200">
              <a:solidFill>
                <a:schemeClr val="dk1"/>
              </a:solidFill>
            </a:endParaRPr>
          </a:p>
          <a:p>
            <a:pPr indent="-355600" lvl="0" marL="533400" rtl="0" algn="l">
              <a:spcBef>
                <a:spcPts val="1400"/>
              </a:spcBef>
              <a:spcAft>
                <a:spcPts val="0"/>
              </a:spcAft>
              <a:buClr>
                <a:schemeClr val="dk1"/>
              </a:buClr>
              <a:buSzPts val="1600"/>
              <a:buChar char="●"/>
            </a:pPr>
            <a:r>
              <a:rPr lang="en" sz="1600">
                <a:solidFill>
                  <a:srgbClr val="FF0000"/>
                </a:solidFill>
              </a:rPr>
              <a:t>Undifferentiated malignant epithelial</a:t>
            </a:r>
            <a:r>
              <a:rPr lang="en" sz="1600">
                <a:solidFill>
                  <a:schemeClr val="dk1"/>
                </a:solidFill>
              </a:rPr>
              <a:t> tumors that lack the cytologic features of </a:t>
            </a:r>
            <a:r>
              <a:rPr lang="en" sz="1600">
                <a:solidFill>
                  <a:srgbClr val="FF0000"/>
                </a:solidFill>
              </a:rPr>
              <a:t>neuroendocrine carcinoma</a:t>
            </a:r>
            <a:r>
              <a:rPr lang="en" sz="1600">
                <a:solidFill>
                  <a:schemeClr val="dk1"/>
                </a:solidFill>
              </a:rPr>
              <a:t> and show no evidence of glandular or squamous differentiation.</a:t>
            </a:r>
            <a:endParaRPr sz="1600">
              <a:solidFill>
                <a:schemeClr val="dk1"/>
              </a:solidFill>
            </a:endParaRPr>
          </a:p>
          <a:p>
            <a:pPr indent="-355600" lvl="0" marL="533400" rtl="0" algn="l">
              <a:spcBef>
                <a:spcPts val="1200"/>
              </a:spcBef>
              <a:spcAft>
                <a:spcPts val="0"/>
              </a:spcAft>
              <a:buClr>
                <a:schemeClr val="dk1"/>
              </a:buClr>
              <a:buSzPts val="1600"/>
              <a:buChar char="●"/>
            </a:pPr>
            <a:r>
              <a:rPr lang="en" sz="1600">
                <a:solidFill>
                  <a:schemeClr val="dk1"/>
                </a:solidFill>
              </a:rPr>
              <a:t>Poor prognosis.</a:t>
            </a:r>
            <a:endParaRPr sz="1600">
              <a:solidFill>
                <a:schemeClr val="dk1"/>
              </a:solidFill>
            </a:endParaRPr>
          </a:p>
          <a:p>
            <a:pPr indent="-355600" lvl="0" marL="533400" rtl="0" algn="l">
              <a:spcBef>
                <a:spcPts val="1200"/>
              </a:spcBef>
              <a:spcAft>
                <a:spcPts val="1200"/>
              </a:spcAft>
              <a:buClr>
                <a:srgbClr val="9E9E9E"/>
              </a:buClr>
              <a:buSzPts val="1600"/>
              <a:buChar char="●"/>
            </a:pPr>
            <a:r>
              <a:rPr lang="en" sz="1600">
                <a:solidFill>
                  <a:srgbClr val="9E9E9E"/>
                </a:solidFill>
              </a:rPr>
              <a:t>May exhibit neuroendocrine or glandular differentiation markers when studied by immunohistochemistry or electron microscopy.</a:t>
            </a:r>
            <a:endParaRPr sz="1600">
              <a:solidFill>
                <a:srgbClr val="9E9E9E"/>
              </a:solidFill>
            </a:endParaRPr>
          </a:p>
        </p:txBody>
      </p:sp>
      <p:sp>
        <p:nvSpPr>
          <p:cNvPr id="1336" name="Google Shape;1336;p51"/>
          <p:cNvSpPr txBox="1"/>
          <p:nvPr>
            <p:ph idx="4294967295" type="subTitle"/>
          </p:nvPr>
        </p:nvSpPr>
        <p:spPr>
          <a:xfrm>
            <a:off x="3615800" y="3899425"/>
            <a:ext cx="4100400" cy="1196400"/>
          </a:xfrm>
          <a:prstGeom prst="rect">
            <a:avLst/>
          </a:prstGeom>
          <a:ln cap="flat" cmpd="sng" w="9525">
            <a:solidFill>
              <a:srgbClr val="000000"/>
            </a:solidFill>
            <a:prstDash val="dashDot"/>
            <a:round/>
            <a:headEnd len="sm" w="sm" type="none"/>
            <a:tailEnd len="sm" w="sm" type="none"/>
          </a:ln>
        </p:spPr>
        <p:txBody>
          <a:bodyPr anchorCtr="0" anchor="t" bIns="107175" lIns="107175" spcFirstLastPara="1" rIns="107175" wrap="square" tIns="107175">
            <a:noAutofit/>
          </a:bodyPr>
          <a:lstStyle/>
          <a:p>
            <a:pPr indent="0" lvl="0" marL="0" rtl="0" algn="l">
              <a:spcBef>
                <a:spcPts val="0"/>
              </a:spcBef>
              <a:spcAft>
                <a:spcPts val="0"/>
              </a:spcAft>
              <a:buClr>
                <a:schemeClr val="dk1"/>
              </a:buClr>
              <a:buSzPts val="1300"/>
              <a:buFont typeface="Arial"/>
              <a:buNone/>
            </a:pPr>
            <a:r>
              <a:rPr lang="en" sz="2100">
                <a:solidFill>
                  <a:schemeClr val="dk1"/>
                </a:solidFill>
                <a:latin typeface="Black Han Sans"/>
                <a:ea typeface="Black Han Sans"/>
                <a:cs typeface="Black Han Sans"/>
                <a:sym typeface="Black Han Sans"/>
              </a:rPr>
              <a:t>Site </a:t>
            </a:r>
            <a:r>
              <a:rPr lang="en" sz="2100">
                <a:solidFill>
                  <a:schemeClr val="dk1"/>
                </a:solidFill>
                <a:latin typeface="Black Han Sans"/>
                <a:ea typeface="Black Han Sans"/>
                <a:cs typeface="Black Han Sans"/>
                <a:sym typeface="Black Han Sans"/>
              </a:rPr>
              <a:t>:</a:t>
            </a:r>
            <a:endParaRPr sz="2800">
              <a:solidFill>
                <a:schemeClr val="dk1"/>
              </a:solidFill>
              <a:latin typeface="Black Han Sans"/>
              <a:ea typeface="Black Han Sans"/>
              <a:cs typeface="Black Han Sans"/>
              <a:sym typeface="Black Han Sans"/>
            </a:endParaRPr>
          </a:p>
          <a:p>
            <a:pPr indent="-355600" lvl="0" marL="533400" rtl="0" algn="l">
              <a:spcBef>
                <a:spcPts val="1400"/>
              </a:spcBef>
              <a:spcAft>
                <a:spcPts val="1200"/>
              </a:spcAft>
              <a:buClr>
                <a:schemeClr val="dk1"/>
              </a:buClr>
              <a:buSzPts val="1600"/>
              <a:buChar char="●"/>
            </a:pPr>
            <a:r>
              <a:rPr lang="en" sz="1600">
                <a:solidFill>
                  <a:schemeClr val="dk1"/>
                </a:solidFill>
              </a:rPr>
              <a:t>Usually located peripherally.</a:t>
            </a:r>
            <a:endParaRPr sz="1600">
              <a:solidFill>
                <a:schemeClr val="dk1"/>
              </a:solidFill>
            </a:endParaRPr>
          </a:p>
        </p:txBody>
      </p:sp>
      <p:sp>
        <p:nvSpPr>
          <p:cNvPr id="1337" name="Google Shape;1337;p51"/>
          <p:cNvSpPr txBox="1"/>
          <p:nvPr>
            <p:ph idx="4294967295" type="subTitle"/>
          </p:nvPr>
        </p:nvSpPr>
        <p:spPr>
          <a:xfrm>
            <a:off x="3615800" y="5343775"/>
            <a:ext cx="4100400" cy="2567400"/>
          </a:xfrm>
          <a:prstGeom prst="rect">
            <a:avLst/>
          </a:prstGeom>
          <a:ln cap="flat" cmpd="sng" w="9525">
            <a:solidFill>
              <a:srgbClr val="000000"/>
            </a:solidFill>
            <a:prstDash val="dashDot"/>
            <a:round/>
            <a:headEnd len="sm" w="sm" type="none"/>
            <a:tailEnd len="sm" w="sm" type="none"/>
          </a:ln>
        </p:spPr>
        <p:txBody>
          <a:bodyPr anchorCtr="0" anchor="t" bIns="107175" lIns="107175" spcFirstLastPara="1" rIns="107175" wrap="square" tIns="107175">
            <a:noAutofit/>
          </a:bodyPr>
          <a:lstStyle/>
          <a:p>
            <a:pPr indent="0" lvl="0" marL="0" rtl="0" algn="l">
              <a:spcBef>
                <a:spcPts val="0"/>
              </a:spcBef>
              <a:spcAft>
                <a:spcPts val="0"/>
              </a:spcAft>
              <a:buClr>
                <a:schemeClr val="dk1"/>
              </a:buClr>
              <a:buSzPts val="1300"/>
              <a:buFont typeface="Arial"/>
              <a:buNone/>
            </a:pPr>
            <a:r>
              <a:rPr lang="en" sz="2100">
                <a:solidFill>
                  <a:schemeClr val="dk1"/>
                </a:solidFill>
                <a:latin typeface="Black Han Sans"/>
                <a:ea typeface="Black Han Sans"/>
                <a:cs typeface="Black Han Sans"/>
                <a:sym typeface="Black Han Sans"/>
              </a:rPr>
              <a:t>Cells </a:t>
            </a:r>
            <a:r>
              <a:rPr lang="en" sz="2100">
                <a:solidFill>
                  <a:schemeClr val="dk1"/>
                </a:solidFill>
                <a:latin typeface="Black Han Sans"/>
                <a:ea typeface="Black Han Sans"/>
                <a:cs typeface="Black Han Sans"/>
                <a:sym typeface="Black Han Sans"/>
              </a:rPr>
              <a:t>:</a:t>
            </a:r>
            <a:endParaRPr sz="2800">
              <a:solidFill>
                <a:schemeClr val="dk1"/>
              </a:solidFill>
              <a:latin typeface="Black Han Sans"/>
              <a:ea typeface="Black Han Sans"/>
              <a:cs typeface="Black Han Sans"/>
              <a:sym typeface="Black Han Sans"/>
            </a:endParaRPr>
          </a:p>
          <a:p>
            <a:pPr indent="-355600" lvl="0" marL="533400" rtl="0" algn="l">
              <a:spcBef>
                <a:spcPts val="1400"/>
              </a:spcBef>
              <a:spcAft>
                <a:spcPts val="0"/>
              </a:spcAft>
              <a:buClr>
                <a:schemeClr val="dk1"/>
              </a:buClr>
              <a:buSzPts val="1600"/>
              <a:buChar char="●"/>
            </a:pPr>
            <a:r>
              <a:rPr lang="en" sz="1600">
                <a:solidFill>
                  <a:schemeClr val="dk1"/>
                </a:solidFill>
              </a:rPr>
              <a:t>Cells typically have </a:t>
            </a:r>
            <a:r>
              <a:rPr lang="en" sz="1600">
                <a:solidFill>
                  <a:srgbClr val="FF0000"/>
                </a:solidFill>
              </a:rPr>
              <a:t>large nuclei, prominent nucleoli</a:t>
            </a:r>
            <a:r>
              <a:rPr lang="en" sz="1600">
                <a:solidFill>
                  <a:schemeClr val="dk1"/>
                </a:solidFill>
              </a:rPr>
              <a:t>, and moderate amounts of </a:t>
            </a:r>
            <a:r>
              <a:rPr lang="en" sz="1600">
                <a:solidFill>
                  <a:srgbClr val="FF0000"/>
                </a:solidFill>
              </a:rPr>
              <a:t>cytoplasm</a:t>
            </a:r>
            <a:r>
              <a:rPr lang="en" sz="1600">
                <a:solidFill>
                  <a:schemeClr val="dk1"/>
                </a:solidFill>
              </a:rPr>
              <a:t>.</a:t>
            </a:r>
            <a:endParaRPr sz="1600">
              <a:solidFill>
                <a:schemeClr val="dk1"/>
              </a:solidFill>
            </a:endParaRPr>
          </a:p>
          <a:p>
            <a:pPr indent="-355600" lvl="0" marL="533400" rtl="0" algn="l">
              <a:spcBef>
                <a:spcPts val="1200"/>
              </a:spcBef>
              <a:spcAft>
                <a:spcPts val="1200"/>
              </a:spcAft>
              <a:buClr>
                <a:srgbClr val="9E9E9E"/>
              </a:buClr>
              <a:buSzPts val="1600"/>
              <a:buChar char="●"/>
            </a:pPr>
            <a:r>
              <a:rPr lang="en" sz="1600">
                <a:solidFill>
                  <a:srgbClr val="9E9E9E"/>
                </a:solidFill>
              </a:rPr>
              <a:t>Made up of large and anaplastic cells.</a:t>
            </a:r>
            <a:endParaRPr sz="1600">
              <a:solidFill>
                <a:srgbClr val="9E9E9E"/>
              </a:solidFill>
            </a:endParaRPr>
          </a:p>
        </p:txBody>
      </p:sp>
      <p:pic>
        <p:nvPicPr>
          <p:cNvPr id="1338" name="Google Shape;1338;p51"/>
          <p:cNvPicPr preferRelativeResize="0"/>
          <p:nvPr/>
        </p:nvPicPr>
        <p:blipFill>
          <a:blip r:embed="rId3">
            <a:alphaModFix/>
          </a:blip>
          <a:stretch>
            <a:fillRect/>
          </a:stretch>
        </p:blipFill>
        <p:spPr>
          <a:xfrm>
            <a:off x="1818087" y="8033225"/>
            <a:ext cx="2087111" cy="2211900"/>
          </a:xfrm>
          <a:prstGeom prst="rect">
            <a:avLst/>
          </a:prstGeom>
          <a:noFill/>
          <a:ln>
            <a:noFill/>
          </a:ln>
        </p:spPr>
      </p:pic>
      <p:pic>
        <p:nvPicPr>
          <p:cNvPr id="1339" name="Google Shape;1339;p51"/>
          <p:cNvPicPr preferRelativeResize="0"/>
          <p:nvPr/>
        </p:nvPicPr>
        <p:blipFill>
          <a:blip r:embed="rId4">
            <a:alphaModFix/>
          </a:blip>
          <a:stretch>
            <a:fillRect/>
          </a:stretch>
        </p:blipFill>
        <p:spPr>
          <a:xfrm>
            <a:off x="4057681" y="8033225"/>
            <a:ext cx="2125232" cy="2255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3" name="Shape 1343"/>
        <p:cNvGrpSpPr/>
        <p:nvPr/>
      </p:nvGrpSpPr>
      <p:grpSpPr>
        <a:xfrm>
          <a:off x="0" y="0"/>
          <a:ext cx="0" cy="0"/>
          <a:chOff x="0" y="0"/>
          <a:chExt cx="0" cy="0"/>
        </a:xfrm>
      </p:grpSpPr>
      <p:sp>
        <p:nvSpPr>
          <p:cNvPr id="1344" name="Google Shape;1344;p52"/>
          <p:cNvSpPr txBox="1"/>
          <p:nvPr>
            <p:ph type="title"/>
          </p:nvPr>
        </p:nvSpPr>
        <p:spPr>
          <a:xfrm>
            <a:off x="624075" y="929603"/>
            <a:ext cx="6752700" cy="1391400"/>
          </a:xfrm>
          <a:prstGeom prst="rect">
            <a:avLst/>
          </a:prstGeom>
        </p:spPr>
        <p:txBody>
          <a:bodyPr anchorCtr="0" anchor="t" bIns="107175" lIns="107175" spcFirstLastPara="1" rIns="107175" wrap="square" tIns="107175">
            <a:noAutofit/>
          </a:bodyPr>
          <a:lstStyle/>
          <a:p>
            <a:pPr indent="0" lvl="0" marL="0" rtl="0" algn="ctr">
              <a:spcBef>
                <a:spcPts val="0"/>
              </a:spcBef>
              <a:spcAft>
                <a:spcPts val="0"/>
              </a:spcAft>
              <a:buNone/>
            </a:pPr>
            <a:r>
              <a:rPr lang="en" sz="2900"/>
              <a:t>Carcinoid Tumors</a:t>
            </a:r>
            <a:endParaRPr sz="2900"/>
          </a:p>
        </p:txBody>
      </p:sp>
      <p:sp>
        <p:nvSpPr>
          <p:cNvPr id="1345" name="Google Shape;1345;p52"/>
          <p:cNvSpPr txBox="1"/>
          <p:nvPr>
            <p:ph idx="4294967295" type="subTitle"/>
          </p:nvPr>
        </p:nvSpPr>
        <p:spPr>
          <a:xfrm>
            <a:off x="3615800" y="2113325"/>
            <a:ext cx="3854700" cy="3756300"/>
          </a:xfrm>
          <a:prstGeom prst="rect">
            <a:avLst/>
          </a:prstGeom>
          <a:ln cap="flat" cmpd="sng" w="9525">
            <a:solidFill>
              <a:srgbClr val="000000"/>
            </a:solidFill>
            <a:prstDash val="dashDot"/>
            <a:round/>
            <a:headEnd len="sm" w="sm" type="none"/>
            <a:tailEnd len="sm" w="sm" type="none"/>
          </a:ln>
        </p:spPr>
        <p:txBody>
          <a:bodyPr anchorCtr="0" anchor="t" bIns="107175" lIns="107175" spcFirstLastPara="1" rIns="107175" wrap="square" tIns="107175">
            <a:noAutofit/>
          </a:bodyPr>
          <a:lstStyle/>
          <a:p>
            <a:pPr indent="0" lvl="0" marL="0" rtl="0" algn="l">
              <a:spcBef>
                <a:spcPts val="0"/>
              </a:spcBef>
              <a:spcAft>
                <a:spcPts val="0"/>
              </a:spcAft>
              <a:buClr>
                <a:schemeClr val="dk1"/>
              </a:buClr>
              <a:buSzPts val="1300"/>
              <a:buFont typeface="Arial"/>
              <a:buNone/>
            </a:pPr>
            <a:r>
              <a:rPr lang="en" sz="2100">
                <a:solidFill>
                  <a:schemeClr val="dk1"/>
                </a:solidFill>
                <a:latin typeface="Black Han Sans"/>
                <a:ea typeface="Black Han Sans"/>
                <a:cs typeface="Black Han Sans"/>
                <a:sym typeface="Black Han Sans"/>
              </a:rPr>
              <a:t>Epidemiology:</a:t>
            </a:r>
            <a:endParaRPr sz="2800">
              <a:solidFill>
                <a:schemeClr val="dk1"/>
              </a:solidFill>
              <a:latin typeface="Black Han Sans"/>
              <a:ea typeface="Black Han Sans"/>
              <a:cs typeface="Black Han Sans"/>
              <a:sym typeface="Black Han Sans"/>
            </a:endParaRPr>
          </a:p>
          <a:p>
            <a:pPr indent="-355600" lvl="0" marL="533400" rtl="0" algn="l">
              <a:spcBef>
                <a:spcPts val="1400"/>
              </a:spcBef>
              <a:spcAft>
                <a:spcPts val="0"/>
              </a:spcAft>
              <a:buClr>
                <a:schemeClr val="dk1"/>
              </a:buClr>
              <a:buSzPts val="1600"/>
              <a:buChar char="●"/>
            </a:pPr>
            <a:r>
              <a:rPr lang="en" sz="1600">
                <a:solidFill>
                  <a:schemeClr val="dk1"/>
                </a:solidFill>
              </a:rPr>
              <a:t>Account for </a:t>
            </a:r>
            <a:r>
              <a:rPr lang="en" sz="1600">
                <a:solidFill>
                  <a:srgbClr val="FF0000"/>
                </a:solidFill>
              </a:rPr>
              <a:t>2</a:t>
            </a:r>
            <a:r>
              <a:rPr lang="en" sz="1600">
                <a:solidFill>
                  <a:schemeClr val="dk1"/>
                </a:solidFill>
              </a:rPr>
              <a:t>% of all primary lung cancers</a:t>
            </a:r>
            <a:endParaRPr sz="1600">
              <a:solidFill>
                <a:schemeClr val="dk1"/>
              </a:solidFill>
            </a:endParaRPr>
          </a:p>
          <a:p>
            <a:pPr indent="-355600" lvl="0" marL="533400" rtl="0" algn="l">
              <a:spcBef>
                <a:spcPts val="1200"/>
              </a:spcBef>
              <a:spcAft>
                <a:spcPts val="0"/>
              </a:spcAft>
              <a:buClr>
                <a:schemeClr val="dk1"/>
              </a:buClr>
              <a:buSzPts val="1600"/>
              <a:buChar char="●"/>
            </a:pPr>
            <a:r>
              <a:rPr lang="en" sz="1600">
                <a:solidFill>
                  <a:schemeClr val="dk1"/>
                </a:solidFill>
              </a:rPr>
              <a:t>Shows</a:t>
            </a:r>
            <a:r>
              <a:rPr lang="en" sz="1600">
                <a:solidFill>
                  <a:srgbClr val="CC0000"/>
                </a:solidFill>
              </a:rPr>
              <a:t> </a:t>
            </a:r>
            <a:r>
              <a:rPr lang="en" sz="1600">
                <a:solidFill>
                  <a:srgbClr val="FF0000"/>
                </a:solidFill>
              </a:rPr>
              <a:t>no sex</a:t>
            </a:r>
            <a:r>
              <a:rPr lang="en" sz="1600">
                <a:solidFill>
                  <a:schemeClr val="dk1"/>
                </a:solidFill>
              </a:rPr>
              <a:t> predilection.</a:t>
            </a:r>
            <a:endParaRPr sz="1600">
              <a:solidFill>
                <a:schemeClr val="dk1"/>
              </a:solidFill>
            </a:endParaRPr>
          </a:p>
          <a:p>
            <a:pPr indent="-355600" lvl="0" marL="533400" rtl="0" algn="l">
              <a:spcBef>
                <a:spcPts val="1200"/>
              </a:spcBef>
              <a:spcAft>
                <a:spcPts val="0"/>
              </a:spcAft>
              <a:buClr>
                <a:schemeClr val="dk1"/>
              </a:buClr>
              <a:buSzPts val="1600"/>
              <a:buChar char="●"/>
            </a:pPr>
            <a:r>
              <a:rPr lang="en" sz="1600">
                <a:solidFill>
                  <a:schemeClr val="dk1"/>
                </a:solidFill>
              </a:rPr>
              <a:t> </a:t>
            </a:r>
            <a:r>
              <a:rPr lang="en" sz="1600">
                <a:solidFill>
                  <a:srgbClr val="FF0000"/>
                </a:solidFill>
              </a:rPr>
              <a:t>Not</a:t>
            </a:r>
            <a:r>
              <a:rPr lang="en" sz="1600">
                <a:solidFill>
                  <a:srgbClr val="CC0000"/>
                </a:solidFill>
              </a:rPr>
              <a:t> </a:t>
            </a:r>
            <a:r>
              <a:rPr lang="en" sz="1600">
                <a:solidFill>
                  <a:schemeClr val="dk1"/>
                </a:solidFill>
              </a:rPr>
              <a:t>related to </a:t>
            </a:r>
            <a:r>
              <a:rPr lang="en" sz="1600">
                <a:solidFill>
                  <a:srgbClr val="FF0000"/>
                </a:solidFill>
              </a:rPr>
              <a:t>cigarette</a:t>
            </a:r>
            <a:r>
              <a:rPr lang="en" sz="1600">
                <a:solidFill>
                  <a:srgbClr val="CC0000"/>
                </a:solidFill>
              </a:rPr>
              <a:t> </a:t>
            </a:r>
            <a:r>
              <a:rPr lang="en" sz="1600">
                <a:solidFill>
                  <a:schemeClr val="dk1"/>
                </a:solidFill>
              </a:rPr>
              <a:t>smoking or other environmental factors.</a:t>
            </a:r>
            <a:endParaRPr sz="1600">
              <a:solidFill>
                <a:schemeClr val="dk1"/>
              </a:solidFill>
            </a:endParaRPr>
          </a:p>
          <a:p>
            <a:pPr indent="-355600" lvl="0" marL="533400" rtl="0" algn="l">
              <a:spcBef>
                <a:spcPts val="1200"/>
              </a:spcBef>
              <a:spcAft>
                <a:spcPts val="0"/>
              </a:spcAft>
              <a:buClr>
                <a:schemeClr val="dk1"/>
              </a:buClr>
              <a:buSzPts val="1600"/>
              <a:buChar char="●"/>
            </a:pPr>
            <a:r>
              <a:rPr lang="en" sz="1600">
                <a:solidFill>
                  <a:schemeClr val="dk1"/>
                </a:solidFill>
              </a:rPr>
              <a:t> Usually seen in </a:t>
            </a:r>
            <a:r>
              <a:rPr lang="en" sz="1600">
                <a:solidFill>
                  <a:srgbClr val="FF0000"/>
                </a:solidFill>
              </a:rPr>
              <a:t>adults</a:t>
            </a:r>
            <a:r>
              <a:rPr lang="en" sz="1600">
                <a:solidFill>
                  <a:schemeClr val="dk1"/>
                </a:solidFill>
              </a:rPr>
              <a:t>.</a:t>
            </a:r>
            <a:endParaRPr sz="1600">
              <a:solidFill>
                <a:schemeClr val="dk1"/>
              </a:solidFill>
            </a:endParaRPr>
          </a:p>
          <a:p>
            <a:pPr indent="-355600" lvl="0" marL="533400" rtl="0" algn="l">
              <a:spcBef>
                <a:spcPts val="1200"/>
              </a:spcBef>
              <a:spcAft>
                <a:spcPts val="1200"/>
              </a:spcAft>
              <a:buClr>
                <a:schemeClr val="dk1"/>
              </a:buClr>
              <a:buSzPts val="1600"/>
              <a:buChar char="●"/>
            </a:pPr>
            <a:r>
              <a:rPr lang="en" sz="1600">
                <a:solidFill>
                  <a:schemeClr val="dk1"/>
                </a:solidFill>
              </a:rPr>
              <a:t>Can occur in patients with Multiple Endocrine Neoplasia </a:t>
            </a:r>
            <a:r>
              <a:rPr lang="en" sz="1600">
                <a:solidFill>
                  <a:srgbClr val="FF0000"/>
                </a:solidFill>
              </a:rPr>
              <a:t>(MEN-I).</a:t>
            </a:r>
            <a:endParaRPr sz="1600">
              <a:solidFill>
                <a:srgbClr val="FF0000"/>
              </a:solidFill>
            </a:endParaRPr>
          </a:p>
        </p:txBody>
      </p:sp>
      <p:sp>
        <p:nvSpPr>
          <p:cNvPr id="1346" name="Google Shape;1346;p52"/>
          <p:cNvSpPr txBox="1"/>
          <p:nvPr>
            <p:ph idx="4294967295" type="subTitle"/>
          </p:nvPr>
        </p:nvSpPr>
        <p:spPr>
          <a:xfrm>
            <a:off x="173825" y="2113325"/>
            <a:ext cx="3257400" cy="2209800"/>
          </a:xfrm>
          <a:prstGeom prst="rect">
            <a:avLst/>
          </a:prstGeom>
          <a:ln cap="flat" cmpd="sng" w="9525">
            <a:solidFill>
              <a:srgbClr val="000000"/>
            </a:solidFill>
            <a:prstDash val="dashDot"/>
            <a:round/>
            <a:headEnd len="sm" w="sm" type="none"/>
            <a:tailEnd len="sm" w="sm" type="none"/>
          </a:ln>
        </p:spPr>
        <p:txBody>
          <a:bodyPr anchorCtr="0" anchor="t" bIns="107175" lIns="107175" spcFirstLastPara="1" rIns="107175" wrap="square" tIns="107175">
            <a:noAutofit/>
          </a:bodyPr>
          <a:lstStyle/>
          <a:p>
            <a:pPr indent="0" lvl="0" marL="0" rtl="0" algn="l">
              <a:spcBef>
                <a:spcPts val="0"/>
              </a:spcBef>
              <a:spcAft>
                <a:spcPts val="0"/>
              </a:spcAft>
              <a:buClr>
                <a:schemeClr val="dk1"/>
              </a:buClr>
              <a:buSzPts val="1300"/>
              <a:buFont typeface="Arial"/>
              <a:buNone/>
            </a:pPr>
            <a:r>
              <a:rPr lang="en" sz="2100">
                <a:solidFill>
                  <a:schemeClr val="dk1"/>
                </a:solidFill>
                <a:latin typeface="Black Han Sans"/>
                <a:ea typeface="Black Han Sans"/>
                <a:cs typeface="Black Han Sans"/>
                <a:sym typeface="Black Han Sans"/>
              </a:rPr>
              <a:t>Definition:</a:t>
            </a:r>
            <a:endParaRPr sz="1200">
              <a:solidFill>
                <a:schemeClr val="dk1"/>
              </a:solidFill>
            </a:endParaRPr>
          </a:p>
          <a:p>
            <a:pPr indent="-355600" lvl="0" marL="533400" rtl="0" algn="l">
              <a:spcBef>
                <a:spcPts val="1400"/>
              </a:spcBef>
              <a:spcAft>
                <a:spcPts val="1200"/>
              </a:spcAft>
              <a:buClr>
                <a:schemeClr val="dk1"/>
              </a:buClr>
              <a:buSzPts val="1600"/>
              <a:buChar char="●"/>
            </a:pPr>
            <a:r>
              <a:rPr lang="en" sz="1600">
                <a:solidFill>
                  <a:schemeClr val="dk1"/>
                </a:solidFill>
              </a:rPr>
              <a:t>Malignant tumors composed of cells that contain dense-core neurosecretory granules in their cytoplasm.</a:t>
            </a:r>
            <a:endParaRPr sz="1600">
              <a:solidFill>
                <a:schemeClr val="dk1"/>
              </a:solidFill>
            </a:endParaRPr>
          </a:p>
        </p:txBody>
      </p:sp>
      <p:sp>
        <p:nvSpPr>
          <p:cNvPr id="1347" name="Google Shape;1347;p52"/>
          <p:cNvSpPr txBox="1"/>
          <p:nvPr>
            <p:ph idx="4294967295" type="subTitle"/>
          </p:nvPr>
        </p:nvSpPr>
        <p:spPr>
          <a:xfrm>
            <a:off x="173825" y="4466000"/>
            <a:ext cx="3257400" cy="1196400"/>
          </a:xfrm>
          <a:prstGeom prst="rect">
            <a:avLst/>
          </a:prstGeom>
          <a:ln cap="flat" cmpd="sng" w="9525">
            <a:solidFill>
              <a:srgbClr val="000000"/>
            </a:solidFill>
            <a:prstDash val="dashDot"/>
            <a:round/>
            <a:headEnd len="sm" w="sm" type="none"/>
            <a:tailEnd len="sm" w="sm" type="none"/>
          </a:ln>
        </p:spPr>
        <p:txBody>
          <a:bodyPr anchorCtr="0" anchor="t" bIns="107175" lIns="107175" spcFirstLastPara="1" rIns="107175" wrap="square" tIns="107175">
            <a:noAutofit/>
          </a:bodyPr>
          <a:lstStyle/>
          <a:p>
            <a:pPr indent="0" lvl="0" marL="0" rtl="0" algn="l">
              <a:spcBef>
                <a:spcPts val="0"/>
              </a:spcBef>
              <a:spcAft>
                <a:spcPts val="0"/>
              </a:spcAft>
              <a:buClr>
                <a:schemeClr val="dk1"/>
              </a:buClr>
              <a:buSzPts val="1300"/>
              <a:buFont typeface="Arial"/>
              <a:buNone/>
            </a:pPr>
            <a:r>
              <a:rPr lang="en" sz="2100">
                <a:solidFill>
                  <a:schemeClr val="dk1"/>
                </a:solidFill>
                <a:latin typeface="Black Han Sans"/>
                <a:ea typeface="Black Han Sans"/>
                <a:cs typeface="Black Han Sans"/>
                <a:sym typeface="Black Han Sans"/>
              </a:rPr>
              <a:t>Site :</a:t>
            </a:r>
            <a:endParaRPr sz="2800">
              <a:solidFill>
                <a:schemeClr val="dk1"/>
              </a:solidFill>
              <a:latin typeface="Black Han Sans"/>
              <a:ea typeface="Black Han Sans"/>
              <a:cs typeface="Black Han Sans"/>
              <a:sym typeface="Black Han Sans"/>
            </a:endParaRPr>
          </a:p>
          <a:p>
            <a:pPr indent="-355600" lvl="0" marL="533400" rtl="0" algn="l">
              <a:spcBef>
                <a:spcPts val="1400"/>
              </a:spcBef>
              <a:spcAft>
                <a:spcPts val="1200"/>
              </a:spcAft>
              <a:buClr>
                <a:schemeClr val="dk1"/>
              </a:buClr>
              <a:buSzPts val="1600"/>
              <a:buChar char="●"/>
            </a:pPr>
            <a:r>
              <a:rPr lang="en" sz="1600">
                <a:solidFill>
                  <a:schemeClr val="dk1"/>
                </a:solidFill>
              </a:rPr>
              <a:t>Can be central or peripheral in location.</a:t>
            </a:r>
            <a:r>
              <a:rPr lang="en" sz="1600">
                <a:solidFill>
                  <a:schemeClr val="dk1"/>
                </a:solidFill>
              </a:rPr>
              <a:t>.</a:t>
            </a:r>
            <a:endParaRPr sz="1600">
              <a:solidFill>
                <a:schemeClr val="dk1"/>
              </a:solidFill>
            </a:endParaRPr>
          </a:p>
        </p:txBody>
      </p:sp>
      <p:sp>
        <p:nvSpPr>
          <p:cNvPr id="1348" name="Google Shape;1348;p52"/>
          <p:cNvSpPr txBox="1"/>
          <p:nvPr>
            <p:ph idx="4294967295" type="subTitle"/>
          </p:nvPr>
        </p:nvSpPr>
        <p:spPr>
          <a:xfrm>
            <a:off x="173825" y="5805275"/>
            <a:ext cx="3257400" cy="4708200"/>
          </a:xfrm>
          <a:prstGeom prst="rect">
            <a:avLst/>
          </a:prstGeom>
          <a:ln cap="flat" cmpd="sng" w="9525">
            <a:solidFill>
              <a:srgbClr val="000000"/>
            </a:solidFill>
            <a:prstDash val="dashDot"/>
            <a:round/>
            <a:headEnd len="sm" w="sm" type="none"/>
            <a:tailEnd len="sm" w="sm" type="none"/>
          </a:ln>
        </p:spPr>
        <p:txBody>
          <a:bodyPr anchorCtr="0" anchor="t" bIns="107175" lIns="107175" spcFirstLastPara="1" rIns="107175" wrap="square" tIns="107175">
            <a:noAutofit/>
          </a:bodyPr>
          <a:lstStyle/>
          <a:p>
            <a:pPr indent="0" lvl="0" marL="0" rtl="0" algn="l">
              <a:spcBef>
                <a:spcPts val="0"/>
              </a:spcBef>
              <a:spcAft>
                <a:spcPts val="0"/>
              </a:spcAft>
              <a:buClr>
                <a:schemeClr val="dk1"/>
              </a:buClr>
              <a:buSzPts val="1300"/>
              <a:buFont typeface="Arial"/>
              <a:buNone/>
            </a:pPr>
            <a:r>
              <a:rPr lang="en" sz="2100">
                <a:solidFill>
                  <a:schemeClr val="dk1"/>
                </a:solidFill>
                <a:latin typeface="Black Han Sans"/>
                <a:ea typeface="Black Han Sans"/>
                <a:cs typeface="Black Han Sans"/>
                <a:sym typeface="Black Han Sans"/>
              </a:rPr>
              <a:t>Complications &amp; Prognosis:</a:t>
            </a:r>
            <a:endParaRPr sz="2800">
              <a:solidFill>
                <a:schemeClr val="dk1"/>
              </a:solidFill>
              <a:latin typeface="Black Han Sans"/>
              <a:ea typeface="Black Han Sans"/>
              <a:cs typeface="Black Han Sans"/>
              <a:sym typeface="Black Han Sans"/>
            </a:endParaRPr>
          </a:p>
          <a:p>
            <a:pPr indent="-355600" lvl="0" marL="533400" rtl="0" algn="l">
              <a:spcBef>
                <a:spcPts val="1400"/>
              </a:spcBef>
              <a:spcAft>
                <a:spcPts val="0"/>
              </a:spcAft>
              <a:buClr>
                <a:schemeClr val="dk1"/>
              </a:buClr>
              <a:buSzPts val="1600"/>
              <a:buChar char="●"/>
            </a:pPr>
            <a:r>
              <a:rPr lang="en" sz="1600">
                <a:solidFill>
                  <a:schemeClr val="dk1"/>
                </a:solidFill>
              </a:rPr>
              <a:t>Tumor cells produce </a:t>
            </a:r>
            <a:r>
              <a:rPr lang="en" sz="1600">
                <a:solidFill>
                  <a:srgbClr val="FF0000"/>
                </a:solidFill>
              </a:rPr>
              <a:t>serotonin</a:t>
            </a:r>
            <a:r>
              <a:rPr lang="en" sz="1600">
                <a:solidFill>
                  <a:srgbClr val="CC0000"/>
                </a:solidFill>
              </a:rPr>
              <a:t> </a:t>
            </a:r>
            <a:r>
              <a:rPr lang="en" sz="1600">
                <a:solidFill>
                  <a:schemeClr val="dk1"/>
                </a:solidFill>
              </a:rPr>
              <a:t>&amp; </a:t>
            </a:r>
            <a:r>
              <a:rPr lang="en" sz="1600">
                <a:solidFill>
                  <a:srgbClr val="FF0000"/>
                </a:solidFill>
              </a:rPr>
              <a:t>bradykinin</a:t>
            </a:r>
            <a:r>
              <a:rPr lang="en" sz="1600">
                <a:solidFill>
                  <a:srgbClr val="CC0000"/>
                </a:solidFill>
              </a:rPr>
              <a:t> </a:t>
            </a:r>
            <a:r>
              <a:rPr lang="en" sz="1600">
                <a:solidFill>
                  <a:schemeClr val="dk1"/>
                </a:solidFill>
              </a:rPr>
              <a:t>→ </a:t>
            </a:r>
            <a:r>
              <a:rPr lang="en" sz="1600">
                <a:solidFill>
                  <a:srgbClr val="FF0000"/>
                </a:solidFill>
              </a:rPr>
              <a:t>carcinoid</a:t>
            </a:r>
            <a:r>
              <a:rPr lang="en" sz="1600">
                <a:solidFill>
                  <a:srgbClr val="CC0000"/>
                </a:solidFill>
              </a:rPr>
              <a:t> </a:t>
            </a:r>
            <a:r>
              <a:rPr lang="en" sz="1600">
                <a:solidFill>
                  <a:schemeClr val="dk1"/>
                </a:solidFill>
              </a:rPr>
              <a:t>syndrome.</a:t>
            </a:r>
            <a:endParaRPr sz="1600">
              <a:solidFill>
                <a:schemeClr val="dk1"/>
              </a:solidFill>
            </a:endParaRPr>
          </a:p>
          <a:p>
            <a:pPr indent="-355600" lvl="0" marL="533400" rtl="0" algn="l">
              <a:spcBef>
                <a:spcPts val="1200"/>
              </a:spcBef>
              <a:spcAft>
                <a:spcPts val="0"/>
              </a:spcAft>
              <a:buClr>
                <a:schemeClr val="dk1"/>
              </a:buClr>
              <a:buSzPts val="1600"/>
              <a:buChar char="●"/>
            </a:pPr>
            <a:r>
              <a:rPr lang="en" sz="1600">
                <a:solidFill>
                  <a:srgbClr val="FF0000"/>
                </a:solidFill>
              </a:rPr>
              <a:t>Low malignancy</a:t>
            </a:r>
            <a:r>
              <a:rPr lang="en" sz="1600">
                <a:solidFill>
                  <a:schemeClr val="dk1"/>
                </a:solidFill>
              </a:rPr>
              <a:t> </a:t>
            </a:r>
            <a:r>
              <a:rPr lang="en" sz="1600">
                <a:solidFill>
                  <a:srgbClr val="9E9E9E"/>
                </a:solidFill>
              </a:rPr>
              <a:t>(slow growing tumor).</a:t>
            </a:r>
            <a:endParaRPr sz="1600">
              <a:solidFill>
                <a:srgbClr val="9E9E9E"/>
              </a:solidFill>
            </a:endParaRPr>
          </a:p>
          <a:p>
            <a:pPr indent="-355600" lvl="0" marL="533400" rtl="0" algn="l">
              <a:spcBef>
                <a:spcPts val="1200"/>
              </a:spcBef>
              <a:spcAft>
                <a:spcPts val="0"/>
              </a:spcAft>
              <a:buClr>
                <a:schemeClr val="dk1"/>
              </a:buClr>
              <a:buSzPts val="1600"/>
              <a:buChar char="●"/>
            </a:pPr>
            <a:r>
              <a:rPr lang="en" sz="1600">
                <a:solidFill>
                  <a:schemeClr val="dk1"/>
                </a:solidFill>
              </a:rPr>
              <a:t>Often </a:t>
            </a:r>
            <a:r>
              <a:rPr lang="en" sz="1600">
                <a:solidFill>
                  <a:srgbClr val="FF0000"/>
                </a:solidFill>
              </a:rPr>
              <a:t>respectable &amp; curable.</a:t>
            </a:r>
            <a:endParaRPr sz="1600">
              <a:solidFill>
                <a:srgbClr val="FF0000"/>
              </a:solidFill>
            </a:endParaRPr>
          </a:p>
          <a:p>
            <a:pPr indent="-355600" lvl="0" marL="533400" rtl="0" algn="l">
              <a:spcBef>
                <a:spcPts val="1200"/>
              </a:spcBef>
              <a:spcAft>
                <a:spcPts val="0"/>
              </a:spcAft>
              <a:buClr>
                <a:schemeClr val="dk1"/>
              </a:buClr>
              <a:buSzPts val="1600"/>
              <a:buChar char="●"/>
            </a:pPr>
            <a:r>
              <a:rPr lang="en" sz="1600">
                <a:solidFill>
                  <a:schemeClr val="dk1"/>
                </a:solidFill>
              </a:rPr>
              <a:t>Spreads by </a:t>
            </a:r>
            <a:r>
              <a:rPr lang="en" sz="1600">
                <a:solidFill>
                  <a:srgbClr val="FF0000"/>
                </a:solidFill>
              </a:rPr>
              <a:t>direct extension</a:t>
            </a:r>
            <a:r>
              <a:rPr lang="en" sz="1600">
                <a:solidFill>
                  <a:schemeClr val="dk1"/>
                </a:solidFill>
              </a:rPr>
              <a:t> into adjacent tissue.</a:t>
            </a:r>
            <a:endParaRPr sz="1600">
              <a:solidFill>
                <a:schemeClr val="dk1"/>
              </a:solidFill>
            </a:endParaRPr>
          </a:p>
          <a:p>
            <a:pPr indent="-355600" lvl="0" marL="533400" rtl="0" algn="l">
              <a:spcBef>
                <a:spcPts val="1200"/>
              </a:spcBef>
              <a:spcAft>
                <a:spcPts val="1200"/>
              </a:spcAft>
              <a:buClr>
                <a:schemeClr val="dk1"/>
              </a:buClr>
              <a:buSzPts val="1600"/>
              <a:buChar char="●"/>
            </a:pPr>
            <a:r>
              <a:rPr lang="en" sz="1600">
                <a:solidFill>
                  <a:schemeClr val="dk1"/>
                </a:solidFill>
              </a:rPr>
              <a:t>Mainly seen as </a:t>
            </a:r>
            <a:r>
              <a:rPr lang="en" sz="1600">
                <a:solidFill>
                  <a:srgbClr val="FF0000"/>
                </a:solidFill>
              </a:rPr>
              <a:t>endobronchial lesions</a:t>
            </a:r>
            <a:r>
              <a:rPr lang="en" sz="1600">
                <a:solidFill>
                  <a:schemeClr val="dk1"/>
                </a:solidFill>
              </a:rPr>
              <a:t>.</a:t>
            </a:r>
            <a:endParaRPr sz="1600">
              <a:solidFill>
                <a:schemeClr val="dk1"/>
              </a:solidFill>
            </a:endParaRPr>
          </a:p>
        </p:txBody>
      </p:sp>
      <p:sp>
        <p:nvSpPr>
          <p:cNvPr id="1349" name="Google Shape;1349;p52"/>
          <p:cNvSpPr txBox="1"/>
          <p:nvPr>
            <p:ph idx="4294967295" type="subTitle"/>
          </p:nvPr>
        </p:nvSpPr>
        <p:spPr>
          <a:xfrm>
            <a:off x="3615800" y="6126925"/>
            <a:ext cx="3854700" cy="4009500"/>
          </a:xfrm>
          <a:prstGeom prst="rect">
            <a:avLst/>
          </a:prstGeom>
          <a:ln cap="flat" cmpd="sng" w="9525">
            <a:solidFill>
              <a:srgbClr val="000000"/>
            </a:solidFill>
            <a:prstDash val="dashDot"/>
            <a:round/>
            <a:headEnd len="sm" w="sm" type="none"/>
            <a:tailEnd len="sm" w="sm" type="none"/>
          </a:ln>
        </p:spPr>
        <p:txBody>
          <a:bodyPr anchorCtr="0" anchor="t" bIns="107175" lIns="107175" spcFirstLastPara="1" rIns="107175" wrap="square" tIns="107175">
            <a:noAutofit/>
          </a:bodyPr>
          <a:lstStyle/>
          <a:p>
            <a:pPr indent="0" lvl="0" marL="0" rtl="0" algn="l">
              <a:spcBef>
                <a:spcPts val="0"/>
              </a:spcBef>
              <a:spcAft>
                <a:spcPts val="0"/>
              </a:spcAft>
              <a:buClr>
                <a:schemeClr val="dk1"/>
              </a:buClr>
              <a:buSzPts val="1300"/>
              <a:buFont typeface="Arial"/>
              <a:buNone/>
            </a:pPr>
            <a:r>
              <a:rPr lang="en" sz="2100">
                <a:solidFill>
                  <a:schemeClr val="dk1"/>
                </a:solidFill>
                <a:latin typeface="Black Han Sans"/>
                <a:ea typeface="Black Han Sans"/>
                <a:cs typeface="Black Han Sans"/>
                <a:sym typeface="Black Han Sans"/>
              </a:rPr>
              <a:t>Types: </a:t>
            </a:r>
            <a:endParaRPr sz="2800">
              <a:solidFill>
                <a:schemeClr val="dk1"/>
              </a:solidFill>
              <a:latin typeface="Black Han Sans"/>
              <a:ea typeface="Black Han Sans"/>
              <a:cs typeface="Black Han Sans"/>
              <a:sym typeface="Black Han Sans"/>
            </a:endParaRPr>
          </a:p>
          <a:p>
            <a:pPr indent="-330200" lvl="0" marL="457200" rtl="0" algn="l">
              <a:spcBef>
                <a:spcPts val="1400"/>
              </a:spcBef>
              <a:spcAft>
                <a:spcPts val="0"/>
              </a:spcAft>
              <a:buClr>
                <a:schemeClr val="dk1"/>
              </a:buClr>
              <a:buSzPts val="1600"/>
              <a:buFont typeface="Black Han Sans"/>
              <a:buAutoNum type="arabicPeriod"/>
            </a:pPr>
            <a:r>
              <a:rPr lang="en" sz="1600">
                <a:solidFill>
                  <a:schemeClr val="dk1"/>
                </a:solidFill>
                <a:latin typeface="Black Han Sans"/>
                <a:ea typeface="Black Han Sans"/>
                <a:cs typeface="Black Han Sans"/>
                <a:sym typeface="Black Han Sans"/>
              </a:rPr>
              <a:t> Atypical Carcinoid</a:t>
            </a:r>
            <a:endParaRPr sz="1600">
              <a:solidFill>
                <a:schemeClr val="dk1"/>
              </a:solidFill>
              <a:latin typeface="Black Han Sans"/>
              <a:ea typeface="Black Han Sans"/>
              <a:cs typeface="Black Han Sans"/>
              <a:sym typeface="Black Han Sans"/>
            </a:endParaRPr>
          </a:p>
          <a:p>
            <a:pPr indent="0" lvl="0" marL="0" rtl="0" algn="l">
              <a:lnSpc>
                <a:spcPct val="100000"/>
              </a:lnSpc>
              <a:spcBef>
                <a:spcPts val="1200"/>
              </a:spcBef>
              <a:spcAft>
                <a:spcPts val="0"/>
              </a:spcAft>
              <a:buNone/>
            </a:pPr>
            <a:r>
              <a:rPr lang="en" sz="1600">
                <a:solidFill>
                  <a:schemeClr val="dk1"/>
                </a:solidFill>
              </a:rPr>
              <a:t>Tumors display a </a:t>
            </a:r>
            <a:r>
              <a:rPr lang="en" sz="1600">
                <a:solidFill>
                  <a:srgbClr val="FF0000"/>
                </a:solidFill>
              </a:rPr>
              <a:t>higher mitotic</a:t>
            </a:r>
            <a:r>
              <a:rPr lang="en" sz="1600">
                <a:solidFill>
                  <a:schemeClr val="dk1"/>
                </a:solidFill>
              </a:rPr>
              <a:t> rate and </a:t>
            </a:r>
            <a:r>
              <a:rPr lang="en" sz="1600">
                <a:solidFill>
                  <a:srgbClr val="FF0000"/>
                </a:solidFill>
              </a:rPr>
              <a:t>small foci of necrosis</a:t>
            </a:r>
            <a:r>
              <a:rPr lang="en" sz="1600">
                <a:solidFill>
                  <a:schemeClr val="dk1"/>
                </a:solidFill>
              </a:rPr>
              <a:t>.</a:t>
            </a:r>
            <a:endParaRPr sz="1600">
              <a:solidFill>
                <a:schemeClr val="dk1"/>
              </a:solidFill>
            </a:endParaRPr>
          </a:p>
          <a:p>
            <a:pPr indent="0" lvl="0" marL="0" rtl="0" algn="l">
              <a:lnSpc>
                <a:spcPct val="100000"/>
              </a:lnSpc>
              <a:spcBef>
                <a:spcPts val="1200"/>
              </a:spcBef>
              <a:spcAft>
                <a:spcPts val="0"/>
              </a:spcAft>
              <a:buNone/>
            </a:pPr>
            <a:r>
              <a:rPr lang="en" sz="1600">
                <a:solidFill>
                  <a:schemeClr val="dk1"/>
                </a:solidFill>
              </a:rPr>
              <a:t>Higher incidence of </a:t>
            </a:r>
            <a:r>
              <a:rPr lang="en" sz="1600">
                <a:solidFill>
                  <a:srgbClr val="FF0000"/>
                </a:solidFill>
              </a:rPr>
              <a:t>lymph node &amp; distant metastasis</a:t>
            </a:r>
            <a:r>
              <a:rPr lang="en" sz="1600">
                <a:solidFill>
                  <a:schemeClr val="dk1"/>
                </a:solidFill>
              </a:rPr>
              <a:t> than typical carcinoids.</a:t>
            </a:r>
            <a:endParaRPr sz="1600">
              <a:solidFill>
                <a:schemeClr val="dk1"/>
              </a:solidFill>
            </a:endParaRPr>
          </a:p>
          <a:p>
            <a:pPr indent="-330200" lvl="0" marL="457200" rtl="0" algn="l">
              <a:lnSpc>
                <a:spcPct val="100000"/>
              </a:lnSpc>
              <a:spcBef>
                <a:spcPts val="1200"/>
              </a:spcBef>
              <a:spcAft>
                <a:spcPts val="0"/>
              </a:spcAft>
              <a:buClr>
                <a:schemeClr val="dk1"/>
              </a:buClr>
              <a:buSzPts val="1600"/>
              <a:buFont typeface="Black Han Sans"/>
              <a:buAutoNum type="arabicPeriod"/>
            </a:pPr>
            <a:r>
              <a:rPr lang="en" sz="1600">
                <a:solidFill>
                  <a:schemeClr val="dk1"/>
                </a:solidFill>
                <a:latin typeface="Black Han Sans"/>
                <a:ea typeface="Black Han Sans"/>
                <a:cs typeface="Black Han Sans"/>
                <a:sym typeface="Black Han Sans"/>
              </a:rPr>
              <a:t>Typical Carcinoids</a:t>
            </a:r>
            <a:endParaRPr sz="1600">
              <a:solidFill>
                <a:schemeClr val="dk1"/>
              </a:solidFill>
              <a:latin typeface="Black Han Sans"/>
              <a:ea typeface="Black Han Sans"/>
              <a:cs typeface="Black Han Sans"/>
              <a:sym typeface="Black Han Sans"/>
            </a:endParaRPr>
          </a:p>
          <a:p>
            <a:pPr indent="0" lvl="0" marL="0" rtl="0" algn="l">
              <a:lnSpc>
                <a:spcPct val="100000"/>
              </a:lnSpc>
              <a:spcBef>
                <a:spcPts val="1200"/>
              </a:spcBef>
              <a:spcAft>
                <a:spcPts val="0"/>
              </a:spcAft>
              <a:buNone/>
            </a:pPr>
            <a:r>
              <a:rPr lang="en" sz="1600">
                <a:solidFill>
                  <a:schemeClr val="dk1"/>
                </a:solidFill>
              </a:rPr>
              <a:t>Composed of </a:t>
            </a:r>
            <a:r>
              <a:rPr lang="en" sz="1600">
                <a:solidFill>
                  <a:srgbClr val="FF0000"/>
                </a:solidFill>
              </a:rPr>
              <a:t>nests of uniform cells</a:t>
            </a:r>
            <a:r>
              <a:rPr lang="en" sz="1600">
                <a:solidFill>
                  <a:schemeClr val="dk1"/>
                </a:solidFill>
              </a:rPr>
              <a:t> that have </a:t>
            </a:r>
            <a:r>
              <a:rPr lang="en" sz="1600">
                <a:solidFill>
                  <a:srgbClr val="FF0000"/>
                </a:solidFill>
              </a:rPr>
              <a:t>regular round nuclei</a:t>
            </a:r>
            <a:r>
              <a:rPr lang="en" sz="1600">
                <a:solidFill>
                  <a:schemeClr val="dk1"/>
                </a:solidFill>
              </a:rPr>
              <a:t> with </a:t>
            </a:r>
            <a:r>
              <a:rPr lang="en" sz="1600">
                <a:solidFill>
                  <a:srgbClr val="FF0000"/>
                </a:solidFill>
              </a:rPr>
              <a:t>“salt-and-pepper” chromatin</a:t>
            </a:r>
            <a:r>
              <a:rPr lang="en" sz="1600">
                <a:solidFill>
                  <a:schemeClr val="dk1"/>
                </a:solidFill>
              </a:rPr>
              <a:t>, absent or </a:t>
            </a:r>
            <a:r>
              <a:rPr lang="en" sz="1600">
                <a:solidFill>
                  <a:srgbClr val="FF0000"/>
                </a:solidFill>
              </a:rPr>
              <a:t>rare mitoses &amp; little pleomorphism</a:t>
            </a:r>
            <a:r>
              <a:rPr lang="en" sz="1600">
                <a:solidFill>
                  <a:schemeClr val="dk1"/>
                </a:solidFill>
              </a:rPr>
              <a:t>.</a:t>
            </a:r>
            <a:endParaRPr sz="1600">
              <a:solidFill>
                <a:schemeClr val="dk1"/>
              </a:solidFill>
            </a:endParaRPr>
          </a:p>
          <a:p>
            <a:pPr indent="0" lvl="0" marL="0" rtl="0" algn="l">
              <a:spcBef>
                <a:spcPts val="1200"/>
              </a:spcBef>
              <a:spcAft>
                <a:spcPts val="1200"/>
              </a:spcAft>
              <a:buNone/>
            </a:pPr>
            <a:r>
              <a:t/>
            </a:r>
            <a:endParaRPr sz="160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3" name="Shape 1353"/>
        <p:cNvGrpSpPr/>
        <p:nvPr/>
      </p:nvGrpSpPr>
      <p:grpSpPr>
        <a:xfrm>
          <a:off x="0" y="0"/>
          <a:ext cx="0" cy="0"/>
          <a:chOff x="0" y="0"/>
          <a:chExt cx="0" cy="0"/>
        </a:xfrm>
      </p:grpSpPr>
      <p:sp>
        <p:nvSpPr>
          <p:cNvPr id="1354" name="Google Shape;1354;p53"/>
          <p:cNvSpPr txBox="1"/>
          <p:nvPr>
            <p:ph type="title"/>
          </p:nvPr>
        </p:nvSpPr>
        <p:spPr>
          <a:xfrm>
            <a:off x="624075" y="929603"/>
            <a:ext cx="6752700" cy="1391400"/>
          </a:xfrm>
          <a:prstGeom prst="rect">
            <a:avLst/>
          </a:prstGeom>
        </p:spPr>
        <p:txBody>
          <a:bodyPr anchorCtr="0" anchor="t" bIns="107175" lIns="107175" spcFirstLastPara="1" rIns="107175" wrap="square" tIns="107175">
            <a:noAutofit/>
          </a:bodyPr>
          <a:lstStyle/>
          <a:p>
            <a:pPr indent="0" lvl="0" marL="0" rtl="0" algn="ctr">
              <a:spcBef>
                <a:spcPts val="0"/>
              </a:spcBef>
              <a:spcAft>
                <a:spcPts val="0"/>
              </a:spcAft>
              <a:buNone/>
            </a:pPr>
            <a:r>
              <a:rPr lang="en" sz="2900"/>
              <a:t>Carcinoid Tumors</a:t>
            </a:r>
            <a:endParaRPr sz="2900"/>
          </a:p>
          <a:p>
            <a:pPr indent="0" lvl="0" marL="0" rtl="0" algn="ctr">
              <a:spcBef>
                <a:spcPts val="0"/>
              </a:spcBef>
              <a:spcAft>
                <a:spcPts val="0"/>
              </a:spcAft>
              <a:buNone/>
            </a:pPr>
            <a:r>
              <a:t/>
            </a:r>
            <a:endParaRPr sz="2900"/>
          </a:p>
          <a:p>
            <a:pPr indent="0" lvl="0" marL="0" rtl="0" algn="ctr">
              <a:spcBef>
                <a:spcPts val="0"/>
              </a:spcBef>
              <a:spcAft>
                <a:spcPts val="0"/>
              </a:spcAft>
              <a:buNone/>
            </a:pPr>
            <a:r>
              <a:rPr lang="en" sz="2100"/>
              <a:t>Morphology</a:t>
            </a:r>
            <a:endParaRPr sz="2100"/>
          </a:p>
        </p:txBody>
      </p:sp>
      <p:pic>
        <p:nvPicPr>
          <p:cNvPr id="1355" name="Google Shape;1355;p53"/>
          <p:cNvPicPr preferRelativeResize="0"/>
          <p:nvPr/>
        </p:nvPicPr>
        <p:blipFill>
          <a:blip r:embed="rId3">
            <a:alphaModFix/>
          </a:blip>
          <a:stretch>
            <a:fillRect/>
          </a:stretch>
        </p:blipFill>
        <p:spPr>
          <a:xfrm>
            <a:off x="770113" y="4766050"/>
            <a:ext cx="3004856" cy="2271678"/>
          </a:xfrm>
          <a:prstGeom prst="rect">
            <a:avLst/>
          </a:prstGeom>
          <a:noFill/>
          <a:ln>
            <a:noFill/>
          </a:ln>
        </p:spPr>
      </p:pic>
      <p:pic>
        <p:nvPicPr>
          <p:cNvPr id="1356" name="Google Shape;1356;p53"/>
          <p:cNvPicPr preferRelativeResize="0"/>
          <p:nvPr/>
        </p:nvPicPr>
        <p:blipFill>
          <a:blip r:embed="rId4">
            <a:alphaModFix/>
          </a:blip>
          <a:stretch>
            <a:fillRect/>
          </a:stretch>
        </p:blipFill>
        <p:spPr>
          <a:xfrm>
            <a:off x="4254681" y="4808467"/>
            <a:ext cx="2976056" cy="2186844"/>
          </a:xfrm>
          <a:prstGeom prst="rect">
            <a:avLst/>
          </a:prstGeom>
          <a:noFill/>
          <a:ln>
            <a:noFill/>
          </a:ln>
        </p:spPr>
      </p:pic>
      <p:pic>
        <p:nvPicPr>
          <p:cNvPr id="1357" name="Google Shape;1357;p53"/>
          <p:cNvPicPr preferRelativeResize="0"/>
          <p:nvPr/>
        </p:nvPicPr>
        <p:blipFill>
          <a:blip r:embed="rId5">
            <a:alphaModFix/>
          </a:blip>
          <a:stretch>
            <a:fillRect/>
          </a:stretch>
        </p:blipFill>
        <p:spPr>
          <a:xfrm>
            <a:off x="770113" y="7228428"/>
            <a:ext cx="3004856" cy="2215122"/>
          </a:xfrm>
          <a:prstGeom prst="rect">
            <a:avLst/>
          </a:prstGeom>
          <a:noFill/>
          <a:ln>
            <a:noFill/>
          </a:ln>
        </p:spPr>
      </p:pic>
      <p:pic>
        <p:nvPicPr>
          <p:cNvPr id="1358" name="Google Shape;1358;p53"/>
          <p:cNvPicPr preferRelativeResize="0"/>
          <p:nvPr/>
        </p:nvPicPr>
        <p:blipFill>
          <a:blip r:embed="rId6">
            <a:alphaModFix/>
          </a:blip>
          <a:stretch>
            <a:fillRect/>
          </a:stretch>
        </p:blipFill>
        <p:spPr>
          <a:xfrm>
            <a:off x="4278681" y="7219001"/>
            <a:ext cx="2928055" cy="2233974"/>
          </a:xfrm>
          <a:prstGeom prst="rect">
            <a:avLst/>
          </a:prstGeom>
          <a:noFill/>
          <a:ln>
            <a:noFill/>
          </a:ln>
        </p:spPr>
      </p:pic>
      <p:sp>
        <p:nvSpPr>
          <p:cNvPr id="1359" name="Google Shape;1359;p53"/>
          <p:cNvSpPr txBox="1"/>
          <p:nvPr/>
        </p:nvSpPr>
        <p:spPr>
          <a:xfrm>
            <a:off x="1226850" y="3945738"/>
            <a:ext cx="5547300" cy="615600"/>
          </a:xfrm>
          <a:prstGeom prst="rect">
            <a:avLst/>
          </a:prstGeom>
          <a:noFill/>
          <a:ln cap="flat" cmpd="sng" w="9525">
            <a:solidFill>
              <a:srgbClr val="6AA84F"/>
            </a:solidFill>
            <a:prstDash val="dot"/>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a:solidFill>
                  <a:srgbClr val="6AA84F"/>
                </a:solidFill>
                <a:latin typeface="Krub"/>
                <a:ea typeface="Krub"/>
                <a:cs typeface="Krub"/>
                <a:sym typeface="Krub"/>
              </a:rPr>
              <a:t>Composed of uniform cuboidal cells that have regular round nuclei with few mitoses and little or no anaplasia.</a:t>
            </a:r>
            <a:endParaRPr>
              <a:solidFill>
                <a:srgbClr val="6AA84F"/>
              </a:solidFill>
              <a:latin typeface="Krub"/>
              <a:ea typeface="Krub"/>
              <a:cs typeface="Krub"/>
              <a:sym typeface="Krub"/>
            </a:endParaRPr>
          </a:p>
        </p:txBody>
      </p:sp>
      <p:sp>
        <p:nvSpPr>
          <p:cNvPr id="1360" name="Google Shape;1360;p53"/>
          <p:cNvSpPr txBox="1"/>
          <p:nvPr>
            <p:ph idx="4294967295" type="subTitle"/>
          </p:nvPr>
        </p:nvSpPr>
        <p:spPr>
          <a:xfrm>
            <a:off x="782250" y="2553325"/>
            <a:ext cx="6436500" cy="1187700"/>
          </a:xfrm>
          <a:prstGeom prst="rect">
            <a:avLst/>
          </a:prstGeom>
          <a:ln cap="flat" cmpd="sng" w="9525">
            <a:solidFill>
              <a:srgbClr val="000000"/>
            </a:solidFill>
            <a:prstDash val="dashDot"/>
            <a:round/>
            <a:headEnd len="sm" w="sm" type="none"/>
            <a:tailEnd len="sm" w="sm" type="none"/>
          </a:ln>
        </p:spPr>
        <p:txBody>
          <a:bodyPr anchorCtr="0" anchor="t" bIns="107175" lIns="107175" spcFirstLastPara="1" rIns="107175" wrap="square" tIns="107175">
            <a:noAutofit/>
          </a:bodyPr>
          <a:lstStyle/>
          <a:p>
            <a:pPr indent="0" lvl="0" marL="0" rtl="0" algn="l">
              <a:spcBef>
                <a:spcPts val="0"/>
              </a:spcBef>
              <a:spcAft>
                <a:spcPts val="1200"/>
              </a:spcAft>
              <a:buNone/>
            </a:pPr>
            <a:r>
              <a:rPr lang="en" sz="1600">
                <a:solidFill>
                  <a:schemeClr val="dk1"/>
                </a:solidFill>
              </a:rPr>
              <a:t>Both small cell carcinoma (high grade) and carcinoid (low grade) are neuroendocrine tumors as both arise from the neuroendocrine cells (from bronchial epithelium) normally present in the lung</a:t>
            </a:r>
            <a:r>
              <a:rPr lang="en" sz="1600">
                <a:solidFill>
                  <a:schemeClr val="dk1"/>
                </a:solidFill>
              </a:rPr>
              <a:t>.</a:t>
            </a:r>
            <a:endParaRPr sz="1600">
              <a:solidFill>
                <a:schemeClr val="dk1"/>
              </a:solidFill>
            </a:endParaRPr>
          </a:p>
        </p:txBody>
      </p:sp>
      <p:sp>
        <p:nvSpPr>
          <p:cNvPr id="1361" name="Google Shape;1361;p53"/>
          <p:cNvSpPr txBox="1"/>
          <p:nvPr/>
        </p:nvSpPr>
        <p:spPr>
          <a:xfrm>
            <a:off x="4240300" y="9545250"/>
            <a:ext cx="3004800" cy="846600"/>
          </a:xfrm>
          <a:prstGeom prst="rect">
            <a:avLst/>
          </a:prstGeom>
          <a:noFill/>
          <a:ln cap="flat" cmpd="sng" w="9525">
            <a:solidFill>
              <a:srgbClr val="6AA84F"/>
            </a:solidFill>
            <a:prstDash val="dot"/>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6AA84F"/>
                </a:solidFill>
                <a:latin typeface="Krub"/>
                <a:ea typeface="Krub"/>
                <a:cs typeface="Krub"/>
                <a:sym typeface="Krub"/>
              </a:rPr>
              <a:t>Electron microscopy:</a:t>
            </a:r>
            <a:endParaRPr b="1" sz="1500">
              <a:solidFill>
                <a:srgbClr val="6AA84F"/>
              </a:solidFill>
              <a:latin typeface="Krub"/>
              <a:ea typeface="Krub"/>
              <a:cs typeface="Krub"/>
              <a:sym typeface="Krub"/>
            </a:endParaRPr>
          </a:p>
          <a:p>
            <a:pPr indent="0" lvl="0" marL="0" rtl="0" algn="l">
              <a:spcBef>
                <a:spcPts val="0"/>
              </a:spcBef>
              <a:spcAft>
                <a:spcPts val="0"/>
              </a:spcAft>
              <a:buNone/>
            </a:pPr>
            <a:r>
              <a:rPr lang="en">
                <a:latin typeface="Krub"/>
                <a:ea typeface="Krub"/>
                <a:cs typeface="Krub"/>
                <a:sym typeface="Krub"/>
              </a:rPr>
              <a:t>Dense-core neurosecretory</a:t>
            </a:r>
            <a:endParaRPr>
              <a:latin typeface="Krub"/>
              <a:ea typeface="Krub"/>
              <a:cs typeface="Krub"/>
              <a:sym typeface="Krub"/>
            </a:endParaRPr>
          </a:p>
          <a:p>
            <a:pPr indent="0" lvl="0" marL="0" rtl="0" algn="l">
              <a:spcBef>
                <a:spcPts val="0"/>
              </a:spcBef>
              <a:spcAft>
                <a:spcPts val="0"/>
              </a:spcAft>
              <a:buNone/>
            </a:pPr>
            <a:r>
              <a:rPr lang="en">
                <a:latin typeface="Krub"/>
                <a:ea typeface="Krub"/>
                <a:cs typeface="Krub"/>
                <a:sym typeface="Krub"/>
              </a:rPr>
              <a:t>granules</a:t>
            </a:r>
            <a:endParaRPr>
              <a:latin typeface="Krub"/>
              <a:ea typeface="Krub"/>
              <a:cs typeface="Krub"/>
              <a:sym typeface="Krub"/>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5" name="Shape 1365"/>
        <p:cNvGrpSpPr/>
        <p:nvPr/>
      </p:nvGrpSpPr>
      <p:grpSpPr>
        <a:xfrm>
          <a:off x="0" y="0"/>
          <a:ext cx="0" cy="0"/>
          <a:chOff x="0" y="0"/>
          <a:chExt cx="0" cy="0"/>
        </a:xfrm>
      </p:grpSpPr>
      <p:sp>
        <p:nvSpPr>
          <p:cNvPr id="1366" name="Google Shape;1366;p54"/>
          <p:cNvSpPr txBox="1"/>
          <p:nvPr>
            <p:ph type="title"/>
          </p:nvPr>
        </p:nvSpPr>
        <p:spPr>
          <a:xfrm>
            <a:off x="624150" y="635828"/>
            <a:ext cx="6752700" cy="1391400"/>
          </a:xfrm>
          <a:prstGeom prst="rect">
            <a:avLst/>
          </a:prstGeom>
        </p:spPr>
        <p:txBody>
          <a:bodyPr anchorCtr="0" anchor="t" bIns="107175" lIns="107175" spcFirstLastPara="1" rIns="107175" wrap="square" tIns="107175">
            <a:noAutofit/>
          </a:bodyPr>
          <a:lstStyle/>
          <a:p>
            <a:pPr indent="0" lvl="0" marL="0" rtl="0" algn="ctr">
              <a:spcBef>
                <a:spcPts val="0"/>
              </a:spcBef>
              <a:spcAft>
                <a:spcPts val="0"/>
              </a:spcAft>
              <a:buNone/>
            </a:pPr>
            <a:r>
              <a:rPr lang="en" sz="2900"/>
              <a:t>SCLC: Small Cell Carcinoma (Oat Cell Cancer)</a:t>
            </a:r>
            <a:endParaRPr sz="2900"/>
          </a:p>
        </p:txBody>
      </p:sp>
      <p:sp>
        <p:nvSpPr>
          <p:cNvPr id="1367" name="Google Shape;1367;p54"/>
          <p:cNvSpPr txBox="1"/>
          <p:nvPr>
            <p:ph idx="4294967295" type="subTitle"/>
          </p:nvPr>
        </p:nvSpPr>
        <p:spPr>
          <a:xfrm>
            <a:off x="3615800" y="2113325"/>
            <a:ext cx="3854700" cy="1999800"/>
          </a:xfrm>
          <a:prstGeom prst="rect">
            <a:avLst/>
          </a:prstGeom>
          <a:ln cap="flat" cmpd="sng" w="9525">
            <a:solidFill>
              <a:srgbClr val="000000"/>
            </a:solidFill>
            <a:prstDash val="dashDot"/>
            <a:round/>
            <a:headEnd len="sm" w="sm" type="none"/>
            <a:tailEnd len="sm" w="sm" type="none"/>
          </a:ln>
        </p:spPr>
        <p:txBody>
          <a:bodyPr anchorCtr="0" anchor="t" bIns="107175" lIns="107175" spcFirstLastPara="1" rIns="107175" wrap="square" tIns="107175">
            <a:noAutofit/>
          </a:bodyPr>
          <a:lstStyle/>
          <a:p>
            <a:pPr indent="0" lvl="0" marL="0" rtl="0" algn="l">
              <a:spcBef>
                <a:spcPts val="0"/>
              </a:spcBef>
              <a:spcAft>
                <a:spcPts val="0"/>
              </a:spcAft>
              <a:buClr>
                <a:schemeClr val="dk1"/>
              </a:buClr>
              <a:buSzPts val="1300"/>
              <a:buFont typeface="Arial"/>
              <a:buNone/>
            </a:pPr>
            <a:r>
              <a:rPr lang="en" sz="2100">
                <a:solidFill>
                  <a:schemeClr val="dk1"/>
                </a:solidFill>
                <a:latin typeface="Black Han Sans"/>
                <a:ea typeface="Black Han Sans"/>
                <a:cs typeface="Black Han Sans"/>
                <a:sym typeface="Black Han Sans"/>
              </a:rPr>
              <a:t>Epidemiology:</a:t>
            </a:r>
            <a:endParaRPr sz="2800">
              <a:solidFill>
                <a:schemeClr val="dk1"/>
              </a:solidFill>
              <a:latin typeface="Black Han Sans"/>
              <a:ea typeface="Black Han Sans"/>
              <a:cs typeface="Black Han Sans"/>
              <a:sym typeface="Black Han Sans"/>
            </a:endParaRPr>
          </a:p>
          <a:p>
            <a:pPr indent="-355600" lvl="0" marL="533400" rtl="0" algn="l">
              <a:spcBef>
                <a:spcPts val="1400"/>
              </a:spcBef>
              <a:spcAft>
                <a:spcPts val="0"/>
              </a:spcAft>
              <a:buClr>
                <a:schemeClr val="dk1"/>
              </a:buClr>
              <a:buSzPts val="1600"/>
              <a:buChar char="●"/>
            </a:pPr>
            <a:r>
              <a:rPr lang="en" sz="1600">
                <a:solidFill>
                  <a:schemeClr val="dk1"/>
                </a:solidFill>
              </a:rPr>
              <a:t>Strongly </a:t>
            </a:r>
            <a:r>
              <a:rPr lang="en" sz="1600">
                <a:solidFill>
                  <a:srgbClr val="FF0000"/>
                </a:solidFill>
              </a:rPr>
              <a:t>associated </a:t>
            </a:r>
            <a:r>
              <a:rPr lang="en" sz="1600">
                <a:solidFill>
                  <a:schemeClr val="dk1"/>
                </a:solidFill>
              </a:rPr>
              <a:t>with cigarette </a:t>
            </a:r>
            <a:r>
              <a:rPr lang="en" sz="1600">
                <a:solidFill>
                  <a:srgbClr val="FF0000"/>
                </a:solidFill>
              </a:rPr>
              <a:t>smoking</a:t>
            </a:r>
            <a:r>
              <a:rPr lang="en" sz="1600">
                <a:solidFill>
                  <a:schemeClr val="dk1"/>
                </a:solidFill>
              </a:rPr>
              <a:t>. 95% of patients are smokers.</a:t>
            </a:r>
            <a:endParaRPr sz="1600">
              <a:solidFill>
                <a:schemeClr val="dk1"/>
              </a:solidFill>
            </a:endParaRPr>
          </a:p>
          <a:p>
            <a:pPr indent="-355600" lvl="0" marL="533400" rtl="0" algn="l">
              <a:spcBef>
                <a:spcPts val="1200"/>
              </a:spcBef>
              <a:spcAft>
                <a:spcPts val="1200"/>
              </a:spcAft>
              <a:buClr>
                <a:schemeClr val="dk1"/>
              </a:buClr>
              <a:buSzPts val="1600"/>
              <a:buChar char="●"/>
            </a:pPr>
            <a:r>
              <a:rPr lang="en" sz="1600">
                <a:solidFill>
                  <a:schemeClr val="dk1"/>
                </a:solidFill>
              </a:rPr>
              <a:t>More common in men.</a:t>
            </a:r>
            <a:endParaRPr sz="1600">
              <a:solidFill>
                <a:schemeClr val="dk1"/>
              </a:solidFill>
            </a:endParaRPr>
          </a:p>
        </p:txBody>
      </p:sp>
      <p:sp>
        <p:nvSpPr>
          <p:cNvPr id="1368" name="Google Shape;1368;p54"/>
          <p:cNvSpPr txBox="1"/>
          <p:nvPr>
            <p:ph idx="4294967295" type="subTitle"/>
          </p:nvPr>
        </p:nvSpPr>
        <p:spPr>
          <a:xfrm>
            <a:off x="173825" y="2113325"/>
            <a:ext cx="3257400" cy="1496100"/>
          </a:xfrm>
          <a:prstGeom prst="rect">
            <a:avLst/>
          </a:prstGeom>
          <a:ln cap="flat" cmpd="sng" w="9525">
            <a:solidFill>
              <a:srgbClr val="000000"/>
            </a:solidFill>
            <a:prstDash val="dashDot"/>
            <a:round/>
            <a:headEnd len="sm" w="sm" type="none"/>
            <a:tailEnd len="sm" w="sm" type="none"/>
          </a:ln>
        </p:spPr>
        <p:txBody>
          <a:bodyPr anchorCtr="0" anchor="t" bIns="107175" lIns="107175" spcFirstLastPara="1" rIns="107175" wrap="square" tIns="107175">
            <a:noAutofit/>
          </a:bodyPr>
          <a:lstStyle/>
          <a:p>
            <a:pPr indent="0" lvl="0" marL="0" rtl="0" algn="l">
              <a:spcBef>
                <a:spcPts val="0"/>
              </a:spcBef>
              <a:spcAft>
                <a:spcPts val="0"/>
              </a:spcAft>
              <a:buClr>
                <a:schemeClr val="dk1"/>
              </a:buClr>
              <a:buSzPts val="1300"/>
              <a:buFont typeface="Arial"/>
              <a:buNone/>
            </a:pPr>
            <a:r>
              <a:rPr lang="en" sz="2100">
                <a:solidFill>
                  <a:schemeClr val="dk1"/>
                </a:solidFill>
                <a:latin typeface="Black Han Sans"/>
                <a:ea typeface="Black Han Sans"/>
                <a:cs typeface="Black Han Sans"/>
                <a:sym typeface="Black Han Sans"/>
              </a:rPr>
              <a:t>Definition:</a:t>
            </a:r>
            <a:endParaRPr sz="1200">
              <a:solidFill>
                <a:schemeClr val="dk1"/>
              </a:solidFill>
            </a:endParaRPr>
          </a:p>
          <a:p>
            <a:pPr indent="-355600" lvl="0" marL="533400" rtl="0" algn="l">
              <a:spcBef>
                <a:spcPts val="1400"/>
              </a:spcBef>
              <a:spcAft>
                <a:spcPts val="1200"/>
              </a:spcAft>
              <a:buClr>
                <a:schemeClr val="dk1"/>
              </a:buClr>
              <a:buSzPts val="1600"/>
              <a:buChar char="●"/>
            </a:pPr>
            <a:r>
              <a:rPr lang="en" sz="1600">
                <a:solidFill>
                  <a:schemeClr val="dk1"/>
                </a:solidFill>
              </a:rPr>
              <a:t>A type neuroendocrine tumors </a:t>
            </a:r>
            <a:r>
              <a:rPr lang="en" sz="1600">
                <a:solidFill>
                  <a:srgbClr val="FF0000"/>
                </a:solidFill>
              </a:rPr>
              <a:t>arising from neuroendocrine cells.</a:t>
            </a:r>
            <a:endParaRPr sz="1600">
              <a:solidFill>
                <a:srgbClr val="FF0000"/>
              </a:solidFill>
            </a:endParaRPr>
          </a:p>
        </p:txBody>
      </p:sp>
      <p:sp>
        <p:nvSpPr>
          <p:cNvPr id="1369" name="Google Shape;1369;p54"/>
          <p:cNvSpPr txBox="1"/>
          <p:nvPr>
            <p:ph idx="4294967295" type="subTitle"/>
          </p:nvPr>
        </p:nvSpPr>
        <p:spPr>
          <a:xfrm>
            <a:off x="173825" y="3695525"/>
            <a:ext cx="3257400" cy="3903900"/>
          </a:xfrm>
          <a:prstGeom prst="rect">
            <a:avLst/>
          </a:prstGeom>
          <a:ln cap="flat" cmpd="sng" w="9525">
            <a:solidFill>
              <a:srgbClr val="000000"/>
            </a:solidFill>
            <a:prstDash val="dashDot"/>
            <a:round/>
            <a:headEnd len="sm" w="sm" type="none"/>
            <a:tailEnd len="sm" w="sm" type="none"/>
          </a:ln>
        </p:spPr>
        <p:txBody>
          <a:bodyPr anchorCtr="0" anchor="t" bIns="107175" lIns="107175" spcFirstLastPara="1" rIns="107175" wrap="square" tIns="107175">
            <a:noAutofit/>
          </a:bodyPr>
          <a:lstStyle/>
          <a:p>
            <a:pPr indent="0" lvl="0" marL="0" rtl="0" algn="l">
              <a:spcBef>
                <a:spcPts val="0"/>
              </a:spcBef>
              <a:spcAft>
                <a:spcPts val="0"/>
              </a:spcAft>
              <a:buClr>
                <a:schemeClr val="dk1"/>
              </a:buClr>
              <a:buSzPts val="1300"/>
              <a:buFont typeface="Arial"/>
              <a:buNone/>
            </a:pPr>
            <a:r>
              <a:rPr lang="en" sz="2100">
                <a:solidFill>
                  <a:schemeClr val="dk1"/>
                </a:solidFill>
                <a:latin typeface="Black Han Sans"/>
                <a:ea typeface="Black Han Sans"/>
                <a:cs typeface="Black Han Sans"/>
                <a:sym typeface="Black Han Sans"/>
              </a:rPr>
              <a:t>Prognosis &amp; </a:t>
            </a:r>
            <a:r>
              <a:rPr lang="en" sz="2100">
                <a:solidFill>
                  <a:schemeClr val="dk1"/>
                </a:solidFill>
                <a:latin typeface="Black Han Sans"/>
                <a:ea typeface="Black Han Sans"/>
                <a:cs typeface="Black Han Sans"/>
                <a:sym typeface="Black Han Sans"/>
              </a:rPr>
              <a:t>T</a:t>
            </a:r>
            <a:r>
              <a:rPr lang="en" sz="2100">
                <a:solidFill>
                  <a:schemeClr val="dk1"/>
                </a:solidFill>
                <a:latin typeface="Black Han Sans"/>
                <a:ea typeface="Black Han Sans"/>
                <a:cs typeface="Black Han Sans"/>
                <a:sym typeface="Black Han Sans"/>
              </a:rPr>
              <a:t>reatment:</a:t>
            </a:r>
            <a:endParaRPr sz="2800">
              <a:solidFill>
                <a:schemeClr val="dk1"/>
              </a:solidFill>
              <a:latin typeface="Black Han Sans"/>
              <a:ea typeface="Black Han Sans"/>
              <a:cs typeface="Black Han Sans"/>
              <a:sym typeface="Black Han Sans"/>
            </a:endParaRPr>
          </a:p>
          <a:p>
            <a:pPr indent="-355600" lvl="0" marL="533400" rtl="0" algn="l">
              <a:spcBef>
                <a:spcPts val="1400"/>
              </a:spcBef>
              <a:spcAft>
                <a:spcPts val="0"/>
              </a:spcAft>
              <a:buClr>
                <a:schemeClr val="dk1"/>
              </a:buClr>
              <a:buSzPts val="1600"/>
              <a:buChar char="●"/>
            </a:pPr>
            <a:r>
              <a:rPr lang="en" sz="1600">
                <a:solidFill>
                  <a:schemeClr val="dk1"/>
                </a:solidFill>
              </a:rPr>
              <a:t>Highly malignant and aggressive tumor → </a:t>
            </a:r>
            <a:r>
              <a:rPr lang="en" sz="1600">
                <a:solidFill>
                  <a:srgbClr val="FF0000"/>
                </a:solidFill>
              </a:rPr>
              <a:t>poor prognosis</a:t>
            </a:r>
            <a:r>
              <a:rPr lang="en" sz="1600">
                <a:solidFill>
                  <a:srgbClr val="CC0000"/>
                </a:solidFill>
              </a:rPr>
              <a:t>,</a:t>
            </a:r>
            <a:r>
              <a:rPr lang="en" sz="1600">
                <a:solidFill>
                  <a:schemeClr val="dk1"/>
                </a:solidFill>
              </a:rPr>
              <a:t> rarely resectable.</a:t>
            </a:r>
            <a:endParaRPr sz="1600">
              <a:solidFill>
                <a:schemeClr val="dk1"/>
              </a:solidFill>
            </a:endParaRPr>
          </a:p>
          <a:p>
            <a:pPr indent="-355600" lvl="0" marL="533400" rtl="0" algn="l">
              <a:spcBef>
                <a:spcPts val="1200"/>
              </a:spcBef>
              <a:spcAft>
                <a:spcPts val="0"/>
              </a:spcAft>
              <a:buClr>
                <a:schemeClr val="dk1"/>
              </a:buClr>
              <a:buSzPts val="1600"/>
              <a:buChar char="●"/>
            </a:pPr>
            <a:r>
              <a:rPr lang="en" sz="1600">
                <a:solidFill>
                  <a:srgbClr val="FF0000"/>
                </a:solidFill>
              </a:rPr>
              <a:t>Least likely</a:t>
            </a:r>
            <a:r>
              <a:rPr lang="en" sz="1600">
                <a:solidFill>
                  <a:schemeClr val="dk1"/>
                </a:solidFill>
              </a:rPr>
              <a:t> form to be </a:t>
            </a:r>
            <a:r>
              <a:rPr lang="en" sz="1600">
                <a:solidFill>
                  <a:srgbClr val="FF0000"/>
                </a:solidFill>
              </a:rPr>
              <a:t>cured by surgery.</a:t>
            </a:r>
            <a:r>
              <a:rPr lang="en" sz="1600">
                <a:solidFill>
                  <a:schemeClr val="dk1"/>
                </a:solidFill>
              </a:rPr>
              <a:t> usually already metastatic at diagnosis.</a:t>
            </a:r>
            <a:endParaRPr sz="1600">
              <a:solidFill>
                <a:schemeClr val="dk1"/>
              </a:solidFill>
            </a:endParaRPr>
          </a:p>
          <a:p>
            <a:pPr indent="-355600" lvl="0" marL="533400" rtl="0" algn="l">
              <a:spcBef>
                <a:spcPts val="1200"/>
              </a:spcBef>
              <a:spcAft>
                <a:spcPts val="0"/>
              </a:spcAft>
              <a:buClr>
                <a:schemeClr val="dk1"/>
              </a:buClr>
              <a:buSzPts val="1600"/>
              <a:buChar char="●"/>
            </a:pPr>
            <a:r>
              <a:rPr lang="en" sz="1600">
                <a:solidFill>
                  <a:srgbClr val="FF0000"/>
                </a:solidFill>
              </a:rPr>
              <a:t>Chemotherapy responsive </a:t>
            </a:r>
            <a:r>
              <a:rPr lang="en" sz="1600">
                <a:solidFill>
                  <a:schemeClr val="dk1"/>
                </a:solidFill>
              </a:rPr>
              <a:t>(but recur invariably).</a:t>
            </a:r>
            <a:endParaRPr sz="1600">
              <a:solidFill>
                <a:schemeClr val="dk1"/>
              </a:solidFill>
            </a:endParaRPr>
          </a:p>
          <a:p>
            <a:pPr indent="0" lvl="0" marL="0" rtl="0" algn="l">
              <a:spcBef>
                <a:spcPts val="1200"/>
              </a:spcBef>
              <a:spcAft>
                <a:spcPts val="1200"/>
              </a:spcAft>
              <a:buNone/>
            </a:pPr>
            <a:r>
              <a:t/>
            </a:r>
            <a:endParaRPr sz="1600">
              <a:solidFill>
                <a:schemeClr val="dk1"/>
              </a:solidFill>
            </a:endParaRPr>
          </a:p>
        </p:txBody>
      </p:sp>
      <p:sp>
        <p:nvSpPr>
          <p:cNvPr id="1370" name="Google Shape;1370;p54"/>
          <p:cNvSpPr txBox="1"/>
          <p:nvPr>
            <p:ph idx="4294967295" type="subTitle"/>
          </p:nvPr>
        </p:nvSpPr>
        <p:spPr>
          <a:xfrm>
            <a:off x="173825" y="7685525"/>
            <a:ext cx="3257400" cy="1858500"/>
          </a:xfrm>
          <a:prstGeom prst="rect">
            <a:avLst/>
          </a:prstGeom>
          <a:ln cap="flat" cmpd="sng" w="9525">
            <a:solidFill>
              <a:srgbClr val="000000"/>
            </a:solidFill>
            <a:prstDash val="dashDot"/>
            <a:round/>
            <a:headEnd len="sm" w="sm" type="none"/>
            <a:tailEnd len="sm" w="sm" type="none"/>
          </a:ln>
        </p:spPr>
        <p:txBody>
          <a:bodyPr anchorCtr="0" anchor="t" bIns="107175" lIns="107175" spcFirstLastPara="1" rIns="107175" wrap="square" tIns="107175">
            <a:noAutofit/>
          </a:bodyPr>
          <a:lstStyle/>
          <a:p>
            <a:pPr indent="0" lvl="0" marL="0" rtl="0" algn="l">
              <a:spcBef>
                <a:spcPts val="0"/>
              </a:spcBef>
              <a:spcAft>
                <a:spcPts val="0"/>
              </a:spcAft>
              <a:buClr>
                <a:schemeClr val="dk1"/>
              </a:buClr>
              <a:buSzPts val="1300"/>
              <a:buFont typeface="Arial"/>
              <a:buNone/>
            </a:pPr>
            <a:r>
              <a:rPr lang="en" sz="2100">
                <a:solidFill>
                  <a:schemeClr val="dk1"/>
                </a:solidFill>
                <a:latin typeface="Black Han Sans"/>
                <a:ea typeface="Black Han Sans"/>
                <a:cs typeface="Black Han Sans"/>
                <a:sym typeface="Black Han Sans"/>
              </a:rPr>
              <a:t>Syndromes:</a:t>
            </a:r>
            <a:endParaRPr sz="2800">
              <a:solidFill>
                <a:schemeClr val="dk1"/>
              </a:solidFill>
              <a:latin typeface="Black Han Sans"/>
              <a:ea typeface="Black Han Sans"/>
              <a:cs typeface="Black Han Sans"/>
              <a:sym typeface="Black Han Sans"/>
            </a:endParaRPr>
          </a:p>
          <a:p>
            <a:pPr indent="-355600" lvl="0" marL="533400" rtl="0" algn="l">
              <a:spcBef>
                <a:spcPts val="1400"/>
              </a:spcBef>
              <a:spcAft>
                <a:spcPts val="1200"/>
              </a:spcAft>
              <a:buClr>
                <a:schemeClr val="dk1"/>
              </a:buClr>
              <a:buSzPts val="1600"/>
              <a:buChar char="●"/>
            </a:pPr>
            <a:r>
              <a:rPr lang="en" sz="1600">
                <a:solidFill>
                  <a:schemeClr val="dk1"/>
                </a:solidFill>
              </a:rPr>
              <a:t>May be associated with </a:t>
            </a:r>
            <a:r>
              <a:rPr lang="en" sz="1600">
                <a:solidFill>
                  <a:srgbClr val="FF0000"/>
                </a:solidFill>
              </a:rPr>
              <a:t>paraneoplastic </a:t>
            </a:r>
            <a:r>
              <a:rPr lang="en" sz="1600">
                <a:solidFill>
                  <a:schemeClr val="dk1"/>
                </a:solidFill>
              </a:rPr>
              <a:t>syndrome, e.g. </a:t>
            </a:r>
            <a:r>
              <a:rPr lang="en" sz="1600">
                <a:solidFill>
                  <a:srgbClr val="FF0000"/>
                </a:solidFill>
              </a:rPr>
              <a:t>Cushing’s </a:t>
            </a:r>
            <a:r>
              <a:rPr lang="en" sz="1600">
                <a:solidFill>
                  <a:schemeClr val="dk1"/>
                </a:solidFill>
              </a:rPr>
              <a:t>and </a:t>
            </a:r>
            <a:r>
              <a:rPr lang="en" sz="1600">
                <a:solidFill>
                  <a:srgbClr val="FF0000"/>
                </a:solidFill>
              </a:rPr>
              <a:t>Eaton-Lambert</a:t>
            </a:r>
            <a:r>
              <a:rPr lang="en" sz="1600">
                <a:solidFill>
                  <a:schemeClr val="dk1"/>
                </a:solidFill>
              </a:rPr>
              <a:t> syndrome.</a:t>
            </a:r>
            <a:endParaRPr sz="1600">
              <a:solidFill>
                <a:schemeClr val="dk1"/>
              </a:solidFill>
            </a:endParaRPr>
          </a:p>
        </p:txBody>
      </p:sp>
      <p:sp>
        <p:nvSpPr>
          <p:cNvPr id="1371" name="Google Shape;1371;p54"/>
          <p:cNvSpPr txBox="1"/>
          <p:nvPr>
            <p:ph idx="4294967295" type="subTitle"/>
          </p:nvPr>
        </p:nvSpPr>
        <p:spPr>
          <a:xfrm>
            <a:off x="3615800" y="4199225"/>
            <a:ext cx="3854700" cy="3400200"/>
          </a:xfrm>
          <a:prstGeom prst="rect">
            <a:avLst/>
          </a:prstGeom>
          <a:ln cap="flat" cmpd="sng" w="9525">
            <a:solidFill>
              <a:srgbClr val="000000"/>
            </a:solidFill>
            <a:prstDash val="dashDot"/>
            <a:round/>
            <a:headEnd len="sm" w="sm" type="none"/>
            <a:tailEnd len="sm" w="sm" type="none"/>
          </a:ln>
        </p:spPr>
        <p:txBody>
          <a:bodyPr anchorCtr="0" anchor="t" bIns="107175" lIns="107175" spcFirstLastPara="1" rIns="107175" wrap="square" tIns="107175">
            <a:noAutofit/>
          </a:bodyPr>
          <a:lstStyle/>
          <a:p>
            <a:pPr indent="0" lvl="0" marL="0" rtl="0" algn="l">
              <a:spcBef>
                <a:spcPts val="0"/>
              </a:spcBef>
              <a:spcAft>
                <a:spcPts val="0"/>
              </a:spcAft>
              <a:buClr>
                <a:schemeClr val="dk1"/>
              </a:buClr>
              <a:buSzPts val="1300"/>
              <a:buFont typeface="Arial"/>
              <a:buNone/>
            </a:pPr>
            <a:r>
              <a:rPr lang="en" sz="2100">
                <a:solidFill>
                  <a:schemeClr val="dk1"/>
                </a:solidFill>
                <a:latin typeface="Black Han Sans"/>
                <a:ea typeface="Black Han Sans"/>
                <a:cs typeface="Black Han Sans"/>
                <a:sym typeface="Black Han Sans"/>
              </a:rPr>
              <a:t>Findings:</a:t>
            </a:r>
            <a:endParaRPr sz="2800">
              <a:solidFill>
                <a:schemeClr val="dk1"/>
              </a:solidFill>
              <a:latin typeface="Black Han Sans"/>
              <a:ea typeface="Black Han Sans"/>
              <a:cs typeface="Black Han Sans"/>
              <a:sym typeface="Black Han Sans"/>
            </a:endParaRPr>
          </a:p>
          <a:p>
            <a:pPr indent="-330200" lvl="0" marL="457200" rtl="0" algn="l">
              <a:spcBef>
                <a:spcPts val="1400"/>
              </a:spcBef>
              <a:spcAft>
                <a:spcPts val="0"/>
              </a:spcAft>
              <a:buClr>
                <a:schemeClr val="dk1"/>
              </a:buClr>
              <a:buSzPts val="1600"/>
              <a:buChar char="●"/>
            </a:pPr>
            <a:r>
              <a:rPr lang="en" sz="1600">
                <a:solidFill>
                  <a:schemeClr val="dk1"/>
                </a:solidFill>
              </a:rPr>
              <a:t>Ability to secrete a host of polypeptide </a:t>
            </a:r>
            <a:r>
              <a:rPr lang="en" sz="1600">
                <a:solidFill>
                  <a:srgbClr val="FF0000"/>
                </a:solidFill>
              </a:rPr>
              <a:t>hormones like ACTH </a:t>
            </a:r>
            <a:r>
              <a:rPr lang="en" sz="1600">
                <a:solidFill>
                  <a:schemeClr val="dk1"/>
                </a:solidFill>
              </a:rPr>
              <a:t>(leading to </a:t>
            </a:r>
            <a:r>
              <a:rPr lang="en" sz="1600">
                <a:solidFill>
                  <a:srgbClr val="FF0000"/>
                </a:solidFill>
              </a:rPr>
              <a:t>Cushing’s syndrome</a:t>
            </a:r>
            <a:r>
              <a:rPr lang="en" sz="1600">
                <a:solidFill>
                  <a:schemeClr val="dk1"/>
                </a:solidFill>
              </a:rPr>
              <a:t>), </a:t>
            </a:r>
            <a:r>
              <a:rPr lang="en" sz="1600">
                <a:solidFill>
                  <a:srgbClr val="FF0000"/>
                </a:solidFill>
              </a:rPr>
              <a:t>antidiuretic hormone</a:t>
            </a:r>
            <a:r>
              <a:rPr lang="en" sz="1600">
                <a:solidFill>
                  <a:schemeClr val="dk1"/>
                </a:solidFill>
              </a:rPr>
              <a:t> (ADH), calcitonin, gastrin- releasing peptide and chromogranin.</a:t>
            </a:r>
            <a:endParaRPr sz="1600">
              <a:solidFill>
                <a:schemeClr val="dk1"/>
              </a:solidFill>
            </a:endParaRPr>
          </a:p>
          <a:p>
            <a:pPr indent="-330200" lvl="0" marL="457200" rtl="0" algn="l">
              <a:spcBef>
                <a:spcPts val="0"/>
              </a:spcBef>
              <a:spcAft>
                <a:spcPts val="0"/>
              </a:spcAft>
              <a:buClr>
                <a:srgbClr val="9E9E9E"/>
              </a:buClr>
              <a:buSzPts val="1600"/>
              <a:buChar char="●"/>
            </a:pPr>
            <a:r>
              <a:rPr lang="en" sz="1600">
                <a:solidFill>
                  <a:srgbClr val="9E9E9E"/>
                </a:solidFill>
              </a:rPr>
              <a:t>Centrally located perihilar mass with early metastases (Early involvement of the hilar and mediastinal nodes).</a:t>
            </a:r>
            <a:endParaRPr sz="1600">
              <a:solidFill>
                <a:srgbClr val="9E9E9E"/>
              </a:solidFill>
            </a:endParaRPr>
          </a:p>
        </p:txBody>
      </p:sp>
      <p:sp>
        <p:nvSpPr>
          <p:cNvPr id="1372" name="Google Shape;1372;p54"/>
          <p:cNvSpPr txBox="1"/>
          <p:nvPr/>
        </p:nvSpPr>
        <p:spPr>
          <a:xfrm>
            <a:off x="3615800" y="7685525"/>
            <a:ext cx="3854700" cy="2124000"/>
          </a:xfrm>
          <a:prstGeom prst="rect">
            <a:avLst/>
          </a:prstGeom>
          <a:noFill/>
          <a:ln cap="flat" cmpd="sng" w="9525">
            <a:solidFill>
              <a:srgbClr val="6AA84F"/>
            </a:solidFill>
            <a:prstDash val="dot"/>
            <a:round/>
            <a:headEnd len="sm" w="sm" type="none"/>
            <a:tailEnd len="sm" w="sm" type="none"/>
          </a:ln>
        </p:spPr>
        <p:txBody>
          <a:bodyPr anchorCtr="0" anchor="t" bIns="91425" lIns="91425" spcFirstLastPara="1" rIns="91425" wrap="square" tIns="91425">
            <a:spAutoFit/>
          </a:bodyPr>
          <a:lstStyle/>
          <a:p>
            <a:pPr indent="-317500" lvl="0" marL="457200" rtl="0" algn="l">
              <a:spcBef>
                <a:spcPts val="0"/>
              </a:spcBef>
              <a:spcAft>
                <a:spcPts val="0"/>
              </a:spcAft>
              <a:buClr>
                <a:srgbClr val="6AA84F"/>
              </a:buClr>
              <a:buSzPts val="1400"/>
              <a:buFont typeface="Krub"/>
              <a:buChar char="●"/>
            </a:pPr>
            <a:r>
              <a:rPr lang="en">
                <a:solidFill>
                  <a:srgbClr val="6AA84F"/>
                </a:solidFill>
                <a:latin typeface="Krub"/>
                <a:ea typeface="Krub"/>
                <a:cs typeface="Krub"/>
                <a:sym typeface="Krub"/>
              </a:rPr>
              <a:t>AdrenoCorticoTropic Hormone (ACTH): usually from the pituitary→stimulates adrenal cortex to release cortisone. (Moonface/Hirsutism/Obesity → caused by cortisone released from the adrenal cortex).</a:t>
            </a:r>
            <a:endParaRPr>
              <a:solidFill>
                <a:srgbClr val="6AA84F"/>
              </a:solidFill>
              <a:latin typeface="Krub"/>
              <a:ea typeface="Krub"/>
              <a:cs typeface="Krub"/>
              <a:sym typeface="Krub"/>
            </a:endParaRPr>
          </a:p>
          <a:p>
            <a:pPr indent="-317500" lvl="0" marL="457200" rtl="0" algn="l">
              <a:spcBef>
                <a:spcPts val="0"/>
              </a:spcBef>
              <a:spcAft>
                <a:spcPts val="0"/>
              </a:spcAft>
              <a:buClr>
                <a:srgbClr val="6AA84F"/>
              </a:buClr>
              <a:buSzPts val="1400"/>
              <a:buFont typeface="Krub"/>
              <a:buChar char="●"/>
            </a:pPr>
            <a:r>
              <a:rPr lang="en">
                <a:solidFill>
                  <a:srgbClr val="6AA84F"/>
                </a:solidFill>
                <a:latin typeface="Krub"/>
                <a:ea typeface="Krub"/>
                <a:cs typeface="Krub"/>
                <a:sym typeface="Krub"/>
              </a:rPr>
              <a:t>AntiDiuretic Hormone (ADH): Inappropriate secretion →hyponatremia.</a:t>
            </a:r>
            <a:endParaRPr>
              <a:solidFill>
                <a:srgbClr val="6AA84F"/>
              </a:solidFill>
              <a:latin typeface="Krub"/>
              <a:ea typeface="Krub"/>
              <a:cs typeface="Krub"/>
              <a:sym typeface="Krub"/>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6" name="Shape 1376"/>
        <p:cNvGrpSpPr/>
        <p:nvPr/>
      </p:nvGrpSpPr>
      <p:grpSpPr>
        <a:xfrm>
          <a:off x="0" y="0"/>
          <a:ext cx="0" cy="0"/>
          <a:chOff x="0" y="0"/>
          <a:chExt cx="0" cy="0"/>
        </a:xfrm>
      </p:grpSpPr>
      <p:sp>
        <p:nvSpPr>
          <p:cNvPr id="1377" name="Google Shape;1377;p55"/>
          <p:cNvSpPr txBox="1"/>
          <p:nvPr>
            <p:ph type="title"/>
          </p:nvPr>
        </p:nvSpPr>
        <p:spPr>
          <a:xfrm>
            <a:off x="624150" y="525328"/>
            <a:ext cx="6752700" cy="1391400"/>
          </a:xfrm>
          <a:prstGeom prst="rect">
            <a:avLst/>
          </a:prstGeom>
        </p:spPr>
        <p:txBody>
          <a:bodyPr anchorCtr="0" anchor="t" bIns="107175" lIns="107175" spcFirstLastPara="1" rIns="107175" wrap="square" tIns="107175">
            <a:noAutofit/>
          </a:bodyPr>
          <a:lstStyle/>
          <a:p>
            <a:pPr indent="0" lvl="0" marL="0" rtl="0" algn="ctr">
              <a:spcBef>
                <a:spcPts val="0"/>
              </a:spcBef>
              <a:spcAft>
                <a:spcPts val="0"/>
              </a:spcAft>
              <a:buNone/>
            </a:pPr>
            <a:r>
              <a:rPr lang="en" sz="2900"/>
              <a:t>CLC: Small Cell Carcinoma (Oat Cell Cancer)</a:t>
            </a:r>
            <a:endParaRPr sz="2900"/>
          </a:p>
          <a:p>
            <a:pPr indent="0" lvl="0" marL="0" rtl="0" algn="ctr">
              <a:spcBef>
                <a:spcPts val="0"/>
              </a:spcBef>
              <a:spcAft>
                <a:spcPts val="0"/>
              </a:spcAft>
              <a:buNone/>
            </a:pPr>
            <a:r>
              <a:t/>
            </a:r>
            <a:endParaRPr sz="2900"/>
          </a:p>
          <a:p>
            <a:pPr indent="0" lvl="0" marL="0" rtl="0" algn="ctr">
              <a:spcBef>
                <a:spcPts val="0"/>
              </a:spcBef>
              <a:spcAft>
                <a:spcPts val="0"/>
              </a:spcAft>
              <a:buNone/>
            </a:pPr>
            <a:r>
              <a:rPr lang="en" sz="2100"/>
              <a:t>Morphology</a:t>
            </a:r>
            <a:endParaRPr sz="2100"/>
          </a:p>
        </p:txBody>
      </p:sp>
      <p:sp>
        <p:nvSpPr>
          <p:cNvPr id="1378" name="Google Shape;1378;p55"/>
          <p:cNvSpPr txBox="1"/>
          <p:nvPr/>
        </p:nvSpPr>
        <p:spPr>
          <a:xfrm>
            <a:off x="1014425" y="2610750"/>
            <a:ext cx="5972100" cy="615600"/>
          </a:xfrm>
          <a:prstGeom prst="rect">
            <a:avLst/>
          </a:prstGeom>
          <a:noFill/>
          <a:ln cap="flat" cmpd="sng" w="9525">
            <a:solidFill>
              <a:schemeClr val="dk1"/>
            </a:solidFill>
            <a:prstDash val="dashDot"/>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0000"/>
                </a:solidFill>
                <a:latin typeface="Krub"/>
                <a:ea typeface="Krub"/>
                <a:cs typeface="Krub"/>
                <a:sym typeface="Krub"/>
              </a:rPr>
              <a:t>Centrally located perihilar mass with early metastases</a:t>
            </a:r>
            <a:r>
              <a:rPr lang="en">
                <a:solidFill>
                  <a:srgbClr val="CC0000"/>
                </a:solidFill>
                <a:latin typeface="Krub"/>
                <a:ea typeface="Krub"/>
                <a:cs typeface="Krub"/>
                <a:sym typeface="Krub"/>
              </a:rPr>
              <a:t> </a:t>
            </a:r>
            <a:r>
              <a:rPr lang="en">
                <a:latin typeface="Krub"/>
                <a:ea typeface="Krub"/>
                <a:cs typeface="Krub"/>
                <a:sym typeface="Krub"/>
              </a:rPr>
              <a:t>(Early involvement of the hilar and mediastinal nodes)</a:t>
            </a:r>
            <a:endParaRPr>
              <a:latin typeface="Krub"/>
              <a:ea typeface="Krub"/>
              <a:cs typeface="Krub"/>
              <a:sym typeface="Krub"/>
            </a:endParaRPr>
          </a:p>
        </p:txBody>
      </p:sp>
      <p:sp>
        <p:nvSpPr>
          <p:cNvPr id="1379" name="Google Shape;1379;p55"/>
          <p:cNvSpPr txBox="1"/>
          <p:nvPr>
            <p:ph idx="4294967295" type="subTitle"/>
          </p:nvPr>
        </p:nvSpPr>
        <p:spPr>
          <a:xfrm>
            <a:off x="985850" y="8533650"/>
            <a:ext cx="6029400" cy="1916700"/>
          </a:xfrm>
          <a:prstGeom prst="rect">
            <a:avLst/>
          </a:prstGeom>
          <a:ln cap="flat" cmpd="sng" w="9525">
            <a:solidFill>
              <a:srgbClr val="000000"/>
            </a:solidFill>
            <a:prstDash val="dashDot"/>
            <a:round/>
            <a:headEnd len="sm" w="sm" type="none"/>
            <a:tailEnd len="sm" w="sm" type="none"/>
          </a:ln>
        </p:spPr>
        <p:txBody>
          <a:bodyPr anchorCtr="0" anchor="t" bIns="107175" lIns="107175" spcFirstLastPara="1" rIns="107175" wrap="square" tIns="107175">
            <a:noAutofit/>
          </a:bodyPr>
          <a:lstStyle/>
          <a:p>
            <a:pPr indent="-355600" lvl="0" marL="533400" rtl="0" algn="l">
              <a:spcBef>
                <a:spcPts val="0"/>
              </a:spcBef>
              <a:spcAft>
                <a:spcPts val="0"/>
              </a:spcAft>
              <a:buClr>
                <a:schemeClr val="dk1"/>
              </a:buClr>
              <a:buSzPts val="1600"/>
              <a:buChar char="●"/>
            </a:pPr>
            <a:r>
              <a:rPr lang="en" sz="1600">
                <a:solidFill>
                  <a:schemeClr val="dk1"/>
                </a:solidFill>
              </a:rPr>
              <a:t>Microscopically composed of small, dark, round to oval, </a:t>
            </a:r>
            <a:r>
              <a:rPr lang="en" sz="1600">
                <a:solidFill>
                  <a:srgbClr val="FF0000"/>
                </a:solidFill>
              </a:rPr>
              <a:t>lymphocyte-like</a:t>
            </a:r>
            <a:r>
              <a:rPr lang="en" sz="1600">
                <a:solidFill>
                  <a:schemeClr val="dk1"/>
                </a:solidFill>
              </a:rPr>
              <a:t> cells with little cytoplasm.</a:t>
            </a:r>
            <a:endParaRPr sz="1600">
              <a:solidFill>
                <a:schemeClr val="dk1"/>
              </a:solidFill>
            </a:endParaRPr>
          </a:p>
          <a:p>
            <a:pPr indent="-355600" lvl="0" marL="533400" rtl="0" algn="l">
              <a:spcBef>
                <a:spcPts val="1200"/>
              </a:spcBef>
              <a:spcAft>
                <a:spcPts val="0"/>
              </a:spcAft>
              <a:buClr>
                <a:schemeClr val="dk1"/>
              </a:buClr>
              <a:buSzPts val="1600"/>
              <a:buChar char="●"/>
            </a:pPr>
            <a:r>
              <a:rPr lang="en" sz="1600">
                <a:solidFill>
                  <a:schemeClr val="dk1"/>
                </a:solidFill>
              </a:rPr>
              <a:t>Necrosis, apoptosis, crushing artifact.</a:t>
            </a:r>
            <a:endParaRPr sz="1600">
              <a:solidFill>
                <a:schemeClr val="dk1"/>
              </a:solidFill>
            </a:endParaRPr>
          </a:p>
          <a:p>
            <a:pPr indent="-355600" lvl="0" marL="533400" rtl="0" algn="l">
              <a:spcBef>
                <a:spcPts val="1200"/>
              </a:spcBef>
              <a:spcAft>
                <a:spcPts val="1200"/>
              </a:spcAft>
              <a:buClr>
                <a:schemeClr val="dk1"/>
              </a:buClr>
              <a:buSzPts val="1600"/>
              <a:buChar char="●"/>
            </a:pPr>
            <a:r>
              <a:rPr lang="en" sz="1600">
                <a:solidFill>
                  <a:schemeClr val="dk1"/>
                </a:solidFill>
              </a:rPr>
              <a:t>Electron microscopy: dense-core</a:t>
            </a:r>
            <a:r>
              <a:rPr lang="en" sz="1600">
                <a:solidFill>
                  <a:srgbClr val="FF0000"/>
                </a:solidFill>
              </a:rPr>
              <a:t> neurosecretory granules.</a:t>
            </a:r>
            <a:endParaRPr sz="1600">
              <a:solidFill>
                <a:srgbClr val="FF0000"/>
              </a:solidFill>
            </a:endParaRPr>
          </a:p>
        </p:txBody>
      </p:sp>
      <p:pic>
        <p:nvPicPr>
          <p:cNvPr id="1380" name="Google Shape;1380;p55"/>
          <p:cNvPicPr preferRelativeResize="0"/>
          <p:nvPr/>
        </p:nvPicPr>
        <p:blipFill>
          <a:blip r:embed="rId3">
            <a:alphaModFix/>
          </a:blip>
          <a:stretch>
            <a:fillRect/>
          </a:stretch>
        </p:blipFill>
        <p:spPr>
          <a:xfrm>
            <a:off x="1014413" y="3439688"/>
            <a:ext cx="5972175" cy="2486025"/>
          </a:xfrm>
          <a:prstGeom prst="rect">
            <a:avLst/>
          </a:prstGeom>
          <a:noFill/>
          <a:ln>
            <a:noFill/>
          </a:ln>
        </p:spPr>
      </p:pic>
      <p:pic>
        <p:nvPicPr>
          <p:cNvPr id="1381" name="Google Shape;1381;p55"/>
          <p:cNvPicPr preferRelativeResize="0"/>
          <p:nvPr/>
        </p:nvPicPr>
        <p:blipFill>
          <a:blip r:embed="rId4">
            <a:alphaModFix/>
          </a:blip>
          <a:stretch>
            <a:fillRect/>
          </a:stretch>
        </p:blipFill>
        <p:spPr>
          <a:xfrm>
            <a:off x="985838" y="6139075"/>
            <a:ext cx="6029325" cy="21812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5" name="Shape 1385"/>
        <p:cNvGrpSpPr/>
        <p:nvPr/>
      </p:nvGrpSpPr>
      <p:grpSpPr>
        <a:xfrm>
          <a:off x="0" y="0"/>
          <a:ext cx="0" cy="0"/>
          <a:chOff x="0" y="0"/>
          <a:chExt cx="0" cy="0"/>
        </a:xfrm>
      </p:grpSpPr>
      <p:sp>
        <p:nvSpPr>
          <p:cNvPr id="1386" name="Google Shape;1386;p56"/>
          <p:cNvSpPr txBox="1"/>
          <p:nvPr>
            <p:ph type="title"/>
          </p:nvPr>
        </p:nvSpPr>
        <p:spPr>
          <a:xfrm>
            <a:off x="624150" y="635828"/>
            <a:ext cx="6752700" cy="1391400"/>
          </a:xfrm>
          <a:prstGeom prst="rect">
            <a:avLst/>
          </a:prstGeom>
        </p:spPr>
        <p:txBody>
          <a:bodyPr anchorCtr="0" anchor="t" bIns="107175" lIns="107175" spcFirstLastPara="1" rIns="107175" wrap="square" tIns="107175">
            <a:noAutofit/>
          </a:bodyPr>
          <a:lstStyle/>
          <a:p>
            <a:pPr indent="0" lvl="0" marL="0" rtl="0" algn="ctr">
              <a:spcBef>
                <a:spcPts val="0"/>
              </a:spcBef>
              <a:spcAft>
                <a:spcPts val="0"/>
              </a:spcAft>
              <a:buClr>
                <a:schemeClr val="dk1"/>
              </a:buClr>
              <a:buSzPts val="1100"/>
              <a:buFont typeface="Arial"/>
              <a:buNone/>
            </a:pPr>
            <a:r>
              <a:rPr lang="en" sz="2900"/>
              <a:t>Lambert-Eaton Myasthenic Syndrome (LEMS)</a:t>
            </a:r>
            <a:endParaRPr sz="2900"/>
          </a:p>
          <a:p>
            <a:pPr indent="0" lvl="0" marL="0" rtl="0" algn="ctr">
              <a:spcBef>
                <a:spcPts val="0"/>
              </a:spcBef>
              <a:spcAft>
                <a:spcPts val="0"/>
              </a:spcAft>
              <a:buNone/>
            </a:pPr>
            <a:r>
              <a:t/>
            </a:r>
            <a:endParaRPr sz="2900"/>
          </a:p>
        </p:txBody>
      </p:sp>
      <p:sp>
        <p:nvSpPr>
          <p:cNvPr id="1387" name="Google Shape;1387;p56"/>
          <p:cNvSpPr txBox="1"/>
          <p:nvPr>
            <p:ph idx="4294967295" type="subTitle"/>
          </p:nvPr>
        </p:nvSpPr>
        <p:spPr>
          <a:xfrm>
            <a:off x="3615800" y="2113325"/>
            <a:ext cx="3854700" cy="2356500"/>
          </a:xfrm>
          <a:prstGeom prst="rect">
            <a:avLst/>
          </a:prstGeom>
          <a:ln cap="flat" cmpd="sng" w="9525">
            <a:solidFill>
              <a:srgbClr val="000000"/>
            </a:solidFill>
            <a:prstDash val="dashDot"/>
            <a:round/>
            <a:headEnd len="sm" w="sm" type="none"/>
            <a:tailEnd len="sm" w="sm" type="none"/>
          </a:ln>
        </p:spPr>
        <p:txBody>
          <a:bodyPr anchorCtr="0" anchor="t" bIns="107175" lIns="107175" spcFirstLastPara="1" rIns="107175" wrap="square" tIns="107175">
            <a:noAutofit/>
          </a:bodyPr>
          <a:lstStyle/>
          <a:p>
            <a:pPr indent="0" lvl="0" marL="0" rtl="0" algn="l">
              <a:spcBef>
                <a:spcPts val="0"/>
              </a:spcBef>
              <a:spcAft>
                <a:spcPts val="0"/>
              </a:spcAft>
              <a:buClr>
                <a:schemeClr val="dk1"/>
              </a:buClr>
              <a:buSzPts val="1300"/>
              <a:buFont typeface="Arial"/>
              <a:buNone/>
            </a:pPr>
            <a:r>
              <a:rPr lang="en" sz="2100">
                <a:solidFill>
                  <a:schemeClr val="dk1"/>
                </a:solidFill>
                <a:latin typeface="Black Han Sans"/>
                <a:ea typeface="Black Han Sans"/>
                <a:cs typeface="Black Han Sans"/>
                <a:sym typeface="Black Han Sans"/>
              </a:rPr>
              <a:t>Epidemiology:</a:t>
            </a:r>
            <a:endParaRPr sz="2800">
              <a:solidFill>
                <a:schemeClr val="dk1"/>
              </a:solidFill>
              <a:latin typeface="Black Han Sans"/>
              <a:ea typeface="Black Han Sans"/>
              <a:cs typeface="Black Han Sans"/>
              <a:sym typeface="Black Han Sans"/>
            </a:endParaRPr>
          </a:p>
          <a:p>
            <a:pPr indent="-355600" lvl="0" marL="533400" rtl="0" algn="l">
              <a:spcBef>
                <a:spcPts val="1400"/>
              </a:spcBef>
              <a:spcAft>
                <a:spcPts val="0"/>
              </a:spcAft>
              <a:buClr>
                <a:schemeClr val="dk1"/>
              </a:buClr>
              <a:buSzPts val="1600"/>
              <a:buChar char="●"/>
            </a:pPr>
            <a:r>
              <a:rPr b="1" lang="en" sz="1600">
                <a:solidFill>
                  <a:schemeClr val="dk1"/>
                </a:solidFill>
              </a:rPr>
              <a:t>Autoimmune disorder:</a:t>
            </a:r>
            <a:r>
              <a:rPr lang="en" sz="1600">
                <a:solidFill>
                  <a:schemeClr val="dk1"/>
                </a:solidFill>
              </a:rPr>
              <a:t> diagnosed after age 40, Can occur in children &lt; age 10</a:t>
            </a:r>
            <a:endParaRPr sz="1600">
              <a:solidFill>
                <a:schemeClr val="dk1"/>
              </a:solidFill>
            </a:endParaRPr>
          </a:p>
          <a:p>
            <a:pPr indent="-355600" lvl="0" marL="533400" rtl="0" algn="l">
              <a:spcBef>
                <a:spcPts val="1200"/>
              </a:spcBef>
              <a:spcAft>
                <a:spcPts val="1200"/>
              </a:spcAft>
              <a:buClr>
                <a:schemeClr val="dk1"/>
              </a:buClr>
              <a:buSzPts val="1600"/>
              <a:buChar char="●"/>
            </a:pPr>
            <a:r>
              <a:rPr b="1" lang="en" sz="1600">
                <a:solidFill>
                  <a:schemeClr val="dk1"/>
                </a:solidFill>
              </a:rPr>
              <a:t>50% also associated with small cell lung cancer:</a:t>
            </a:r>
            <a:r>
              <a:rPr lang="en" sz="1600">
                <a:solidFill>
                  <a:schemeClr val="dk1"/>
                </a:solidFill>
              </a:rPr>
              <a:t> diagnosed after age 50</a:t>
            </a:r>
            <a:r>
              <a:rPr lang="en" sz="1600">
                <a:solidFill>
                  <a:schemeClr val="dk1"/>
                </a:solidFill>
              </a:rPr>
              <a:t>.</a:t>
            </a:r>
            <a:endParaRPr sz="1600">
              <a:solidFill>
                <a:schemeClr val="dk1"/>
              </a:solidFill>
            </a:endParaRPr>
          </a:p>
        </p:txBody>
      </p:sp>
      <p:sp>
        <p:nvSpPr>
          <p:cNvPr id="1388" name="Google Shape;1388;p56"/>
          <p:cNvSpPr txBox="1"/>
          <p:nvPr>
            <p:ph idx="4294967295" type="subTitle"/>
          </p:nvPr>
        </p:nvSpPr>
        <p:spPr>
          <a:xfrm>
            <a:off x="173825" y="2113325"/>
            <a:ext cx="3257400" cy="1999800"/>
          </a:xfrm>
          <a:prstGeom prst="rect">
            <a:avLst/>
          </a:prstGeom>
          <a:ln cap="flat" cmpd="sng" w="9525">
            <a:solidFill>
              <a:srgbClr val="000000"/>
            </a:solidFill>
            <a:prstDash val="dashDot"/>
            <a:round/>
            <a:headEnd len="sm" w="sm" type="none"/>
            <a:tailEnd len="sm" w="sm" type="none"/>
          </a:ln>
        </p:spPr>
        <p:txBody>
          <a:bodyPr anchorCtr="0" anchor="t" bIns="107175" lIns="107175" spcFirstLastPara="1" rIns="107175" wrap="square" tIns="107175">
            <a:noAutofit/>
          </a:bodyPr>
          <a:lstStyle/>
          <a:p>
            <a:pPr indent="0" lvl="0" marL="0" rtl="0" algn="l">
              <a:spcBef>
                <a:spcPts val="0"/>
              </a:spcBef>
              <a:spcAft>
                <a:spcPts val="0"/>
              </a:spcAft>
              <a:buClr>
                <a:schemeClr val="dk1"/>
              </a:buClr>
              <a:buSzPts val="1300"/>
              <a:buFont typeface="Arial"/>
              <a:buNone/>
            </a:pPr>
            <a:r>
              <a:rPr lang="en" sz="2100">
                <a:solidFill>
                  <a:schemeClr val="dk1"/>
                </a:solidFill>
                <a:latin typeface="Black Han Sans"/>
                <a:ea typeface="Black Han Sans"/>
                <a:cs typeface="Black Han Sans"/>
                <a:sym typeface="Black Han Sans"/>
              </a:rPr>
              <a:t>Definition:</a:t>
            </a:r>
            <a:endParaRPr sz="1200">
              <a:solidFill>
                <a:schemeClr val="dk1"/>
              </a:solidFill>
            </a:endParaRPr>
          </a:p>
          <a:p>
            <a:pPr indent="-355600" lvl="0" marL="533400" rtl="0" algn="l">
              <a:spcBef>
                <a:spcPts val="1400"/>
              </a:spcBef>
              <a:spcAft>
                <a:spcPts val="1200"/>
              </a:spcAft>
              <a:buClr>
                <a:schemeClr val="dk1"/>
              </a:buClr>
              <a:buSzPts val="1600"/>
              <a:buChar char="●"/>
            </a:pPr>
            <a:r>
              <a:rPr lang="en" sz="1600">
                <a:solidFill>
                  <a:schemeClr val="dk1"/>
                </a:solidFill>
              </a:rPr>
              <a:t>A rare autoimmune disorder where the immune system mistakenly attacks the body's own tissues.</a:t>
            </a:r>
            <a:endParaRPr sz="1600">
              <a:solidFill>
                <a:schemeClr val="dk1"/>
              </a:solidFill>
            </a:endParaRPr>
          </a:p>
        </p:txBody>
      </p:sp>
      <p:sp>
        <p:nvSpPr>
          <p:cNvPr id="1389" name="Google Shape;1389;p56"/>
          <p:cNvSpPr txBox="1"/>
          <p:nvPr>
            <p:ph idx="4294967295" type="subTitle"/>
          </p:nvPr>
        </p:nvSpPr>
        <p:spPr>
          <a:xfrm>
            <a:off x="173825" y="4377550"/>
            <a:ext cx="3257400" cy="2757300"/>
          </a:xfrm>
          <a:prstGeom prst="rect">
            <a:avLst/>
          </a:prstGeom>
          <a:ln cap="flat" cmpd="sng" w="9525">
            <a:solidFill>
              <a:srgbClr val="000000"/>
            </a:solidFill>
            <a:prstDash val="dashDot"/>
            <a:round/>
            <a:headEnd len="sm" w="sm" type="none"/>
            <a:tailEnd len="sm" w="sm" type="none"/>
          </a:ln>
        </p:spPr>
        <p:txBody>
          <a:bodyPr anchorCtr="0" anchor="t" bIns="107175" lIns="107175" spcFirstLastPara="1" rIns="107175" wrap="square" tIns="107175">
            <a:noAutofit/>
          </a:bodyPr>
          <a:lstStyle/>
          <a:p>
            <a:pPr indent="0" lvl="0" marL="0" rtl="0" algn="l">
              <a:spcBef>
                <a:spcPts val="0"/>
              </a:spcBef>
              <a:spcAft>
                <a:spcPts val="0"/>
              </a:spcAft>
              <a:buNone/>
            </a:pPr>
            <a:r>
              <a:rPr lang="en" sz="2100">
                <a:solidFill>
                  <a:schemeClr val="dk1"/>
                </a:solidFill>
                <a:latin typeface="Black Han Sans"/>
                <a:ea typeface="Black Han Sans"/>
                <a:cs typeface="Black Han Sans"/>
                <a:sym typeface="Black Han Sans"/>
              </a:rPr>
              <a:t>Symptoms:</a:t>
            </a:r>
            <a:endParaRPr sz="2100">
              <a:solidFill>
                <a:schemeClr val="dk1"/>
              </a:solidFill>
              <a:latin typeface="Black Han Sans"/>
              <a:ea typeface="Black Han Sans"/>
              <a:cs typeface="Black Han Sans"/>
              <a:sym typeface="Black Han Sans"/>
            </a:endParaRPr>
          </a:p>
          <a:p>
            <a:pPr indent="-330200" lvl="0" marL="457200" rtl="0" algn="l">
              <a:spcBef>
                <a:spcPts val="1400"/>
              </a:spcBef>
              <a:spcAft>
                <a:spcPts val="0"/>
              </a:spcAft>
              <a:buClr>
                <a:schemeClr val="dk1"/>
              </a:buClr>
              <a:buSzPts val="1600"/>
              <a:buChar char="●"/>
            </a:pPr>
            <a:r>
              <a:rPr lang="en" sz="1600">
                <a:solidFill>
                  <a:schemeClr val="dk1"/>
                </a:solidFill>
              </a:rPr>
              <a:t>Muscle weakness, fatigue and pain</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Difficulty walking and reduced reflexes</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Weakness in the muscle of the eyes, face and throat</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Speech impairment</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Swallowing problems</a:t>
            </a:r>
            <a:endParaRPr sz="1600">
              <a:solidFill>
                <a:schemeClr val="dk1"/>
              </a:solidFill>
            </a:endParaRPr>
          </a:p>
        </p:txBody>
      </p:sp>
      <p:pic>
        <p:nvPicPr>
          <p:cNvPr id="1390" name="Google Shape;1390;p56"/>
          <p:cNvPicPr preferRelativeResize="0"/>
          <p:nvPr/>
        </p:nvPicPr>
        <p:blipFill>
          <a:blip r:embed="rId3">
            <a:alphaModFix/>
          </a:blip>
          <a:stretch>
            <a:fillRect/>
          </a:stretch>
        </p:blipFill>
        <p:spPr>
          <a:xfrm>
            <a:off x="1212500" y="7399275"/>
            <a:ext cx="5576000" cy="31371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4" name="Shape 1394"/>
        <p:cNvGrpSpPr/>
        <p:nvPr/>
      </p:nvGrpSpPr>
      <p:grpSpPr>
        <a:xfrm>
          <a:off x="0" y="0"/>
          <a:ext cx="0" cy="0"/>
          <a:chOff x="0" y="0"/>
          <a:chExt cx="0" cy="0"/>
        </a:xfrm>
      </p:grpSpPr>
      <p:sp>
        <p:nvSpPr>
          <p:cNvPr id="1395" name="Google Shape;1395;p57"/>
          <p:cNvSpPr txBox="1"/>
          <p:nvPr>
            <p:ph type="title"/>
          </p:nvPr>
        </p:nvSpPr>
        <p:spPr>
          <a:xfrm>
            <a:off x="624150" y="635828"/>
            <a:ext cx="6752700" cy="1391400"/>
          </a:xfrm>
          <a:prstGeom prst="rect">
            <a:avLst/>
          </a:prstGeom>
        </p:spPr>
        <p:txBody>
          <a:bodyPr anchorCtr="0" anchor="t" bIns="107175" lIns="107175" spcFirstLastPara="1" rIns="107175" wrap="square" tIns="107175">
            <a:noAutofit/>
          </a:bodyPr>
          <a:lstStyle/>
          <a:p>
            <a:pPr indent="0" lvl="0" marL="0" rtl="0" algn="ctr">
              <a:spcBef>
                <a:spcPts val="0"/>
              </a:spcBef>
              <a:spcAft>
                <a:spcPts val="0"/>
              </a:spcAft>
              <a:buNone/>
            </a:pPr>
            <a:r>
              <a:rPr lang="en" sz="2900"/>
              <a:t>Clinical Picture</a:t>
            </a:r>
            <a:endParaRPr sz="2900"/>
          </a:p>
          <a:p>
            <a:pPr indent="0" lvl="0" marL="0" rtl="0" algn="ctr">
              <a:spcBef>
                <a:spcPts val="0"/>
              </a:spcBef>
              <a:spcAft>
                <a:spcPts val="0"/>
              </a:spcAft>
              <a:buNone/>
            </a:pPr>
            <a:r>
              <a:rPr lang="en" sz="2100">
                <a:solidFill>
                  <a:srgbClr val="9E9E9E"/>
                </a:solidFill>
              </a:rPr>
              <a:t>(Features of Bronchogenic Carcinoma)</a:t>
            </a:r>
            <a:endParaRPr sz="2100">
              <a:solidFill>
                <a:srgbClr val="9E9E9E"/>
              </a:solidFill>
            </a:endParaRPr>
          </a:p>
          <a:p>
            <a:pPr indent="0" lvl="0" marL="0" rtl="0" algn="l">
              <a:spcBef>
                <a:spcPts val="0"/>
              </a:spcBef>
              <a:spcAft>
                <a:spcPts val="0"/>
              </a:spcAft>
              <a:buNone/>
            </a:pPr>
            <a:r>
              <a:t/>
            </a:r>
            <a:endParaRPr sz="2900"/>
          </a:p>
        </p:txBody>
      </p:sp>
      <p:sp>
        <p:nvSpPr>
          <p:cNvPr id="1396" name="Google Shape;1396;p57"/>
          <p:cNvSpPr txBox="1"/>
          <p:nvPr>
            <p:ph idx="4294967295" type="subTitle"/>
          </p:nvPr>
        </p:nvSpPr>
        <p:spPr>
          <a:xfrm>
            <a:off x="173800" y="2027225"/>
            <a:ext cx="7203000" cy="3764700"/>
          </a:xfrm>
          <a:prstGeom prst="rect">
            <a:avLst/>
          </a:prstGeom>
          <a:ln cap="flat" cmpd="sng" w="9525">
            <a:solidFill>
              <a:srgbClr val="000000"/>
            </a:solidFill>
            <a:prstDash val="dashDot"/>
            <a:round/>
            <a:headEnd len="sm" w="sm" type="none"/>
            <a:tailEnd len="sm" w="sm" type="none"/>
          </a:ln>
        </p:spPr>
        <p:txBody>
          <a:bodyPr anchorCtr="0" anchor="t" bIns="107175" lIns="107175" spcFirstLastPara="1" rIns="107175" wrap="square" tIns="107175">
            <a:noAutofit/>
          </a:bodyPr>
          <a:lstStyle/>
          <a:p>
            <a:pPr indent="0" lvl="0" marL="0" rtl="0" algn="l">
              <a:spcBef>
                <a:spcPts val="0"/>
              </a:spcBef>
              <a:spcAft>
                <a:spcPts val="0"/>
              </a:spcAft>
              <a:buClr>
                <a:schemeClr val="dk1"/>
              </a:buClr>
              <a:buSzPts val="1300"/>
              <a:buFont typeface="Arial"/>
              <a:buNone/>
            </a:pPr>
            <a:r>
              <a:rPr lang="en" sz="2100">
                <a:solidFill>
                  <a:schemeClr val="dk1"/>
                </a:solidFill>
                <a:latin typeface="Black Han Sans"/>
                <a:ea typeface="Black Han Sans"/>
                <a:cs typeface="Black Han Sans"/>
                <a:sym typeface="Black Han Sans"/>
              </a:rPr>
              <a:t>Definition:</a:t>
            </a:r>
            <a:endParaRPr sz="1200">
              <a:solidFill>
                <a:schemeClr val="dk1"/>
              </a:solidFill>
            </a:endParaRPr>
          </a:p>
          <a:p>
            <a:pPr indent="-355600" lvl="0" marL="533400" rtl="0" algn="l">
              <a:spcBef>
                <a:spcPts val="1400"/>
              </a:spcBef>
              <a:spcAft>
                <a:spcPts val="0"/>
              </a:spcAft>
              <a:buClr>
                <a:schemeClr val="dk1"/>
              </a:buClr>
              <a:buSzPts val="1600"/>
              <a:buChar char="●"/>
            </a:pPr>
            <a:r>
              <a:rPr lang="en" sz="1600">
                <a:solidFill>
                  <a:schemeClr val="dk1"/>
                </a:solidFill>
              </a:rPr>
              <a:t>Can be </a:t>
            </a:r>
            <a:r>
              <a:rPr lang="en" sz="1600">
                <a:solidFill>
                  <a:srgbClr val="FF0000"/>
                </a:solidFill>
              </a:rPr>
              <a:t>silent </a:t>
            </a:r>
            <a:r>
              <a:rPr lang="en" sz="1600">
                <a:solidFill>
                  <a:srgbClr val="9E9E9E"/>
                </a:solidFill>
              </a:rPr>
              <a:t>(early stage, no symptoms)</a:t>
            </a:r>
            <a:r>
              <a:rPr lang="en" sz="1600">
                <a:solidFill>
                  <a:schemeClr val="dk1"/>
                </a:solidFill>
              </a:rPr>
              <a:t> or </a:t>
            </a:r>
            <a:r>
              <a:rPr lang="en" sz="1600">
                <a:solidFill>
                  <a:srgbClr val="FF0000"/>
                </a:solidFill>
              </a:rPr>
              <a:t>insidious </a:t>
            </a:r>
            <a:r>
              <a:rPr lang="en" sz="1600">
                <a:solidFill>
                  <a:schemeClr val="dk1"/>
                </a:solidFill>
              </a:rPr>
              <a:t>lesions.</a:t>
            </a:r>
            <a:endParaRPr sz="1600">
              <a:solidFill>
                <a:schemeClr val="dk1"/>
              </a:solidFill>
            </a:endParaRPr>
          </a:p>
          <a:p>
            <a:pPr indent="-355600" lvl="0" marL="533400" rtl="0" algn="l">
              <a:spcBef>
                <a:spcPts val="1200"/>
              </a:spcBef>
              <a:spcAft>
                <a:spcPts val="0"/>
              </a:spcAft>
              <a:buClr>
                <a:schemeClr val="dk1"/>
              </a:buClr>
              <a:buSzPts val="1600"/>
              <a:buChar char="●"/>
            </a:pPr>
            <a:r>
              <a:rPr lang="en" sz="1600">
                <a:solidFill>
                  <a:schemeClr val="dk1"/>
                </a:solidFill>
              </a:rPr>
              <a:t>Chronic </a:t>
            </a:r>
            <a:r>
              <a:rPr lang="en" sz="1600">
                <a:solidFill>
                  <a:srgbClr val="FF0000"/>
                </a:solidFill>
              </a:rPr>
              <a:t>cough </a:t>
            </a:r>
            <a:r>
              <a:rPr lang="en" sz="1600">
                <a:solidFill>
                  <a:srgbClr val="9E9E9E"/>
                </a:solidFill>
              </a:rPr>
              <a:t>(when the tumor gets larger)</a:t>
            </a:r>
            <a:r>
              <a:rPr lang="en" sz="1600">
                <a:solidFill>
                  <a:schemeClr val="dk1"/>
                </a:solidFill>
              </a:rPr>
              <a:t> &amp; expectoration, </a:t>
            </a:r>
            <a:r>
              <a:rPr lang="en" sz="1600">
                <a:solidFill>
                  <a:srgbClr val="FF0000"/>
                </a:solidFill>
              </a:rPr>
              <a:t>hemoptysis </a:t>
            </a:r>
            <a:r>
              <a:rPr lang="en" sz="1600">
                <a:solidFill>
                  <a:srgbClr val="6AA84F"/>
                </a:solidFill>
              </a:rPr>
              <a:t>[coughing up of blood] </a:t>
            </a:r>
            <a:r>
              <a:rPr lang="en" sz="1600">
                <a:solidFill>
                  <a:srgbClr val="9E9E9E"/>
                </a:solidFill>
              </a:rPr>
              <a:t>(especially when cavitation starts)</a:t>
            </a:r>
            <a:r>
              <a:rPr lang="en" sz="1600">
                <a:solidFill>
                  <a:schemeClr val="dk1"/>
                </a:solidFill>
              </a:rPr>
              <a:t>, and bronchial </a:t>
            </a:r>
            <a:r>
              <a:rPr lang="en" sz="1600">
                <a:solidFill>
                  <a:srgbClr val="FF0000"/>
                </a:solidFill>
              </a:rPr>
              <a:t>obstruction</a:t>
            </a:r>
            <a:r>
              <a:rPr lang="en" sz="1600">
                <a:solidFill>
                  <a:schemeClr val="dk1"/>
                </a:solidFill>
              </a:rPr>
              <a:t>, often with atelectasis </a:t>
            </a:r>
            <a:r>
              <a:rPr lang="en" sz="1600">
                <a:solidFill>
                  <a:srgbClr val="6AA84F"/>
                </a:solidFill>
              </a:rPr>
              <a:t>(collapse or closure of a lung resulting in reduced or absent gas exchange).</a:t>
            </a:r>
            <a:endParaRPr sz="1600">
              <a:solidFill>
                <a:srgbClr val="6AA84F"/>
              </a:solidFill>
            </a:endParaRPr>
          </a:p>
          <a:p>
            <a:pPr indent="-355600" lvl="0" marL="533400" rtl="0" algn="l">
              <a:spcBef>
                <a:spcPts val="1200"/>
              </a:spcBef>
              <a:spcAft>
                <a:spcPts val="0"/>
              </a:spcAft>
              <a:buClr>
                <a:schemeClr val="dk1"/>
              </a:buClr>
              <a:buSzPts val="1600"/>
              <a:buChar char="●"/>
            </a:pPr>
            <a:r>
              <a:rPr lang="en" sz="1600">
                <a:solidFill>
                  <a:srgbClr val="FF0000"/>
                </a:solidFill>
              </a:rPr>
              <a:t>Hoarseness</a:t>
            </a:r>
            <a:r>
              <a:rPr lang="en" sz="1600">
                <a:solidFill>
                  <a:srgbClr val="6AA84F"/>
                </a:solidFill>
              </a:rPr>
              <a:t>[abnormal voice changes]</a:t>
            </a:r>
            <a:r>
              <a:rPr lang="en" sz="1600">
                <a:solidFill>
                  <a:schemeClr val="dk1"/>
                </a:solidFill>
              </a:rPr>
              <a:t> </a:t>
            </a:r>
            <a:r>
              <a:rPr lang="en" sz="1600">
                <a:solidFill>
                  <a:srgbClr val="9E9E9E"/>
                </a:solidFill>
              </a:rPr>
              <a:t>(because of invasion of hilum-recurrent laryngeal nerve paralysis)</a:t>
            </a:r>
            <a:r>
              <a:rPr lang="en" sz="1600">
                <a:solidFill>
                  <a:schemeClr val="dk1"/>
                </a:solidFill>
              </a:rPr>
              <a:t>,</a:t>
            </a:r>
            <a:r>
              <a:rPr lang="en" sz="1600">
                <a:solidFill>
                  <a:srgbClr val="FF0000"/>
                </a:solidFill>
              </a:rPr>
              <a:t> chest pain</a:t>
            </a:r>
            <a:r>
              <a:rPr lang="en" sz="1600">
                <a:solidFill>
                  <a:schemeClr val="dk1"/>
                </a:solidFill>
              </a:rPr>
              <a:t> </a:t>
            </a:r>
            <a:r>
              <a:rPr lang="en" sz="1600">
                <a:solidFill>
                  <a:srgbClr val="9E9E9E"/>
                </a:solidFill>
              </a:rPr>
              <a:t>(especially when it reaches pleura)</a:t>
            </a:r>
            <a:r>
              <a:rPr lang="en" sz="1600">
                <a:solidFill>
                  <a:schemeClr val="dk1"/>
                </a:solidFill>
              </a:rPr>
              <a:t>, superior vena cava syndrome, pericardial or pleural effusion.</a:t>
            </a:r>
            <a:endParaRPr sz="1600">
              <a:solidFill>
                <a:schemeClr val="dk1"/>
              </a:solidFill>
            </a:endParaRPr>
          </a:p>
          <a:p>
            <a:pPr indent="-355600" lvl="0" marL="533400" rtl="0" algn="l">
              <a:spcBef>
                <a:spcPts val="1200"/>
              </a:spcBef>
              <a:spcAft>
                <a:spcPts val="1200"/>
              </a:spcAft>
              <a:buClr>
                <a:schemeClr val="dk1"/>
              </a:buClr>
              <a:buSzPts val="1600"/>
              <a:buChar char="●"/>
            </a:pPr>
            <a:r>
              <a:rPr lang="en" sz="1600">
                <a:solidFill>
                  <a:schemeClr val="dk1"/>
                </a:solidFill>
              </a:rPr>
              <a:t>Symptoms due to metastatic spread.</a:t>
            </a:r>
            <a:endParaRPr sz="1600">
              <a:solidFill>
                <a:schemeClr val="dk1"/>
              </a:solidFill>
            </a:endParaRPr>
          </a:p>
        </p:txBody>
      </p:sp>
      <p:pic>
        <p:nvPicPr>
          <p:cNvPr id="1397" name="Google Shape;1397;p57"/>
          <p:cNvPicPr preferRelativeResize="0"/>
          <p:nvPr/>
        </p:nvPicPr>
        <p:blipFill>
          <a:blip r:embed="rId3">
            <a:alphaModFix/>
          </a:blip>
          <a:stretch>
            <a:fillRect/>
          </a:stretch>
        </p:blipFill>
        <p:spPr>
          <a:xfrm>
            <a:off x="399000" y="5997125"/>
            <a:ext cx="7203001" cy="390057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2" name="Shape 1182"/>
        <p:cNvGrpSpPr/>
        <p:nvPr/>
      </p:nvGrpSpPr>
      <p:grpSpPr>
        <a:xfrm>
          <a:off x="0" y="0"/>
          <a:ext cx="0" cy="0"/>
          <a:chOff x="0" y="0"/>
          <a:chExt cx="0" cy="0"/>
        </a:xfrm>
      </p:grpSpPr>
      <p:sp>
        <p:nvSpPr>
          <p:cNvPr id="1183" name="Google Shape;1183;p40"/>
          <p:cNvSpPr txBox="1"/>
          <p:nvPr>
            <p:ph type="title"/>
          </p:nvPr>
        </p:nvSpPr>
        <p:spPr>
          <a:xfrm>
            <a:off x="624072" y="674958"/>
            <a:ext cx="6752700" cy="1196400"/>
          </a:xfrm>
          <a:prstGeom prst="rect">
            <a:avLst/>
          </a:prstGeom>
        </p:spPr>
        <p:txBody>
          <a:bodyPr anchorCtr="0" anchor="t" bIns="107175" lIns="107175" spcFirstLastPara="1" rIns="107175" wrap="square" tIns="107175">
            <a:noAutofit/>
          </a:bodyPr>
          <a:lstStyle/>
          <a:p>
            <a:pPr indent="0" lvl="0" marL="0" rtl="0" algn="l">
              <a:spcBef>
                <a:spcPts val="0"/>
              </a:spcBef>
              <a:spcAft>
                <a:spcPts val="0"/>
              </a:spcAft>
              <a:buNone/>
            </a:pPr>
            <a:r>
              <a:rPr lang="en" sz="4500"/>
              <a:t>Objectives</a:t>
            </a:r>
            <a:endParaRPr sz="4500"/>
          </a:p>
        </p:txBody>
      </p:sp>
      <p:sp>
        <p:nvSpPr>
          <p:cNvPr id="1184" name="Google Shape;1184;p40"/>
          <p:cNvSpPr txBox="1"/>
          <p:nvPr>
            <p:ph idx="1" type="body"/>
          </p:nvPr>
        </p:nvSpPr>
        <p:spPr>
          <a:xfrm>
            <a:off x="624075" y="1787251"/>
            <a:ext cx="6752700" cy="7169700"/>
          </a:xfrm>
          <a:prstGeom prst="rect">
            <a:avLst/>
          </a:prstGeom>
        </p:spPr>
        <p:txBody>
          <a:bodyPr anchorCtr="0" anchor="t" bIns="107175" lIns="107175" spcFirstLastPara="1" rIns="107175" wrap="square" tIns="107175">
            <a:noAutofit/>
          </a:bodyPr>
          <a:lstStyle/>
          <a:p>
            <a:pPr indent="-342900" lvl="0" marL="457200" rtl="0" algn="l">
              <a:spcBef>
                <a:spcPts val="0"/>
              </a:spcBef>
              <a:spcAft>
                <a:spcPts val="0"/>
              </a:spcAft>
              <a:buClr>
                <a:schemeClr val="dk1"/>
              </a:buClr>
              <a:buSzPts val="1800"/>
              <a:buFont typeface="Krub"/>
              <a:buChar char="●"/>
            </a:pPr>
            <a:r>
              <a:rPr lang="en" sz="1800">
                <a:solidFill>
                  <a:schemeClr val="dk1"/>
                </a:solidFill>
              </a:rPr>
              <a:t>Know the epidemiology of lung cancer </a:t>
            </a:r>
            <a:endParaRPr sz="1800">
              <a:solidFill>
                <a:schemeClr val="dk1"/>
              </a:solidFill>
            </a:endParaRPr>
          </a:p>
          <a:p>
            <a:pPr indent="0" lvl="0" marL="457200" rtl="0" algn="l">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Font typeface="Krub"/>
              <a:buChar char="●"/>
            </a:pPr>
            <a:r>
              <a:rPr lang="en" sz="1800">
                <a:solidFill>
                  <a:schemeClr val="dk1"/>
                </a:solidFill>
              </a:rPr>
              <a:t>Aware of the new classification of bronchogenic carcinoma which include squamous carcinoma, adenocarcinoma, small cell and large cell (anaplastic) carcinomas</a:t>
            </a:r>
            <a:endParaRPr sz="1800">
              <a:solidFill>
                <a:schemeClr val="dk1"/>
              </a:solidFill>
            </a:endParaRPr>
          </a:p>
          <a:p>
            <a:pPr indent="0" lvl="0" marL="457200" rtl="0" algn="l">
              <a:spcBef>
                <a:spcPts val="0"/>
              </a:spcBef>
              <a:spcAft>
                <a:spcPts val="0"/>
              </a:spcAft>
              <a:buNone/>
            </a:pPr>
            <a:r>
              <a:t/>
            </a:r>
            <a:endParaRPr sz="1800">
              <a:solidFill>
                <a:schemeClr val="dk1"/>
              </a:solidFill>
            </a:endParaRPr>
          </a:p>
          <a:p>
            <a:pPr indent="-361950" lvl="0" marL="457200" rtl="0" algn="l">
              <a:spcBef>
                <a:spcPts val="0"/>
              </a:spcBef>
              <a:spcAft>
                <a:spcPts val="0"/>
              </a:spcAft>
              <a:buClr>
                <a:schemeClr val="dk1"/>
              </a:buClr>
              <a:buSzPts val="2100"/>
              <a:buFont typeface="Krub"/>
              <a:buChar char="●"/>
            </a:pPr>
            <a:r>
              <a:rPr lang="en" sz="1800">
                <a:solidFill>
                  <a:schemeClr val="dk1"/>
                </a:solidFill>
              </a:rPr>
              <a:t>Understand the predisposing factors of bronchogenic carcinoma</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361950" lvl="0" marL="457200" rtl="0" algn="l">
              <a:spcBef>
                <a:spcPts val="0"/>
              </a:spcBef>
              <a:spcAft>
                <a:spcPts val="0"/>
              </a:spcAft>
              <a:buClr>
                <a:schemeClr val="dk1"/>
              </a:buClr>
              <a:buSzPts val="2100"/>
              <a:buFont typeface="Krub"/>
              <a:buChar char="●"/>
            </a:pPr>
            <a:r>
              <a:rPr lang="en" sz="1800">
                <a:solidFill>
                  <a:schemeClr val="dk1"/>
                </a:solidFill>
              </a:rPr>
              <a:t>Understands the clinical features and gross pathology of bronchogenic carcinoma. Know the precursors of squamous carcinoma (squamous dysplasia) and adenocarcinoma (adenocarcinoma in situ and atypical adenomatous hyperplasia)</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Font typeface="Krub"/>
              <a:buChar char="●"/>
            </a:pPr>
            <a:r>
              <a:rPr lang="en" sz="1800">
                <a:solidFill>
                  <a:schemeClr val="dk1"/>
                </a:solidFill>
              </a:rPr>
              <a:t>Have a basic knowledge about neuroendocrine tumors with special emphasis on small cell carcinoma and bronchial carcinoid</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Font typeface="Krub"/>
              <a:buChar char="●"/>
            </a:pPr>
            <a:r>
              <a:rPr lang="en" sz="1800">
                <a:solidFill>
                  <a:schemeClr val="dk1"/>
                </a:solidFill>
              </a:rPr>
              <a:t>Aware that the lung is a frequent site for metastatic neoplasms</a:t>
            </a:r>
            <a:endParaRPr sz="1800">
              <a:solidFill>
                <a:schemeClr val="dk1"/>
              </a:solidFill>
            </a:endParaRPr>
          </a:p>
          <a:p>
            <a:pPr indent="0" lvl="0" marL="0" rtl="0" algn="l">
              <a:spcBef>
                <a:spcPts val="0"/>
              </a:spcBef>
              <a:spcAft>
                <a:spcPts val="0"/>
              </a:spcAft>
              <a:buNone/>
            </a:pPr>
            <a:r>
              <a:t/>
            </a:r>
            <a:endParaRPr sz="1800">
              <a:solidFill>
                <a:schemeClr val="dk1"/>
              </a:solidFill>
              <a:latin typeface="Black Han Sans"/>
              <a:ea typeface="Black Han Sans"/>
              <a:cs typeface="Black Han Sans"/>
              <a:sym typeface="Black Han Sans"/>
            </a:endParaRPr>
          </a:p>
          <a:p>
            <a:pPr indent="0" lvl="0" marL="0" rtl="0" algn="l">
              <a:spcBef>
                <a:spcPts val="0"/>
              </a:spcBef>
              <a:spcAft>
                <a:spcPts val="0"/>
              </a:spcAft>
              <a:buNone/>
            </a:pPr>
            <a:r>
              <a:t/>
            </a:r>
            <a:endParaRPr sz="1800">
              <a:solidFill>
                <a:schemeClr val="dk1"/>
              </a:solidFill>
              <a:latin typeface="Black Han Sans"/>
              <a:ea typeface="Black Han Sans"/>
              <a:cs typeface="Black Han Sans"/>
              <a:sym typeface="Black Han Sans"/>
            </a:endParaRPr>
          </a:p>
        </p:txBody>
      </p:sp>
      <p:sp>
        <p:nvSpPr>
          <p:cNvPr id="1185" name="Google Shape;1185;p40"/>
          <p:cNvSpPr txBox="1"/>
          <p:nvPr>
            <p:ph idx="4294967295" type="subTitle"/>
          </p:nvPr>
        </p:nvSpPr>
        <p:spPr>
          <a:xfrm>
            <a:off x="2448000" y="8469075"/>
            <a:ext cx="3105000" cy="1602900"/>
          </a:xfrm>
          <a:prstGeom prst="rect">
            <a:avLst/>
          </a:prstGeom>
          <a:ln cap="flat" cmpd="sng" w="9525">
            <a:solidFill>
              <a:srgbClr val="000000"/>
            </a:solidFill>
            <a:prstDash val="dashDot"/>
            <a:round/>
            <a:headEnd len="sm" w="sm" type="none"/>
            <a:tailEnd len="sm" w="sm" type="none"/>
          </a:ln>
        </p:spPr>
        <p:txBody>
          <a:bodyPr anchorCtr="0" anchor="t" bIns="107175" lIns="107175" spcFirstLastPara="1" rIns="107175" wrap="square" tIns="107175">
            <a:noAutofit/>
          </a:bodyPr>
          <a:lstStyle/>
          <a:p>
            <a:pPr indent="0" lvl="0" marL="0" rtl="1" algn="r">
              <a:lnSpc>
                <a:spcPct val="115000"/>
              </a:lnSpc>
              <a:spcBef>
                <a:spcPts val="0"/>
              </a:spcBef>
              <a:spcAft>
                <a:spcPts val="0"/>
              </a:spcAft>
              <a:buNone/>
            </a:pPr>
            <a:r>
              <a:rPr b="1" lang="en" sz="1500">
                <a:solidFill>
                  <a:srgbClr val="9E9E9E"/>
                </a:solidFill>
                <a:latin typeface="Arial"/>
                <a:ea typeface="Arial"/>
                <a:cs typeface="Arial"/>
                <a:sym typeface="Arial"/>
              </a:rPr>
              <a:t>شكوت إلى وكيعٍ سوء حفظي</a:t>
            </a:r>
            <a:endParaRPr b="1" sz="1500">
              <a:solidFill>
                <a:srgbClr val="9E9E9E"/>
              </a:solidFill>
              <a:latin typeface="Arial"/>
              <a:ea typeface="Arial"/>
              <a:cs typeface="Arial"/>
              <a:sym typeface="Arial"/>
            </a:endParaRPr>
          </a:p>
          <a:p>
            <a:pPr indent="0" lvl="0" marL="0" rtl="1" algn="r">
              <a:lnSpc>
                <a:spcPct val="115000"/>
              </a:lnSpc>
              <a:spcBef>
                <a:spcPts val="0"/>
              </a:spcBef>
              <a:spcAft>
                <a:spcPts val="0"/>
              </a:spcAft>
              <a:buNone/>
            </a:pPr>
            <a:r>
              <a:rPr b="1" lang="en" sz="1500">
                <a:solidFill>
                  <a:srgbClr val="9E9E9E"/>
                </a:solidFill>
                <a:latin typeface="Arial"/>
                <a:ea typeface="Arial"/>
                <a:cs typeface="Arial"/>
                <a:sym typeface="Arial"/>
              </a:rPr>
              <a:t>                       </a:t>
            </a:r>
            <a:r>
              <a:rPr b="1" lang="en" sz="1500">
                <a:solidFill>
                  <a:srgbClr val="9E9E9E"/>
                </a:solidFill>
                <a:latin typeface="Arial"/>
                <a:ea typeface="Arial"/>
                <a:cs typeface="Arial"/>
                <a:sym typeface="Arial"/>
              </a:rPr>
              <a:t>فأرشدني</a:t>
            </a:r>
            <a:r>
              <a:rPr b="1" lang="en" sz="1500">
                <a:solidFill>
                  <a:srgbClr val="9E9E9E"/>
                </a:solidFill>
                <a:latin typeface="Arial"/>
                <a:ea typeface="Arial"/>
                <a:cs typeface="Arial"/>
                <a:sym typeface="Arial"/>
              </a:rPr>
              <a:t> إلى ترك المعاصي </a:t>
            </a:r>
            <a:endParaRPr b="1" sz="1500">
              <a:solidFill>
                <a:srgbClr val="9E9E9E"/>
              </a:solidFill>
              <a:latin typeface="Arial"/>
              <a:ea typeface="Arial"/>
              <a:cs typeface="Arial"/>
              <a:sym typeface="Arial"/>
            </a:endParaRPr>
          </a:p>
          <a:p>
            <a:pPr indent="0" lvl="0" marL="0" rtl="1" algn="r">
              <a:lnSpc>
                <a:spcPct val="115000"/>
              </a:lnSpc>
              <a:spcBef>
                <a:spcPts val="0"/>
              </a:spcBef>
              <a:spcAft>
                <a:spcPts val="0"/>
              </a:spcAft>
              <a:buNone/>
            </a:pPr>
            <a:r>
              <a:rPr b="1" lang="en" sz="1500">
                <a:solidFill>
                  <a:srgbClr val="9E9E9E"/>
                </a:solidFill>
                <a:latin typeface="Arial"/>
                <a:ea typeface="Arial"/>
                <a:cs typeface="Arial"/>
                <a:sym typeface="Arial"/>
              </a:rPr>
              <a:t>وأخبرني</a:t>
            </a:r>
            <a:r>
              <a:rPr b="1" lang="en" sz="1500">
                <a:solidFill>
                  <a:srgbClr val="9E9E9E"/>
                </a:solidFill>
                <a:latin typeface="Arial"/>
                <a:ea typeface="Arial"/>
                <a:cs typeface="Arial"/>
                <a:sym typeface="Arial"/>
              </a:rPr>
              <a:t> بأن العلم نورٌ</a:t>
            </a:r>
            <a:endParaRPr b="1" sz="1500">
              <a:solidFill>
                <a:srgbClr val="9E9E9E"/>
              </a:solidFill>
              <a:latin typeface="Arial"/>
              <a:ea typeface="Arial"/>
              <a:cs typeface="Arial"/>
              <a:sym typeface="Arial"/>
            </a:endParaRPr>
          </a:p>
          <a:p>
            <a:pPr indent="0" lvl="0" marL="457200" rtl="1" algn="r">
              <a:lnSpc>
                <a:spcPct val="115000"/>
              </a:lnSpc>
              <a:spcBef>
                <a:spcPts val="0"/>
              </a:spcBef>
              <a:spcAft>
                <a:spcPts val="0"/>
              </a:spcAft>
              <a:buNone/>
            </a:pPr>
            <a:r>
              <a:rPr b="1" lang="en" sz="1500">
                <a:solidFill>
                  <a:srgbClr val="9E9E9E"/>
                </a:solidFill>
                <a:latin typeface="Arial"/>
                <a:ea typeface="Arial"/>
                <a:cs typeface="Arial"/>
                <a:sym typeface="Arial"/>
              </a:rPr>
              <a:t>                ونورُ الله لا يهدى لعاصي </a:t>
            </a:r>
            <a:endParaRPr b="1" sz="1500">
              <a:solidFill>
                <a:srgbClr val="9E9E9E"/>
              </a:solidFill>
              <a:latin typeface="Arial"/>
              <a:ea typeface="Arial"/>
              <a:cs typeface="Arial"/>
              <a:sym typeface="Arial"/>
            </a:endParaRPr>
          </a:p>
          <a:p>
            <a:pPr indent="0" lvl="0" marL="0" rtl="1" algn="r">
              <a:lnSpc>
                <a:spcPct val="115000"/>
              </a:lnSpc>
              <a:spcBef>
                <a:spcPts val="0"/>
              </a:spcBef>
              <a:spcAft>
                <a:spcPts val="0"/>
              </a:spcAft>
              <a:buNone/>
            </a:pPr>
            <a:r>
              <a:rPr b="1" lang="en" sz="1000">
                <a:solidFill>
                  <a:srgbClr val="9E9E9E"/>
                </a:solidFill>
                <a:latin typeface="Arial"/>
                <a:ea typeface="Arial"/>
                <a:cs typeface="Arial"/>
                <a:sym typeface="Arial"/>
              </a:rPr>
              <a:t>محمد بن </a:t>
            </a:r>
            <a:r>
              <a:rPr b="1" lang="en" sz="1000">
                <a:solidFill>
                  <a:srgbClr val="9E9E9E"/>
                </a:solidFill>
                <a:latin typeface="Arial"/>
                <a:ea typeface="Arial"/>
                <a:cs typeface="Arial"/>
                <a:sym typeface="Arial"/>
              </a:rPr>
              <a:t>إدريس</a:t>
            </a:r>
            <a:r>
              <a:rPr b="1" lang="en" sz="1000">
                <a:solidFill>
                  <a:srgbClr val="9E9E9E"/>
                </a:solidFill>
                <a:latin typeface="Arial"/>
                <a:ea typeface="Arial"/>
                <a:cs typeface="Arial"/>
                <a:sym typeface="Arial"/>
              </a:rPr>
              <a:t> الشافعي</a:t>
            </a:r>
            <a:endParaRPr sz="1600">
              <a:solidFill>
                <a:srgbClr val="9E9E9E"/>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1" name="Shape 1401"/>
        <p:cNvGrpSpPr/>
        <p:nvPr/>
      </p:nvGrpSpPr>
      <p:grpSpPr>
        <a:xfrm>
          <a:off x="0" y="0"/>
          <a:ext cx="0" cy="0"/>
          <a:chOff x="0" y="0"/>
          <a:chExt cx="0" cy="0"/>
        </a:xfrm>
      </p:grpSpPr>
      <p:sp>
        <p:nvSpPr>
          <p:cNvPr id="1402" name="Google Shape;1402;p58"/>
          <p:cNvSpPr txBox="1"/>
          <p:nvPr>
            <p:ph type="title"/>
          </p:nvPr>
        </p:nvSpPr>
        <p:spPr>
          <a:xfrm>
            <a:off x="624150" y="635828"/>
            <a:ext cx="6752700" cy="1391400"/>
          </a:xfrm>
          <a:prstGeom prst="rect">
            <a:avLst/>
          </a:prstGeom>
        </p:spPr>
        <p:txBody>
          <a:bodyPr anchorCtr="0" anchor="t" bIns="107175" lIns="107175" spcFirstLastPara="1" rIns="107175" wrap="square" tIns="107175">
            <a:noAutofit/>
          </a:bodyPr>
          <a:lstStyle/>
          <a:p>
            <a:pPr indent="0" lvl="0" marL="0" rtl="0" algn="ctr">
              <a:spcBef>
                <a:spcPts val="0"/>
              </a:spcBef>
              <a:spcAft>
                <a:spcPts val="0"/>
              </a:spcAft>
              <a:buNone/>
            </a:pPr>
            <a:r>
              <a:rPr lang="en" sz="2900"/>
              <a:t>Clinical Picture</a:t>
            </a:r>
            <a:endParaRPr sz="2900"/>
          </a:p>
          <a:p>
            <a:pPr indent="0" lvl="0" marL="0" rtl="0" algn="ctr">
              <a:spcBef>
                <a:spcPts val="0"/>
              </a:spcBef>
              <a:spcAft>
                <a:spcPts val="0"/>
              </a:spcAft>
              <a:buNone/>
            </a:pPr>
            <a:r>
              <a:t/>
            </a:r>
            <a:endParaRPr sz="2900"/>
          </a:p>
        </p:txBody>
      </p:sp>
      <p:sp>
        <p:nvSpPr>
          <p:cNvPr id="1403" name="Google Shape;1403;p58"/>
          <p:cNvSpPr txBox="1"/>
          <p:nvPr>
            <p:ph idx="4294967295" type="subTitle"/>
          </p:nvPr>
        </p:nvSpPr>
        <p:spPr>
          <a:xfrm>
            <a:off x="173850" y="1882500"/>
            <a:ext cx="7203000" cy="1538100"/>
          </a:xfrm>
          <a:prstGeom prst="rect">
            <a:avLst/>
          </a:prstGeom>
          <a:ln cap="flat" cmpd="sng" w="9525">
            <a:solidFill>
              <a:srgbClr val="000000"/>
            </a:solidFill>
            <a:prstDash val="dashDot"/>
            <a:round/>
            <a:headEnd len="sm" w="sm" type="none"/>
            <a:tailEnd len="sm" w="sm" type="none"/>
          </a:ln>
        </p:spPr>
        <p:txBody>
          <a:bodyPr anchorCtr="0" anchor="t" bIns="107175" lIns="107175" spcFirstLastPara="1" rIns="107175" wrap="square" tIns="107175">
            <a:noAutofit/>
          </a:bodyPr>
          <a:lstStyle/>
          <a:p>
            <a:pPr indent="0" lvl="0" marL="0" rtl="0" algn="l">
              <a:spcBef>
                <a:spcPts val="0"/>
              </a:spcBef>
              <a:spcAft>
                <a:spcPts val="0"/>
              </a:spcAft>
              <a:buClr>
                <a:schemeClr val="dk1"/>
              </a:buClr>
              <a:buSzPts val="1100"/>
              <a:buFont typeface="Arial"/>
              <a:buNone/>
            </a:pPr>
            <a:r>
              <a:rPr lang="en" sz="2100">
                <a:solidFill>
                  <a:schemeClr val="dk1"/>
                </a:solidFill>
                <a:latin typeface="Black Han Sans"/>
                <a:ea typeface="Black Han Sans"/>
                <a:cs typeface="Black Han Sans"/>
                <a:sym typeface="Black Han Sans"/>
              </a:rPr>
              <a:t>Superior vena cava syndrome</a:t>
            </a:r>
            <a:r>
              <a:rPr lang="en" sz="2100">
                <a:solidFill>
                  <a:schemeClr val="dk1"/>
                </a:solidFill>
                <a:latin typeface="Black Han Sans"/>
                <a:ea typeface="Black Han Sans"/>
                <a:cs typeface="Black Han Sans"/>
                <a:sym typeface="Black Han Sans"/>
              </a:rPr>
              <a:t>:</a:t>
            </a:r>
            <a:endParaRPr sz="1200">
              <a:solidFill>
                <a:schemeClr val="dk1"/>
              </a:solidFill>
            </a:endParaRPr>
          </a:p>
          <a:p>
            <a:pPr indent="-355600" lvl="0" marL="533400" rtl="0" algn="l">
              <a:spcBef>
                <a:spcPts val="1400"/>
              </a:spcBef>
              <a:spcAft>
                <a:spcPts val="1200"/>
              </a:spcAft>
              <a:buClr>
                <a:schemeClr val="dk1"/>
              </a:buClr>
              <a:buSzPts val="1600"/>
              <a:buChar char="●"/>
            </a:pPr>
            <a:r>
              <a:rPr lang="en" sz="1600">
                <a:solidFill>
                  <a:schemeClr val="dk1"/>
                </a:solidFill>
              </a:rPr>
              <a:t>Invasion leads to obstruction of venous drainage which leads to dilation of veins in the upper part of the chest and neck resulting in swelling and cyanosis of the face, neck, &amp; upper extremities.</a:t>
            </a:r>
            <a:endParaRPr sz="1600">
              <a:solidFill>
                <a:schemeClr val="dk1"/>
              </a:solidFill>
            </a:endParaRPr>
          </a:p>
        </p:txBody>
      </p:sp>
      <p:sp>
        <p:nvSpPr>
          <p:cNvPr id="1404" name="Google Shape;1404;p58"/>
          <p:cNvSpPr txBox="1"/>
          <p:nvPr>
            <p:ph idx="4294967295" type="subTitle"/>
          </p:nvPr>
        </p:nvSpPr>
        <p:spPr>
          <a:xfrm>
            <a:off x="173850" y="3608775"/>
            <a:ext cx="7203000" cy="2749500"/>
          </a:xfrm>
          <a:prstGeom prst="rect">
            <a:avLst/>
          </a:prstGeom>
          <a:ln cap="flat" cmpd="sng" w="9525">
            <a:solidFill>
              <a:srgbClr val="000000"/>
            </a:solidFill>
            <a:prstDash val="dashDot"/>
            <a:round/>
            <a:headEnd len="sm" w="sm" type="none"/>
            <a:tailEnd len="sm" w="sm" type="none"/>
          </a:ln>
        </p:spPr>
        <p:txBody>
          <a:bodyPr anchorCtr="0" anchor="t" bIns="107175" lIns="107175" spcFirstLastPara="1" rIns="107175" wrap="square" tIns="107175">
            <a:noAutofit/>
          </a:bodyPr>
          <a:lstStyle/>
          <a:p>
            <a:pPr indent="0" lvl="0" marL="0" rtl="0" algn="l">
              <a:spcBef>
                <a:spcPts val="0"/>
              </a:spcBef>
              <a:spcAft>
                <a:spcPts val="0"/>
              </a:spcAft>
              <a:buClr>
                <a:schemeClr val="dk1"/>
              </a:buClr>
              <a:buSzPts val="1100"/>
              <a:buFont typeface="Arial"/>
              <a:buNone/>
            </a:pPr>
            <a:r>
              <a:rPr lang="en" sz="2100">
                <a:solidFill>
                  <a:schemeClr val="dk1"/>
                </a:solidFill>
                <a:latin typeface="Black Han Sans"/>
                <a:ea typeface="Black Han Sans"/>
                <a:cs typeface="Black Han Sans"/>
                <a:sym typeface="Black Han Sans"/>
              </a:rPr>
              <a:t>Pancoast Tumor (Superior Sulcus Tumor)</a:t>
            </a:r>
            <a:r>
              <a:rPr lang="en" sz="2100">
                <a:solidFill>
                  <a:schemeClr val="dk1"/>
                </a:solidFill>
                <a:latin typeface="Black Han Sans"/>
                <a:ea typeface="Black Han Sans"/>
                <a:cs typeface="Black Han Sans"/>
                <a:sym typeface="Black Han Sans"/>
              </a:rPr>
              <a:t>:</a:t>
            </a:r>
            <a:endParaRPr sz="1200">
              <a:solidFill>
                <a:schemeClr val="dk1"/>
              </a:solidFill>
            </a:endParaRPr>
          </a:p>
          <a:p>
            <a:pPr indent="-355600" lvl="0" marL="533400" rtl="0" algn="l">
              <a:spcBef>
                <a:spcPts val="1400"/>
              </a:spcBef>
              <a:spcAft>
                <a:spcPts val="0"/>
              </a:spcAft>
              <a:buClr>
                <a:schemeClr val="dk1"/>
              </a:buClr>
              <a:buSzPts val="1600"/>
              <a:buChar char="●"/>
            </a:pPr>
            <a:r>
              <a:rPr lang="en" sz="1600">
                <a:solidFill>
                  <a:schemeClr val="dk1"/>
                </a:solidFill>
              </a:rPr>
              <a:t>Apical (upper lobe) neoplasms may invade the brachial sympathetic plexus → severe pain, numbness &amp; weakness in the distribution of ulnar nerve.</a:t>
            </a:r>
            <a:endParaRPr sz="1600">
              <a:solidFill>
                <a:schemeClr val="dk1"/>
              </a:solidFill>
            </a:endParaRPr>
          </a:p>
          <a:p>
            <a:pPr indent="-355600" lvl="0" marL="533400" rtl="0" algn="l">
              <a:spcBef>
                <a:spcPts val="1200"/>
              </a:spcBef>
              <a:spcAft>
                <a:spcPts val="1200"/>
              </a:spcAft>
              <a:buClr>
                <a:schemeClr val="dk1"/>
              </a:buClr>
              <a:buSzPts val="1600"/>
              <a:buChar char="●"/>
            </a:pPr>
            <a:r>
              <a:rPr lang="en" sz="1600">
                <a:solidFill>
                  <a:schemeClr val="dk1"/>
                </a:solidFill>
              </a:rPr>
              <a:t>Pancoast tumor is often accompanied by destruction of the first and second ribs and thoracic vertebrae. It often coexist with </a:t>
            </a:r>
            <a:r>
              <a:rPr lang="en" sz="1600">
                <a:solidFill>
                  <a:srgbClr val="9E9E9E"/>
                </a:solidFill>
              </a:rPr>
              <a:t>ipsilateral enophthalmos Pancoast </a:t>
            </a:r>
            <a:r>
              <a:rPr lang="en" sz="1600">
                <a:solidFill>
                  <a:schemeClr val="dk1"/>
                </a:solidFill>
              </a:rPr>
              <a:t>(Horner syndrome) </a:t>
            </a:r>
            <a:r>
              <a:rPr lang="en" sz="1600">
                <a:solidFill>
                  <a:srgbClr val="6AA84F"/>
                </a:solidFill>
              </a:rPr>
              <a:t>(ptosis+asymmetrical miosis+anhidrosis)</a:t>
            </a:r>
            <a:endParaRPr sz="1600">
              <a:solidFill>
                <a:srgbClr val="6AA84F"/>
              </a:solidFill>
            </a:endParaRPr>
          </a:p>
        </p:txBody>
      </p:sp>
      <p:sp>
        <p:nvSpPr>
          <p:cNvPr id="1405" name="Google Shape;1405;p58"/>
          <p:cNvSpPr txBox="1"/>
          <p:nvPr>
            <p:ph idx="4294967295" type="subTitle"/>
          </p:nvPr>
        </p:nvSpPr>
        <p:spPr>
          <a:xfrm>
            <a:off x="173850" y="6546450"/>
            <a:ext cx="7203000" cy="1538100"/>
          </a:xfrm>
          <a:prstGeom prst="rect">
            <a:avLst/>
          </a:prstGeom>
          <a:ln cap="flat" cmpd="sng" w="9525">
            <a:solidFill>
              <a:srgbClr val="000000"/>
            </a:solidFill>
            <a:prstDash val="dashDot"/>
            <a:round/>
            <a:headEnd len="sm" w="sm" type="none"/>
            <a:tailEnd len="sm" w="sm" type="none"/>
          </a:ln>
        </p:spPr>
        <p:txBody>
          <a:bodyPr anchorCtr="0" anchor="t" bIns="107175" lIns="107175" spcFirstLastPara="1" rIns="107175" wrap="square" tIns="107175">
            <a:noAutofit/>
          </a:bodyPr>
          <a:lstStyle/>
          <a:p>
            <a:pPr indent="0" lvl="0" marL="0" rtl="0" algn="l">
              <a:spcBef>
                <a:spcPts val="0"/>
              </a:spcBef>
              <a:spcAft>
                <a:spcPts val="0"/>
              </a:spcAft>
              <a:buClr>
                <a:schemeClr val="dk1"/>
              </a:buClr>
              <a:buSzPts val="1100"/>
              <a:buFont typeface="Arial"/>
              <a:buNone/>
            </a:pPr>
            <a:r>
              <a:rPr lang="en" sz="2100">
                <a:solidFill>
                  <a:schemeClr val="dk1"/>
                </a:solidFill>
                <a:latin typeface="Black Han Sans"/>
                <a:ea typeface="Black Han Sans"/>
                <a:cs typeface="Black Han Sans"/>
                <a:sym typeface="Black Han Sans"/>
              </a:rPr>
              <a:t>Horner Syndrome</a:t>
            </a:r>
            <a:r>
              <a:rPr lang="en" sz="2100">
                <a:solidFill>
                  <a:schemeClr val="dk1"/>
                </a:solidFill>
                <a:latin typeface="Black Han Sans"/>
                <a:ea typeface="Black Han Sans"/>
                <a:cs typeface="Black Han Sans"/>
                <a:sym typeface="Black Han Sans"/>
              </a:rPr>
              <a:t>:</a:t>
            </a:r>
            <a:endParaRPr sz="1200">
              <a:solidFill>
                <a:schemeClr val="dk1"/>
              </a:solidFill>
            </a:endParaRPr>
          </a:p>
          <a:p>
            <a:pPr indent="-355600" lvl="0" marL="533400" rtl="0" algn="l">
              <a:spcBef>
                <a:spcPts val="1400"/>
              </a:spcBef>
              <a:spcAft>
                <a:spcPts val="1200"/>
              </a:spcAft>
              <a:buClr>
                <a:schemeClr val="dk1"/>
              </a:buClr>
              <a:buSzPts val="1600"/>
              <a:buChar char="●"/>
            </a:pPr>
            <a:r>
              <a:rPr lang="en" sz="1600">
                <a:solidFill>
                  <a:schemeClr val="dk1"/>
                </a:solidFill>
              </a:rPr>
              <a:t>Invasion of the </a:t>
            </a:r>
            <a:r>
              <a:rPr lang="en" sz="1600">
                <a:solidFill>
                  <a:srgbClr val="FF0000"/>
                </a:solidFill>
              </a:rPr>
              <a:t>cervical thoracic sympathetic </a:t>
            </a:r>
            <a:r>
              <a:rPr lang="en" sz="1600">
                <a:solidFill>
                  <a:schemeClr val="dk1"/>
                </a:solidFill>
              </a:rPr>
              <a:t>nerves and it leads to ipsilateral enophthalmos, miosis, ptosis, and facial anhidrosis </a:t>
            </a:r>
            <a:r>
              <a:rPr lang="en" sz="1600">
                <a:solidFill>
                  <a:srgbClr val="9E9E9E"/>
                </a:solidFill>
              </a:rPr>
              <a:t>(inability to sweat normally-leads to dryness in facial areas).</a:t>
            </a:r>
            <a:endParaRPr sz="1600">
              <a:solidFill>
                <a:srgbClr val="9E9E9E"/>
              </a:solidFill>
            </a:endParaRPr>
          </a:p>
        </p:txBody>
      </p:sp>
      <p:sp>
        <p:nvSpPr>
          <p:cNvPr id="1406" name="Google Shape;1406;p58"/>
          <p:cNvSpPr txBox="1"/>
          <p:nvPr>
            <p:ph idx="4294967295" type="subTitle"/>
          </p:nvPr>
        </p:nvSpPr>
        <p:spPr>
          <a:xfrm>
            <a:off x="173850" y="8272725"/>
            <a:ext cx="7203000" cy="1044600"/>
          </a:xfrm>
          <a:prstGeom prst="rect">
            <a:avLst/>
          </a:prstGeom>
          <a:ln cap="flat" cmpd="sng" w="9525">
            <a:solidFill>
              <a:srgbClr val="000000"/>
            </a:solidFill>
            <a:prstDash val="dashDot"/>
            <a:round/>
            <a:headEnd len="sm" w="sm" type="none"/>
            <a:tailEnd len="sm" w="sm" type="none"/>
          </a:ln>
        </p:spPr>
        <p:txBody>
          <a:bodyPr anchorCtr="0" anchor="t" bIns="107175" lIns="107175" spcFirstLastPara="1" rIns="107175" wrap="square" tIns="107175">
            <a:noAutofit/>
          </a:bodyPr>
          <a:lstStyle/>
          <a:p>
            <a:pPr indent="0" lvl="0" marL="0" rtl="0" algn="l">
              <a:spcBef>
                <a:spcPts val="0"/>
              </a:spcBef>
              <a:spcAft>
                <a:spcPts val="0"/>
              </a:spcAft>
              <a:buClr>
                <a:schemeClr val="dk1"/>
              </a:buClr>
              <a:buSzPts val="1100"/>
              <a:buFont typeface="Arial"/>
              <a:buNone/>
            </a:pPr>
            <a:r>
              <a:rPr lang="en" sz="2100">
                <a:solidFill>
                  <a:schemeClr val="dk1"/>
                </a:solidFill>
                <a:latin typeface="Black Han Sans"/>
                <a:ea typeface="Black Han Sans"/>
                <a:cs typeface="Black Han Sans"/>
                <a:sym typeface="Black Han Sans"/>
              </a:rPr>
              <a:t>Hoarseness:</a:t>
            </a:r>
            <a:endParaRPr sz="1200">
              <a:solidFill>
                <a:schemeClr val="dk1"/>
              </a:solidFill>
            </a:endParaRPr>
          </a:p>
          <a:p>
            <a:pPr indent="-355600" lvl="0" marL="533400" rtl="0" algn="l">
              <a:spcBef>
                <a:spcPts val="1400"/>
              </a:spcBef>
              <a:spcAft>
                <a:spcPts val="1200"/>
              </a:spcAft>
              <a:buClr>
                <a:schemeClr val="dk1"/>
              </a:buClr>
              <a:buSzPts val="1600"/>
              <a:buChar char="●"/>
            </a:pPr>
            <a:r>
              <a:rPr lang="en" sz="1600">
                <a:solidFill>
                  <a:schemeClr val="dk1"/>
                </a:solidFill>
              </a:rPr>
              <a:t>from recurrent laryngeal nerve paralysis</a:t>
            </a:r>
            <a:endParaRPr sz="1600">
              <a:solidFill>
                <a:schemeClr val="dk1"/>
              </a:solidFill>
            </a:endParaRPr>
          </a:p>
        </p:txBody>
      </p:sp>
      <p:sp>
        <p:nvSpPr>
          <p:cNvPr id="1407" name="Google Shape;1407;p58"/>
          <p:cNvSpPr txBox="1"/>
          <p:nvPr>
            <p:ph idx="4294967295" type="subTitle"/>
          </p:nvPr>
        </p:nvSpPr>
        <p:spPr>
          <a:xfrm>
            <a:off x="173850" y="9505500"/>
            <a:ext cx="7203000" cy="1008000"/>
          </a:xfrm>
          <a:prstGeom prst="rect">
            <a:avLst/>
          </a:prstGeom>
          <a:ln cap="flat" cmpd="sng" w="9525">
            <a:solidFill>
              <a:srgbClr val="000000"/>
            </a:solidFill>
            <a:prstDash val="dashDot"/>
            <a:round/>
            <a:headEnd len="sm" w="sm" type="none"/>
            <a:tailEnd len="sm" w="sm" type="none"/>
          </a:ln>
        </p:spPr>
        <p:txBody>
          <a:bodyPr anchorCtr="0" anchor="t" bIns="107175" lIns="107175" spcFirstLastPara="1" rIns="107175" wrap="square" tIns="107175">
            <a:noAutofit/>
          </a:bodyPr>
          <a:lstStyle/>
          <a:p>
            <a:pPr indent="0" lvl="0" marL="0" rtl="0" algn="l">
              <a:spcBef>
                <a:spcPts val="0"/>
              </a:spcBef>
              <a:spcAft>
                <a:spcPts val="0"/>
              </a:spcAft>
              <a:buClr>
                <a:schemeClr val="dk1"/>
              </a:buClr>
              <a:buSzPts val="1100"/>
              <a:buFont typeface="Arial"/>
              <a:buNone/>
            </a:pPr>
            <a:r>
              <a:rPr lang="en" sz="2100">
                <a:solidFill>
                  <a:schemeClr val="dk1"/>
                </a:solidFill>
                <a:latin typeface="Black Han Sans"/>
                <a:ea typeface="Black Han Sans"/>
                <a:cs typeface="Black Han Sans"/>
                <a:sym typeface="Black Han Sans"/>
              </a:rPr>
              <a:t>Pleural effusion</a:t>
            </a:r>
            <a:r>
              <a:rPr lang="en" sz="2100">
                <a:solidFill>
                  <a:schemeClr val="dk1"/>
                </a:solidFill>
                <a:latin typeface="Black Han Sans"/>
                <a:ea typeface="Black Han Sans"/>
                <a:cs typeface="Black Han Sans"/>
                <a:sym typeface="Black Han Sans"/>
              </a:rPr>
              <a:t>:</a:t>
            </a:r>
            <a:endParaRPr sz="1200">
              <a:solidFill>
                <a:schemeClr val="dk1"/>
              </a:solidFill>
            </a:endParaRPr>
          </a:p>
          <a:p>
            <a:pPr indent="-355600" lvl="0" marL="533400" rtl="0" algn="l">
              <a:spcBef>
                <a:spcPts val="1400"/>
              </a:spcBef>
              <a:spcAft>
                <a:spcPts val="1200"/>
              </a:spcAft>
              <a:buClr>
                <a:schemeClr val="dk1"/>
              </a:buClr>
              <a:buSzPts val="1600"/>
              <a:buChar char="●"/>
            </a:pPr>
            <a:r>
              <a:rPr lang="en" sz="1600">
                <a:solidFill>
                  <a:schemeClr val="dk1"/>
                </a:solidFill>
              </a:rPr>
              <a:t>Often bloody</a:t>
            </a:r>
            <a:endParaRPr sz="160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1" name="Shape 1411"/>
        <p:cNvGrpSpPr/>
        <p:nvPr/>
      </p:nvGrpSpPr>
      <p:grpSpPr>
        <a:xfrm>
          <a:off x="0" y="0"/>
          <a:ext cx="0" cy="0"/>
          <a:chOff x="0" y="0"/>
          <a:chExt cx="0" cy="0"/>
        </a:xfrm>
      </p:grpSpPr>
      <p:sp>
        <p:nvSpPr>
          <p:cNvPr id="1412" name="Google Shape;1412;p59"/>
          <p:cNvSpPr txBox="1"/>
          <p:nvPr>
            <p:ph type="title"/>
          </p:nvPr>
        </p:nvSpPr>
        <p:spPr>
          <a:xfrm>
            <a:off x="624150" y="635828"/>
            <a:ext cx="6752700" cy="1391400"/>
          </a:xfrm>
          <a:prstGeom prst="rect">
            <a:avLst/>
          </a:prstGeom>
        </p:spPr>
        <p:txBody>
          <a:bodyPr anchorCtr="0" anchor="t" bIns="107175" lIns="107175" spcFirstLastPara="1" rIns="107175" wrap="square" tIns="107175">
            <a:noAutofit/>
          </a:bodyPr>
          <a:lstStyle/>
          <a:p>
            <a:pPr indent="0" lvl="0" marL="0" rtl="0" algn="ctr">
              <a:spcBef>
                <a:spcPts val="0"/>
              </a:spcBef>
              <a:spcAft>
                <a:spcPts val="0"/>
              </a:spcAft>
              <a:buNone/>
            </a:pPr>
            <a:r>
              <a:rPr lang="en" sz="2900"/>
              <a:t>Paraneoplastic Syndrome</a:t>
            </a:r>
            <a:endParaRPr sz="2900"/>
          </a:p>
        </p:txBody>
      </p:sp>
      <p:sp>
        <p:nvSpPr>
          <p:cNvPr id="1413" name="Google Shape;1413;p59"/>
          <p:cNvSpPr txBox="1"/>
          <p:nvPr>
            <p:ph idx="4294967295" type="subTitle"/>
          </p:nvPr>
        </p:nvSpPr>
        <p:spPr>
          <a:xfrm>
            <a:off x="173850" y="1882500"/>
            <a:ext cx="7203000" cy="1538100"/>
          </a:xfrm>
          <a:prstGeom prst="rect">
            <a:avLst/>
          </a:prstGeom>
          <a:ln cap="flat" cmpd="sng" w="9525">
            <a:solidFill>
              <a:srgbClr val="000000"/>
            </a:solidFill>
            <a:prstDash val="dashDot"/>
            <a:round/>
            <a:headEnd len="sm" w="sm" type="none"/>
            <a:tailEnd len="sm" w="sm" type="none"/>
          </a:ln>
        </p:spPr>
        <p:txBody>
          <a:bodyPr anchorCtr="0" anchor="t" bIns="107175" lIns="107175" spcFirstLastPara="1" rIns="107175" wrap="square" tIns="107175">
            <a:noAutofit/>
          </a:bodyPr>
          <a:lstStyle/>
          <a:p>
            <a:pPr indent="0" lvl="0" marL="0" rtl="0" algn="l">
              <a:spcBef>
                <a:spcPts val="0"/>
              </a:spcBef>
              <a:spcAft>
                <a:spcPts val="0"/>
              </a:spcAft>
              <a:buClr>
                <a:schemeClr val="dk1"/>
              </a:buClr>
              <a:buSzPts val="1100"/>
              <a:buFont typeface="Arial"/>
              <a:buNone/>
            </a:pPr>
            <a:r>
              <a:rPr lang="en" sz="2100">
                <a:solidFill>
                  <a:schemeClr val="dk1"/>
                </a:solidFill>
                <a:latin typeface="Black Han Sans"/>
                <a:ea typeface="Black Han Sans"/>
                <a:cs typeface="Black Han Sans"/>
                <a:sym typeface="Black Han Sans"/>
              </a:rPr>
              <a:t>Definition:</a:t>
            </a:r>
            <a:endParaRPr sz="1200">
              <a:solidFill>
                <a:schemeClr val="dk1"/>
              </a:solidFill>
            </a:endParaRPr>
          </a:p>
          <a:p>
            <a:pPr indent="-355600" lvl="0" marL="533400" rtl="0" algn="l">
              <a:spcBef>
                <a:spcPts val="1400"/>
              </a:spcBef>
              <a:spcAft>
                <a:spcPts val="0"/>
              </a:spcAft>
              <a:buClr>
                <a:schemeClr val="dk1"/>
              </a:buClr>
              <a:buSzPts val="1600"/>
              <a:buChar char="●"/>
            </a:pPr>
            <a:r>
              <a:rPr lang="en" sz="1600">
                <a:solidFill>
                  <a:srgbClr val="FF0000"/>
                </a:solidFill>
              </a:rPr>
              <a:t>Extrapulmonary</a:t>
            </a:r>
            <a:r>
              <a:rPr lang="en" sz="1600">
                <a:solidFill>
                  <a:schemeClr val="dk1"/>
                </a:solidFill>
              </a:rPr>
              <a:t>, remote effects of tumors.</a:t>
            </a:r>
            <a:endParaRPr sz="1600">
              <a:solidFill>
                <a:schemeClr val="dk1"/>
              </a:solidFill>
            </a:endParaRPr>
          </a:p>
          <a:p>
            <a:pPr indent="-355600" lvl="0" marL="533400" rtl="0" algn="l">
              <a:spcBef>
                <a:spcPts val="1200"/>
              </a:spcBef>
              <a:spcAft>
                <a:spcPts val="0"/>
              </a:spcAft>
              <a:buClr>
                <a:schemeClr val="dk1"/>
              </a:buClr>
              <a:buSzPts val="1600"/>
              <a:buChar char="●"/>
            </a:pPr>
            <a:r>
              <a:rPr lang="en" sz="1600">
                <a:solidFill>
                  <a:schemeClr val="dk1"/>
                </a:solidFill>
              </a:rPr>
              <a:t>3% - 10% of lung cancers develop paraneoplastic syndromes.</a:t>
            </a:r>
            <a:endParaRPr sz="1600">
              <a:solidFill>
                <a:schemeClr val="dk1"/>
              </a:solidFill>
            </a:endParaRPr>
          </a:p>
          <a:p>
            <a:pPr indent="0" lvl="0" marL="533400" rtl="0" algn="l">
              <a:spcBef>
                <a:spcPts val="1200"/>
              </a:spcBef>
              <a:spcAft>
                <a:spcPts val="1200"/>
              </a:spcAft>
              <a:buNone/>
            </a:pPr>
            <a:r>
              <a:t/>
            </a:r>
            <a:endParaRPr sz="1600">
              <a:solidFill>
                <a:schemeClr val="dk1"/>
              </a:solidFill>
            </a:endParaRPr>
          </a:p>
        </p:txBody>
      </p:sp>
      <p:sp>
        <p:nvSpPr>
          <p:cNvPr id="1414" name="Google Shape;1414;p59"/>
          <p:cNvSpPr txBox="1"/>
          <p:nvPr>
            <p:ph idx="4294967295" type="subTitle"/>
          </p:nvPr>
        </p:nvSpPr>
        <p:spPr>
          <a:xfrm>
            <a:off x="173850" y="3608775"/>
            <a:ext cx="7203000" cy="3595200"/>
          </a:xfrm>
          <a:prstGeom prst="rect">
            <a:avLst/>
          </a:prstGeom>
          <a:ln cap="flat" cmpd="sng" w="9525">
            <a:solidFill>
              <a:srgbClr val="000000"/>
            </a:solidFill>
            <a:prstDash val="dashDot"/>
            <a:round/>
            <a:headEnd len="sm" w="sm" type="none"/>
            <a:tailEnd len="sm" w="sm" type="none"/>
          </a:ln>
        </p:spPr>
        <p:txBody>
          <a:bodyPr anchorCtr="0" anchor="t" bIns="107175" lIns="107175" spcFirstLastPara="1" rIns="107175" wrap="square" tIns="107175">
            <a:noAutofit/>
          </a:bodyPr>
          <a:lstStyle/>
          <a:p>
            <a:pPr indent="-342900" lvl="0" marL="457200" rtl="0" algn="l">
              <a:spcBef>
                <a:spcPts val="0"/>
              </a:spcBef>
              <a:spcAft>
                <a:spcPts val="0"/>
              </a:spcAft>
              <a:buClr>
                <a:schemeClr val="dk1"/>
              </a:buClr>
              <a:buSzPts val="1800"/>
              <a:buFont typeface="Black Han Sans"/>
              <a:buAutoNum type="arabicPeriod"/>
            </a:pPr>
            <a:r>
              <a:rPr lang="en" sz="1800">
                <a:solidFill>
                  <a:schemeClr val="dk1"/>
                </a:solidFill>
                <a:latin typeface="Black Han Sans"/>
                <a:ea typeface="Black Han Sans"/>
                <a:cs typeface="Black Han Sans"/>
                <a:sym typeface="Black Han Sans"/>
              </a:rPr>
              <a:t>Small Cell Lung Carcinoma</a:t>
            </a:r>
            <a:endParaRPr sz="1800">
              <a:solidFill>
                <a:schemeClr val="dk1"/>
              </a:solidFill>
              <a:latin typeface="Black Han Sans"/>
              <a:ea typeface="Black Han Sans"/>
              <a:cs typeface="Black Han Sans"/>
              <a:sym typeface="Black Han Sans"/>
            </a:endParaRPr>
          </a:p>
          <a:p>
            <a:pPr indent="-330200" lvl="1" marL="914400" rtl="0" algn="l">
              <a:spcBef>
                <a:spcPts val="0"/>
              </a:spcBef>
              <a:spcAft>
                <a:spcPts val="0"/>
              </a:spcAft>
              <a:buClr>
                <a:schemeClr val="dk1"/>
              </a:buClr>
              <a:buSzPts val="1600"/>
              <a:buAutoNum type="alphaLcPeriod"/>
            </a:pPr>
            <a:r>
              <a:rPr lang="en">
                <a:solidFill>
                  <a:srgbClr val="FF0000"/>
                </a:solidFill>
              </a:rPr>
              <a:t>ACTH </a:t>
            </a:r>
            <a:r>
              <a:rPr lang="en">
                <a:solidFill>
                  <a:schemeClr val="dk1"/>
                </a:solidFill>
              </a:rPr>
              <a:t>(leading to Cushing's syndrome)</a:t>
            </a:r>
            <a:endParaRPr>
              <a:solidFill>
                <a:schemeClr val="dk1"/>
              </a:solidFill>
            </a:endParaRPr>
          </a:p>
          <a:p>
            <a:pPr indent="-330200" lvl="1" marL="914400" rtl="0" algn="l">
              <a:spcBef>
                <a:spcPts val="0"/>
              </a:spcBef>
              <a:spcAft>
                <a:spcPts val="0"/>
              </a:spcAft>
              <a:buClr>
                <a:schemeClr val="dk1"/>
              </a:buClr>
              <a:buSzPts val="1600"/>
              <a:buAutoNum type="alphaLcPeriod"/>
            </a:pPr>
            <a:r>
              <a:rPr lang="en">
                <a:solidFill>
                  <a:srgbClr val="FF0000"/>
                </a:solidFill>
              </a:rPr>
              <a:t>ADH </a:t>
            </a:r>
            <a:r>
              <a:rPr lang="en">
                <a:solidFill>
                  <a:schemeClr val="dk1"/>
                </a:solidFill>
              </a:rPr>
              <a:t>( water retention and hyponatremia)</a:t>
            </a:r>
            <a:endParaRPr>
              <a:solidFill>
                <a:schemeClr val="dk1"/>
              </a:solidFill>
            </a:endParaRPr>
          </a:p>
          <a:p>
            <a:pPr indent="-342900" lvl="0" marL="457200" rtl="0" algn="l">
              <a:spcBef>
                <a:spcPts val="0"/>
              </a:spcBef>
              <a:spcAft>
                <a:spcPts val="0"/>
              </a:spcAft>
              <a:buClr>
                <a:schemeClr val="dk1"/>
              </a:buClr>
              <a:buSzPts val="1800"/>
              <a:buFont typeface="Black Han Sans"/>
              <a:buAutoNum type="arabicPeriod"/>
            </a:pPr>
            <a:r>
              <a:rPr lang="en" sz="1800">
                <a:solidFill>
                  <a:schemeClr val="dk1"/>
                </a:solidFill>
                <a:latin typeface="Black Han Sans"/>
                <a:ea typeface="Black Han Sans"/>
                <a:cs typeface="Black Han Sans"/>
                <a:sym typeface="Black Han Sans"/>
              </a:rPr>
              <a:t>Carcinoid Tumor</a:t>
            </a:r>
            <a:endParaRPr sz="1800">
              <a:solidFill>
                <a:schemeClr val="dk1"/>
              </a:solidFill>
              <a:latin typeface="Black Han Sans"/>
              <a:ea typeface="Black Han Sans"/>
              <a:cs typeface="Black Han Sans"/>
              <a:sym typeface="Black Han Sans"/>
            </a:endParaRPr>
          </a:p>
          <a:p>
            <a:pPr indent="-330200" lvl="1" marL="914400" rtl="0" algn="l">
              <a:spcBef>
                <a:spcPts val="0"/>
              </a:spcBef>
              <a:spcAft>
                <a:spcPts val="0"/>
              </a:spcAft>
              <a:buClr>
                <a:schemeClr val="dk1"/>
              </a:buClr>
              <a:buSzPts val="1600"/>
              <a:buAutoNum type="alphaLcPeriod"/>
            </a:pPr>
            <a:r>
              <a:rPr lang="en">
                <a:solidFill>
                  <a:schemeClr val="dk1"/>
                </a:solidFill>
              </a:rPr>
              <a:t>Produce serotonin and bradykinin leading to carcinoid syndrome (flushing, wheezing, diarrhea, and cardiac valvular lesions)</a:t>
            </a:r>
            <a:endParaRPr>
              <a:solidFill>
                <a:schemeClr val="dk1"/>
              </a:solidFill>
            </a:endParaRPr>
          </a:p>
          <a:p>
            <a:pPr indent="-342900" lvl="0" marL="457200" rtl="0" algn="l">
              <a:spcBef>
                <a:spcPts val="0"/>
              </a:spcBef>
              <a:spcAft>
                <a:spcPts val="0"/>
              </a:spcAft>
              <a:buClr>
                <a:schemeClr val="dk1"/>
              </a:buClr>
              <a:buSzPts val="1800"/>
              <a:buFont typeface="Black Han Sans"/>
              <a:buAutoNum type="arabicPeriod"/>
            </a:pPr>
            <a:r>
              <a:rPr lang="en" sz="1800">
                <a:solidFill>
                  <a:schemeClr val="dk1"/>
                </a:solidFill>
                <a:latin typeface="Black Han Sans"/>
                <a:ea typeface="Black Han Sans"/>
                <a:cs typeface="Black Han Sans"/>
                <a:sym typeface="Black Han Sans"/>
              </a:rPr>
              <a:t>Squamous Cell Carcinoma</a:t>
            </a:r>
            <a:endParaRPr sz="1800">
              <a:solidFill>
                <a:schemeClr val="dk1"/>
              </a:solidFill>
              <a:latin typeface="Black Han Sans"/>
              <a:ea typeface="Black Han Sans"/>
              <a:cs typeface="Black Han Sans"/>
              <a:sym typeface="Black Han Sans"/>
            </a:endParaRPr>
          </a:p>
          <a:p>
            <a:pPr indent="-330200" lvl="1" marL="914400" rtl="0" algn="l">
              <a:spcBef>
                <a:spcPts val="0"/>
              </a:spcBef>
              <a:spcAft>
                <a:spcPts val="0"/>
              </a:spcAft>
              <a:buClr>
                <a:schemeClr val="dk1"/>
              </a:buClr>
              <a:buSzPts val="1600"/>
              <a:buAutoNum type="alphaLcPeriod"/>
            </a:pPr>
            <a:r>
              <a:rPr lang="en">
                <a:solidFill>
                  <a:schemeClr val="dk1"/>
                </a:solidFill>
              </a:rPr>
              <a:t>May secrete parathyroid hormone-like peptide and prostaglandin E that lead to hypercalcemia</a:t>
            </a:r>
            <a:endParaRPr>
              <a:solidFill>
                <a:schemeClr val="dk1"/>
              </a:solidFill>
            </a:endParaRPr>
          </a:p>
          <a:p>
            <a:pPr indent="-342900" lvl="0" marL="457200" rtl="0" algn="l">
              <a:spcBef>
                <a:spcPts val="0"/>
              </a:spcBef>
              <a:spcAft>
                <a:spcPts val="0"/>
              </a:spcAft>
              <a:buClr>
                <a:schemeClr val="dk1"/>
              </a:buClr>
              <a:buSzPts val="1800"/>
              <a:buFont typeface="Black Han Sans"/>
              <a:buAutoNum type="arabicPeriod"/>
            </a:pPr>
            <a:r>
              <a:rPr lang="en" sz="1800">
                <a:solidFill>
                  <a:schemeClr val="dk1"/>
                </a:solidFill>
                <a:latin typeface="Black Han Sans"/>
                <a:ea typeface="Black Han Sans"/>
                <a:cs typeface="Black Han Sans"/>
                <a:sym typeface="Black Han Sans"/>
              </a:rPr>
              <a:t>Adenocarcinoma</a:t>
            </a:r>
            <a:endParaRPr sz="1800">
              <a:solidFill>
                <a:schemeClr val="dk1"/>
              </a:solidFill>
              <a:latin typeface="Black Han Sans"/>
              <a:ea typeface="Black Han Sans"/>
              <a:cs typeface="Black Han Sans"/>
              <a:sym typeface="Black Han Sans"/>
            </a:endParaRPr>
          </a:p>
          <a:p>
            <a:pPr indent="-330200" lvl="1" marL="914400" rtl="0" algn="l">
              <a:spcBef>
                <a:spcPts val="0"/>
              </a:spcBef>
              <a:spcAft>
                <a:spcPts val="0"/>
              </a:spcAft>
              <a:buClr>
                <a:schemeClr val="dk1"/>
              </a:buClr>
              <a:buSzPts val="1600"/>
              <a:buAutoNum type="alphaLcPeriod"/>
            </a:pPr>
            <a:r>
              <a:rPr lang="en">
                <a:solidFill>
                  <a:schemeClr val="dk1"/>
                </a:solidFill>
              </a:rPr>
              <a:t>Can lead to hematologic manifestations</a:t>
            </a:r>
            <a:r>
              <a:rPr lang="en">
                <a:solidFill>
                  <a:srgbClr val="9E9E9E"/>
                </a:solidFill>
              </a:rPr>
              <a:t> (repeated coagulations, thrombosis in different parts of the body)</a:t>
            </a:r>
            <a:endParaRPr sz="2100">
              <a:solidFill>
                <a:schemeClr val="dk1"/>
              </a:solidFill>
              <a:latin typeface="Black Han Sans"/>
              <a:ea typeface="Black Han Sans"/>
              <a:cs typeface="Black Han Sans"/>
              <a:sym typeface="Black Han Sans"/>
            </a:endParaRPr>
          </a:p>
        </p:txBody>
      </p:sp>
      <p:sp>
        <p:nvSpPr>
          <p:cNvPr id="1415" name="Google Shape;1415;p59"/>
          <p:cNvSpPr txBox="1"/>
          <p:nvPr>
            <p:ph idx="4294967295" type="subTitle"/>
          </p:nvPr>
        </p:nvSpPr>
        <p:spPr>
          <a:xfrm>
            <a:off x="173850" y="7392150"/>
            <a:ext cx="3729300" cy="2197800"/>
          </a:xfrm>
          <a:prstGeom prst="rect">
            <a:avLst/>
          </a:prstGeom>
          <a:ln cap="flat" cmpd="sng" w="9525">
            <a:solidFill>
              <a:srgbClr val="000000"/>
            </a:solidFill>
            <a:prstDash val="dashDot"/>
            <a:round/>
            <a:headEnd len="sm" w="sm" type="none"/>
            <a:tailEnd len="sm" w="sm" type="none"/>
          </a:ln>
        </p:spPr>
        <p:txBody>
          <a:bodyPr anchorCtr="0" anchor="t" bIns="107175" lIns="107175" spcFirstLastPara="1" rIns="107175" wrap="square" tIns="107175">
            <a:noAutofit/>
          </a:bodyPr>
          <a:lstStyle/>
          <a:p>
            <a:pPr indent="0" lvl="0" marL="0" rtl="0" algn="l">
              <a:spcBef>
                <a:spcPts val="0"/>
              </a:spcBef>
              <a:spcAft>
                <a:spcPts val="0"/>
              </a:spcAft>
              <a:buClr>
                <a:schemeClr val="dk1"/>
              </a:buClr>
              <a:buSzPts val="1100"/>
              <a:buFont typeface="Arial"/>
              <a:buNone/>
            </a:pPr>
            <a:r>
              <a:rPr lang="en" sz="2100">
                <a:solidFill>
                  <a:schemeClr val="dk1"/>
                </a:solidFill>
                <a:latin typeface="Black Han Sans"/>
                <a:ea typeface="Black Han Sans"/>
                <a:cs typeface="Black Han Sans"/>
                <a:sym typeface="Black Han Sans"/>
              </a:rPr>
              <a:t>Complications</a:t>
            </a:r>
            <a:r>
              <a:rPr lang="en" sz="2100">
                <a:solidFill>
                  <a:schemeClr val="dk1"/>
                </a:solidFill>
                <a:latin typeface="Black Han Sans"/>
                <a:ea typeface="Black Han Sans"/>
                <a:cs typeface="Black Han Sans"/>
                <a:sym typeface="Black Han Sans"/>
              </a:rPr>
              <a:t>:</a:t>
            </a:r>
            <a:endParaRPr sz="1200">
              <a:solidFill>
                <a:schemeClr val="dk1"/>
              </a:solidFill>
            </a:endParaRPr>
          </a:p>
          <a:p>
            <a:pPr indent="-355600" lvl="0" marL="533400" rtl="0" algn="l">
              <a:spcBef>
                <a:spcPts val="1400"/>
              </a:spcBef>
              <a:spcAft>
                <a:spcPts val="0"/>
              </a:spcAft>
              <a:buClr>
                <a:schemeClr val="dk1"/>
              </a:buClr>
              <a:buSzPts val="1600"/>
              <a:buChar char="●"/>
            </a:pPr>
            <a:r>
              <a:rPr lang="en" sz="1600">
                <a:solidFill>
                  <a:schemeClr val="dk1"/>
                </a:solidFill>
              </a:rPr>
              <a:t>Bronchiectasis</a:t>
            </a:r>
            <a:endParaRPr sz="1600">
              <a:solidFill>
                <a:schemeClr val="dk1"/>
              </a:solidFill>
            </a:endParaRPr>
          </a:p>
          <a:p>
            <a:pPr indent="-355600" lvl="0" marL="533400" rtl="0" algn="l">
              <a:spcBef>
                <a:spcPts val="1200"/>
              </a:spcBef>
              <a:spcAft>
                <a:spcPts val="0"/>
              </a:spcAft>
              <a:buClr>
                <a:schemeClr val="dk1"/>
              </a:buClr>
              <a:buSzPts val="1600"/>
              <a:buChar char="●"/>
            </a:pPr>
            <a:r>
              <a:rPr lang="en" sz="1600">
                <a:solidFill>
                  <a:schemeClr val="dk1"/>
                </a:solidFill>
              </a:rPr>
              <a:t>Pleural effusion</a:t>
            </a:r>
            <a:endParaRPr sz="1600">
              <a:solidFill>
                <a:schemeClr val="dk1"/>
              </a:solidFill>
            </a:endParaRPr>
          </a:p>
          <a:p>
            <a:pPr indent="-355600" lvl="0" marL="533400" rtl="0" algn="l">
              <a:spcBef>
                <a:spcPts val="1200"/>
              </a:spcBef>
              <a:spcAft>
                <a:spcPts val="0"/>
              </a:spcAft>
              <a:buClr>
                <a:schemeClr val="dk1"/>
              </a:buClr>
              <a:buSzPts val="1600"/>
              <a:buChar char="●"/>
            </a:pPr>
            <a:r>
              <a:rPr lang="en" sz="1600">
                <a:solidFill>
                  <a:schemeClr val="dk1"/>
                </a:solidFill>
              </a:rPr>
              <a:t>Obstructive pneumonia </a:t>
            </a:r>
            <a:endParaRPr sz="1600">
              <a:solidFill>
                <a:schemeClr val="dk1"/>
              </a:solidFill>
            </a:endParaRPr>
          </a:p>
          <a:p>
            <a:pPr indent="-355600" lvl="0" marL="533400" rtl="0" algn="l">
              <a:spcBef>
                <a:spcPts val="1200"/>
              </a:spcBef>
              <a:spcAft>
                <a:spcPts val="1200"/>
              </a:spcAft>
              <a:buClr>
                <a:schemeClr val="dk1"/>
              </a:buClr>
              <a:buSzPts val="1600"/>
              <a:buChar char="●"/>
            </a:pPr>
            <a:r>
              <a:rPr lang="en" sz="1600">
                <a:solidFill>
                  <a:schemeClr val="dk1"/>
                </a:solidFill>
              </a:rPr>
              <a:t>Superior vena cava syndrome </a:t>
            </a:r>
            <a:endParaRPr sz="1600">
              <a:solidFill>
                <a:schemeClr val="dk1"/>
              </a:solidFill>
            </a:endParaRPr>
          </a:p>
        </p:txBody>
      </p:sp>
      <p:sp>
        <p:nvSpPr>
          <p:cNvPr id="1416" name="Google Shape;1416;p59"/>
          <p:cNvSpPr txBox="1"/>
          <p:nvPr>
            <p:ph idx="4294967295" type="subTitle"/>
          </p:nvPr>
        </p:nvSpPr>
        <p:spPr>
          <a:xfrm>
            <a:off x="3998575" y="7392150"/>
            <a:ext cx="3378300" cy="2197800"/>
          </a:xfrm>
          <a:prstGeom prst="rect">
            <a:avLst/>
          </a:prstGeom>
          <a:ln cap="flat" cmpd="sng" w="9525">
            <a:solidFill>
              <a:srgbClr val="000000"/>
            </a:solidFill>
            <a:prstDash val="dashDot"/>
            <a:round/>
            <a:headEnd len="sm" w="sm" type="none"/>
            <a:tailEnd len="sm" w="sm" type="none"/>
          </a:ln>
        </p:spPr>
        <p:txBody>
          <a:bodyPr anchorCtr="0" anchor="t" bIns="107175" lIns="107175" spcFirstLastPara="1" rIns="107175" wrap="square" tIns="107175">
            <a:noAutofit/>
          </a:bodyPr>
          <a:lstStyle/>
          <a:p>
            <a:pPr indent="0" lvl="0" marL="0" rtl="0" algn="l">
              <a:spcBef>
                <a:spcPts val="0"/>
              </a:spcBef>
              <a:spcAft>
                <a:spcPts val="0"/>
              </a:spcAft>
              <a:buClr>
                <a:schemeClr val="dk1"/>
              </a:buClr>
              <a:buSzPts val="1100"/>
              <a:buFont typeface="Arial"/>
              <a:buNone/>
            </a:pPr>
            <a:r>
              <a:rPr lang="en" sz="2100">
                <a:solidFill>
                  <a:schemeClr val="dk1"/>
                </a:solidFill>
                <a:latin typeface="Black Han Sans"/>
                <a:ea typeface="Black Han Sans"/>
                <a:cs typeface="Black Han Sans"/>
                <a:sym typeface="Black Han Sans"/>
              </a:rPr>
              <a:t>Prognosis</a:t>
            </a:r>
            <a:r>
              <a:rPr lang="en" sz="2100">
                <a:solidFill>
                  <a:schemeClr val="dk1"/>
                </a:solidFill>
                <a:latin typeface="Black Han Sans"/>
                <a:ea typeface="Black Han Sans"/>
                <a:cs typeface="Black Han Sans"/>
                <a:sym typeface="Black Han Sans"/>
              </a:rPr>
              <a:t>:</a:t>
            </a:r>
            <a:endParaRPr sz="1200">
              <a:solidFill>
                <a:schemeClr val="dk1"/>
              </a:solidFill>
            </a:endParaRPr>
          </a:p>
          <a:p>
            <a:pPr indent="-355600" lvl="0" marL="533400" rtl="0" algn="l">
              <a:spcBef>
                <a:spcPts val="1400"/>
              </a:spcBef>
              <a:spcAft>
                <a:spcPts val="0"/>
              </a:spcAft>
              <a:buClr>
                <a:schemeClr val="dk1"/>
              </a:buClr>
              <a:buSzPts val="1600"/>
              <a:buChar char="●"/>
            </a:pPr>
            <a:r>
              <a:rPr lang="en" sz="1600">
                <a:solidFill>
                  <a:schemeClr val="dk1"/>
                </a:solidFill>
              </a:rPr>
              <a:t>NSCLC have a better prognosis than SCLC </a:t>
            </a:r>
            <a:endParaRPr sz="1600">
              <a:solidFill>
                <a:schemeClr val="dk1"/>
              </a:solidFill>
            </a:endParaRPr>
          </a:p>
          <a:p>
            <a:pPr indent="-355600" lvl="0" marL="533400" rtl="0" algn="l">
              <a:spcBef>
                <a:spcPts val="1200"/>
              </a:spcBef>
              <a:spcAft>
                <a:spcPts val="1200"/>
              </a:spcAft>
              <a:buClr>
                <a:schemeClr val="dk1"/>
              </a:buClr>
              <a:buSzPts val="1600"/>
              <a:buChar char="●"/>
            </a:pPr>
            <a:r>
              <a:rPr lang="en" sz="1600">
                <a:solidFill>
                  <a:schemeClr val="dk1"/>
                </a:solidFill>
              </a:rPr>
              <a:t>Outlook is poor for most patients</a:t>
            </a:r>
            <a:endParaRPr sz="1600">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0" name="Shape 1420"/>
        <p:cNvGrpSpPr/>
        <p:nvPr/>
      </p:nvGrpSpPr>
      <p:grpSpPr>
        <a:xfrm>
          <a:off x="0" y="0"/>
          <a:ext cx="0" cy="0"/>
          <a:chOff x="0" y="0"/>
          <a:chExt cx="0" cy="0"/>
        </a:xfrm>
      </p:grpSpPr>
      <p:sp>
        <p:nvSpPr>
          <p:cNvPr id="1421" name="Google Shape;1421;p60"/>
          <p:cNvSpPr txBox="1"/>
          <p:nvPr>
            <p:ph type="title"/>
          </p:nvPr>
        </p:nvSpPr>
        <p:spPr>
          <a:xfrm>
            <a:off x="624150" y="635828"/>
            <a:ext cx="6752700" cy="1391400"/>
          </a:xfrm>
          <a:prstGeom prst="rect">
            <a:avLst/>
          </a:prstGeom>
        </p:spPr>
        <p:txBody>
          <a:bodyPr anchorCtr="0" anchor="t" bIns="107175" lIns="107175" spcFirstLastPara="1" rIns="107175" wrap="square" tIns="107175">
            <a:noAutofit/>
          </a:bodyPr>
          <a:lstStyle/>
          <a:p>
            <a:pPr indent="0" lvl="0" marL="0" rtl="0" algn="ctr">
              <a:spcBef>
                <a:spcPts val="0"/>
              </a:spcBef>
              <a:spcAft>
                <a:spcPts val="0"/>
              </a:spcAft>
              <a:buNone/>
            </a:pPr>
            <a:r>
              <a:rPr lang="en" sz="2900"/>
              <a:t>Paraneoplastic Syndrome</a:t>
            </a:r>
            <a:endParaRPr sz="2900"/>
          </a:p>
          <a:p>
            <a:pPr indent="0" lvl="0" marL="0" rtl="0" algn="ctr">
              <a:spcBef>
                <a:spcPts val="0"/>
              </a:spcBef>
              <a:spcAft>
                <a:spcPts val="0"/>
              </a:spcAft>
              <a:buNone/>
            </a:pPr>
            <a:r>
              <a:rPr lang="en" sz="2900"/>
              <a:t>( Spread )</a:t>
            </a:r>
            <a:endParaRPr sz="2900"/>
          </a:p>
        </p:txBody>
      </p:sp>
      <p:sp>
        <p:nvSpPr>
          <p:cNvPr id="1422" name="Google Shape;1422;p60"/>
          <p:cNvSpPr txBox="1"/>
          <p:nvPr>
            <p:ph idx="4294967295" type="subTitle"/>
          </p:nvPr>
        </p:nvSpPr>
        <p:spPr>
          <a:xfrm>
            <a:off x="173850" y="2265750"/>
            <a:ext cx="7203000" cy="4722300"/>
          </a:xfrm>
          <a:prstGeom prst="rect">
            <a:avLst/>
          </a:prstGeom>
          <a:ln cap="flat" cmpd="sng" w="9525">
            <a:solidFill>
              <a:srgbClr val="000000"/>
            </a:solidFill>
            <a:prstDash val="dashDot"/>
            <a:round/>
            <a:headEnd len="sm" w="sm" type="none"/>
            <a:tailEnd len="sm" w="sm" type="none"/>
          </a:ln>
        </p:spPr>
        <p:txBody>
          <a:bodyPr anchorCtr="0" anchor="t" bIns="107175" lIns="107175" spcFirstLastPara="1" rIns="107175" wrap="square" tIns="107175">
            <a:noAutofit/>
          </a:bodyPr>
          <a:lstStyle/>
          <a:p>
            <a:pPr indent="-342900" lvl="0" marL="457200" rtl="0" algn="l">
              <a:spcBef>
                <a:spcPts val="0"/>
              </a:spcBef>
              <a:spcAft>
                <a:spcPts val="0"/>
              </a:spcAft>
              <a:buClr>
                <a:schemeClr val="dk1"/>
              </a:buClr>
              <a:buSzPts val="1800"/>
              <a:buFont typeface="Black Han Sans"/>
              <a:buAutoNum type="arabicPeriod"/>
            </a:pPr>
            <a:r>
              <a:rPr lang="en" sz="1800">
                <a:solidFill>
                  <a:schemeClr val="dk1"/>
                </a:solidFill>
                <a:latin typeface="Black Han Sans"/>
                <a:ea typeface="Black Han Sans"/>
                <a:cs typeface="Black Han Sans"/>
                <a:sym typeface="Black Han Sans"/>
              </a:rPr>
              <a:t>Lymphatic spread</a:t>
            </a:r>
            <a:endParaRPr sz="1800">
              <a:solidFill>
                <a:schemeClr val="dk1"/>
              </a:solidFill>
              <a:latin typeface="Black Han Sans"/>
              <a:ea typeface="Black Han Sans"/>
              <a:cs typeface="Black Han Sans"/>
              <a:sym typeface="Black Han Sans"/>
            </a:endParaRPr>
          </a:p>
          <a:p>
            <a:pPr indent="-330200" lvl="1" marL="914400" rtl="0" algn="l">
              <a:spcBef>
                <a:spcPts val="0"/>
              </a:spcBef>
              <a:spcAft>
                <a:spcPts val="0"/>
              </a:spcAft>
              <a:buClr>
                <a:schemeClr val="dk1"/>
              </a:buClr>
              <a:buSzPts val="1600"/>
              <a:buAutoNum type="alphaLcPeriod"/>
            </a:pPr>
            <a:r>
              <a:rPr lang="en">
                <a:solidFill>
                  <a:schemeClr val="dk1"/>
                </a:solidFill>
              </a:rPr>
              <a:t>Successive chains of nodes (scalene nodes)</a:t>
            </a:r>
            <a:endParaRPr>
              <a:solidFill>
                <a:schemeClr val="dk1"/>
              </a:solidFill>
            </a:endParaRPr>
          </a:p>
          <a:p>
            <a:pPr indent="-330200" lvl="1" marL="914400" rtl="0" algn="l">
              <a:spcBef>
                <a:spcPts val="0"/>
              </a:spcBef>
              <a:spcAft>
                <a:spcPts val="0"/>
              </a:spcAft>
              <a:buClr>
                <a:schemeClr val="dk1"/>
              </a:buClr>
              <a:buSzPts val="1600"/>
              <a:buAutoNum type="alphaLcPeriod"/>
            </a:pPr>
            <a:r>
              <a:rPr lang="en">
                <a:solidFill>
                  <a:schemeClr val="dk1"/>
                </a:solidFill>
              </a:rPr>
              <a:t>Involvement of the supraclavicular node (Virchow’s node)</a:t>
            </a:r>
            <a:endParaRPr>
              <a:solidFill>
                <a:schemeClr val="dk1"/>
              </a:solidFill>
            </a:endParaRPr>
          </a:p>
          <a:p>
            <a:pPr indent="-342900" lvl="0" marL="457200" rtl="0" algn="l">
              <a:spcBef>
                <a:spcPts val="0"/>
              </a:spcBef>
              <a:spcAft>
                <a:spcPts val="0"/>
              </a:spcAft>
              <a:buClr>
                <a:schemeClr val="dk1"/>
              </a:buClr>
              <a:buSzPts val="1800"/>
              <a:buFont typeface="Black Han Sans"/>
              <a:buAutoNum type="arabicPeriod"/>
            </a:pPr>
            <a:r>
              <a:rPr lang="en" sz="1800">
                <a:solidFill>
                  <a:schemeClr val="dk1"/>
                </a:solidFill>
                <a:latin typeface="Black Han Sans"/>
                <a:ea typeface="Black Han Sans"/>
                <a:cs typeface="Black Han Sans"/>
                <a:sym typeface="Black Han Sans"/>
              </a:rPr>
              <a:t>pericardial</a:t>
            </a:r>
            <a:endParaRPr sz="1800">
              <a:solidFill>
                <a:schemeClr val="dk1"/>
              </a:solidFill>
              <a:latin typeface="Black Han Sans"/>
              <a:ea typeface="Black Han Sans"/>
              <a:cs typeface="Black Han Sans"/>
              <a:sym typeface="Black Han Sans"/>
            </a:endParaRPr>
          </a:p>
          <a:p>
            <a:pPr indent="-330200" lvl="1" marL="914400" rtl="0" algn="l">
              <a:spcBef>
                <a:spcPts val="0"/>
              </a:spcBef>
              <a:spcAft>
                <a:spcPts val="0"/>
              </a:spcAft>
              <a:buClr>
                <a:schemeClr val="dk1"/>
              </a:buClr>
              <a:buSzPts val="1600"/>
              <a:buAutoNum type="alphaLcPeriod"/>
            </a:pPr>
            <a:r>
              <a:rPr lang="en">
                <a:solidFill>
                  <a:schemeClr val="dk1"/>
                </a:solidFill>
              </a:rPr>
              <a:t>Extend into the </a:t>
            </a:r>
            <a:r>
              <a:rPr b="1" lang="en">
                <a:solidFill>
                  <a:schemeClr val="dk1"/>
                </a:solidFill>
              </a:rPr>
              <a:t>pericardial or pleural spaces.</a:t>
            </a:r>
            <a:endParaRPr b="1">
              <a:solidFill>
                <a:schemeClr val="dk1"/>
              </a:solidFill>
            </a:endParaRPr>
          </a:p>
          <a:p>
            <a:pPr indent="-330200" lvl="1" marL="914400" rtl="0" algn="l">
              <a:spcBef>
                <a:spcPts val="0"/>
              </a:spcBef>
              <a:spcAft>
                <a:spcPts val="0"/>
              </a:spcAft>
              <a:buClr>
                <a:schemeClr val="dk1"/>
              </a:buClr>
              <a:buSzPts val="1600"/>
              <a:buAutoNum type="alphaLcPeriod"/>
            </a:pPr>
            <a:r>
              <a:rPr lang="en">
                <a:solidFill>
                  <a:schemeClr val="dk1"/>
                </a:solidFill>
              </a:rPr>
              <a:t>InfIltrating the superior vena cava</a:t>
            </a:r>
            <a:endParaRPr>
              <a:solidFill>
                <a:schemeClr val="dk1"/>
              </a:solidFill>
            </a:endParaRPr>
          </a:p>
          <a:p>
            <a:pPr indent="-342900" lvl="0" marL="457200" rtl="0" algn="l">
              <a:spcBef>
                <a:spcPts val="0"/>
              </a:spcBef>
              <a:spcAft>
                <a:spcPts val="0"/>
              </a:spcAft>
              <a:buClr>
                <a:schemeClr val="dk1"/>
              </a:buClr>
              <a:buSzPts val="1800"/>
              <a:buFont typeface="Black Han Sans"/>
              <a:buAutoNum type="arabicPeriod"/>
            </a:pPr>
            <a:r>
              <a:rPr lang="en" sz="1800">
                <a:solidFill>
                  <a:schemeClr val="dk1"/>
                </a:solidFill>
                <a:latin typeface="Black Han Sans"/>
                <a:ea typeface="Black Han Sans"/>
                <a:cs typeface="Black Han Sans"/>
                <a:sym typeface="Black Han Sans"/>
              </a:rPr>
              <a:t>esophagus</a:t>
            </a:r>
            <a:endParaRPr sz="1800">
              <a:solidFill>
                <a:schemeClr val="dk1"/>
              </a:solidFill>
              <a:latin typeface="Black Han Sans"/>
              <a:ea typeface="Black Han Sans"/>
              <a:cs typeface="Black Han Sans"/>
              <a:sym typeface="Black Han Sans"/>
            </a:endParaRPr>
          </a:p>
          <a:p>
            <a:pPr indent="-330200" lvl="1" marL="914400" rtl="0" algn="l">
              <a:spcBef>
                <a:spcPts val="0"/>
              </a:spcBef>
              <a:spcAft>
                <a:spcPts val="0"/>
              </a:spcAft>
              <a:buClr>
                <a:schemeClr val="dk1"/>
              </a:buClr>
              <a:buSzPts val="1600"/>
              <a:buAutoNum type="alphaLcPeriod"/>
            </a:pPr>
            <a:r>
              <a:rPr lang="en">
                <a:solidFill>
                  <a:schemeClr val="dk1"/>
                </a:solidFill>
              </a:rPr>
              <a:t>A tumour may extend directly into the </a:t>
            </a:r>
            <a:r>
              <a:rPr b="1" lang="en">
                <a:solidFill>
                  <a:schemeClr val="dk1"/>
                </a:solidFill>
              </a:rPr>
              <a:t>esophagus</a:t>
            </a:r>
            <a:r>
              <a:rPr lang="en">
                <a:solidFill>
                  <a:schemeClr val="dk1"/>
                </a:solidFill>
              </a:rPr>
              <a:t>, producing obstruction, sometimes complicated by a fistula</a:t>
            </a:r>
            <a:endParaRPr>
              <a:solidFill>
                <a:schemeClr val="dk1"/>
              </a:solidFill>
            </a:endParaRPr>
          </a:p>
          <a:p>
            <a:pPr indent="-342900" lvl="0" marL="457200" rtl="0" algn="l">
              <a:spcBef>
                <a:spcPts val="0"/>
              </a:spcBef>
              <a:spcAft>
                <a:spcPts val="0"/>
              </a:spcAft>
              <a:buClr>
                <a:schemeClr val="dk1"/>
              </a:buClr>
              <a:buSzPts val="1800"/>
              <a:buFont typeface="Black Han Sans"/>
              <a:buAutoNum type="arabicPeriod"/>
            </a:pPr>
            <a:r>
              <a:rPr lang="en" sz="1800">
                <a:solidFill>
                  <a:schemeClr val="dk1"/>
                </a:solidFill>
                <a:latin typeface="Black Han Sans"/>
                <a:ea typeface="Black Han Sans"/>
                <a:cs typeface="Black Han Sans"/>
                <a:sym typeface="Black Han Sans"/>
              </a:rPr>
              <a:t>Distant metastasis</a:t>
            </a:r>
            <a:endParaRPr sz="1800">
              <a:solidFill>
                <a:schemeClr val="dk1"/>
              </a:solidFill>
              <a:latin typeface="Black Han Sans"/>
              <a:ea typeface="Black Han Sans"/>
              <a:cs typeface="Black Han Sans"/>
              <a:sym typeface="Black Han Sans"/>
            </a:endParaRPr>
          </a:p>
          <a:p>
            <a:pPr indent="-330200" lvl="1" marL="914400" rtl="0" algn="l">
              <a:spcBef>
                <a:spcPts val="0"/>
              </a:spcBef>
              <a:spcAft>
                <a:spcPts val="0"/>
              </a:spcAft>
              <a:buClr>
                <a:schemeClr val="dk1"/>
              </a:buClr>
              <a:buSzPts val="1600"/>
              <a:buAutoNum type="alphaLcPeriod"/>
            </a:pPr>
            <a:r>
              <a:rPr lang="en">
                <a:solidFill>
                  <a:schemeClr val="dk1"/>
                </a:solidFill>
              </a:rPr>
              <a:t>Distant metastasis to liver (30-50%), adrenals (&gt;50%), brain (20%) and bone (20%).</a:t>
            </a:r>
            <a:endParaRPr>
              <a:solidFill>
                <a:schemeClr val="dk1"/>
              </a:solidFill>
            </a:endParaRPr>
          </a:p>
          <a:p>
            <a:pPr indent="-342900" lvl="0" marL="457200" rtl="0" algn="l">
              <a:spcBef>
                <a:spcPts val="0"/>
              </a:spcBef>
              <a:spcAft>
                <a:spcPts val="0"/>
              </a:spcAft>
              <a:buClr>
                <a:schemeClr val="dk1"/>
              </a:buClr>
              <a:buSzPts val="1800"/>
              <a:buFont typeface="Black Han Sans"/>
              <a:buAutoNum type="arabicPeriod"/>
            </a:pPr>
            <a:r>
              <a:rPr lang="en" sz="1800">
                <a:solidFill>
                  <a:schemeClr val="dk1"/>
                </a:solidFill>
                <a:latin typeface="Black Han Sans"/>
                <a:ea typeface="Black Han Sans"/>
                <a:cs typeface="Black Han Sans"/>
                <a:sym typeface="Black Han Sans"/>
              </a:rPr>
              <a:t>Sympathetic plexus </a:t>
            </a:r>
            <a:endParaRPr sz="1800">
              <a:solidFill>
                <a:schemeClr val="dk1"/>
              </a:solidFill>
              <a:latin typeface="Black Han Sans"/>
              <a:ea typeface="Black Han Sans"/>
              <a:cs typeface="Black Han Sans"/>
              <a:sym typeface="Black Han Sans"/>
            </a:endParaRPr>
          </a:p>
          <a:p>
            <a:pPr indent="-330200" lvl="1" marL="914400" rtl="0" algn="l">
              <a:spcBef>
                <a:spcPts val="0"/>
              </a:spcBef>
              <a:spcAft>
                <a:spcPts val="0"/>
              </a:spcAft>
              <a:buClr>
                <a:schemeClr val="dk1"/>
              </a:buClr>
              <a:buSzPts val="1600"/>
              <a:buAutoNum type="alphaLcPeriod"/>
            </a:pPr>
            <a:r>
              <a:rPr lang="en">
                <a:solidFill>
                  <a:schemeClr val="dk1"/>
                </a:solidFill>
              </a:rPr>
              <a:t>May invade the brachial or cervical sympathetic plexus (Horner’s Syndrome)</a:t>
            </a:r>
            <a:endParaRPr>
              <a:solidFill>
                <a:schemeClr val="dk1"/>
              </a:solidFill>
            </a:endParaRPr>
          </a:p>
          <a:p>
            <a:pPr indent="-342900" lvl="0" marL="457200" rtl="0" algn="l">
              <a:spcBef>
                <a:spcPts val="0"/>
              </a:spcBef>
              <a:spcAft>
                <a:spcPts val="0"/>
              </a:spcAft>
              <a:buClr>
                <a:schemeClr val="dk1"/>
              </a:buClr>
              <a:buSzPts val="1800"/>
              <a:buFont typeface="Black Han Sans"/>
              <a:buAutoNum type="arabicPeriod"/>
            </a:pPr>
            <a:r>
              <a:rPr lang="en" sz="1800">
                <a:solidFill>
                  <a:schemeClr val="dk1"/>
                </a:solidFill>
                <a:latin typeface="Black Han Sans"/>
                <a:ea typeface="Black Han Sans"/>
                <a:cs typeface="Black Han Sans"/>
                <a:sym typeface="Black Han Sans"/>
              </a:rPr>
              <a:t>Phrenic nerve</a:t>
            </a:r>
            <a:endParaRPr sz="1800">
              <a:solidFill>
                <a:schemeClr val="dk1"/>
              </a:solidFill>
              <a:latin typeface="Black Han Sans"/>
              <a:ea typeface="Black Han Sans"/>
              <a:cs typeface="Black Han Sans"/>
              <a:sym typeface="Black Han Sans"/>
            </a:endParaRPr>
          </a:p>
          <a:p>
            <a:pPr indent="-342900" lvl="1" marL="914400" rtl="0" algn="l">
              <a:spcBef>
                <a:spcPts val="0"/>
              </a:spcBef>
              <a:spcAft>
                <a:spcPts val="0"/>
              </a:spcAft>
              <a:buClr>
                <a:schemeClr val="dk1"/>
              </a:buClr>
              <a:buSzPts val="1800"/>
              <a:buAutoNum type="alphaLcPeriod"/>
            </a:pPr>
            <a:r>
              <a:rPr lang="en">
                <a:solidFill>
                  <a:schemeClr val="dk1"/>
                </a:solidFill>
              </a:rPr>
              <a:t>Phrenic nerve invasion usually causes diaphragmatic paralysis</a:t>
            </a:r>
            <a:endParaRPr>
              <a:solidFill>
                <a:schemeClr val="dk1"/>
              </a:solidFill>
            </a:endParaRPr>
          </a:p>
        </p:txBody>
      </p:sp>
      <p:pic>
        <p:nvPicPr>
          <p:cNvPr id="1423" name="Google Shape;1423;p60"/>
          <p:cNvPicPr preferRelativeResize="0"/>
          <p:nvPr/>
        </p:nvPicPr>
        <p:blipFill>
          <a:blip r:embed="rId3">
            <a:alphaModFix/>
          </a:blip>
          <a:stretch>
            <a:fillRect/>
          </a:stretch>
        </p:blipFill>
        <p:spPr>
          <a:xfrm>
            <a:off x="807938" y="7226575"/>
            <a:ext cx="5934826" cy="33553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7" name="Shape 1427"/>
        <p:cNvGrpSpPr/>
        <p:nvPr/>
      </p:nvGrpSpPr>
      <p:grpSpPr>
        <a:xfrm>
          <a:off x="0" y="0"/>
          <a:ext cx="0" cy="0"/>
          <a:chOff x="0" y="0"/>
          <a:chExt cx="0" cy="0"/>
        </a:xfrm>
      </p:grpSpPr>
      <p:sp>
        <p:nvSpPr>
          <p:cNvPr id="1428" name="Google Shape;1428;p61"/>
          <p:cNvSpPr txBox="1"/>
          <p:nvPr>
            <p:ph type="title"/>
          </p:nvPr>
        </p:nvSpPr>
        <p:spPr>
          <a:xfrm>
            <a:off x="624150" y="635828"/>
            <a:ext cx="6752700" cy="1391400"/>
          </a:xfrm>
          <a:prstGeom prst="rect">
            <a:avLst/>
          </a:prstGeom>
        </p:spPr>
        <p:txBody>
          <a:bodyPr anchorCtr="0" anchor="t" bIns="107175" lIns="107175" spcFirstLastPara="1" rIns="107175" wrap="square" tIns="107175">
            <a:noAutofit/>
          </a:bodyPr>
          <a:lstStyle/>
          <a:p>
            <a:pPr indent="0" lvl="0" marL="0" rtl="0" algn="ctr">
              <a:spcBef>
                <a:spcPts val="0"/>
              </a:spcBef>
              <a:spcAft>
                <a:spcPts val="0"/>
              </a:spcAft>
              <a:buNone/>
            </a:pPr>
            <a:r>
              <a:rPr lang="en" sz="2900"/>
              <a:t>Metastatic Carcinoma</a:t>
            </a:r>
            <a:endParaRPr sz="2900"/>
          </a:p>
          <a:p>
            <a:pPr indent="0" lvl="0" marL="0" rtl="0" algn="ctr">
              <a:spcBef>
                <a:spcPts val="0"/>
              </a:spcBef>
              <a:spcAft>
                <a:spcPts val="0"/>
              </a:spcAft>
              <a:buNone/>
            </a:pPr>
            <a:r>
              <a:rPr lang="en" sz="2900"/>
              <a:t>of the Lung</a:t>
            </a:r>
            <a:endParaRPr sz="2900"/>
          </a:p>
          <a:p>
            <a:pPr indent="0" lvl="0" marL="0" rtl="0" algn="ctr">
              <a:spcBef>
                <a:spcPts val="0"/>
              </a:spcBef>
              <a:spcAft>
                <a:spcPts val="0"/>
              </a:spcAft>
              <a:buNone/>
            </a:pPr>
            <a:r>
              <a:t/>
            </a:r>
            <a:endParaRPr sz="2900"/>
          </a:p>
        </p:txBody>
      </p:sp>
      <p:sp>
        <p:nvSpPr>
          <p:cNvPr id="1429" name="Google Shape;1429;p61"/>
          <p:cNvSpPr txBox="1"/>
          <p:nvPr>
            <p:ph idx="4294967295" type="subTitle"/>
          </p:nvPr>
        </p:nvSpPr>
        <p:spPr>
          <a:xfrm>
            <a:off x="173850" y="1882500"/>
            <a:ext cx="7203000" cy="2352300"/>
          </a:xfrm>
          <a:prstGeom prst="rect">
            <a:avLst/>
          </a:prstGeom>
          <a:ln cap="flat" cmpd="sng" w="9525">
            <a:solidFill>
              <a:srgbClr val="000000"/>
            </a:solidFill>
            <a:prstDash val="dashDot"/>
            <a:round/>
            <a:headEnd len="sm" w="sm" type="none"/>
            <a:tailEnd len="sm" w="sm" type="none"/>
          </a:ln>
        </p:spPr>
        <p:txBody>
          <a:bodyPr anchorCtr="0" anchor="t" bIns="107175" lIns="107175" spcFirstLastPara="1" rIns="107175" wrap="square" tIns="107175">
            <a:noAutofit/>
          </a:bodyPr>
          <a:lstStyle/>
          <a:p>
            <a:pPr indent="-374650" lvl="0" marL="533400" rtl="0" algn="l">
              <a:spcBef>
                <a:spcPts val="0"/>
              </a:spcBef>
              <a:spcAft>
                <a:spcPts val="0"/>
              </a:spcAft>
              <a:buClr>
                <a:schemeClr val="dk1"/>
              </a:buClr>
              <a:buSzPts val="1900"/>
              <a:buAutoNum type="arabicPeriod"/>
            </a:pPr>
            <a:r>
              <a:rPr lang="en" sz="1900">
                <a:solidFill>
                  <a:schemeClr val="dk1"/>
                </a:solidFill>
              </a:rPr>
              <a:t>Pulmonary Metastases are More Common than Primary Lung Tumors</a:t>
            </a:r>
            <a:endParaRPr sz="1900">
              <a:solidFill>
                <a:schemeClr val="dk1"/>
              </a:solidFill>
            </a:endParaRPr>
          </a:p>
          <a:p>
            <a:pPr indent="-374650" lvl="0" marL="533400" rtl="0" algn="l">
              <a:spcBef>
                <a:spcPts val="0"/>
              </a:spcBef>
              <a:spcAft>
                <a:spcPts val="0"/>
              </a:spcAft>
              <a:buClr>
                <a:schemeClr val="dk1"/>
              </a:buClr>
              <a:buSzPts val="1900"/>
              <a:buAutoNum type="arabicPeriod"/>
            </a:pPr>
            <a:r>
              <a:rPr lang="en" sz="1900">
                <a:solidFill>
                  <a:schemeClr val="dk1"/>
                </a:solidFill>
              </a:rPr>
              <a:t>Metastatic tumors in the lung are typically multiple and circumscribed. When large nodules are seen in the lungs radiologically, they are called cannonball metastases</a:t>
            </a:r>
            <a:endParaRPr sz="1900">
              <a:solidFill>
                <a:schemeClr val="dk1"/>
              </a:solidFill>
            </a:endParaRPr>
          </a:p>
          <a:p>
            <a:pPr indent="-374650" lvl="0" marL="533400" rtl="0" algn="l">
              <a:spcBef>
                <a:spcPts val="0"/>
              </a:spcBef>
              <a:spcAft>
                <a:spcPts val="0"/>
              </a:spcAft>
              <a:buClr>
                <a:schemeClr val="dk1"/>
              </a:buClr>
              <a:buSzPts val="1900"/>
              <a:buAutoNum type="arabicPeriod"/>
            </a:pPr>
            <a:r>
              <a:rPr lang="en" sz="1900">
                <a:solidFill>
                  <a:schemeClr val="dk1"/>
                </a:solidFill>
              </a:rPr>
              <a:t>The common primary sites are the breast, stomach, pancreas, and colon</a:t>
            </a:r>
            <a:endParaRPr sz="1900">
              <a:solidFill>
                <a:schemeClr val="dk1"/>
              </a:solidFill>
            </a:endParaRPr>
          </a:p>
        </p:txBody>
      </p:sp>
      <p:pic>
        <p:nvPicPr>
          <p:cNvPr id="1430" name="Google Shape;1430;p61"/>
          <p:cNvPicPr preferRelativeResize="0"/>
          <p:nvPr/>
        </p:nvPicPr>
        <p:blipFill>
          <a:blip r:embed="rId3">
            <a:alphaModFix/>
          </a:blip>
          <a:stretch>
            <a:fillRect/>
          </a:stretch>
        </p:blipFill>
        <p:spPr>
          <a:xfrm>
            <a:off x="666900" y="4475125"/>
            <a:ext cx="6216876" cy="45194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4" name="Shape 1434"/>
        <p:cNvGrpSpPr/>
        <p:nvPr/>
      </p:nvGrpSpPr>
      <p:grpSpPr>
        <a:xfrm>
          <a:off x="0" y="0"/>
          <a:ext cx="0" cy="0"/>
          <a:chOff x="0" y="0"/>
          <a:chExt cx="0" cy="0"/>
        </a:xfrm>
      </p:grpSpPr>
      <p:sp>
        <p:nvSpPr>
          <p:cNvPr id="1435" name="Google Shape;1435;p62"/>
          <p:cNvSpPr txBox="1"/>
          <p:nvPr>
            <p:ph type="title"/>
          </p:nvPr>
        </p:nvSpPr>
        <p:spPr>
          <a:xfrm>
            <a:off x="624150" y="635828"/>
            <a:ext cx="6752700" cy="1391400"/>
          </a:xfrm>
          <a:prstGeom prst="rect">
            <a:avLst/>
          </a:prstGeom>
        </p:spPr>
        <p:txBody>
          <a:bodyPr anchorCtr="0" anchor="t" bIns="107175" lIns="107175" spcFirstLastPara="1" rIns="107175" wrap="square" tIns="107175">
            <a:noAutofit/>
          </a:bodyPr>
          <a:lstStyle/>
          <a:p>
            <a:pPr indent="0" lvl="0" marL="0" rtl="0" algn="ctr">
              <a:spcBef>
                <a:spcPts val="0"/>
              </a:spcBef>
              <a:spcAft>
                <a:spcPts val="0"/>
              </a:spcAft>
              <a:buNone/>
            </a:pPr>
            <a:r>
              <a:rPr lang="en" sz="2900"/>
              <a:t>Mesothelioma </a:t>
            </a:r>
            <a:endParaRPr sz="2900"/>
          </a:p>
        </p:txBody>
      </p:sp>
      <p:sp>
        <p:nvSpPr>
          <p:cNvPr id="1436" name="Google Shape;1436;p62"/>
          <p:cNvSpPr txBox="1"/>
          <p:nvPr>
            <p:ph idx="4294967295" type="subTitle"/>
          </p:nvPr>
        </p:nvSpPr>
        <p:spPr>
          <a:xfrm>
            <a:off x="3615800" y="1884725"/>
            <a:ext cx="3854700" cy="2264100"/>
          </a:xfrm>
          <a:prstGeom prst="rect">
            <a:avLst/>
          </a:prstGeom>
          <a:ln cap="flat" cmpd="sng" w="9525">
            <a:solidFill>
              <a:srgbClr val="000000"/>
            </a:solidFill>
            <a:prstDash val="dashDot"/>
            <a:round/>
            <a:headEnd len="sm" w="sm" type="none"/>
            <a:tailEnd len="sm" w="sm" type="none"/>
          </a:ln>
        </p:spPr>
        <p:txBody>
          <a:bodyPr anchorCtr="0" anchor="t" bIns="107175" lIns="107175" spcFirstLastPara="1" rIns="107175" wrap="square" tIns="107175">
            <a:noAutofit/>
          </a:bodyPr>
          <a:lstStyle/>
          <a:p>
            <a:pPr indent="0" lvl="0" marL="0" rtl="0" algn="l">
              <a:spcBef>
                <a:spcPts val="0"/>
              </a:spcBef>
              <a:spcAft>
                <a:spcPts val="0"/>
              </a:spcAft>
              <a:buClr>
                <a:schemeClr val="dk1"/>
              </a:buClr>
              <a:buSzPts val="1300"/>
              <a:buFont typeface="Arial"/>
              <a:buNone/>
            </a:pPr>
            <a:r>
              <a:rPr lang="en" sz="2100">
                <a:solidFill>
                  <a:schemeClr val="dk1"/>
                </a:solidFill>
                <a:latin typeface="Black Han Sans"/>
                <a:ea typeface="Black Han Sans"/>
                <a:cs typeface="Black Han Sans"/>
                <a:sym typeface="Black Han Sans"/>
              </a:rPr>
              <a:t>Epidemiology:</a:t>
            </a:r>
            <a:endParaRPr sz="2800">
              <a:solidFill>
                <a:schemeClr val="dk1"/>
              </a:solidFill>
              <a:latin typeface="Black Han Sans"/>
              <a:ea typeface="Black Han Sans"/>
              <a:cs typeface="Black Han Sans"/>
              <a:sym typeface="Black Han Sans"/>
            </a:endParaRPr>
          </a:p>
          <a:p>
            <a:pPr indent="-355600" lvl="0" marL="533400" rtl="0" algn="l">
              <a:spcBef>
                <a:spcPts val="1400"/>
              </a:spcBef>
              <a:spcAft>
                <a:spcPts val="0"/>
              </a:spcAft>
              <a:buClr>
                <a:schemeClr val="dk1"/>
              </a:buClr>
              <a:buSzPts val="1600"/>
              <a:buChar char="●"/>
            </a:pPr>
            <a:r>
              <a:rPr lang="en" sz="1600">
                <a:solidFill>
                  <a:schemeClr val="dk1"/>
                </a:solidFill>
              </a:rPr>
              <a:t>Average age: 60 years.</a:t>
            </a:r>
            <a:endParaRPr sz="1600">
              <a:solidFill>
                <a:schemeClr val="dk1"/>
              </a:solidFill>
            </a:endParaRPr>
          </a:p>
          <a:p>
            <a:pPr indent="-355600" lvl="0" marL="533400" rtl="0" algn="l">
              <a:spcBef>
                <a:spcPts val="1200"/>
              </a:spcBef>
              <a:spcAft>
                <a:spcPts val="0"/>
              </a:spcAft>
              <a:buClr>
                <a:schemeClr val="dk1"/>
              </a:buClr>
              <a:buSzPts val="1600"/>
              <a:buChar char="●"/>
            </a:pPr>
            <a:r>
              <a:rPr lang="en" sz="1600">
                <a:solidFill>
                  <a:schemeClr val="dk1"/>
                </a:solidFill>
              </a:rPr>
              <a:t>Smoking is not related to mesothelioma.</a:t>
            </a:r>
            <a:endParaRPr sz="1600">
              <a:solidFill>
                <a:schemeClr val="dk1"/>
              </a:solidFill>
            </a:endParaRPr>
          </a:p>
          <a:p>
            <a:pPr indent="-355600" lvl="0" marL="533400" rtl="0" algn="l">
              <a:spcBef>
                <a:spcPts val="1200"/>
              </a:spcBef>
              <a:spcAft>
                <a:spcPts val="1200"/>
              </a:spcAft>
              <a:buClr>
                <a:schemeClr val="dk1"/>
              </a:buClr>
              <a:buSzPts val="1600"/>
              <a:buChar char="●"/>
            </a:pPr>
            <a:r>
              <a:rPr lang="en" sz="1600">
                <a:solidFill>
                  <a:schemeClr val="dk1"/>
                </a:solidFill>
              </a:rPr>
              <a:t>Most patients (70%) have a history of exposure to asbestos.</a:t>
            </a:r>
            <a:endParaRPr sz="1600">
              <a:solidFill>
                <a:schemeClr val="dk1"/>
              </a:solidFill>
            </a:endParaRPr>
          </a:p>
        </p:txBody>
      </p:sp>
      <p:sp>
        <p:nvSpPr>
          <p:cNvPr id="1437" name="Google Shape;1437;p62"/>
          <p:cNvSpPr txBox="1"/>
          <p:nvPr>
            <p:ph idx="4294967295" type="subTitle"/>
          </p:nvPr>
        </p:nvSpPr>
        <p:spPr>
          <a:xfrm>
            <a:off x="173825" y="1884725"/>
            <a:ext cx="3257400" cy="1496100"/>
          </a:xfrm>
          <a:prstGeom prst="rect">
            <a:avLst/>
          </a:prstGeom>
          <a:ln cap="flat" cmpd="sng" w="9525">
            <a:solidFill>
              <a:srgbClr val="000000"/>
            </a:solidFill>
            <a:prstDash val="dashDot"/>
            <a:round/>
            <a:headEnd len="sm" w="sm" type="none"/>
            <a:tailEnd len="sm" w="sm" type="none"/>
          </a:ln>
        </p:spPr>
        <p:txBody>
          <a:bodyPr anchorCtr="0" anchor="t" bIns="107175" lIns="107175" spcFirstLastPara="1" rIns="107175" wrap="square" tIns="107175">
            <a:noAutofit/>
          </a:bodyPr>
          <a:lstStyle/>
          <a:p>
            <a:pPr indent="0" lvl="0" marL="0" rtl="0" algn="l">
              <a:spcBef>
                <a:spcPts val="0"/>
              </a:spcBef>
              <a:spcAft>
                <a:spcPts val="0"/>
              </a:spcAft>
              <a:buClr>
                <a:schemeClr val="dk1"/>
              </a:buClr>
              <a:buSzPts val="1300"/>
              <a:buFont typeface="Arial"/>
              <a:buNone/>
            </a:pPr>
            <a:r>
              <a:rPr lang="en" sz="2100">
                <a:solidFill>
                  <a:schemeClr val="dk1"/>
                </a:solidFill>
                <a:latin typeface="Black Han Sans"/>
                <a:ea typeface="Black Han Sans"/>
                <a:cs typeface="Black Han Sans"/>
                <a:sym typeface="Black Han Sans"/>
              </a:rPr>
              <a:t>Definition:</a:t>
            </a:r>
            <a:endParaRPr sz="1200">
              <a:solidFill>
                <a:schemeClr val="dk1"/>
              </a:solidFill>
            </a:endParaRPr>
          </a:p>
          <a:p>
            <a:pPr indent="-355600" lvl="0" marL="533400" rtl="0" algn="l">
              <a:spcBef>
                <a:spcPts val="1400"/>
              </a:spcBef>
              <a:spcAft>
                <a:spcPts val="1200"/>
              </a:spcAft>
              <a:buClr>
                <a:schemeClr val="dk1"/>
              </a:buClr>
              <a:buSzPts val="1600"/>
              <a:buChar char="●"/>
            </a:pPr>
            <a:r>
              <a:rPr lang="en" sz="1600">
                <a:solidFill>
                  <a:schemeClr val="dk1"/>
                </a:solidFill>
              </a:rPr>
              <a:t>Malignant tumor of mesothelial cells lining the pleura</a:t>
            </a:r>
            <a:endParaRPr sz="1600">
              <a:solidFill>
                <a:schemeClr val="dk1"/>
              </a:solidFill>
            </a:endParaRPr>
          </a:p>
        </p:txBody>
      </p:sp>
      <p:sp>
        <p:nvSpPr>
          <p:cNvPr id="1438" name="Google Shape;1438;p62"/>
          <p:cNvSpPr txBox="1"/>
          <p:nvPr>
            <p:ph idx="4294967295" type="subTitle"/>
          </p:nvPr>
        </p:nvSpPr>
        <p:spPr>
          <a:xfrm>
            <a:off x="173825" y="3466925"/>
            <a:ext cx="3257400" cy="3903900"/>
          </a:xfrm>
          <a:prstGeom prst="rect">
            <a:avLst/>
          </a:prstGeom>
          <a:ln cap="flat" cmpd="sng" w="9525">
            <a:solidFill>
              <a:srgbClr val="000000"/>
            </a:solidFill>
            <a:prstDash val="dashDot"/>
            <a:round/>
            <a:headEnd len="sm" w="sm" type="none"/>
            <a:tailEnd len="sm" w="sm" type="none"/>
          </a:ln>
        </p:spPr>
        <p:txBody>
          <a:bodyPr anchorCtr="0" anchor="t" bIns="107175" lIns="107175" spcFirstLastPara="1" rIns="107175" wrap="square" tIns="107175">
            <a:noAutofit/>
          </a:bodyPr>
          <a:lstStyle/>
          <a:p>
            <a:pPr indent="0" lvl="0" marL="0" rtl="0" algn="l">
              <a:spcBef>
                <a:spcPts val="0"/>
              </a:spcBef>
              <a:spcAft>
                <a:spcPts val="0"/>
              </a:spcAft>
              <a:buClr>
                <a:schemeClr val="dk1"/>
              </a:buClr>
              <a:buSzPts val="1300"/>
              <a:buFont typeface="Arial"/>
              <a:buNone/>
            </a:pPr>
            <a:r>
              <a:rPr lang="en" sz="2100">
                <a:solidFill>
                  <a:schemeClr val="dk1"/>
                </a:solidFill>
                <a:latin typeface="Black Han Sans"/>
                <a:ea typeface="Black Han Sans"/>
                <a:cs typeface="Black Han Sans"/>
                <a:sym typeface="Black Han Sans"/>
              </a:rPr>
              <a:t>Prognosis &amp; Treatment:</a:t>
            </a:r>
            <a:endParaRPr sz="2800">
              <a:solidFill>
                <a:schemeClr val="dk1"/>
              </a:solidFill>
              <a:latin typeface="Black Han Sans"/>
              <a:ea typeface="Black Han Sans"/>
              <a:cs typeface="Black Han Sans"/>
              <a:sym typeface="Black Han Sans"/>
            </a:endParaRPr>
          </a:p>
          <a:p>
            <a:pPr indent="-355600" lvl="0" marL="533400" rtl="0" algn="l">
              <a:spcBef>
                <a:spcPts val="1400"/>
              </a:spcBef>
              <a:spcAft>
                <a:spcPts val="0"/>
              </a:spcAft>
              <a:buClr>
                <a:schemeClr val="dk1"/>
              </a:buClr>
              <a:buSzPts val="1600"/>
              <a:buChar char="●"/>
            </a:pPr>
            <a:r>
              <a:rPr lang="en" sz="1600">
                <a:solidFill>
                  <a:schemeClr val="dk1"/>
                </a:solidFill>
              </a:rPr>
              <a:t>Prognosis is poor: few patients survive longer than 18 months after diagnosis.</a:t>
            </a:r>
            <a:endParaRPr sz="1600">
              <a:solidFill>
                <a:schemeClr val="dk1"/>
              </a:solidFill>
            </a:endParaRPr>
          </a:p>
          <a:p>
            <a:pPr indent="-355600" lvl="0" marL="533400" rtl="0" algn="l">
              <a:spcBef>
                <a:spcPts val="1200"/>
              </a:spcBef>
              <a:spcAft>
                <a:spcPts val="0"/>
              </a:spcAft>
              <a:buClr>
                <a:schemeClr val="dk1"/>
              </a:buClr>
              <a:buSzPts val="1600"/>
              <a:buChar char="●"/>
            </a:pPr>
            <a:r>
              <a:rPr lang="en" sz="1600">
                <a:solidFill>
                  <a:schemeClr val="dk1"/>
                </a:solidFill>
              </a:rPr>
              <a:t>Highly malignant neoplasm.</a:t>
            </a:r>
            <a:endParaRPr sz="1600">
              <a:solidFill>
                <a:schemeClr val="dk1"/>
              </a:solidFill>
            </a:endParaRPr>
          </a:p>
          <a:p>
            <a:pPr indent="-355600" lvl="0" marL="533400" rtl="0" algn="l">
              <a:spcBef>
                <a:spcPts val="1200"/>
              </a:spcBef>
              <a:spcAft>
                <a:spcPts val="0"/>
              </a:spcAft>
              <a:buClr>
                <a:schemeClr val="dk1"/>
              </a:buClr>
              <a:buSzPts val="1600"/>
              <a:buChar char="●"/>
            </a:pPr>
            <a:r>
              <a:rPr lang="en" sz="1600">
                <a:solidFill>
                  <a:schemeClr val="dk1"/>
                </a:solidFill>
              </a:rPr>
              <a:t>Treatment is largely ineffective.</a:t>
            </a:r>
            <a:endParaRPr sz="1600">
              <a:solidFill>
                <a:schemeClr val="dk1"/>
              </a:solidFill>
            </a:endParaRPr>
          </a:p>
          <a:p>
            <a:pPr indent="0" lvl="0" marL="0" rtl="0" algn="l">
              <a:spcBef>
                <a:spcPts val="1200"/>
              </a:spcBef>
              <a:spcAft>
                <a:spcPts val="1200"/>
              </a:spcAft>
              <a:buNone/>
            </a:pPr>
            <a:r>
              <a:t/>
            </a:r>
            <a:endParaRPr sz="1600">
              <a:solidFill>
                <a:schemeClr val="dk1"/>
              </a:solidFill>
            </a:endParaRPr>
          </a:p>
        </p:txBody>
      </p:sp>
      <p:sp>
        <p:nvSpPr>
          <p:cNvPr id="1439" name="Google Shape;1439;p62"/>
          <p:cNvSpPr txBox="1"/>
          <p:nvPr>
            <p:ph idx="4294967295" type="subTitle"/>
          </p:nvPr>
        </p:nvSpPr>
        <p:spPr>
          <a:xfrm>
            <a:off x="3615800" y="4234925"/>
            <a:ext cx="3854700" cy="4195800"/>
          </a:xfrm>
          <a:prstGeom prst="rect">
            <a:avLst/>
          </a:prstGeom>
          <a:ln cap="flat" cmpd="sng" w="9525">
            <a:solidFill>
              <a:srgbClr val="000000"/>
            </a:solidFill>
            <a:prstDash val="dashDot"/>
            <a:round/>
            <a:headEnd len="sm" w="sm" type="none"/>
            <a:tailEnd len="sm" w="sm" type="none"/>
          </a:ln>
        </p:spPr>
        <p:txBody>
          <a:bodyPr anchorCtr="0" anchor="t" bIns="107175" lIns="107175" spcFirstLastPara="1" rIns="107175" wrap="square" tIns="107175">
            <a:noAutofit/>
          </a:bodyPr>
          <a:lstStyle/>
          <a:p>
            <a:pPr indent="0" lvl="0" marL="0" rtl="0" algn="l">
              <a:spcBef>
                <a:spcPts val="0"/>
              </a:spcBef>
              <a:spcAft>
                <a:spcPts val="0"/>
              </a:spcAft>
              <a:buClr>
                <a:schemeClr val="dk1"/>
              </a:buClr>
              <a:buSzPts val="1300"/>
              <a:buFont typeface="Arial"/>
              <a:buNone/>
            </a:pPr>
            <a:r>
              <a:rPr lang="en" sz="2100">
                <a:solidFill>
                  <a:schemeClr val="dk1"/>
                </a:solidFill>
                <a:latin typeface="Black Han Sans"/>
                <a:ea typeface="Black Han Sans"/>
                <a:cs typeface="Black Han Sans"/>
                <a:sym typeface="Black Han Sans"/>
              </a:rPr>
              <a:t>Findings:</a:t>
            </a:r>
            <a:endParaRPr sz="2800">
              <a:solidFill>
                <a:schemeClr val="dk1"/>
              </a:solidFill>
              <a:latin typeface="Black Han Sans"/>
              <a:ea typeface="Black Han Sans"/>
              <a:cs typeface="Black Han Sans"/>
              <a:sym typeface="Black Han Sans"/>
            </a:endParaRPr>
          </a:p>
          <a:p>
            <a:pPr indent="-330200" lvl="0" marL="457200" rtl="0" algn="l">
              <a:spcBef>
                <a:spcPts val="1400"/>
              </a:spcBef>
              <a:spcAft>
                <a:spcPts val="0"/>
              </a:spcAft>
              <a:buClr>
                <a:schemeClr val="dk1"/>
              </a:buClr>
              <a:buSzPts val="1600"/>
              <a:buChar char="●"/>
            </a:pPr>
            <a:r>
              <a:rPr lang="en" sz="1600">
                <a:solidFill>
                  <a:schemeClr val="dk1"/>
                </a:solidFill>
              </a:rPr>
              <a:t>3 main histological variants: epithelioid, spindle cell, biphasic.</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Pleural mesotheliomas tend to spread locally (started as unilateral then spread to be bilateral) within the chest cavity, invading and compressing major structures.</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Metastases can occur to the lung parenchyma and mediastinal lymph nodes, as well as to extrathoracic sites e.g. liver, bones, peritoneum etc.</a:t>
            </a:r>
            <a:endParaRPr sz="1600">
              <a:solidFill>
                <a:schemeClr val="dk1"/>
              </a:solidFill>
            </a:endParaRPr>
          </a:p>
          <a:p>
            <a:pPr indent="0" lvl="0" marL="0" rtl="0" algn="l">
              <a:spcBef>
                <a:spcPts val="1200"/>
              </a:spcBef>
              <a:spcAft>
                <a:spcPts val="1200"/>
              </a:spcAft>
              <a:buNone/>
            </a:pPr>
            <a:r>
              <a:t/>
            </a:r>
            <a:endParaRPr sz="1600">
              <a:solidFill>
                <a:schemeClr val="dk1"/>
              </a:solidFill>
            </a:endParaRPr>
          </a:p>
        </p:txBody>
      </p:sp>
      <p:pic>
        <p:nvPicPr>
          <p:cNvPr id="1440" name="Google Shape;1440;p62"/>
          <p:cNvPicPr preferRelativeResize="0"/>
          <p:nvPr/>
        </p:nvPicPr>
        <p:blipFill>
          <a:blip r:embed="rId3">
            <a:alphaModFix/>
          </a:blip>
          <a:stretch>
            <a:fillRect/>
          </a:stretch>
        </p:blipFill>
        <p:spPr>
          <a:xfrm>
            <a:off x="511375" y="8329927"/>
            <a:ext cx="2582305" cy="2261873"/>
          </a:xfrm>
          <a:prstGeom prst="rect">
            <a:avLst/>
          </a:prstGeom>
          <a:noFill/>
          <a:ln>
            <a:noFill/>
          </a:ln>
        </p:spPr>
      </p:pic>
      <p:pic>
        <p:nvPicPr>
          <p:cNvPr id="1441" name="Google Shape;1441;p62"/>
          <p:cNvPicPr preferRelativeResize="0"/>
          <p:nvPr/>
        </p:nvPicPr>
        <p:blipFill>
          <a:blip r:embed="rId4">
            <a:alphaModFix/>
          </a:blip>
          <a:stretch>
            <a:fillRect/>
          </a:stretch>
        </p:blipFill>
        <p:spPr>
          <a:xfrm>
            <a:off x="4629851" y="8713900"/>
            <a:ext cx="2296050" cy="18779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5" name="Shape 1445"/>
        <p:cNvGrpSpPr/>
        <p:nvPr/>
      </p:nvGrpSpPr>
      <p:grpSpPr>
        <a:xfrm>
          <a:off x="0" y="0"/>
          <a:ext cx="0" cy="0"/>
          <a:chOff x="0" y="0"/>
          <a:chExt cx="0" cy="0"/>
        </a:xfrm>
      </p:grpSpPr>
      <p:sp>
        <p:nvSpPr>
          <p:cNvPr id="1446" name="Google Shape;1446;p63"/>
          <p:cNvSpPr txBox="1"/>
          <p:nvPr>
            <p:ph type="title"/>
          </p:nvPr>
        </p:nvSpPr>
        <p:spPr>
          <a:xfrm>
            <a:off x="624150" y="635828"/>
            <a:ext cx="6752700" cy="1391400"/>
          </a:xfrm>
          <a:prstGeom prst="rect">
            <a:avLst/>
          </a:prstGeom>
        </p:spPr>
        <p:txBody>
          <a:bodyPr anchorCtr="0" anchor="t" bIns="107175" lIns="107175" spcFirstLastPara="1" rIns="107175" wrap="square" tIns="107175">
            <a:noAutofit/>
          </a:bodyPr>
          <a:lstStyle/>
          <a:p>
            <a:pPr indent="0" lvl="0" marL="0" rtl="0" algn="ctr">
              <a:spcBef>
                <a:spcPts val="0"/>
              </a:spcBef>
              <a:spcAft>
                <a:spcPts val="0"/>
              </a:spcAft>
              <a:buClr>
                <a:schemeClr val="dk1"/>
              </a:buClr>
              <a:buSzPts val="1100"/>
              <a:buFont typeface="Arial"/>
              <a:buNone/>
            </a:pPr>
            <a:r>
              <a:rPr lang="en" sz="2900"/>
              <a:t>Summery </a:t>
            </a:r>
            <a:endParaRPr sz="2900"/>
          </a:p>
        </p:txBody>
      </p:sp>
      <p:sp>
        <p:nvSpPr>
          <p:cNvPr id="1447" name="Google Shape;1447;p63"/>
          <p:cNvSpPr txBox="1"/>
          <p:nvPr>
            <p:ph idx="4294967295" type="subTitle"/>
          </p:nvPr>
        </p:nvSpPr>
        <p:spPr>
          <a:xfrm>
            <a:off x="173850" y="1720125"/>
            <a:ext cx="7203000" cy="8856300"/>
          </a:xfrm>
          <a:prstGeom prst="rect">
            <a:avLst/>
          </a:prstGeom>
          <a:ln cap="flat" cmpd="sng" w="9525">
            <a:solidFill>
              <a:srgbClr val="000000"/>
            </a:solidFill>
            <a:prstDash val="dashDot"/>
            <a:round/>
            <a:headEnd len="sm" w="sm" type="none"/>
            <a:tailEnd len="sm" w="sm" type="none"/>
          </a:ln>
        </p:spPr>
        <p:txBody>
          <a:bodyPr anchorCtr="0" anchor="t" bIns="107175" lIns="107175" spcFirstLastPara="1" rIns="107175" wrap="square" tIns="107175">
            <a:noAutofit/>
          </a:bodyPr>
          <a:lstStyle/>
          <a:p>
            <a:pPr indent="-336550" lvl="0" marL="457200" rtl="0" algn="l">
              <a:spcBef>
                <a:spcPts val="0"/>
              </a:spcBef>
              <a:spcAft>
                <a:spcPts val="0"/>
              </a:spcAft>
              <a:buClr>
                <a:schemeClr val="dk1"/>
              </a:buClr>
              <a:buSzPts val="1700"/>
              <a:buFont typeface="Black Han Sans"/>
              <a:buAutoNum type="arabicPeriod"/>
            </a:pPr>
            <a:r>
              <a:rPr lang="en" sz="1700">
                <a:solidFill>
                  <a:schemeClr val="dk1"/>
                </a:solidFill>
              </a:rPr>
              <a:t>The three major histologic subtypes are </a:t>
            </a:r>
            <a:r>
              <a:rPr b="1" lang="en" sz="1700">
                <a:solidFill>
                  <a:schemeClr val="dk1"/>
                </a:solidFill>
              </a:rPr>
              <a:t>adenocarcinoma </a:t>
            </a:r>
            <a:r>
              <a:rPr lang="en" sz="1700">
                <a:solidFill>
                  <a:schemeClr val="dk1"/>
                </a:solidFill>
              </a:rPr>
              <a:t>(most common), </a:t>
            </a:r>
            <a:r>
              <a:rPr b="1" lang="en" sz="1700">
                <a:solidFill>
                  <a:schemeClr val="dk1"/>
                </a:solidFill>
              </a:rPr>
              <a:t>squamous cell carcinoma</a:t>
            </a:r>
            <a:r>
              <a:rPr lang="en" sz="1700">
                <a:solidFill>
                  <a:schemeClr val="dk1"/>
                </a:solidFill>
              </a:rPr>
              <a:t>, and </a:t>
            </a:r>
            <a:r>
              <a:rPr b="1" lang="en" sz="1700">
                <a:solidFill>
                  <a:schemeClr val="dk1"/>
                </a:solidFill>
              </a:rPr>
              <a:t>small cell carcinoma</a:t>
            </a:r>
            <a:r>
              <a:rPr lang="en" sz="1700">
                <a:solidFill>
                  <a:schemeClr val="dk1"/>
                </a:solidFill>
              </a:rPr>
              <a:t>, each of which is clinically and genetically distinct.</a:t>
            </a:r>
            <a:r>
              <a:rPr lang="en" sz="1700">
                <a:solidFill>
                  <a:schemeClr val="dk1"/>
                </a:solidFill>
                <a:latin typeface="Black Han Sans"/>
                <a:ea typeface="Black Han Sans"/>
                <a:cs typeface="Black Han Sans"/>
                <a:sym typeface="Black Han Sans"/>
              </a:rPr>
              <a:t> </a:t>
            </a:r>
            <a:endParaRPr sz="1700">
              <a:solidFill>
                <a:schemeClr val="dk1"/>
              </a:solidFill>
              <a:latin typeface="Black Han Sans"/>
              <a:ea typeface="Black Han Sans"/>
              <a:cs typeface="Black Han Sans"/>
              <a:sym typeface="Black Han Sans"/>
            </a:endParaRPr>
          </a:p>
          <a:p>
            <a:pPr indent="0" lvl="0" marL="457200" rtl="0" algn="l">
              <a:spcBef>
                <a:spcPts val="1200"/>
              </a:spcBef>
              <a:spcAft>
                <a:spcPts val="0"/>
              </a:spcAft>
              <a:buNone/>
            </a:pPr>
            <a:r>
              <a:t/>
            </a:r>
            <a:endParaRPr sz="1700">
              <a:solidFill>
                <a:schemeClr val="dk1"/>
              </a:solidFill>
              <a:latin typeface="Black Han Sans"/>
              <a:ea typeface="Black Han Sans"/>
              <a:cs typeface="Black Han Sans"/>
              <a:sym typeface="Black Han Sans"/>
            </a:endParaRPr>
          </a:p>
          <a:p>
            <a:pPr indent="-336550" lvl="0" marL="457200" rtl="0" algn="l">
              <a:spcBef>
                <a:spcPts val="1200"/>
              </a:spcBef>
              <a:spcAft>
                <a:spcPts val="0"/>
              </a:spcAft>
              <a:buClr>
                <a:schemeClr val="dk1"/>
              </a:buClr>
              <a:buSzPts val="1700"/>
              <a:buFont typeface="Black Han Sans"/>
              <a:buAutoNum type="arabicPeriod"/>
            </a:pPr>
            <a:r>
              <a:rPr b="1" lang="en" sz="1700">
                <a:solidFill>
                  <a:schemeClr val="dk1"/>
                </a:solidFill>
              </a:rPr>
              <a:t>Adenocarcinomas </a:t>
            </a:r>
            <a:r>
              <a:rPr lang="en" sz="1700">
                <a:solidFill>
                  <a:schemeClr val="dk1"/>
                </a:solidFill>
              </a:rPr>
              <a:t>are the most common cancers overall and are especially common in </a:t>
            </a:r>
            <a:r>
              <a:rPr b="1" lang="en" sz="1700">
                <a:solidFill>
                  <a:schemeClr val="dk1"/>
                </a:solidFill>
              </a:rPr>
              <a:t>women </a:t>
            </a:r>
            <a:r>
              <a:rPr lang="en" sz="1700">
                <a:solidFill>
                  <a:schemeClr val="dk1"/>
                </a:solidFill>
              </a:rPr>
              <a:t>and in </a:t>
            </a:r>
            <a:r>
              <a:rPr b="1" lang="en" sz="1700">
                <a:solidFill>
                  <a:schemeClr val="dk1"/>
                </a:solidFill>
              </a:rPr>
              <a:t>non-smokers</a:t>
            </a:r>
            <a:r>
              <a:rPr lang="en" sz="1700">
                <a:solidFill>
                  <a:schemeClr val="dk1"/>
                </a:solidFill>
              </a:rPr>
              <a:t>.</a:t>
            </a:r>
            <a:endParaRPr sz="1700">
              <a:solidFill>
                <a:schemeClr val="dk1"/>
              </a:solidFill>
            </a:endParaRPr>
          </a:p>
          <a:p>
            <a:pPr indent="0" lvl="0" marL="0" rtl="0" algn="l">
              <a:spcBef>
                <a:spcPts val="1200"/>
              </a:spcBef>
              <a:spcAft>
                <a:spcPts val="0"/>
              </a:spcAft>
              <a:buNone/>
            </a:pPr>
            <a:r>
              <a:t/>
            </a:r>
            <a:endParaRPr sz="1700">
              <a:solidFill>
                <a:schemeClr val="dk1"/>
              </a:solidFill>
            </a:endParaRPr>
          </a:p>
          <a:p>
            <a:pPr indent="-336550" lvl="0" marL="457200" rtl="0" algn="l">
              <a:spcBef>
                <a:spcPts val="1200"/>
              </a:spcBef>
              <a:spcAft>
                <a:spcPts val="0"/>
              </a:spcAft>
              <a:buClr>
                <a:schemeClr val="dk1"/>
              </a:buClr>
              <a:buSzPts val="1700"/>
              <a:buFont typeface="Black Han Sans"/>
              <a:buAutoNum type="arabicPeriod"/>
            </a:pPr>
            <a:r>
              <a:rPr lang="en" sz="1700">
                <a:solidFill>
                  <a:schemeClr val="dk1"/>
                </a:solidFill>
              </a:rPr>
              <a:t>Precursor lesions include atypical adenomatous hyperplasia and adenocarcinoma in situ </a:t>
            </a:r>
            <a:r>
              <a:rPr b="1" lang="en" sz="1700">
                <a:solidFill>
                  <a:schemeClr val="dk1"/>
                </a:solidFill>
              </a:rPr>
              <a:t>for adenocarcinomas</a:t>
            </a:r>
            <a:r>
              <a:rPr lang="en" sz="1700">
                <a:solidFill>
                  <a:schemeClr val="dk1"/>
                </a:solidFill>
              </a:rPr>
              <a:t> and squamous dysplasia </a:t>
            </a:r>
            <a:r>
              <a:rPr b="1" lang="en" sz="1700">
                <a:solidFill>
                  <a:schemeClr val="dk1"/>
                </a:solidFill>
              </a:rPr>
              <a:t>for squamous cancer</a:t>
            </a:r>
            <a:r>
              <a:rPr lang="en" sz="1700">
                <a:solidFill>
                  <a:schemeClr val="dk1"/>
                </a:solidFill>
              </a:rPr>
              <a:t>.</a:t>
            </a:r>
            <a:r>
              <a:rPr lang="en" sz="1700">
                <a:solidFill>
                  <a:schemeClr val="dk1"/>
                </a:solidFill>
                <a:latin typeface="Black Han Sans"/>
                <a:ea typeface="Black Han Sans"/>
                <a:cs typeface="Black Han Sans"/>
                <a:sym typeface="Black Han Sans"/>
              </a:rPr>
              <a:t> </a:t>
            </a:r>
            <a:endParaRPr sz="1700">
              <a:solidFill>
                <a:schemeClr val="dk1"/>
              </a:solidFill>
              <a:latin typeface="Black Han Sans"/>
              <a:ea typeface="Black Han Sans"/>
              <a:cs typeface="Black Han Sans"/>
              <a:sym typeface="Black Han Sans"/>
            </a:endParaRPr>
          </a:p>
          <a:p>
            <a:pPr indent="0" lvl="0" marL="457200" rtl="0" algn="l">
              <a:spcBef>
                <a:spcPts val="1200"/>
              </a:spcBef>
              <a:spcAft>
                <a:spcPts val="0"/>
              </a:spcAft>
              <a:buNone/>
            </a:pPr>
            <a:r>
              <a:t/>
            </a:r>
            <a:endParaRPr sz="1700">
              <a:solidFill>
                <a:schemeClr val="dk1"/>
              </a:solidFill>
              <a:latin typeface="Black Han Sans"/>
              <a:ea typeface="Black Han Sans"/>
              <a:cs typeface="Black Han Sans"/>
              <a:sym typeface="Black Han Sans"/>
            </a:endParaRPr>
          </a:p>
          <a:p>
            <a:pPr indent="-336550" lvl="0" marL="457200" rtl="0" algn="l">
              <a:spcBef>
                <a:spcPts val="1200"/>
              </a:spcBef>
              <a:spcAft>
                <a:spcPts val="0"/>
              </a:spcAft>
              <a:buClr>
                <a:schemeClr val="dk1"/>
              </a:buClr>
              <a:buSzPts val="1700"/>
              <a:buFont typeface="Black Han Sans"/>
              <a:buAutoNum type="arabicPeriod"/>
            </a:pPr>
            <a:r>
              <a:rPr lang="en" sz="1700">
                <a:solidFill>
                  <a:schemeClr val="dk1"/>
                </a:solidFill>
              </a:rPr>
              <a:t>Tumors </a:t>
            </a:r>
            <a:r>
              <a:rPr b="1" lang="en" sz="1700">
                <a:solidFill>
                  <a:schemeClr val="dk1"/>
                </a:solidFill>
              </a:rPr>
              <a:t>3 cm or less</a:t>
            </a:r>
            <a:r>
              <a:rPr lang="en" sz="1700">
                <a:solidFill>
                  <a:schemeClr val="dk1"/>
                </a:solidFill>
              </a:rPr>
              <a:t> in diameter characterized by pure growth along pre-existing structures without stromal invasion are called </a:t>
            </a:r>
            <a:r>
              <a:rPr b="1" lang="en" sz="1700">
                <a:solidFill>
                  <a:schemeClr val="dk1"/>
                </a:solidFill>
              </a:rPr>
              <a:t>adenocarcinoma in situ.</a:t>
            </a:r>
            <a:r>
              <a:rPr lang="en" sz="1700">
                <a:solidFill>
                  <a:schemeClr val="dk1"/>
                </a:solidFill>
              </a:rPr>
              <a:t> </a:t>
            </a:r>
            <a:endParaRPr sz="1700">
              <a:solidFill>
                <a:schemeClr val="dk1"/>
              </a:solidFill>
            </a:endParaRPr>
          </a:p>
          <a:p>
            <a:pPr indent="0" lvl="0" marL="457200" rtl="0" algn="l">
              <a:spcBef>
                <a:spcPts val="1200"/>
              </a:spcBef>
              <a:spcAft>
                <a:spcPts val="0"/>
              </a:spcAft>
              <a:buNone/>
            </a:pPr>
            <a:r>
              <a:t/>
            </a:r>
            <a:endParaRPr sz="1700">
              <a:solidFill>
                <a:schemeClr val="dk1"/>
              </a:solidFill>
            </a:endParaRPr>
          </a:p>
          <a:p>
            <a:pPr indent="-336550" lvl="0" marL="457200" rtl="0" algn="l">
              <a:spcBef>
                <a:spcPts val="1200"/>
              </a:spcBef>
              <a:spcAft>
                <a:spcPts val="0"/>
              </a:spcAft>
              <a:buClr>
                <a:schemeClr val="dk1"/>
              </a:buClr>
              <a:buSzPts val="1700"/>
              <a:buFont typeface="Black Han Sans"/>
              <a:buAutoNum type="arabicPeriod"/>
            </a:pPr>
            <a:r>
              <a:rPr lang="en" sz="1700">
                <a:solidFill>
                  <a:schemeClr val="dk1"/>
                </a:solidFill>
              </a:rPr>
              <a:t>SCLCs are best treated with </a:t>
            </a:r>
            <a:r>
              <a:rPr b="1" lang="en" sz="1700">
                <a:solidFill>
                  <a:schemeClr val="dk1"/>
                </a:solidFill>
              </a:rPr>
              <a:t>chemotherapy</a:t>
            </a:r>
            <a:r>
              <a:rPr lang="en" sz="1700">
                <a:solidFill>
                  <a:schemeClr val="dk1"/>
                </a:solidFill>
              </a:rPr>
              <a:t>, because almost all are metastatic at presentation. The other carcinomas may be curable by surgery if limited to the lung.</a:t>
            </a:r>
            <a:endParaRPr sz="1700">
              <a:solidFill>
                <a:schemeClr val="dk1"/>
              </a:solidFill>
            </a:endParaRPr>
          </a:p>
          <a:p>
            <a:pPr indent="0" lvl="0" marL="457200" rtl="0" algn="l">
              <a:spcBef>
                <a:spcPts val="1200"/>
              </a:spcBef>
              <a:spcAft>
                <a:spcPts val="0"/>
              </a:spcAft>
              <a:buNone/>
            </a:pPr>
            <a:r>
              <a:rPr lang="en" sz="1700">
                <a:solidFill>
                  <a:schemeClr val="dk1"/>
                </a:solidFill>
              </a:rPr>
              <a:t> </a:t>
            </a:r>
            <a:endParaRPr sz="1700">
              <a:solidFill>
                <a:schemeClr val="dk1"/>
              </a:solidFill>
            </a:endParaRPr>
          </a:p>
          <a:p>
            <a:pPr indent="-336550" lvl="0" marL="457200" rtl="0" algn="l">
              <a:spcBef>
                <a:spcPts val="1200"/>
              </a:spcBef>
              <a:spcAft>
                <a:spcPts val="0"/>
              </a:spcAft>
              <a:buClr>
                <a:schemeClr val="dk1"/>
              </a:buClr>
              <a:buSzPts val="1700"/>
              <a:buFont typeface="Black Han Sans"/>
              <a:buAutoNum type="arabicPeriod"/>
            </a:pPr>
            <a:r>
              <a:rPr lang="en" sz="1700">
                <a:solidFill>
                  <a:schemeClr val="dk1"/>
                </a:solidFill>
              </a:rPr>
              <a:t>Targeted therapies, such as </a:t>
            </a:r>
            <a:r>
              <a:rPr b="1" lang="en" sz="1700">
                <a:solidFill>
                  <a:schemeClr val="dk1"/>
                </a:solidFill>
              </a:rPr>
              <a:t>EGFR inhibitor</a:t>
            </a:r>
            <a:r>
              <a:rPr lang="en" sz="1700">
                <a:solidFill>
                  <a:schemeClr val="dk1"/>
                </a:solidFill>
              </a:rPr>
              <a:t> therapy for adenocarcinomas with EGFR mutations, can be effective, an excellent example of personalized cancer therapy. Immunotherapies are under development and show promise. </a:t>
            </a:r>
            <a:endParaRPr sz="1700">
              <a:solidFill>
                <a:schemeClr val="dk1"/>
              </a:solidFill>
            </a:endParaRPr>
          </a:p>
          <a:p>
            <a:pPr indent="0" lvl="0" marL="457200" rtl="0" algn="l">
              <a:spcBef>
                <a:spcPts val="1200"/>
              </a:spcBef>
              <a:spcAft>
                <a:spcPts val="0"/>
              </a:spcAft>
              <a:buNone/>
            </a:pPr>
            <a:r>
              <a:t/>
            </a:r>
            <a:endParaRPr sz="1700">
              <a:solidFill>
                <a:schemeClr val="dk1"/>
              </a:solidFill>
            </a:endParaRPr>
          </a:p>
          <a:p>
            <a:pPr indent="-336550" lvl="0" marL="457200" rtl="0" algn="l">
              <a:spcBef>
                <a:spcPts val="1200"/>
              </a:spcBef>
              <a:spcAft>
                <a:spcPts val="0"/>
              </a:spcAft>
              <a:buClr>
                <a:schemeClr val="dk1"/>
              </a:buClr>
              <a:buSzPts val="1700"/>
              <a:buFont typeface="Black Han Sans"/>
              <a:buAutoNum type="arabicPeriod"/>
            </a:pPr>
            <a:r>
              <a:rPr lang="en" sz="1700">
                <a:solidFill>
                  <a:schemeClr val="dk1"/>
                </a:solidFill>
              </a:rPr>
              <a:t>Lung cancers commonly cause a variety of </a:t>
            </a:r>
            <a:r>
              <a:rPr b="1" lang="en" sz="1700">
                <a:solidFill>
                  <a:schemeClr val="dk1"/>
                </a:solidFill>
              </a:rPr>
              <a:t>paraneoplastic syndromes. </a:t>
            </a:r>
            <a:endParaRPr b="1" sz="1700">
              <a:solidFill>
                <a:schemeClr val="dk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1" name="Shape 1451"/>
        <p:cNvGrpSpPr/>
        <p:nvPr/>
      </p:nvGrpSpPr>
      <p:grpSpPr>
        <a:xfrm>
          <a:off x="0" y="0"/>
          <a:ext cx="0" cy="0"/>
          <a:chOff x="0" y="0"/>
          <a:chExt cx="0" cy="0"/>
        </a:xfrm>
      </p:grpSpPr>
      <p:sp>
        <p:nvSpPr>
          <p:cNvPr id="1452" name="Google Shape;1452;p64"/>
          <p:cNvSpPr txBox="1"/>
          <p:nvPr>
            <p:ph type="title"/>
          </p:nvPr>
        </p:nvSpPr>
        <p:spPr>
          <a:xfrm>
            <a:off x="624150" y="635828"/>
            <a:ext cx="6752700" cy="1391400"/>
          </a:xfrm>
          <a:prstGeom prst="rect">
            <a:avLst/>
          </a:prstGeom>
        </p:spPr>
        <p:txBody>
          <a:bodyPr anchorCtr="0" anchor="t" bIns="107175" lIns="107175" spcFirstLastPara="1" rIns="107175" wrap="square" tIns="107175">
            <a:noAutofit/>
          </a:bodyPr>
          <a:lstStyle/>
          <a:p>
            <a:pPr indent="0" lvl="0" marL="0" rtl="0" algn="ctr">
              <a:spcBef>
                <a:spcPts val="0"/>
              </a:spcBef>
              <a:spcAft>
                <a:spcPts val="0"/>
              </a:spcAft>
              <a:buNone/>
            </a:pPr>
            <a:r>
              <a:rPr lang="en" sz="2900"/>
              <a:t>Dr. Al-Rikabi’s Notes</a:t>
            </a:r>
            <a:endParaRPr sz="2900"/>
          </a:p>
        </p:txBody>
      </p:sp>
      <p:sp>
        <p:nvSpPr>
          <p:cNvPr id="1453" name="Google Shape;1453;p64"/>
          <p:cNvSpPr/>
          <p:nvPr/>
        </p:nvSpPr>
        <p:spPr>
          <a:xfrm>
            <a:off x="867018" y="2470777"/>
            <a:ext cx="1890000" cy="458700"/>
          </a:xfrm>
          <a:prstGeom prst="roundRect">
            <a:avLst>
              <a:gd fmla="val 37778"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44546A"/>
                </a:solidFill>
                <a:latin typeface="Black Han Sans"/>
                <a:ea typeface="Black Han Sans"/>
                <a:cs typeface="Black Han Sans"/>
                <a:sym typeface="Black Han Sans"/>
              </a:rPr>
              <a:t>Malignant</a:t>
            </a:r>
            <a:endParaRPr b="1" sz="1600">
              <a:solidFill>
                <a:srgbClr val="44546A"/>
              </a:solidFill>
              <a:latin typeface="Black Han Sans"/>
              <a:ea typeface="Black Han Sans"/>
              <a:cs typeface="Black Han Sans"/>
              <a:sym typeface="Black Han Sans"/>
            </a:endParaRPr>
          </a:p>
        </p:txBody>
      </p:sp>
      <p:sp>
        <p:nvSpPr>
          <p:cNvPr id="1454" name="Google Shape;1454;p64"/>
          <p:cNvSpPr/>
          <p:nvPr/>
        </p:nvSpPr>
        <p:spPr>
          <a:xfrm>
            <a:off x="5246543" y="2470777"/>
            <a:ext cx="1890000" cy="458700"/>
          </a:xfrm>
          <a:prstGeom prst="roundRect">
            <a:avLst>
              <a:gd fmla="val 37778"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44546A"/>
                </a:solidFill>
                <a:latin typeface="Black Han Sans"/>
                <a:ea typeface="Black Han Sans"/>
                <a:cs typeface="Black Han Sans"/>
                <a:sym typeface="Black Han Sans"/>
              </a:rPr>
              <a:t>Benign</a:t>
            </a:r>
            <a:endParaRPr b="1" sz="1600">
              <a:solidFill>
                <a:srgbClr val="44546A"/>
              </a:solidFill>
              <a:latin typeface="Black Han Sans"/>
              <a:ea typeface="Black Han Sans"/>
              <a:cs typeface="Black Han Sans"/>
              <a:sym typeface="Black Han Sans"/>
            </a:endParaRPr>
          </a:p>
        </p:txBody>
      </p:sp>
      <p:cxnSp>
        <p:nvCxnSpPr>
          <p:cNvPr id="1455" name="Google Shape;1455;p64"/>
          <p:cNvCxnSpPr>
            <a:stCxn id="1456" idx="2"/>
            <a:endCxn id="1453" idx="0"/>
          </p:cNvCxnSpPr>
          <p:nvPr/>
        </p:nvCxnSpPr>
        <p:spPr>
          <a:xfrm rot="5400000">
            <a:off x="2712666" y="1198050"/>
            <a:ext cx="372000" cy="2173500"/>
          </a:xfrm>
          <a:prstGeom prst="curvedConnector3">
            <a:avLst>
              <a:gd fmla="val 49994" name="adj1"/>
            </a:avLst>
          </a:prstGeom>
          <a:noFill/>
          <a:ln cap="flat" cmpd="sng" w="19050">
            <a:solidFill>
              <a:srgbClr val="44546A"/>
            </a:solidFill>
            <a:prstDash val="solid"/>
            <a:round/>
            <a:headEnd len="med" w="med" type="none"/>
            <a:tailEnd len="med" w="med" type="none"/>
          </a:ln>
        </p:spPr>
      </p:cxnSp>
      <p:cxnSp>
        <p:nvCxnSpPr>
          <p:cNvPr id="1457" name="Google Shape;1457;p64"/>
          <p:cNvCxnSpPr>
            <a:stCxn id="1456" idx="2"/>
            <a:endCxn id="1454" idx="0"/>
          </p:cNvCxnSpPr>
          <p:nvPr/>
        </p:nvCxnSpPr>
        <p:spPr>
          <a:xfrm flipH="1" rot="-5400000">
            <a:off x="4902516" y="1181700"/>
            <a:ext cx="372000" cy="2206200"/>
          </a:xfrm>
          <a:prstGeom prst="curvedConnector3">
            <a:avLst>
              <a:gd fmla="val 49994" name="adj1"/>
            </a:avLst>
          </a:prstGeom>
          <a:noFill/>
          <a:ln cap="flat" cmpd="sng" w="19050">
            <a:solidFill>
              <a:srgbClr val="44546A"/>
            </a:solidFill>
            <a:prstDash val="solid"/>
            <a:round/>
            <a:headEnd len="med" w="med" type="none"/>
            <a:tailEnd len="med" w="med" type="none"/>
          </a:ln>
        </p:spPr>
      </p:cxnSp>
      <p:sp>
        <p:nvSpPr>
          <p:cNvPr id="1458" name="Google Shape;1458;p64"/>
          <p:cNvSpPr/>
          <p:nvPr/>
        </p:nvSpPr>
        <p:spPr>
          <a:xfrm>
            <a:off x="169050" y="4656469"/>
            <a:ext cx="3285900" cy="974400"/>
          </a:xfrm>
          <a:prstGeom prst="roundRect">
            <a:avLst>
              <a:gd fmla="val 33111" name="adj"/>
            </a:avLst>
          </a:prstGeom>
          <a:no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Krub"/>
                <a:ea typeface="Krub"/>
                <a:cs typeface="Krub"/>
                <a:sym typeface="Krub"/>
              </a:rPr>
              <a:t>Malignant &amp; metastatic tumors are more common in the lungs.</a:t>
            </a:r>
            <a:endParaRPr sz="1200">
              <a:latin typeface="Krub"/>
              <a:ea typeface="Krub"/>
              <a:cs typeface="Krub"/>
              <a:sym typeface="Krub"/>
            </a:endParaRPr>
          </a:p>
          <a:p>
            <a:pPr indent="0" lvl="0" marL="0" rtl="0" algn="ctr">
              <a:spcBef>
                <a:spcPts val="0"/>
              </a:spcBef>
              <a:spcAft>
                <a:spcPts val="0"/>
              </a:spcAft>
              <a:buNone/>
            </a:pPr>
            <a:r>
              <a:rPr lang="en" sz="1200">
                <a:latin typeface="Krub"/>
                <a:ea typeface="Krub"/>
                <a:cs typeface="Krub"/>
                <a:sym typeface="Krub"/>
              </a:rPr>
              <a:t>Metastatic tumors have </a:t>
            </a:r>
            <a:r>
              <a:rPr lang="en" sz="1200">
                <a:solidFill>
                  <a:srgbClr val="FF0000"/>
                </a:solidFill>
                <a:latin typeface="Krub"/>
                <a:ea typeface="Krub"/>
                <a:cs typeface="Krub"/>
                <a:sym typeface="Krub"/>
              </a:rPr>
              <a:t>multiple nodules.</a:t>
            </a:r>
            <a:endParaRPr sz="1200">
              <a:solidFill>
                <a:srgbClr val="FF0000"/>
              </a:solidFill>
              <a:latin typeface="Krub"/>
              <a:ea typeface="Krub"/>
              <a:cs typeface="Krub"/>
              <a:sym typeface="Krub"/>
            </a:endParaRPr>
          </a:p>
        </p:txBody>
      </p:sp>
      <p:sp>
        <p:nvSpPr>
          <p:cNvPr id="1459" name="Google Shape;1459;p64"/>
          <p:cNvSpPr/>
          <p:nvPr/>
        </p:nvSpPr>
        <p:spPr>
          <a:xfrm>
            <a:off x="169050" y="3047548"/>
            <a:ext cx="3285900" cy="636000"/>
          </a:xfrm>
          <a:prstGeom prst="roundRect">
            <a:avLst>
              <a:gd fmla="val 33111" name="adj"/>
            </a:avLst>
          </a:prstGeom>
          <a:no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44546A"/>
                </a:solidFill>
                <a:latin typeface="Krub"/>
                <a:ea typeface="Krub"/>
                <a:cs typeface="Krub"/>
                <a:sym typeface="Krub"/>
              </a:rPr>
              <a:t>Carcinoma:</a:t>
            </a:r>
            <a:r>
              <a:rPr lang="en" sz="1200">
                <a:solidFill>
                  <a:srgbClr val="44546A"/>
                </a:solidFill>
                <a:latin typeface="Krub"/>
                <a:ea typeface="Krub"/>
                <a:cs typeface="Krub"/>
                <a:sym typeface="Krub"/>
              </a:rPr>
              <a:t> Malignant tumor of epithelial origin. </a:t>
            </a:r>
            <a:endParaRPr sz="1200">
              <a:solidFill>
                <a:srgbClr val="44546A"/>
              </a:solidFill>
              <a:latin typeface="Krub"/>
              <a:ea typeface="Krub"/>
              <a:cs typeface="Krub"/>
              <a:sym typeface="Krub"/>
            </a:endParaRPr>
          </a:p>
        </p:txBody>
      </p:sp>
      <p:sp>
        <p:nvSpPr>
          <p:cNvPr id="1460" name="Google Shape;1460;p64"/>
          <p:cNvSpPr/>
          <p:nvPr/>
        </p:nvSpPr>
        <p:spPr>
          <a:xfrm>
            <a:off x="169050" y="3867472"/>
            <a:ext cx="3285900" cy="636000"/>
          </a:xfrm>
          <a:prstGeom prst="roundRect">
            <a:avLst>
              <a:gd fmla="val 33111" name="adj"/>
            </a:avLst>
          </a:prstGeom>
          <a:no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44546A"/>
                </a:solidFill>
                <a:latin typeface="Krub"/>
                <a:ea typeface="Krub"/>
                <a:cs typeface="Krub"/>
                <a:sym typeface="Krub"/>
              </a:rPr>
              <a:t>Sarcoma:</a:t>
            </a:r>
            <a:r>
              <a:rPr lang="en" sz="1200">
                <a:solidFill>
                  <a:srgbClr val="44546A"/>
                </a:solidFill>
                <a:latin typeface="Krub"/>
                <a:ea typeface="Krub"/>
                <a:cs typeface="Krub"/>
                <a:sym typeface="Krub"/>
              </a:rPr>
              <a:t> malignant tumor of mesenchymal origin.</a:t>
            </a:r>
            <a:endParaRPr sz="1200">
              <a:solidFill>
                <a:srgbClr val="44546A"/>
              </a:solidFill>
              <a:latin typeface="Krub"/>
              <a:ea typeface="Krub"/>
              <a:cs typeface="Krub"/>
              <a:sym typeface="Krub"/>
            </a:endParaRPr>
          </a:p>
        </p:txBody>
      </p:sp>
      <p:sp>
        <p:nvSpPr>
          <p:cNvPr id="1461" name="Google Shape;1461;p64"/>
          <p:cNvSpPr/>
          <p:nvPr/>
        </p:nvSpPr>
        <p:spPr>
          <a:xfrm>
            <a:off x="4548575" y="3694629"/>
            <a:ext cx="3285900" cy="778200"/>
          </a:xfrm>
          <a:prstGeom prst="roundRect">
            <a:avLst>
              <a:gd fmla="val 33111" name="adj"/>
            </a:avLst>
          </a:prstGeom>
          <a:no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44546A"/>
                </a:solidFill>
                <a:latin typeface="Krub"/>
                <a:ea typeface="Krub"/>
                <a:cs typeface="Krub"/>
                <a:sym typeface="Krub"/>
              </a:rPr>
              <a:t>Hamartoma: </a:t>
            </a:r>
            <a:r>
              <a:rPr lang="en" sz="1200">
                <a:solidFill>
                  <a:srgbClr val="44546A"/>
                </a:solidFill>
                <a:latin typeface="Krub"/>
                <a:ea typeface="Krub"/>
                <a:cs typeface="Krub"/>
                <a:sym typeface="Krub"/>
              </a:rPr>
              <a:t>abnormal mass of tissue consisting of various indigenous tissue. .</a:t>
            </a:r>
            <a:r>
              <a:rPr lang="en" sz="600">
                <a:solidFill>
                  <a:srgbClr val="9E9E9E"/>
                </a:solidFill>
                <a:latin typeface="Krub"/>
                <a:ea typeface="Krub"/>
                <a:cs typeface="Krub"/>
                <a:sym typeface="Krub"/>
              </a:rPr>
              <a:t> نسيج سليم لكن في مكان خاطئ.</a:t>
            </a:r>
            <a:endParaRPr sz="600">
              <a:solidFill>
                <a:srgbClr val="9E9E9E"/>
              </a:solidFill>
              <a:latin typeface="Krub"/>
              <a:ea typeface="Krub"/>
              <a:cs typeface="Krub"/>
              <a:sym typeface="Krub"/>
            </a:endParaRPr>
          </a:p>
        </p:txBody>
      </p:sp>
      <p:sp>
        <p:nvSpPr>
          <p:cNvPr id="1462" name="Google Shape;1462;p64"/>
          <p:cNvSpPr/>
          <p:nvPr/>
        </p:nvSpPr>
        <p:spPr>
          <a:xfrm>
            <a:off x="4548575" y="3060463"/>
            <a:ext cx="3285900" cy="503100"/>
          </a:xfrm>
          <a:prstGeom prst="roundRect">
            <a:avLst>
              <a:gd fmla="val 33111" name="adj"/>
            </a:avLst>
          </a:prstGeom>
          <a:no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44546A"/>
                </a:solidFill>
                <a:latin typeface="Krub"/>
                <a:ea typeface="Krub"/>
                <a:cs typeface="Krub"/>
                <a:sym typeface="Krub"/>
              </a:rPr>
              <a:t>Benign tumor is rare in the lungs.</a:t>
            </a:r>
            <a:endParaRPr sz="1200">
              <a:solidFill>
                <a:srgbClr val="44546A"/>
              </a:solidFill>
              <a:latin typeface="Krub"/>
              <a:ea typeface="Krub"/>
              <a:cs typeface="Krub"/>
              <a:sym typeface="Krub"/>
            </a:endParaRPr>
          </a:p>
        </p:txBody>
      </p:sp>
      <p:sp>
        <p:nvSpPr>
          <p:cNvPr id="1463" name="Google Shape;1463;p64"/>
          <p:cNvSpPr/>
          <p:nvPr/>
        </p:nvSpPr>
        <p:spPr>
          <a:xfrm>
            <a:off x="4548575" y="4627268"/>
            <a:ext cx="3285900" cy="806700"/>
          </a:xfrm>
          <a:prstGeom prst="roundRect">
            <a:avLst>
              <a:gd fmla="val 33111" name="adj"/>
            </a:avLst>
          </a:prstGeom>
          <a:no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44546A"/>
                </a:solidFill>
                <a:latin typeface="Krub"/>
                <a:ea typeface="Krub"/>
                <a:cs typeface="Krub"/>
                <a:sym typeface="Krub"/>
              </a:rPr>
              <a:t>Gross: </a:t>
            </a:r>
            <a:r>
              <a:rPr lang="en" sz="1200">
                <a:solidFill>
                  <a:srgbClr val="44546A"/>
                </a:solidFill>
                <a:latin typeface="Krub"/>
                <a:ea typeface="Krub"/>
                <a:cs typeface="Krub"/>
                <a:sym typeface="Krub"/>
              </a:rPr>
              <a:t>well-circumscribed, rounded solid lesion (coin) with yellowish pale cut surface.</a:t>
            </a:r>
            <a:endParaRPr sz="1200">
              <a:solidFill>
                <a:srgbClr val="44546A"/>
              </a:solidFill>
              <a:latin typeface="Krub"/>
              <a:ea typeface="Krub"/>
              <a:cs typeface="Krub"/>
              <a:sym typeface="Krub"/>
            </a:endParaRPr>
          </a:p>
        </p:txBody>
      </p:sp>
      <p:pic>
        <p:nvPicPr>
          <p:cNvPr id="1464" name="Google Shape;1464;p64"/>
          <p:cNvPicPr preferRelativeResize="0"/>
          <p:nvPr/>
        </p:nvPicPr>
        <p:blipFill rotWithShape="1">
          <a:blip r:embed="rId3">
            <a:alphaModFix/>
          </a:blip>
          <a:srcRect b="5267" l="9242" r="23881" t="4373"/>
          <a:stretch/>
        </p:blipFill>
        <p:spPr>
          <a:xfrm>
            <a:off x="4528200" y="6442625"/>
            <a:ext cx="1663350" cy="1923124"/>
          </a:xfrm>
          <a:prstGeom prst="rect">
            <a:avLst/>
          </a:prstGeom>
          <a:noFill/>
          <a:ln>
            <a:noFill/>
          </a:ln>
        </p:spPr>
      </p:pic>
      <p:sp>
        <p:nvSpPr>
          <p:cNvPr id="1465" name="Google Shape;1465;p64"/>
          <p:cNvSpPr/>
          <p:nvPr/>
        </p:nvSpPr>
        <p:spPr>
          <a:xfrm>
            <a:off x="169050" y="7217641"/>
            <a:ext cx="3285900" cy="774000"/>
          </a:xfrm>
          <a:prstGeom prst="roundRect">
            <a:avLst>
              <a:gd fmla="val 33111" name="adj"/>
            </a:avLst>
          </a:prstGeom>
          <a:no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44546A"/>
                </a:solidFill>
                <a:latin typeface="Krub"/>
                <a:ea typeface="Krub"/>
                <a:cs typeface="Krub"/>
                <a:sym typeface="Krub"/>
              </a:rPr>
              <a:t>Teratoma: </a:t>
            </a:r>
            <a:r>
              <a:rPr lang="en" sz="1200">
                <a:solidFill>
                  <a:srgbClr val="44546A"/>
                </a:solidFill>
                <a:latin typeface="Krub"/>
                <a:ea typeface="Krub"/>
                <a:cs typeface="Krub"/>
                <a:sym typeface="Krub"/>
              </a:rPr>
              <a:t>Tumor (benign or malignant) which arises from 3 different germ cell layers.</a:t>
            </a:r>
            <a:endParaRPr sz="1200">
              <a:solidFill>
                <a:srgbClr val="44546A"/>
              </a:solidFill>
              <a:latin typeface="Krub"/>
              <a:ea typeface="Krub"/>
              <a:cs typeface="Krub"/>
              <a:sym typeface="Krub"/>
            </a:endParaRPr>
          </a:p>
        </p:txBody>
      </p:sp>
      <p:cxnSp>
        <p:nvCxnSpPr>
          <p:cNvPr id="1466" name="Google Shape;1466;p64"/>
          <p:cNvCxnSpPr>
            <a:stCxn id="1453" idx="2"/>
            <a:endCxn id="1459" idx="0"/>
          </p:cNvCxnSpPr>
          <p:nvPr/>
        </p:nvCxnSpPr>
        <p:spPr>
          <a:xfrm>
            <a:off x="1812018" y="2929477"/>
            <a:ext cx="0" cy="118200"/>
          </a:xfrm>
          <a:prstGeom prst="straightConnector1">
            <a:avLst/>
          </a:prstGeom>
          <a:noFill/>
          <a:ln cap="flat" cmpd="sng" w="19050">
            <a:solidFill>
              <a:srgbClr val="000000"/>
            </a:solidFill>
            <a:prstDash val="solid"/>
            <a:round/>
            <a:headEnd len="med" w="med" type="none"/>
            <a:tailEnd len="med" w="med" type="none"/>
          </a:ln>
        </p:spPr>
      </p:cxnSp>
      <p:cxnSp>
        <p:nvCxnSpPr>
          <p:cNvPr id="1467" name="Google Shape;1467;p64"/>
          <p:cNvCxnSpPr>
            <a:stCxn id="1459" idx="2"/>
            <a:endCxn id="1460" idx="0"/>
          </p:cNvCxnSpPr>
          <p:nvPr/>
        </p:nvCxnSpPr>
        <p:spPr>
          <a:xfrm>
            <a:off x="1812000" y="3683548"/>
            <a:ext cx="0" cy="183900"/>
          </a:xfrm>
          <a:prstGeom prst="straightConnector1">
            <a:avLst/>
          </a:prstGeom>
          <a:noFill/>
          <a:ln cap="flat" cmpd="sng" w="19050">
            <a:solidFill>
              <a:srgbClr val="000000"/>
            </a:solidFill>
            <a:prstDash val="solid"/>
            <a:round/>
            <a:headEnd len="med" w="med" type="none"/>
            <a:tailEnd len="med" w="med" type="none"/>
          </a:ln>
        </p:spPr>
      </p:cxnSp>
      <p:sp>
        <p:nvSpPr>
          <p:cNvPr id="1468" name="Google Shape;1468;p64"/>
          <p:cNvSpPr/>
          <p:nvPr/>
        </p:nvSpPr>
        <p:spPr>
          <a:xfrm>
            <a:off x="169050" y="5783741"/>
            <a:ext cx="3285900" cy="1281300"/>
          </a:xfrm>
          <a:prstGeom prst="roundRect">
            <a:avLst>
              <a:gd fmla="val 21399" name="adj"/>
            </a:avLst>
          </a:prstGeom>
          <a:no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rgbClr val="999999"/>
                </a:solidFill>
                <a:latin typeface="Krub"/>
                <a:ea typeface="Krub"/>
                <a:cs typeface="Krub"/>
                <a:sym typeface="Krub"/>
              </a:rPr>
              <a:t>Primary tumor: </a:t>
            </a:r>
            <a:r>
              <a:rPr lang="en" sz="1200">
                <a:solidFill>
                  <a:srgbClr val="999999"/>
                </a:solidFill>
                <a:latin typeface="Krub"/>
                <a:ea typeface="Krub"/>
                <a:cs typeface="Krub"/>
                <a:sym typeface="Krub"/>
              </a:rPr>
              <a:t>the tumor which arise from the tissue itself.</a:t>
            </a:r>
            <a:endParaRPr sz="1200">
              <a:solidFill>
                <a:srgbClr val="999999"/>
              </a:solidFill>
              <a:latin typeface="Krub"/>
              <a:ea typeface="Krub"/>
              <a:cs typeface="Krub"/>
              <a:sym typeface="Krub"/>
            </a:endParaRPr>
          </a:p>
          <a:p>
            <a:pPr indent="0" lvl="0" marL="0" rtl="0" algn="l">
              <a:spcBef>
                <a:spcPts val="0"/>
              </a:spcBef>
              <a:spcAft>
                <a:spcPts val="0"/>
              </a:spcAft>
              <a:buNone/>
            </a:pPr>
            <a:r>
              <a:rPr b="1" lang="en" sz="1200">
                <a:solidFill>
                  <a:srgbClr val="999999"/>
                </a:solidFill>
                <a:latin typeface="Krub"/>
                <a:ea typeface="Krub"/>
                <a:cs typeface="Krub"/>
                <a:sym typeface="Krub"/>
              </a:rPr>
              <a:t>Secondary (Metastatic) tumor:</a:t>
            </a:r>
            <a:r>
              <a:rPr lang="en" sz="1200">
                <a:solidFill>
                  <a:srgbClr val="999999"/>
                </a:solidFill>
                <a:latin typeface="Krub"/>
                <a:ea typeface="Krub"/>
                <a:cs typeface="Krub"/>
                <a:sym typeface="Krub"/>
              </a:rPr>
              <a:t> the tumor which metastate (transfer) from a tissue to another.</a:t>
            </a:r>
            <a:endParaRPr sz="1200">
              <a:solidFill>
                <a:srgbClr val="999999"/>
              </a:solidFill>
              <a:latin typeface="Krub"/>
              <a:ea typeface="Krub"/>
              <a:cs typeface="Krub"/>
              <a:sym typeface="Krub"/>
            </a:endParaRPr>
          </a:p>
        </p:txBody>
      </p:sp>
      <p:sp>
        <p:nvSpPr>
          <p:cNvPr id="1469" name="Google Shape;1469;p64"/>
          <p:cNvSpPr/>
          <p:nvPr/>
        </p:nvSpPr>
        <p:spPr>
          <a:xfrm>
            <a:off x="4548575" y="5587971"/>
            <a:ext cx="3285900" cy="806700"/>
          </a:xfrm>
          <a:prstGeom prst="roundRect">
            <a:avLst>
              <a:gd fmla="val 33111" name="adj"/>
            </a:avLst>
          </a:prstGeom>
          <a:no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228600" lvl="0" marL="457200" rtl="0" algn="l">
              <a:lnSpc>
                <a:spcPct val="115000"/>
              </a:lnSpc>
              <a:spcBef>
                <a:spcPts val="1200"/>
              </a:spcBef>
              <a:spcAft>
                <a:spcPts val="0"/>
              </a:spcAft>
              <a:buClr>
                <a:srgbClr val="44546A"/>
              </a:buClr>
              <a:buSzPts val="1200"/>
              <a:buFont typeface="Titillium Web"/>
              <a:buNone/>
            </a:pPr>
            <a:r>
              <a:rPr b="1" lang="en" sz="1200">
                <a:solidFill>
                  <a:srgbClr val="44546A"/>
                </a:solidFill>
                <a:latin typeface="Krub"/>
                <a:ea typeface="Krub"/>
                <a:cs typeface="Krub"/>
                <a:sym typeface="Krub"/>
              </a:rPr>
              <a:t>Histology: </a:t>
            </a:r>
            <a:r>
              <a:rPr lang="en" sz="1200">
                <a:solidFill>
                  <a:srgbClr val="44546A"/>
                </a:solidFill>
                <a:latin typeface="Krub"/>
                <a:ea typeface="Krub"/>
                <a:cs typeface="Krub"/>
                <a:sym typeface="Krub"/>
              </a:rPr>
              <a:t>Cartilage, blood vessels, glands, inflammatory cells, mesenchymal tissue and fat.</a:t>
            </a:r>
            <a:endParaRPr sz="1200">
              <a:solidFill>
                <a:srgbClr val="44546A"/>
              </a:solidFill>
              <a:latin typeface="Krub"/>
              <a:ea typeface="Krub"/>
              <a:cs typeface="Krub"/>
              <a:sym typeface="Krub"/>
            </a:endParaRPr>
          </a:p>
        </p:txBody>
      </p:sp>
      <p:cxnSp>
        <p:nvCxnSpPr>
          <p:cNvPr id="1470" name="Google Shape;1470;p64"/>
          <p:cNvCxnSpPr>
            <a:stCxn id="1460" idx="2"/>
            <a:endCxn id="1458" idx="0"/>
          </p:cNvCxnSpPr>
          <p:nvPr/>
        </p:nvCxnSpPr>
        <p:spPr>
          <a:xfrm>
            <a:off x="1812000" y="4503472"/>
            <a:ext cx="0" cy="153000"/>
          </a:xfrm>
          <a:prstGeom prst="straightConnector1">
            <a:avLst/>
          </a:prstGeom>
          <a:noFill/>
          <a:ln cap="flat" cmpd="sng" w="19050">
            <a:solidFill>
              <a:srgbClr val="000000"/>
            </a:solidFill>
            <a:prstDash val="solid"/>
            <a:round/>
            <a:headEnd len="med" w="med" type="none"/>
            <a:tailEnd len="med" w="med" type="none"/>
          </a:ln>
        </p:spPr>
      </p:cxnSp>
      <p:cxnSp>
        <p:nvCxnSpPr>
          <p:cNvPr id="1471" name="Google Shape;1471;p64"/>
          <p:cNvCxnSpPr>
            <a:stCxn id="1458" idx="2"/>
            <a:endCxn id="1468" idx="0"/>
          </p:cNvCxnSpPr>
          <p:nvPr/>
        </p:nvCxnSpPr>
        <p:spPr>
          <a:xfrm>
            <a:off x="1812000" y="5630869"/>
            <a:ext cx="0" cy="153000"/>
          </a:xfrm>
          <a:prstGeom prst="straightConnector1">
            <a:avLst/>
          </a:prstGeom>
          <a:noFill/>
          <a:ln cap="flat" cmpd="sng" w="19050">
            <a:solidFill>
              <a:srgbClr val="000000"/>
            </a:solidFill>
            <a:prstDash val="solid"/>
            <a:round/>
            <a:headEnd len="med" w="med" type="none"/>
            <a:tailEnd len="med" w="med" type="none"/>
          </a:ln>
        </p:spPr>
      </p:cxnSp>
      <p:cxnSp>
        <p:nvCxnSpPr>
          <p:cNvPr id="1472" name="Google Shape;1472;p64"/>
          <p:cNvCxnSpPr>
            <a:stCxn id="1468" idx="2"/>
            <a:endCxn id="1465" idx="0"/>
          </p:cNvCxnSpPr>
          <p:nvPr/>
        </p:nvCxnSpPr>
        <p:spPr>
          <a:xfrm>
            <a:off x="1812000" y="7065041"/>
            <a:ext cx="0" cy="152700"/>
          </a:xfrm>
          <a:prstGeom prst="straightConnector1">
            <a:avLst/>
          </a:prstGeom>
          <a:noFill/>
          <a:ln cap="flat" cmpd="sng" w="19050">
            <a:solidFill>
              <a:srgbClr val="000000"/>
            </a:solidFill>
            <a:prstDash val="solid"/>
            <a:round/>
            <a:headEnd len="med" w="med" type="none"/>
            <a:tailEnd len="med" w="med" type="none"/>
          </a:ln>
        </p:spPr>
      </p:cxnSp>
      <p:sp>
        <p:nvSpPr>
          <p:cNvPr id="1456" name="Google Shape;1456;p64"/>
          <p:cNvSpPr/>
          <p:nvPr/>
        </p:nvSpPr>
        <p:spPr>
          <a:xfrm>
            <a:off x="3040416" y="1421400"/>
            <a:ext cx="1890000" cy="677400"/>
          </a:xfrm>
          <a:prstGeom prst="roundRect">
            <a:avLst>
              <a:gd fmla="val 37778"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44546A"/>
                </a:solidFill>
                <a:latin typeface="Black Han Sans"/>
                <a:ea typeface="Black Han Sans"/>
                <a:cs typeface="Black Han Sans"/>
                <a:sym typeface="Black Han Sans"/>
              </a:rPr>
              <a:t>Lung Tumors</a:t>
            </a:r>
            <a:endParaRPr b="1" sz="1600">
              <a:solidFill>
                <a:srgbClr val="44546A"/>
              </a:solidFill>
              <a:latin typeface="Black Han Sans"/>
              <a:ea typeface="Black Han Sans"/>
              <a:cs typeface="Black Han Sans"/>
              <a:sym typeface="Black Han Sans"/>
            </a:endParaRPr>
          </a:p>
        </p:txBody>
      </p:sp>
      <p:cxnSp>
        <p:nvCxnSpPr>
          <p:cNvPr id="1473" name="Google Shape;1473;p64"/>
          <p:cNvCxnSpPr/>
          <p:nvPr/>
        </p:nvCxnSpPr>
        <p:spPr>
          <a:xfrm>
            <a:off x="6191542" y="2929475"/>
            <a:ext cx="0" cy="131100"/>
          </a:xfrm>
          <a:prstGeom prst="straightConnector1">
            <a:avLst/>
          </a:prstGeom>
          <a:noFill/>
          <a:ln cap="flat" cmpd="sng" w="19050">
            <a:solidFill>
              <a:srgbClr val="000000"/>
            </a:solidFill>
            <a:prstDash val="solid"/>
            <a:round/>
            <a:headEnd len="med" w="med" type="none"/>
            <a:tailEnd len="med" w="med" type="none"/>
          </a:ln>
        </p:spPr>
      </p:cxnSp>
      <p:cxnSp>
        <p:nvCxnSpPr>
          <p:cNvPr id="1474" name="Google Shape;1474;p64"/>
          <p:cNvCxnSpPr/>
          <p:nvPr/>
        </p:nvCxnSpPr>
        <p:spPr>
          <a:xfrm>
            <a:off x="6191542" y="5408927"/>
            <a:ext cx="0" cy="131100"/>
          </a:xfrm>
          <a:prstGeom prst="straightConnector1">
            <a:avLst/>
          </a:prstGeom>
          <a:noFill/>
          <a:ln cap="flat" cmpd="sng" w="19050">
            <a:solidFill>
              <a:srgbClr val="000000"/>
            </a:solidFill>
            <a:prstDash val="solid"/>
            <a:round/>
            <a:headEnd len="med" w="med" type="none"/>
            <a:tailEnd len="med" w="med" type="none"/>
          </a:ln>
        </p:spPr>
      </p:cxnSp>
      <p:cxnSp>
        <p:nvCxnSpPr>
          <p:cNvPr id="1475" name="Google Shape;1475;p64"/>
          <p:cNvCxnSpPr/>
          <p:nvPr/>
        </p:nvCxnSpPr>
        <p:spPr>
          <a:xfrm>
            <a:off x="6191517" y="4510353"/>
            <a:ext cx="0" cy="131100"/>
          </a:xfrm>
          <a:prstGeom prst="straightConnector1">
            <a:avLst/>
          </a:prstGeom>
          <a:noFill/>
          <a:ln cap="flat" cmpd="sng" w="19050">
            <a:solidFill>
              <a:srgbClr val="000000"/>
            </a:solidFill>
            <a:prstDash val="solid"/>
            <a:round/>
            <a:headEnd len="med" w="med" type="none"/>
            <a:tailEnd len="med" w="med" type="none"/>
          </a:ln>
        </p:spPr>
      </p:cxnSp>
      <p:cxnSp>
        <p:nvCxnSpPr>
          <p:cNvPr id="1476" name="Google Shape;1476;p64"/>
          <p:cNvCxnSpPr/>
          <p:nvPr/>
        </p:nvCxnSpPr>
        <p:spPr>
          <a:xfrm>
            <a:off x="6191542" y="3563696"/>
            <a:ext cx="0" cy="131100"/>
          </a:xfrm>
          <a:prstGeom prst="straightConnector1">
            <a:avLst/>
          </a:prstGeom>
          <a:noFill/>
          <a:ln cap="flat" cmpd="sng" w="19050">
            <a:solidFill>
              <a:srgbClr val="000000"/>
            </a:solidFill>
            <a:prstDash val="solid"/>
            <a:round/>
            <a:headEnd len="med" w="med" type="none"/>
            <a:tailEnd len="med" w="med" type="none"/>
          </a:ln>
        </p:spPr>
      </p:cxnSp>
      <p:pic>
        <p:nvPicPr>
          <p:cNvPr id="1477" name="Google Shape;1477;p64"/>
          <p:cNvPicPr preferRelativeResize="0"/>
          <p:nvPr/>
        </p:nvPicPr>
        <p:blipFill rotWithShape="1">
          <a:blip r:embed="rId4">
            <a:alphaModFix/>
          </a:blip>
          <a:srcRect b="0" l="48175" r="0" t="0"/>
          <a:stretch/>
        </p:blipFill>
        <p:spPr>
          <a:xfrm>
            <a:off x="6191550" y="6442725"/>
            <a:ext cx="1663351" cy="1923127"/>
          </a:xfrm>
          <a:prstGeom prst="rect">
            <a:avLst/>
          </a:prstGeom>
          <a:noFill/>
          <a:ln>
            <a:noFill/>
          </a:ln>
        </p:spPr>
      </p:pic>
      <p:graphicFrame>
        <p:nvGraphicFramePr>
          <p:cNvPr id="1478" name="Google Shape;1478;p64"/>
          <p:cNvGraphicFramePr/>
          <p:nvPr/>
        </p:nvGraphicFramePr>
        <p:xfrm>
          <a:off x="0" y="8481888"/>
          <a:ext cx="3000000" cy="3000000"/>
        </p:xfrm>
        <a:graphic>
          <a:graphicData uri="http://schemas.openxmlformats.org/drawingml/2006/table">
            <a:tbl>
              <a:tblPr>
                <a:noFill/>
                <a:tableStyleId>{954DB247-0E02-47D5-8BC6-BCBE6EABF015}</a:tableStyleId>
              </a:tblPr>
              <a:tblGrid>
                <a:gridCol w="1301700"/>
                <a:gridCol w="1301700"/>
                <a:gridCol w="1301700"/>
                <a:gridCol w="1301700"/>
                <a:gridCol w="1301700"/>
                <a:gridCol w="1301700"/>
              </a:tblGrid>
              <a:tr h="809300">
                <a:tc>
                  <a:txBody>
                    <a:bodyPr/>
                    <a:lstStyle/>
                    <a:p>
                      <a:pPr indent="0" lvl="0" marL="0" rtl="0" algn="ctr">
                        <a:spcBef>
                          <a:spcPts val="0"/>
                        </a:spcBef>
                        <a:spcAft>
                          <a:spcPts val="0"/>
                        </a:spcAft>
                        <a:buNone/>
                      </a:pPr>
                      <a:r>
                        <a:rPr b="1" lang="en" sz="1700">
                          <a:solidFill>
                            <a:srgbClr val="FFFFFF"/>
                          </a:solidFill>
                          <a:latin typeface="Titillium Web"/>
                          <a:ea typeface="Titillium Web"/>
                          <a:cs typeface="Titillium Web"/>
                          <a:sym typeface="Titillium Web"/>
                        </a:rPr>
                        <a:t>Symptoms</a:t>
                      </a:r>
                      <a:endParaRPr b="1" sz="1700">
                        <a:solidFill>
                          <a:srgbClr val="FFFFFF"/>
                        </a:solidFill>
                        <a:latin typeface="Titillium Web"/>
                        <a:ea typeface="Titillium Web"/>
                        <a:cs typeface="Titillium Web"/>
                        <a:sym typeface="Titillium Web"/>
                      </a:endParaRPr>
                    </a:p>
                    <a:p>
                      <a:pPr indent="0" lvl="0" marL="0" rtl="0" algn="ctr">
                        <a:spcBef>
                          <a:spcPts val="0"/>
                        </a:spcBef>
                        <a:spcAft>
                          <a:spcPts val="0"/>
                        </a:spcAft>
                        <a:buNone/>
                      </a:pPr>
                      <a:r>
                        <a:rPr b="1" lang="en" sz="1700">
                          <a:solidFill>
                            <a:srgbClr val="FFFFFF"/>
                          </a:solidFill>
                          <a:latin typeface="Titillium Web"/>
                          <a:ea typeface="Titillium Web"/>
                          <a:cs typeface="Titillium Web"/>
                          <a:sym typeface="Titillium Web"/>
                        </a:rPr>
                        <a:t>(General)</a:t>
                      </a:r>
                      <a:endParaRPr b="1" sz="1700">
                        <a:solidFill>
                          <a:srgbClr val="FFFFFF"/>
                        </a:solidFill>
                        <a:latin typeface="Titillium Web"/>
                        <a:ea typeface="Titillium Web"/>
                        <a:cs typeface="Titillium Web"/>
                        <a:sym typeface="Titillium Web"/>
                      </a:endParaRPr>
                    </a:p>
                  </a:txBody>
                  <a:tcPr marT="91425" marB="91425" marR="91425" marL="91425" anchor="ctr">
                    <a:lnL cap="flat" cmpd="sng" w="9525">
                      <a:solidFill>
                        <a:srgbClr val="F5F7F4"/>
                      </a:solidFill>
                      <a:prstDash val="solid"/>
                      <a:round/>
                      <a:headEnd len="sm" w="sm" type="none"/>
                      <a:tailEnd len="sm" w="sm" type="none"/>
                    </a:lnL>
                    <a:lnR cap="flat" cmpd="sng" w="9525">
                      <a:solidFill>
                        <a:srgbClr val="F5F7F4"/>
                      </a:solidFill>
                      <a:prstDash val="solid"/>
                      <a:round/>
                      <a:headEnd len="sm" w="sm" type="none"/>
                      <a:tailEnd len="sm" w="sm" type="none"/>
                    </a:lnR>
                    <a:lnT cap="flat" cmpd="sng" w="9525">
                      <a:solidFill>
                        <a:srgbClr val="F5F7F4"/>
                      </a:solidFill>
                      <a:prstDash val="solid"/>
                      <a:round/>
                      <a:headEnd len="sm" w="sm" type="none"/>
                      <a:tailEnd len="sm" w="sm" type="none"/>
                    </a:lnT>
                    <a:lnB cap="flat" cmpd="sng" w="9525">
                      <a:solidFill>
                        <a:srgbClr val="F5F7F4"/>
                      </a:solidFill>
                      <a:prstDash val="solid"/>
                      <a:round/>
                      <a:headEnd len="sm" w="sm" type="none"/>
                      <a:tailEnd len="sm" w="sm" type="none"/>
                    </a:lnB>
                    <a:solidFill>
                      <a:schemeClr val="accent4"/>
                    </a:solidFill>
                  </a:tcPr>
                </a:tc>
                <a:tc>
                  <a:txBody>
                    <a:bodyPr/>
                    <a:lstStyle/>
                    <a:p>
                      <a:pPr indent="-228600" lvl="0" marL="171450" rtl="0" algn="ctr">
                        <a:lnSpc>
                          <a:spcPct val="115000"/>
                        </a:lnSpc>
                        <a:spcBef>
                          <a:spcPts val="1200"/>
                        </a:spcBef>
                        <a:spcAft>
                          <a:spcPts val="0"/>
                        </a:spcAft>
                        <a:buClr>
                          <a:srgbClr val="44546A"/>
                        </a:buClr>
                        <a:buSzPts val="1300"/>
                        <a:buFont typeface="Titillium Web"/>
                        <a:buNone/>
                      </a:pPr>
                      <a:r>
                        <a:rPr lang="en" sz="1300">
                          <a:solidFill>
                            <a:srgbClr val="44546A"/>
                          </a:solidFill>
                          <a:latin typeface="Titillium Web"/>
                          <a:ea typeface="Titillium Web"/>
                          <a:cs typeface="Titillium Web"/>
                          <a:sym typeface="Titillium Web"/>
                        </a:rPr>
                        <a:t>Unexplained weight loss.</a:t>
                      </a:r>
                      <a:endParaRPr sz="1300">
                        <a:solidFill>
                          <a:srgbClr val="44546A"/>
                        </a:solidFill>
                        <a:latin typeface="Titillium Web"/>
                        <a:ea typeface="Titillium Web"/>
                        <a:cs typeface="Titillium Web"/>
                        <a:sym typeface="Titillium Web"/>
                      </a:endParaRPr>
                    </a:p>
                  </a:txBody>
                  <a:tcPr marT="91425" marB="91425" marR="91425" marL="91425" anchor="ctr">
                    <a:lnL cap="flat" cmpd="sng" w="9525">
                      <a:solidFill>
                        <a:srgbClr val="F5F7F4"/>
                      </a:solidFill>
                      <a:prstDash val="solid"/>
                      <a:round/>
                      <a:headEnd len="sm" w="sm" type="none"/>
                      <a:tailEnd len="sm" w="sm" type="none"/>
                    </a:lnL>
                    <a:lnR cap="flat" cmpd="sng" w="9525">
                      <a:solidFill>
                        <a:srgbClr val="F5F7F4"/>
                      </a:solidFill>
                      <a:prstDash val="solid"/>
                      <a:round/>
                      <a:headEnd len="sm" w="sm" type="none"/>
                      <a:tailEnd len="sm" w="sm" type="none"/>
                    </a:lnR>
                    <a:lnT cap="flat" cmpd="sng" w="9525">
                      <a:solidFill>
                        <a:srgbClr val="F5F7F4"/>
                      </a:solidFill>
                      <a:prstDash val="solid"/>
                      <a:round/>
                      <a:headEnd len="sm" w="sm" type="none"/>
                      <a:tailEnd len="sm" w="sm" type="none"/>
                    </a:lnT>
                    <a:lnB cap="flat" cmpd="sng" w="9525">
                      <a:solidFill>
                        <a:srgbClr val="F5F7F4"/>
                      </a:solidFill>
                      <a:prstDash val="solid"/>
                      <a:round/>
                      <a:headEnd len="sm" w="sm" type="none"/>
                      <a:tailEnd len="sm" w="sm" type="none"/>
                    </a:lnB>
                    <a:solidFill>
                      <a:schemeClr val="lt2"/>
                    </a:solidFill>
                  </a:tcPr>
                </a:tc>
                <a:tc>
                  <a:txBody>
                    <a:bodyPr/>
                    <a:lstStyle/>
                    <a:p>
                      <a:pPr indent="-228600" lvl="0" marL="57150" rtl="0" algn="ctr">
                        <a:lnSpc>
                          <a:spcPct val="115000"/>
                        </a:lnSpc>
                        <a:spcBef>
                          <a:spcPts val="1200"/>
                        </a:spcBef>
                        <a:spcAft>
                          <a:spcPts val="0"/>
                        </a:spcAft>
                        <a:buClr>
                          <a:srgbClr val="44546A"/>
                        </a:buClr>
                        <a:buSzPts val="1300"/>
                        <a:buFont typeface="Titillium Web"/>
                        <a:buNone/>
                      </a:pPr>
                      <a:r>
                        <a:rPr lang="en" sz="1300">
                          <a:solidFill>
                            <a:srgbClr val="44546A"/>
                          </a:solidFill>
                          <a:latin typeface="Titillium Web"/>
                          <a:ea typeface="Titillium Web"/>
                          <a:cs typeface="Titillium Web"/>
                          <a:sym typeface="Titillium Web"/>
                        </a:rPr>
                        <a:t>Unexplained anemia.</a:t>
                      </a:r>
                      <a:endParaRPr sz="1300">
                        <a:solidFill>
                          <a:srgbClr val="44546A"/>
                        </a:solidFill>
                        <a:latin typeface="Titillium Web"/>
                        <a:ea typeface="Titillium Web"/>
                        <a:cs typeface="Titillium Web"/>
                        <a:sym typeface="Titillium Web"/>
                      </a:endParaRPr>
                    </a:p>
                  </a:txBody>
                  <a:tcPr marT="91425" marB="91425" marR="91425" marL="91425" anchor="ctr">
                    <a:lnL cap="flat" cmpd="sng" w="9525">
                      <a:solidFill>
                        <a:srgbClr val="F5F7F4"/>
                      </a:solidFill>
                      <a:prstDash val="solid"/>
                      <a:round/>
                      <a:headEnd len="sm" w="sm" type="none"/>
                      <a:tailEnd len="sm" w="sm" type="none"/>
                    </a:lnL>
                    <a:lnR cap="flat" cmpd="sng" w="9525">
                      <a:solidFill>
                        <a:srgbClr val="F5F7F4"/>
                      </a:solidFill>
                      <a:prstDash val="solid"/>
                      <a:round/>
                      <a:headEnd len="sm" w="sm" type="none"/>
                      <a:tailEnd len="sm" w="sm" type="none"/>
                    </a:lnR>
                    <a:lnT cap="flat" cmpd="sng" w="9525">
                      <a:solidFill>
                        <a:srgbClr val="F5F7F4"/>
                      </a:solidFill>
                      <a:prstDash val="solid"/>
                      <a:round/>
                      <a:headEnd len="sm" w="sm" type="none"/>
                      <a:tailEnd len="sm" w="sm" type="none"/>
                    </a:lnT>
                    <a:lnB cap="flat" cmpd="sng" w="9525">
                      <a:solidFill>
                        <a:srgbClr val="F5F7F4"/>
                      </a:solidFill>
                      <a:prstDash val="solid"/>
                      <a:round/>
                      <a:headEnd len="sm" w="sm" type="none"/>
                      <a:tailEnd len="sm" w="sm" type="none"/>
                    </a:lnB>
                    <a:solidFill>
                      <a:schemeClr val="lt2"/>
                    </a:solidFill>
                  </a:tcPr>
                </a:tc>
                <a:tc>
                  <a:txBody>
                    <a:bodyPr/>
                    <a:lstStyle/>
                    <a:p>
                      <a:pPr indent="-228600" lvl="0" marL="57150" rtl="0" algn="ctr">
                        <a:lnSpc>
                          <a:spcPct val="115000"/>
                        </a:lnSpc>
                        <a:spcBef>
                          <a:spcPts val="1200"/>
                        </a:spcBef>
                        <a:spcAft>
                          <a:spcPts val="0"/>
                        </a:spcAft>
                        <a:buClr>
                          <a:srgbClr val="44546A"/>
                        </a:buClr>
                        <a:buSzPts val="1300"/>
                        <a:buFont typeface="Titillium Web"/>
                        <a:buNone/>
                      </a:pPr>
                      <a:r>
                        <a:rPr lang="en" sz="1300">
                          <a:solidFill>
                            <a:srgbClr val="44546A"/>
                          </a:solidFill>
                          <a:latin typeface="Titillium Web"/>
                          <a:ea typeface="Titillium Web"/>
                          <a:cs typeface="Titillium Web"/>
                          <a:sym typeface="Titillium Web"/>
                        </a:rPr>
                        <a:t>Unexplained fatigue.</a:t>
                      </a:r>
                      <a:endParaRPr sz="1300">
                        <a:solidFill>
                          <a:srgbClr val="44546A"/>
                        </a:solidFill>
                        <a:latin typeface="Titillium Web"/>
                        <a:ea typeface="Titillium Web"/>
                        <a:cs typeface="Titillium Web"/>
                        <a:sym typeface="Titillium Web"/>
                      </a:endParaRPr>
                    </a:p>
                  </a:txBody>
                  <a:tcPr marT="91425" marB="91425" marR="91425" marL="91425" anchor="ctr">
                    <a:lnL cap="flat" cmpd="sng" w="9525">
                      <a:solidFill>
                        <a:srgbClr val="F5F7F4"/>
                      </a:solidFill>
                      <a:prstDash val="solid"/>
                      <a:round/>
                      <a:headEnd len="sm" w="sm" type="none"/>
                      <a:tailEnd len="sm" w="sm" type="none"/>
                    </a:lnL>
                    <a:lnR cap="flat" cmpd="sng" w="9525">
                      <a:solidFill>
                        <a:srgbClr val="F5F7F4"/>
                      </a:solidFill>
                      <a:prstDash val="solid"/>
                      <a:round/>
                      <a:headEnd len="sm" w="sm" type="none"/>
                      <a:tailEnd len="sm" w="sm" type="none"/>
                    </a:lnR>
                    <a:lnT cap="flat" cmpd="sng" w="9525">
                      <a:solidFill>
                        <a:srgbClr val="F5F7F4"/>
                      </a:solidFill>
                      <a:prstDash val="solid"/>
                      <a:round/>
                      <a:headEnd len="sm" w="sm" type="none"/>
                      <a:tailEnd len="sm" w="sm" type="none"/>
                    </a:lnT>
                    <a:lnB cap="flat" cmpd="sng" w="9525">
                      <a:solidFill>
                        <a:srgbClr val="F5F7F4"/>
                      </a:solidFill>
                      <a:prstDash val="solid"/>
                      <a:round/>
                      <a:headEnd len="sm" w="sm" type="none"/>
                      <a:tailEnd len="sm" w="sm" type="none"/>
                    </a:lnB>
                    <a:solidFill>
                      <a:schemeClr val="lt2"/>
                    </a:solidFill>
                  </a:tcPr>
                </a:tc>
                <a:tc gridSpan="2">
                  <a:txBody>
                    <a:bodyPr/>
                    <a:lstStyle/>
                    <a:p>
                      <a:pPr indent="-228600" lvl="0" marL="457200" rtl="0" algn="ctr">
                        <a:lnSpc>
                          <a:spcPct val="115000"/>
                        </a:lnSpc>
                        <a:spcBef>
                          <a:spcPts val="1200"/>
                        </a:spcBef>
                        <a:spcAft>
                          <a:spcPts val="0"/>
                        </a:spcAft>
                        <a:buClr>
                          <a:srgbClr val="44546A"/>
                        </a:buClr>
                        <a:buSzPts val="1300"/>
                        <a:buFont typeface="Titillium Web"/>
                        <a:buNone/>
                      </a:pPr>
                      <a:r>
                        <a:rPr lang="en" sz="1300">
                          <a:solidFill>
                            <a:srgbClr val="44546A"/>
                          </a:solidFill>
                          <a:latin typeface="Titillium Web"/>
                          <a:ea typeface="Titillium Web"/>
                          <a:cs typeface="Titillium Web"/>
                          <a:sym typeface="Titillium Web"/>
                        </a:rPr>
                        <a:t>Unexplained fever (usually lymphoma).</a:t>
                      </a:r>
                      <a:endParaRPr sz="1300">
                        <a:solidFill>
                          <a:srgbClr val="44546A"/>
                        </a:solidFill>
                        <a:latin typeface="Titillium Web"/>
                        <a:ea typeface="Titillium Web"/>
                        <a:cs typeface="Titillium Web"/>
                        <a:sym typeface="Titillium Web"/>
                      </a:endParaRPr>
                    </a:p>
                  </a:txBody>
                  <a:tcPr marT="91425" marB="91425" marR="91425" marL="91425" anchor="ctr">
                    <a:lnL cap="flat" cmpd="sng" w="9525">
                      <a:solidFill>
                        <a:srgbClr val="F5F7F4"/>
                      </a:solidFill>
                      <a:prstDash val="solid"/>
                      <a:round/>
                      <a:headEnd len="sm" w="sm" type="none"/>
                      <a:tailEnd len="sm" w="sm" type="none"/>
                    </a:lnL>
                    <a:lnR cap="flat" cmpd="sng" w="9525">
                      <a:solidFill>
                        <a:srgbClr val="F5F7F4"/>
                      </a:solidFill>
                      <a:prstDash val="solid"/>
                      <a:round/>
                      <a:headEnd len="sm" w="sm" type="none"/>
                      <a:tailEnd len="sm" w="sm" type="none"/>
                    </a:lnR>
                    <a:lnT cap="flat" cmpd="sng" w="9525">
                      <a:solidFill>
                        <a:srgbClr val="F5F7F4"/>
                      </a:solidFill>
                      <a:prstDash val="solid"/>
                      <a:round/>
                      <a:headEnd len="sm" w="sm" type="none"/>
                      <a:tailEnd len="sm" w="sm" type="none"/>
                    </a:lnT>
                    <a:lnB cap="flat" cmpd="sng" w="9525">
                      <a:solidFill>
                        <a:srgbClr val="F5F7F4"/>
                      </a:solidFill>
                      <a:prstDash val="solid"/>
                      <a:round/>
                      <a:headEnd len="sm" w="sm" type="none"/>
                      <a:tailEnd len="sm" w="sm" type="none"/>
                    </a:lnB>
                    <a:solidFill>
                      <a:schemeClr val="lt2"/>
                    </a:solidFill>
                  </a:tcPr>
                </a:tc>
                <a:tc hMerge="1"/>
              </a:tr>
              <a:tr h="1333850">
                <a:tc>
                  <a:txBody>
                    <a:bodyPr/>
                    <a:lstStyle/>
                    <a:p>
                      <a:pPr indent="0" lvl="0" marL="0" rtl="0" algn="ctr">
                        <a:spcBef>
                          <a:spcPts val="0"/>
                        </a:spcBef>
                        <a:spcAft>
                          <a:spcPts val="0"/>
                        </a:spcAft>
                        <a:buNone/>
                      </a:pPr>
                      <a:r>
                        <a:rPr b="1" lang="en" sz="1700">
                          <a:solidFill>
                            <a:srgbClr val="FFFFFF"/>
                          </a:solidFill>
                          <a:latin typeface="Titillium Web"/>
                          <a:ea typeface="Titillium Web"/>
                          <a:cs typeface="Titillium Web"/>
                          <a:sym typeface="Titillium Web"/>
                        </a:rPr>
                        <a:t>Symptoms</a:t>
                      </a:r>
                      <a:endParaRPr b="1" sz="1700">
                        <a:solidFill>
                          <a:srgbClr val="FFFFFF"/>
                        </a:solidFill>
                        <a:latin typeface="Titillium Web"/>
                        <a:ea typeface="Titillium Web"/>
                        <a:cs typeface="Titillium Web"/>
                        <a:sym typeface="Titillium Web"/>
                      </a:endParaRPr>
                    </a:p>
                    <a:p>
                      <a:pPr indent="0" lvl="0" marL="0" rtl="0" algn="ctr">
                        <a:spcBef>
                          <a:spcPts val="0"/>
                        </a:spcBef>
                        <a:spcAft>
                          <a:spcPts val="0"/>
                        </a:spcAft>
                        <a:buNone/>
                      </a:pPr>
                      <a:r>
                        <a:rPr b="1" lang="en" sz="1700">
                          <a:solidFill>
                            <a:srgbClr val="FFFFFF"/>
                          </a:solidFill>
                          <a:latin typeface="Titillium Web"/>
                          <a:ea typeface="Titillium Web"/>
                          <a:cs typeface="Titillium Web"/>
                          <a:sym typeface="Titillium Web"/>
                        </a:rPr>
                        <a:t>(Lung specific)</a:t>
                      </a:r>
                      <a:endParaRPr b="1" sz="1700">
                        <a:solidFill>
                          <a:srgbClr val="FFFFFF"/>
                        </a:solidFill>
                        <a:latin typeface="Titillium Web"/>
                        <a:ea typeface="Titillium Web"/>
                        <a:cs typeface="Titillium Web"/>
                        <a:sym typeface="Titillium Web"/>
                      </a:endParaRPr>
                    </a:p>
                  </a:txBody>
                  <a:tcPr marT="91425" marB="91425" marR="91425" marL="91425" anchor="ctr">
                    <a:lnL cap="flat" cmpd="sng" w="9525">
                      <a:solidFill>
                        <a:srgbClr val="F5F7F4"/>
                      </a:solidFill>
                      <a:prstDash val="solid"/>
                      <a:round/>
                      <a:headEnd len="sm" w="sm" type="none"/>
                      <a:tailEnd len="sm" w="sm" type="none"/>
                    </a:lnL>
                    <a:lnR cap="flat" cmpd="sng" w="9525">
                      <a:solidFill>
                        <a:srgbClr val="F5F7F4"/>
                      </a:solidFill>
                      <a:prstDash val="solid"/>
                      <a:round/>
                      <a:headEnd len="sm" w="sm" type="none"/>
                      <a:tailEnd len="sm" w="sm" type="none"/>
                    </a:lnR>
                    <a:lnT cap="flat" cmpd="sng" w="9525">
                      <a:solidFill>
                        <a:srgbClr val="F5F7F4"/>
                      </a:solidFill>
                      <a:prstDash val="solid"/>
                      <a:round/>
                      <a:headEnd len="sm" w="sm" type="none"/>
                      <a:tailEnd len="sm" w="sm" type="none"/>
                    </a:lnT>
                    <a:lnB cap="flat" cmpd="sng" w="9525">
                      <a:solidFill>
                        <a:srgbClr val="F5F7F4"/>
                      </a:solidFill>
                      <a:prstDash val="solid"/>
                      <a:round/>
                      <a:headEnd len="sm" w="sm" type="none"/>
                      <a:tailEnd len="sm" w="sm" type="none"/>
                    </a:lnB>
                    <a:solidFill>
                      <a:schemeClr val="accent4"/>
                    </a:solidFill>
                  </a:tcPr>
                </a:tc>
                <a:tc>
                  <a:txBody>
                    <a:bodyPr/>
                    <a:lstStyle/>
                    <a:p>
                      <a:pPr indent="-228600" lvl="0" marL="285750" rtl="0" algn="ctr">
                        <a:lnSpc>
                          <a:spcPct val="115000"/>
                        </a:lnSpc>
                        <a:spcBef>
                          <a:spcPts val="1200"/>
                        </a:spcBef>
                        <a:spcAft>
                          <a:spcPts val="0"/>
                        </a:spcAft>
                        <a:buClr>
                          <a:srgbClr val="44546A"/>
                        </a:buClr>
                        <a:buSzPts val="1300"/>
                        <a:buFont typeface="Titillium Web"/>
                        <a:buNone/>
                      </a:pPr>
                      <a:r>
                        <a:rPr lang="en" sz="1300">
                          <a:solidFill>
                            <a:srgbClr val="44546A"/>
                          </a:solidFill>
                          <a:latin typeface="Titillium Web"/>
                          <a:ea typeface="Titillium Web"/>
                          <a:cs typeface="Titillium Web"/>
                          <a:sym typeface="Titillium Web"/>
                        </a:rPr>
                        <a:t>Unexplained cough.</a:t>
                      </a:r>
                      <a:endParaRPr sz="1300">
                        <a:solidFill>
                          <a:srgbClr val="44546A"/>
                        </a:solidFill>
                        <a:latin typeface="Titillium Web"/>
                        <a:ea typeface="Titillium Web"/>
                        <a:cs typeface="Titillium Web"/>
                        <a:sym typeface="Titillium Web"/>
                      </a:endParaRPr>
                    </a:p>
                  </a:txBody>
                  <a:tcPr marT="91425" marB="91425" marR="91425" marL="91425" anchor="ctr">
                    <a:lnL cap="flat" cmpd="sng" w="9525">
                      <a:solidFill>
                        <a:srgbClr val="F5F7F4"/>
                      </a:solidFill>
                      <a:prstDash val="solid"/>
                      <a:round/>
                      <a:headEnd len="sm" w="sm" type="none"/>
                      <a:tailEnd len="sm" w="sm" type="none"/>
                    </a:lnL>
                    <a:lnR cap="flat" cmpd="sng" w="9525">
                      <a:solidFill>
                        <a:srgbClr val="F5F7F4"/>
                      </a:solidFill>
                      <a:prstDash val="solid"/>
                      <a:round/>
                      <a:headEnd len="sm" w="sm" type="none"/>
                      <a:tailEnd len="sm" w="sm" type="none"/>
                    </a:lnR>
                    <a:lnT cap="flat" cmpd="sng" w="9525">
                      <a:solidFill>
                        <a:srgbClr val="F5F7F4"/>
                      </a:solidFill>
                      <a:prstDash val="solid"/>
                      <a:round/>
                      <a:headEnd len="sm" w="sm" type="none"/>
                      <a:tailEnd len="sm" w="sm" type="none"/>
                    </a:lnT>
                    <a:lnB cap="flat" cmpd="sng" w="9525">
                      <a:solidFill>
                        <a:srgbClr val="F5F7F4"/>
                      </a:solidFill>
                      <a:prstDash val="solid"/>
                      <a:round/>
                      <a:headEnd len="sm" w="sm" type="none"/>
                      <a:tailEnd len="sm" w="sm" type="none"/>
                    </a:lnB>
                    <a:solidFill>
                      <a:schemeClr val="lt2"/>
                    </a:solidFill>
                  </a:tcPr>
                </a:tc>
                <a:tc>
                  <a:txBody>
                    <a:bodyPr/>
                    <a:lstStyle/>
                    <a:p>
                      <a:pPr indent="0" lvl="0" marL="0" rtl="0" algn="l">
                        <a:lnSpc>
                          <a:spcPct val="115000"/>
                        </a:lnSpc>
                        <a:spcBef>
                          <a:spcPts val="1200"/>
                        </a:spcBef>
                        <a:spcAft>
                          <a:spcPts val="0"/>
                        </a:spcAft>
                        <a:buNone/>
                      </a:pPr>
                      <a:r>
                        <a:rPr lang="en" sz="1300">
                          <a:solidFill>
                            <a:srgbClr val="44546A"/>
                          </a:solidFill>
                          <a:latin typeface="Titillium Web"/>
                          <a:ea typeface="Titillium Web"/>
                          <a:cs typeface="Titillium Web"/>
                          <a:sym typeface="Titillium Web"/>
                        </a:rPr>
                        <a:t>      </a:t>
                      </a:r>
                      <a:r>
                        <a:rPr lang="en" sz="1300">
                          <a:solidFill>
                            <a:srgbClr val="44546A"/>
                          </a:solidFill>
                          <a:latin typeface="Titillium Web"/>
                          <a:ea typeface="Titillium Web"/>
                          <a:cs typeface="Titillium Web"/>
                          <a:sym typeface="Titillium Web"/>
                        </a:rPr>
                        <a:t>Cyanosis</a:t>
                      </a:r>
                      <a:endParaRPr sz="1300">
                        <a:solidFill>
                          <a:srgbClr val="44546A"/>
                        </a:solidFill>
                        <a:latin typeface="Titillium Web"/>
                        <a:ea typeface="Titillium Web"/>
                        <a:cs typeface="Titillium Web"/>
                        <a:sym typeface="Titillium Web"/>
                      </a:endParaRPr>
                    </a:p>
                    <a:p>
                      <a:pPr indent="0" lvl="0" marL="0" rtl="0" algn="ctr">
                        <a:spcBef>
                          <a:spcPts val="1200"/>
                        </a:spcBef>
                        <a:spcAft>
                          <a:spcPts val="0"/>
                        </a:spcAft>
                        <a:buNone/>
                      </a:pPr>
                      <a:r>
                        <a:rPr lang="en" sz="1300">
                          <a:solidFill>
                            <a:srgbClr val="44546A"/>
                          </a:solidFill>
                          <a:latin typeface="Titillium Web"/>
                          <a:ea typeface="Titillium Web"/>
                          <a:cs typeface="Titillium Web"/>
                          <a:sym typeface="Titillium Web"/>
                        </a:rPr>
                        <a:t>(Could be due to Vena Cava syndrome).</a:t>
                      </a:r>
                      <a:endParaRPr sz="1300">
                        <a:solidFill>
                          <a:srgbClr val="44546A"/>
                        </a:solidFill>
                        <a:latin typeface="Titillium Web"/>
                        <a:ea typeface="Titillium Web"/>
                        <a:cs typeface="Titillium Web"/>
                        <a:sym typeface="Titillium Web"/>
                      </a:endParaRPr>
                    </a:p>
                  </a:txBody>
                  <a:tcPr marT="91425" marB="91425" marR="91425" marL="91425" anchor="ctr">
                    <a:lnL cap="flat" cmpd="sng" w="9525">
                      <a:solidFill>
                        <a:srgbClr val="F5F7F4"/>
                      </a:solidFill>
                      <a:prstDash val="solid"/>
                      <a:round/>
                      <a:headEnd len="sm" w="sm" type="none"/>
                      <a:tailEnd len="sm" w="sm" type="none"/>
                    </a:lnL>
                    <a:lnR cap="flat" cmpd="sng" w="9525">
                      <a:solidFill>
                        <a:srgbClr val="F5F7F4"/>
                      </a:solidFill>
                      <a:prstDash val="solid"/>
                      <a:round/>
                      <a:headEnd len="sm" w="sm" type="none"/>
                      <a:tailEnd len="sm" w="sm" type="none"/>
                    </a:lnR>
                    <a:lnT cap="flat" cmpd="sng" w="9525">
                      <a:solidFill>
                        <a:srgbClr val="F5F7F4"/>
                      </a:solidFill>
                      <a:prstDash val="solid"/>
                      <a:round/>
                      <a:headEnd len="sm" w="sm" type="none"/>
                      <a:tailEnd len="sm" w="sm" type="none"/>
                    </a:lnT>
                    <a:lnB cap="flat" cmpd="sng" w="9525">
                      <a:solidFill>
                        <a:srgbClr val="F5F7F4"/>
                      </a:solidFill>
                      <a:prstDash val="solid"/>
                      <a:round/>
                      <a:headEnd len="sm" w="sm" type="none"/>
                      <a:tailEnd len="sm" w="sm" type="none"/>
                    </a:lnB>
                    <a:solidFill>
                      <a:schemeClr val="lt2"/>
                    </a:solidFill>
                  </a:tcPr>
                </a:tc>
                <a:tc>
                  <a:txBody>
                    <a:bodyPr/>
                    <a:lstStyle/>
                    <a:p>
                      <a:pPr indent="0" lvl="0" marL="457200" rtl="0" algn="ctr">
                        <a:lnSpc>
                          <a:spcPct val="115000"/>
                        </a:lnSpc>
                        <a:spcBef>
                          <a:spcPts val="1200"/>
                        </a:spcBef>
                        <a:spcAft>
                          <a:spcPts val="1200"/>
                        </a:spcAft>
                        <a:buNone/>
                      </a:pPr>
                      <a:r>
                        <a:rPr lang="en" sz="1300">
                          <a:solidFill>
                            <a:srgbClr val="44546A"/>
                          </a:solidFill>
                          <a:latin typeface="Titillium Web"/>
                          <a:ea typeface="Titillium Web"/>
                          <a:cs typeface="Titillium Web"/>
                          <a:sym typeface="Titillium Web"/>
                        </a:rPr>
                        <a:t>Chest pain.</a:t>
                      </a:r>
                      <a:endParaRPr sz="1300">
                        <a:solidFill>
                          <a:srgbClr val="44546A"/>
                        </a:solidFill>
                        <a:latin typeface="Titillium Web"/>
                        <a:ea typeface="Titillium Web"/>
                        <a:cs typeface="Titillium Web"/>
                        <a:sym typeface="Titillium Web"/>
                      </a:endParaRPr>
                    </a:p>
                  </a:txBody>
                  <a:tcPr marT="91425" marB="91425" marR="91425" marL="91425" anchor="ctr">
                    <a:lnL cap="flat" cmpd="sng" w="9525">
                      <a:solidFill>
                        <a:srgbClr val="F5F7F4"/>
                      </a:solidFill>
                      <a:prstDash val="solid"/>
                      <a:round/>
                      <a:headEnd len="sm" w="sm" type="none"/>
                      <a:tailEnd len="sm" w="sm" type="none"/>
                    </a:lnL>
                    <a:lnR cap="flat" cmpd="sng" w="9525">
                      <a:solidFill>
                        <a:srgbClr val="F5F7F4"/>
                      </a:solidFill>
                      <a:prstDash val="solid"/>
                      <a:round/>
                      <a:headEnd len="sm" w="sm" type="none"/>
                      <a:tailEnd len="sm" w="sm" type="none"/>
                    </a:lnR>
                    <a:lnT cap="flat" cmpd="sng" w="9525">
                      <a:solidFill>
                        <a:srgbClr val="F5F7F4"/>
                      </a:solidFill>
                      <a:prstDash val="solid"/>
                      <a:round/>
                      <a:headEnd len="sm" w="sm" type="none"/>
                      <a:tailEnd len="sm" w="sm" type="none"/>
                    </a:lnT>
                    <a:lnB cap="flat" cmpd="sng" w="9525">
                      <a:solidFill>
                        <a:srgbClr val="F5F7F4"/>
                      </a:solidFill>
                      <a:prstDash val="solid"/>
                      <a:round/>
                      <a:headEnd len="sm" w="sm" type="none"/>
                      <a:tailEnd len="sm" w="sm" type="none"/>
                    </a:lnB>
                    <a:solidFill>
                      <a:schemeClr val="lt2"/>
                    </a:solidFill>
                  </a:tcPr>
                </a:tc>
                <a:tc>
                  <a:txBody>
                    <a:bodyPr/>
                    <a:lstStyle/>
                    <a:p>
                      <a:pPr indent="0" lvl="0" marL="0" rtl="0" algn="ctr">
                        <a:lnSpc>
                          <a:spcPct val="115000"/>
                        </a:lnSpc>
                        <a:spcBef>
                          <a:spcPts val="1200"/>
                        </a:spcBef>
                        <a:spcAft>
                          <a:spcPts val="1200"/>
                        </a:spcAft>
                        <a:buNone/>
                      </a:pPr>
                      <a:r>
                        <a:rPr lang="en" sz="1300">
                          <a:solidFill>
                            <a:srgbClr val="44546A"/>
                          </a:solidFill>
                          <a:latin typeface="Titillium Web"/>
                          <a:ea typeface="Titillium Web"/>
                          <a:cs typeface="Titillium Web"/>
                          <a:sym typeface="Titillium Web"/>
                        </a:rPr>
                        <a:t>Hemoptysis.</a:t>
                      </a:r>
                      <a:endParaRPr sz="1300">
                        <a:solidFill>
                          <a:srgbClr val="44546A"/>
                        </a:solidFill>
                        <a:latin typeface="Titillium Web"/>
                        <a:ea typeface="Titillium Web"/>
                        <a:cs typeface="Titillium Web"/>
                        <a:sym typeface="Titillium Web"/>
                      </a:endParaRPr>
                    </a:p>
                  </a:txBody>
                  <a:tcPr marT="91425" marB="91425" marR="91425" marL="91425" anchor="ctr">
                    <a:lnL cap="flat" cmpd="sng" w="9525">
                      <a:solidFill>
                        <a:srgbClr val="F5F7F4"/>
                      </a:solidFill>
                      <a:prstDash val="solid"/>
                      <a:round/>
                      <a:headEnd len="sm" w="sm" type="none"/>
                      <a:tailEnd len="sm" w="sm" type="none"/>
                    </a:lnL>
                    <a:lnR cap="flat" cmpd="sng" w="9525">
                      <a:solidFill>
                        <a:srgbClr val="F5F7F4"/>
                      </a:solidFill>
                      <a:prstDash val="solid"/>
                      <a:round/>
                      <a:headEnd len="sm" w="sm" type="none"/>
                      <a:tailEnd len="sm" w="sm" type="none"/>
                    </a:lnR>
                    <a:lnT cap="flat" cmpd="sng" w="9525">
                      <a:solidFill>
                        <a:srgbClr val="F5F7F4"/>
                      </a:solidFill>
                      <a:prstDash val="solid"/>
                      <a:round/>
                      <a:headEnd len="sm" w="sm" type="none"/>
                      <a:tailEnd len="sm" w="sm" type="none"/>
                    </a:lnT>
                    <a:lnB cap="flat" cmpd="sng" w="9525">
                      <a:solidFill>
                        <a:srgbClr val="F5F7F4"/>
                      </a:solidFill>
                      <a:prstDash val="solid"/>
                      <a:round/>
                      <a:headEnd len="sm" w="sm" type="none"/>
                      <a:tailEnd len="sm" w="sm" type="none"/>
                    </a:lnB>
                    <a:solidFill>
                      <a:schemeClr val="lt2"/>
                    </a:solidFill>
                  </a:tcPr>
                </a:tc>
                <a:tc>
                  <a:txBody>
                    <a:bodyPr/>
                    <a:lstStyle/>
                    <a:p>
                      <a:pPr indent="-228600" lvl="0" marL="457200" rtl="0" algn="ctr">
                        <a:lnSpc>
                          <a:spcPct val="115000"/>
                        </a:lnSpc>
                        <a:spcBef>
                          <a:spcPts val="1200"/>
                        </a:spcBef>
                        <a:spcAft>
                          <a:spcPts val="0"/>
                        </a:spcAft>
                        <a:buClr>
                          <a:srgbClr val="44546A"/>
                        </a:buClr>
                        <a:buSzPts val="1300"/>
                        <a:buFont typeface="Titillium Web"/>
                        <a:buNone/>
                      </a:pPr>
                      <a:r>
                        <a:rPr lang="en" sz="1300">
                          <a:solidFill>
                            <a:srgbClr val="44546A"/>
                          </a:solidFill>
                          <a:latin typeface="Titillium Web"/>
                          <a:ea typeface="Titillium Web"/>
                          <a:cs typeface="Titillium Web"/>
                          <a:sym typeface="Titillium Web"/>
                        </a:rPr>
                        <a:t>Cachexia.</a:t>
                      </a:r>
                      <a:endParaRPr sz="1300">
                        <a:solidFill>
                          <a:srgbClr val="44546A"/>
                        </a:solidFill>
                        <a:latin typeface="Titillium Web"/>
                        <a:ea typeface="Titillium Web"/>
                        <a:cs typeface="Titillium Web"/>
                        <a:sym typeface="Titillium Web"/>
                      </a:endParaRPr>
                    </a:p>
                    <a:p>
                      <a:pPr indent="0" lvl="0" marL="457200" rtl="0" algn="ctr">
                        <a:lnSpc>
                          <a:spcPct val="115000"/>
                        </a:lnSpc>
                        <a:spcBef>
                          <a:spcPts val="1200"/>
                        </a:spcBef>
                        <a:spcAft>
                          <a:spcPts val="1200"/>
                        </a:spcAft>
                        <a:buNone/>
                      </a:pPr>
                      <a:r>
                        <a:rPr lang="en" sz="900">
                          <a:solidFill>
                            <a:srgbClr val="999999"/>
                          </a:solidFill>
                          <a:latin typeface="Titillium Web"/>
                          <a:ea typeface="Titillium Web"/>
                          <a:cs typeface="Titillium Web"/>
                          <a:sym typeface="Titillium Web"/>
                        </a:rPr>
                        <a:t>Abnormal weight loss</a:t>
                      </a:r>
                      <a:endParaRPr sz="900">
                        <a:solidFill>
                          <a:srgbClr val="999999"/>
                        </a:solidFill>
                        <a:latin typeface="Titillium Web"/>
                        <a:ea typeface="Titillium Web"/>
                        <a:cs typeface="Titillium Web"/>
                        <a:sym typeface="Titillium Web"/>
                      </a:endParaRPr>
                    </a:p>
                  </a:txBody>
                  <a:tcPr marT="91425" marB="91425" marR="91425" marL="91425" anchor="ctr">
                    <a:lnL cap="flat" cmpd="sng" w="9525">
                      <a:solidFill>
                        <a:srgbClr val="F5F7F4"/>
                      </a:solidFill>
                      <a:prstDash val="solid"/>
                      <a:round/>
                      <a:headEnd len="sm" w="sm" type="none"/>
                      <a:tailEnd len="sm" w="sm" type="none"/>
                    </a:lnL>
                    <a:lnR cap="flat" cmpd="sng" w="9525">
                      <a:solidFill>
                        <a:srgbClr val="F5F7F4"/>
                      </a:solidFill>
                      <a:prstDash val="solid"/>
                      <a:round/>
                      <a:headEnd len="sm" w="sm" type="none"/>
                      <a:tailEnd len="sm" w="sm" type="none"/>
                    </a:lnR>
                    <a:lnT cap="flat" cmpd="sng" w="9525">
                      <a:solidFill>
                        <a:srgbClr val="F5F7F4"/>
                      </a:solidFill>
                      <a:prstDash val="solid"/>
                      <a:round/>
                      <a:headEnd len="sm" w="sm" type="none"/>
                      <a:tailEnd len="sm" w="sm" type="none"/>
                    </a:lnT>
                    <a:lnB cap="flat" cmpd="sng" w="9525">
                      <a:solidFill>
                        <a:srgbClr val="F5F7F4"/>
                      </a:solidFill>
                      <a:prstDash val="solid"/>
                      <a:round/>
                      <a:headEnd len="sm" w="sm" type="none"/>
                      <a:tailEnd len="sm" w="sm" type="none"/>
                    </a:lnB>
                    <a:solidFill>
                      <a:schemeClr val="lt2"/>
                    </a:solidFill>
                  </a:tcPr>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2" name="Shape 1482"/>
        <p:cNvGrpSpPr/>
        <p:nvPr/>
      </p:nvGrpSpPr>
      <p:grpSpPr>
        <a:xfrm>
          <a:off x="0" y="0"/>
          <a:ext cx="0" cy="0"/>
          <a:chOff x="0" y="0"/>
          <a:chExt cx="0" cy="0"/>
        </a:xfrm>
      </p:grpSpPr>
      <p:sp>
        <p:nvSpPr>
          <p:cNvPr id="1483" name="Google Shape;1483;p65"/>
          <p:cNvSpPr txBox="1"/>
          <p:nvPr>
            <p:ph type="title"/>
          </p:nvPr>
        </p:nvSpPr>
        <p:spPr>
          <a:xfrm>
            <a:off x="624150" y="635828"/>
            <a:ext cx="6752700" cy="1391400"/>
          </a:xfrm>
          <a:prstGeom prst="rect">
            <a:avLst/>
          </a:prstGeom>
        </p:spPr>
        <p:txBody>
          <a:bodyPr anchorCtr="0" anchor="t" bIns="107175" lIns="107175" spcFirstLastPara="1" rIns="107175" wrap="square" tIns="107175">
            <a:noAutofit/>
          </a:bodyPr>
          <a:lstStyle/>
          <a:p>
            <a:pPr indent="0" lvl="0" marL="0" rtl="0" algn="ctr">
              <a:spcBef>
                <a:spcPts val="0"/>
              </a:spcBef>
              <a:spcAft>
                <a:spcPts val="0"/>
              </a:spcAft>
              <a:buNone/>
            </a:pPr>
            <a:r>
              <a:rPr lang="en" sz="2900"/>
              <a:t>Dr. Al-Rikabi’s Notes</a:t>
            </a:r>
            <a:endParaRPr sz="2900"/>
          </a:p>
          <a:p>
            <a:pPr indent="0" lvl="0" marL="0" rtl="0" algn="ctr">
              <a:spcBef>
                <a:spcPts val="0"/>
              </a:spcBef>
              <a:spcAft>
                <a:spcPts val="0"/>
              </a:spcAft>
              <a:buNone/>
            </a:pPr>
            <a:r>
              <a:rPr lang="en" sz="2000"/>
              <a:t>(Squamous cell carcinoma)</a:t>
            </a:r>
            <a:endParaRPr sz="2000"/>
          </a:p>
          <a:p>
            <a:pPr indent="0" lvl="0" marL="0" rtl="0" algn="ctr">
              <a:spcBef>
                <a:spcPts val="0"/>
              </a:spcBef>
              <a:spcAft>
                <a:spcPts val="0"/>
              </a:spcAft>
              <a:buNone/>
            </a:pPr>
            <a:r>
              <a:t/>
            </a:r>
            <a:endParaRPr sz="2900"/>
          </a:p>
          <a:p>
            <a:pPr indent="0" lvl="0" marL="0" rtl="0" algn="ctr">
              <a:spcBef>
                <a:spcPts val="0"/>
              </a:spcBef>
              <a:spcAft>
                <a:spcPts val="0"/>
              </a:spcAft>
              <a:buNone/>
            </a:pPr>
            <a:r>
              <a:t/>
            </a:r>
            <a:endParaRPr sz="2900"/>
          </a:p>
        </p:txBody>
      </p:sp>
      <p:graphicFrame>
        <p:nvGraphicFramePr>
          <p:cNvPr id="1484" name="Google Shape;1484;p65"/>
          <p:cNvGraphicFramePr/>
          <p:nvPr/>
        </p:nvGraphicFramePr>
        <p:xfrm>
          <a:off x="0" y="1915188"/>
          <a:ext cx="3000000" cy="3000000"/>
        </p:xfrm>
        <a:graphic>
          <a:graphicData uri="http://schemas.openxmlformats.org/drawingml/2006/table">
            <a:tbl>
              <a:tblPr>
                <a:noFill/>
                <a:tableStyleId>{954DB247-0E02-47D5-8BC6-BCBE6EABF015}</a:tableStyleId>
              </a:tblPr>
              <a:tblGrid>
                <a:gridCol w="2854875"/>
                <a:gridCol w="5454100"/>
              </a:tblGrid>
              <a:tr h="2691150">
                <a:tc>
                  <a:txBody>
                    <a:bodyPr/>
                    <a:lstStyle/>
                    <a:p>
                      <a:pPr indent="0" lvl="0" marL="0" rtl="0" algn="ctr">
                        <a:spcBef>
                          <a:spcPts val="0"/>
                        </a:spcBef>
                        <a:spcAft>
                          <a:spcPts val="0"/>
                        </a:spcAft>
                        <a:buNone/>
                      </a:pPr>
                      <a:r>
                        <a:rPr lang="en" sz="3600">
                          <a:solidFill>
                            <a:srgbClr val="FFFFFF"/>
                          </a:solidFill>
                          <a:latin typeface="Titillium Web"/>
                          <a:ea typeface="Titillium Web"/>
                          <a:cs typeface="Titillium Web"/>
                          <a:sym typeface="Titillium Web"/>
                        </a:rPr>
                        <a:t>Presentation</a:t>
                      </a:r>
                      <a:endParaRPr sz="3600">
                        <a:solidFill>
                          <a:srgbClr val="FFFFFF"/>
                        </a:solidFill>
                        <a:latin typeface="Titillium Web"/>
                        <a:ea typeface="Titillium Web"/>
                        <a:cs typeface="Titillium Web"/>
                        <a:sym typeface="Titillium Web"/>
                      </a:endParaRPr>
                    </a:p>
                  </a:txBody>
                  <a:tcPr marT="91425" marB="91425" marR="91425" marL="91425" anchor="ctr">
                    <a:lnL cap="flat" cmpd="sng" w="9525">
                      <a:solidFill>
                        <a:srgbClr val="FBFBFB"/>
                      </a:solidFill>
                      <a:prstDash val="solid"/>
                      <a:round/>
                      <a:headEnd len="sm" w="sm" type="none"/>
                      <a:tailEnd len="sm" w="sm" type="none"/>
                    </a:lnL>
                    <a:lnR cap="flat" cmpd="sng" w="9525">
                      <a:solidFill>
                        <a:srgbClr val="FBFBFB"/>
                      </a:solidFill>
                      <a:prstDash val="solid"/>
                      <a:round/>
                      <a:headEnd len="sm" w="sm" type="none"/>
                      <a:tailEnd len="sm" w="sm" type="none"/>
                    </a:lnR>
                    <a:lnT cap="flat" cmpd="sng" w="9525">
                      <a:solidFill>
                        <a:srgbClr val="FBFBFB"/>
                      </a:solidFill>
                      <a:prstDash val="solid"/>
                      <a:round/>
                      <a:headEnd len="sm" w="sm" type="none"/>
                      <a:tailEnd len="sm" w="sm" type="none"/>
                    </a:lnT>
                    <a:lnB cap="flat" cmpd="sng" w="9525">
                      <a:solidFill>
                        <a:srgbClr val="FBFBFB"/>
                      </a:solidFill>
                      <a:prstDash val="solid"/>
                      <a:round/>
                      <a:headEnd len="sm" w="sm" type="none"/>
                      <a:tailEnd len="sm" w="sm" type="none"/>
                    </a:lnB>
                    <a:solidFill>
                      <a:schemeClr val="accent4"/>
                    </a:solidFill>
                  </a:tcPr>
                </a:tc>
                <a:tc>
                  <a:txBody>
                    <a:bodyPr/>
                    <a:lstStyle/>
                    <a:p>
                      <a:pPr indent="-330200" lvl="1" marL="914400" rtl="0" algn="l">
                        <a:spcBef>
                          <a:spcPts val="0"/>
                        </a:spcBef>
                        <a:spcAft>
                          <a:spcPts val="0"/>
                        </a:spcAft>
                        <a:buSzPts val="1600"/>
                        <a:buFont typeface="Titillium Web"/>
                        <a:buChar char="◇"/>
                      </a:pPr>
                      <a:r>
                        <a:rPr lang="en" sz="1600">
                          <a:latin typeface="Titillium Web"/>
                          <a:ea typeface="Titillium Web"/>
                          <a:cs typeface="Titillium Web"/>
                          <a:sym typeface="Titillium Web"/>
                        </a:rPr>
                        <a:t>It’s a non-small cell carcinoma.</a:t>
                      </a:r>
                      <a:r>
                        <a:rPr lang="en" sz="1600">
                          <a:solidFill>
                            <a:srgbClr val="FF0000"/>
                          </a:solidFill>
                          <a:latin typeface="Titillium Web"/>
                          <a:ea typeface="Titillium Web"/>
                          <a:cs typeface="Titillium Web"/>
                          <a:sym typeface="Titillium Web"/>
                        </a:rPr>
                        <a:t> Centrally located.</a:t>
                      </a:r>
                      <a:endParaRPr sz="1600">
                        <a:solidFill>
                          <a:srgbClr val="FF0000"/>
                        </a:solidFill>
                        <a:latin typeface="Titillium Web"/>
                        <a:ea typeface="Titillium Web"/>
                        <a:cs typeface="Titillium Web"/>
                        <a:sym typeface="Titillium Web"/>
                      </a:endParaRPr>
                    </a:p>
                    <a:p>
                      <a:pPr indent="-330200" lvl="1" marL="914400" rtl="0" algn="l">
                        <a:spcBef>
                          <a:spcPts val="0"/>
                        </a:spcBef>
                        <a:spcAft>
                          <a:spcPts val="0"/>
                        </a:spcAft>
                        <a:buSzPts val="1600"/>
                        <a:buFont typeface="Titillium Web"/>
                        <a:buChar char="◇"/>
                      </a:pPr>
                      <a:r>
                        <a:rPr lang="en" sz="1600">
                          <a:latin typeface="Titillium Web"/>
                          <a:ea typeface="Titillium Web"/>
                          <a:cs typeface="Titillium Web"/>
                          <a:sym typeface="Titillium Web"/>
                        </a:rPr>
                        <a:t>Present with </a:t>
                      </a:r>
                      <a:r>
                        <a:rPr lang="en" sz="1600">
                          <a:solidFill>
                            <a:srgbClr val="FF0000"/>
                          </a:solidFill>
                          <a:latin typeface="Titillium Web"/>
                          <a:ea typeface="Titillium Web"/>
                          <a:cs typeface="Titillium Web"/>
                          <a:sym typeface="Titillium Web"/>
                        </a:rPr>
                        <a:t>hilar mass.</a:t>
                      </a:r>
                      <a:endParaRPr sz="1600">
                        <a:solidFill>
                          <a:srgbClr val="FF0000"/>
                        </a:solidFill>
                        <a:latin typeface="Titillium Web"/>
                        <a:ea typeface="Titillium Web"/>
                        <a:cs typeface="Titillium Web"/>
                        <a:sym typeface="Titillium Web"/>
                      </a:endParaRPr>
                    </a:p>
                    <a:p>
                      <a:pPr indent="-330200" lvl="1" marL="914400" rtl="0" algn="l">
                        <a:lnSpc>
                          <a:spcPct val="115000"/>
                        </a:lnSpc>
                        <a:spcBef>
                          <a:spcPts val="0"/>
                        </a:spcBef>
                        <a:spcAft>
                          <a:spcPts val="0"/>
                        </a:spcAft>
                        <a:buSzPts val="1600"/>
                        <a:buFont typeface="Titillium Web"/>
                        <a:buChar char="◇"/>
                      </a:pPr>
                      <a:r>
                        <a:rPr lang="en" sz="1600">
                          <a:latin typeface="Titillium Web"/>
                          <a:ea typeface="Titillium Web"/>
                          <a:cs typeface="Titillium Web"/>
                          <a:sym typeface="Titillium Web"/>
                        </a:rPr>
                        <a:t>Obstructive lesion of the bronchus leading to </a:t>
                      </a:r>
                      <a:r>
                        <a:rPr lang="en" sz="1600">
                          <a:solidFill>
                            <a:srgbClr val="FF0000"/>
                          </a:solidFill>
                          <a:latin typeface="Titillium Web"/>
                          <a:ea typeface="Titillium Web"/>
                          <a:cs typeface="Titillium Web"/>
                          <a:sym typeface="Titillium Web"/>
                        </a:rPr>
                        <a:t>recurrent pneumonia.</a:t>
                      </a:r>
                      <a:endParaRPr sz="1600">
                        <a:solidFill>
                          <a:srgbClr val="FF0000"/>
                        </a:solidFill>
                        <a:latin typeface="Titillium Web"/>
                        <a:ea typeface="Titillium Web"/>
                        <a:cs typeface="Titillium Web"/>
                        <a:sym typeface="Titillium Web"/>
                      </a:endParaRPr>
                    </a:p>
                    <a:p>
                      <a:pPr indent="-330200" lvl="1" marL="914400" rtl="0" algn="l">
                        <a:lnSpc>
                          <a:spcPct val="115000"/>
                        </a:lnSpc>
                        <a:spcBef>
                          <a:spcPts val="0"/>
                        </a:spcBef>
                        <a:spcAft>
                          <a:spcPts val="0"/>
                        </a:spcAft>
                        <a:buSzPts val="1600"/>
                        <a:buFont typeface="Titillium Web"/>
                        <a:buChar char="◇"/>
                      </a:pPr>
                      <a:r>
                        <a:rPr lang="en" sz="1600">
                          <a:latin typeface="Titillium Web"/>
                          <a:ea typeface="Titillium Web"/>
                          <a:cs typeface="Titillium Web"/>
                          <a:sym typeface="Titillium Web"/>
                        </a:rPr>
                        <a:t>Could present with anthracotic lymph node due to excessive smoking and city residing.</a:t>
                      </a:r>
                      <a:endParaRPr sz="1600">
                        <a:latin typeface="Titillium Web"/>
                        <a:ea typeface="Titillium Web"/>
                        <a:cs typeface="Titillium Web"/>
                        <a:sym typeface="Titillium Web"/>
                      </a:endParaRPr>
                    </a:p>
                    <a:p>
                      <a:pPr indent="-330200" lvl="1" marL="914400" rtl="0" algn="l">
                        <a:lnSpc>
                          <a:spcPct val="115000"/>
                        </a:lnSpc>
                        <a:spcBef>
                          <a:spcPts val="0"/>
                        </a:spcBef>
                        <a:spcAft>
                          <a:spcPts val="0"/>
                        </a:spcAft>
                        <a:buSzPts val="1600"/>
                        <a:buFont typeface="Titillium Web"/>
                        <a:buChar char="◇"/>
                      </a:pPr>
                      <a:r>
                        <a:rPr lang="en" sz="1600">
                          <a:latin typeface="Titillium Web"/>
                          <a:ea typeface="Titillium Web"/>
                          <a:cs typeface="Titillium Web"/>
                          <a:sym typeface="Titillium Web"/>
                        </a:rPr>
                        <a:t>Can present with metastasis (Carcinoma—&gt;Lymph node, Sarcoma—&gt;Blood vessels)</a:t>
                      </a:r>
                      <a:endParaRPr sz="1600">
                        <a:latin typeface="Titillium Web"/>
                        <a:ea typeface="Titillium Web"/>
                        <a:cs typeface="Titillium Web"/>
                        <a:sym typeface="Titillium Web"/>
                      </a:endParaRPr>
                    </a:p>
                    <a:p>
                      <a:pPr indent="-330200" lvl="1" marL="914400" rtl="0" algn="l">
                        <a:lnSpc>
                          <a:spcPct val="115000"/>
                        </a:lnSpc>
                        <a:spcBef>
                          <a:spcPts val="0"/>
                        </a:spcBef>
                        <a:spcAft>
                          <a:spcPts val="0"/>
                        </a:spcAft>
                        <a:buSzPts val="1600"/>
                        <a:buFont typeface="Titillium Web"/>
                        <a:buChar char="◇"/>
                      </a:pPr>
                      <a:r>
                        <a:rPr lang="en" sz="1600">
                          <a:latin typeface="Titillium Web"/>
                          <a:ea typeface="Titillium Web"/>
                          <a:cs typeface="Titillium Web"/>
                          <a:sym typeface="Titillium Web"/>
                        </a:rPr>
                        <a:t>Clubbing (due to COPD in smoker).</a:t>
                      </a:r>
                      <a:endParaRPr sz="1600">
                        <a:latin typeface="Titillium Web"/>
                        <a:ea typeface="Titillium Web"/>
                        <a:cs typeface="Titillium Web"/>
                        <a:sym typeface="Titillium Web"/>
                      </a:endParaRPr>
                    </a:p>
                  </a:txBody>
                  <a:tcPr marT="91425" marB="91425" marR="91425" marL="91425">
                    <a:lnL cap="flat" cmpd="sng" w="9525">
                      <a:solidFill>
                        <a:srgbClr val="FBFBFB"/>
                      </a:solidFill>
                      <a:prstDash val="solid"/>
                      <a:round/>
                      <a:headEnd len="sm" w="sm" type="none"/>
                      <a:tailEnd len="sm" w="sm" type="none"/>
                    </a:lnL>
                    <a:lnR cap="flat" cmpd="sng" w="9525">
                      <a:solidFill>
                        <a:srgbClr val="FBFBFB"/>
                      </a:solidFill>
                      <a:prstDash val="solid"/>
                      <a:round/>
                      <a:headEnd len="sm" w="sm" type="none"/>
                      <a:tailEnd len="sm" w="sm" type="none"/>
                    </a:lnR>
                    <a:lnT cap="flat" cmpd="sng" w="9525">
                      <a:solidFill>
                        <a:srgbClr val="FBFBFB"/>
                      </a:solidFill>
                      <a:prstDash val="solid"/>
                      <a:round/>
                      <a:headEnd len="sm" w="sm" type="none"/>
                      <a:tailEnd len="sm" w="sm" type="none"/>
                    </a:lnT>
                    <a:lnB cap="flat" cmpd="sng" w="9525">
                      <a:solidFill>
                        <a:srgbClr val="FBFBFB"/>
                      </a:solidFill>
                      <a:prstDash val="solid"/>
                      <a:round/>
                      <a:headEnd len="sm" w="sm" type="none"/>
                      <a:tailEnd len="sm" w="sm" type="none"/>
                    </a:lnB>
                    <a:solidFill>
                      <a:schemeClr val="lt2"/>
                    </a:solidFill>
                  </a:tcPr>
                </a:tc>
              </a:tr>
              <a:tr h="1563950">
                <a:tc>
                  <a:txBody>
                    <a:bodyPr/>
                    <a:lstStyle/>
                    <a:p>
                      <a:pPr indent="0" lvl="0" marL="0" rtl="0" algn="ctr">
                        <a:spcBef>
                          <a:spcPts val="0"/>
                        </a:spcBef>
                        <a:spcAft>
                          <a:spcPts val="0"/>
                        </a:spcAft>
                        <a:buNone/>
                      </a:pPr>
                      <a:r>
                        <a:rPr lang="en" sz="3600">
                          <a:solidFill>
                            <a:srgbClr val="FFFFFF"/>
                          </a:solidFill>
                          <a:latin typeface="Titillium Web"/>
                          <a:ea typeface="Titillium Web"/>
                          <a:cs typeface="Titillium Web"/>
                          <a:sym typeface="Titillium Web"/>
                        </a:rPr>
                        <a:t>Syndromes</a:t>
                      </a:r>
                      <a:endParaRPr sz="3600">
                        <a:solidFill>
                          <a:srgbClr val="FFFFFF"/>
                        </a:solidFill>
                        <a:latin typeface="Titillium Web"/>
                        <a:ea typeface="Titillium Web"/>
                        <a:cs typeface="Titillium Web"/>
                        <a:sym typeface="Titillium Web"/>
                      </a:endParaRPr>
                    </a:p>
                  </a:txBody>
                  <a:tcPr marT="91425" marB="91425" marR="91425" marL="91425" anchor="ctr">
                    <a:lnL cap="flat" cmpd="sng" w="9525">
                      <a:solidFill>
                        <a:srgbClr val="FBFBFB"/>
                      </a:solidFill>
                      <a:prstDash val="solid"/>
                      <a:round/>
                      <a:headEnd len="sm" w="sm" type="none"/>
                      <a:tailEnd len="sm" w="sm" type="none"/>
                    </a:lnL>
                    <a:lnR cap="flat" cmpd="sng" w="9525">
                      <a:solidFill>
                        <a:srgbClr val="FBFBFB"/>
                      </a:solidFill>
                      <a:prstDash val="solid"/>
                      <a:round/>
                      <a:headEnd len="sm" w="sm" type="none"/>
                      <a:tailEnd len="sm" w="sm" type="none"/>
                    </a:lnR>
                    <a:lnT cap="flat" cmpd="sng" w="9525">
                      <a:solidFill>
                        <a:srgbClr val="FBFBFB"/>
                      </a:solidFill>
                      <a:prstDash val="solid"/>
                      <a:round/>
                      <a:headEnd len="sm" w="sm" type="none"/>
                      <a:tailEnd len="sm" w="sm" type="none"/>
                    </a:lnT>
                    <a:lnB cap="flat" cmpd="sng" w="9525">
                      <a:solidFill>
                        <a:srgbClr val="FBFBFB"/>
                      </a:solidFill>
                      <a:prstDash val="solid"/>
                      <a:round/>
                      <a:headEnd len="sm" w="sm" type="none"/>
                      <a:tailEnd len="sm" w="sm" type="none"/>
                    </a:lnB>
                    <a:solidFill>
                      <a:schemeClr val="accent4"/>
                    </a:solidFill>
                  </a:tcPr>
                </a:tc>
                <a:tc>
                  <a:txBody>
                    <a:bodyPr/>
                    <a:lstStyle/>
                    <a:p>
                      <a:pPr indent="-330200" lvl="1" marL="914400" rtl="0" algn="l">
                        <a:spcBef>
                          <a:spcPts val="0"/>
                        </a:spcBef>
                        <a:spcAft>
                          <a:spcPts val="0"/>
                        </a:spcAft>
                        <a:buSzPts val="1600"/>
                        <a:buFont typeface="Titillium Web"/>
                        <a:buChar char="◇"/>
                      </a:pPr>
                      <a:r>
                        <a:rPr lang="en" sz="1600">
                          <a:solidFill>
                            <a:srgbClr val="FF0000"/>
                          </a:solidFill>
                          <a:latin typeface="Titillium Web"/>
                          <a:ea typeface="Titillium Web"/>
                          <a:cs typeface="Titillium Web"/>
                          <a:sym typeface="Titillium Web"/>
                        </a:rPr>
                        <a:t>Paraneoplastic syndromes</a:t>
                      </a:r>
                      <a:r>
                        <a:rPr lang="en" sz="1600">
                          <a:latin typeface="Titillium Web"/>
                          <a:ea typeface="Titillium Web"/>
                          <a:cs typeface="Titillium Web"/>
                          <a:sym typeface="Titillium Web"/>
                        </a:rPr>
                        <a:t>: like Cachexia.</a:t>
                      </a:r>
                      <a:endParaRPr sz="1600">
                        <a:latin typeface="Titillium Web"/>
                        <a:ea typeface="Titillium Web"/>
                        <a:cs typeface="Titillium Web"/>
                        <a:sym typeface="Titillium Web"/>
                      </a:endParaRPr>
                    </a:p>
                    <a:p>
                      <a:pPr indent="-330200" lvl="1" marL="914400" rtl="0" algn="l">
                        <a:spcBef>
                          <a:spcPts val="0"/>
                        </a:spcBef>
                        <a:spcAft>
                          <a:spcPts val="0"/>
                        </a:spcAft>
                        <a:buSzPts val="1600"/>
                        <a:buFont typeface="Titillium Web"/>
                        <a:buChar char="◇"/>
                      </a:pPr>
                      <a:r>
                        <a:rPr lang="en" sz="1600">
                          <a:solidFill>
                            <a:srgbClr val="FF0000"/>
                          </a:solidFill>
                          <a:latin typeface="Titillium Web"/>
                          <a:ea typeface="Titillium Web"/>
                          <a:cs typeface="Titillium Web"/>
                          <a:sym typeface="Titillium Web"/>
                        </a:rPr>
                        <a:t>Hypercalcemia </a:t>
                      </a:r>
                      <a:r>
                        <a:rPr lang="en" sz="1600">
                          <a:latin typeface="Titillium Web"/>
                          <a:ea typeface="Titillium Web"/>
                          <a:cs typeface="Titillium Web"/>
                          <a:sym typeface="Titillium Web"/>
                        </a:rPr>
                        <a:t>(The tumor secretes proteins similar in structure and function to PTH). </a:t>
                      </a:r>
                      <a:r>
                        <a:rPr lang="en" sz="1600">
                          <a:solidFill>
                            <a:srgbClr val="999999"/>
                          </a:solidFill>
                          <a:latin typeface="Titillium Web"/>
                          <a:ea typeface="Titillium Web"/>
                          <a:cs typeface="Titillium Web"/>
                          <a:sym typeface="Titillium Web"/>
                        </a:rPr>
                        <a:t>It is a different between SqCC &amp; SCC.</a:t>
                      </a:r>
                      <a:endParaRPr sz="1600">
                        <a:latin typeface="Titillium Web"/>
                        <a:ea typeface="Titillium Web"/>
                        <a:cs typeface="Titillium Web"/>
                        <a:sym typeface="Titillium Web"/>
                      </a:endParaRPr>
                    </a:p>
                  </a:txBody>
                  <a:tcPr marT="91425" marB="91425" marR="91425" marL="91425">
                    <a:lnL cap="flat" cmpd="sng" w="9525">
                      <a:solidFill>
                        <a:srgbClr val="FBFBFB"/>
                      </a:solidFill>
                      <a:prstDash val="solid"/>
                      <a:round/>
                      <a:headEnd len="sm" w="sm" type="none"/>
                      <a:tailEnd len="sm" w="sm" type="none"/>
                    </a:lnL>
                    <a:lnR cap="flat" cmpd="sng" w="9525">
                      <a:solidFill>
                        <a:srgbClr val="FBFBFB"/>
                      </a:solidFill>
                      <a:prstDash val="solid"/>
                      <a:round/>
                      <a:headEnd len="sm" w="sm" type="none"/>
                      <a:tailEnd len="sm" w="sm" type="none"/>
                    </a:lnR>
                    <a:lnT cap="flat" cmpd="sng" w="9525">
                      <a:solidFill>
                        <a:srgbClr val="FBFBFB"/>
                      </a:solidFill>
                      <a:prstDash val="solid"/>
                      <a:round/>
                      <a:headEnd len="sm" w="sm" type="none"/>
                      <a:tailEnd len="sm" w="sm" type="none"/>
                    </a:lnT>
                    <a:lnB cap="flat" cmpd="sng" w="9525">
                      <a:solidFill>
                        <a:srgbClr val="FBFBFB"/>
                      </a:solidFill>
                      <a:prstDash val="solid"/>
                      <a:round/>
                      <a:headEnd len="sm" w="sm" type="none"/>
                      <a:tailEnd len="sm" w="sm" type="none"/>
                    </a:lnB>
                    <a:solidFill>
                      <a:schemeClr val="lt2"/>
                    </a:solidFill>
                  </a:tcPr>
                </a:tc>
              </a:tr>
              <a:tr h="1563950">
                <a:tc>
                  <a:txBody>
                    <a:bodyPr/>
                    <a:lstStyle/>
                    <a:p>
                      <a:pPr indent="0" lvl="0" marL="0" rtl="0" algn="ctr">
                        <a:spcBef>
                          <a:spcPts val="0"/>
                        </a:spcBef>
                        <a:spcAft>
                          <a:spcPts val="0"/>
                        </a:spcAft>
                        <a:buNone/>
                      </a:pPr>
                      <a:r>
                        <a:rPr lang="en" sz="3600">
                          <a:solidFill>
                            <a:srgbClr val="FFFFFF"/>
                          </a:solidFill>
                          <a:latin typeface="Titillium Web"/>
                          <a:ea typeface="Titillium Web"/>
                          <a:cs typeface="Titillium Web"/>
                          <a:sym typeface="Titillium Web"/>
                        </a:rPr>
                        <a:t>Histologically</a:t>
                      </a:r>
                      <a:endParaRPr sz="3600">
                        <a:solidFill>
                          <a:srgbClr val="FFFFFF"/>
                        </a:solidFill>
                        <a:latin typeface="Titillium Web"/>
                        <a:ea typeface="Titillium Web"/>
                        <a:cs typeface="Titillium Web"/>
                        <a:sym typeface="Titillium Web"/>
                      </a:endParaRPr>
                    </a:p>
                  </a:txBody>
                  <a:tcPr marT="91425" marB="91425" marR="91425" marL="91425" anchor="ctr">
                    <a:lnL cap="flat" cmpd="sng" w="9525">
                      <a:solidFill>
                        <a:srgbClr val="FBFBFB"/>
                      </a:solidFill>
                      <a:prstDash val="solid"/>
                      <a:round/>
                      <a:headEnd len="sm" w="sm" type="none"/>
                      <a:tailEnd len="sm" w="sm" type="none"/>
                    </a:lnL>
                    <a:lnR cap="flat" cmpd="sng" w="9525">
                      <a:solidFill>
                        <a:srgbClr val="FBFBFB"/>
                      </a:solidFill>
                      <a:prstDash val="solid"/>
                      <a:round/>
                      <a:headEnd len="sm" w="sm" type="none"/>
                      <a:tailEnd len="sm" w="sm" type="none"/>
                    </a:lnR>
                    <a:lnT cap="flat" cmpd="sng" w="9525">
                      <a:solidFill>
                        <a:srgbClr val="FBFBFB"/>
                      </a:solidFill>
                      <a:prstDash val="solid"/>
                      <a:round/>
                      <a:headEnd len="sm" w="sm" type="none"/>
                      <a:tailEnd len="sm" w="sm" type="none"/>
                    </a:lnT>
                    <a:lnB cap="flat" cmpd="sng" w="9525">
                      <a:solidFill>
                        <a:srgbClr val="FBFBFB"/>
                      </a:solidFill>
                      <a:prstDash val="solid"/>
                      <a:round/>
                      <a:headEnd len="sm" w="sm" type="none"/>
                      <a:tailEnd len="sm" w="sm" type="none"/>
                    </a:lnB>
                    <a:solidFill>
                      <a:schemeClr val="accent4"/>
                    </a:solidFill>
                  </a:tcPr>
                </a:tc>
                <a:tc>
                  <a:txBody>
                    <a:bodyPr/>
                    <a:lstStyle/>
                    <a:p>
                      <a:pPr indent="-330200" lvl="1" marL="914400" rtl="0" algn="l">
                        <a:lnSpc>
                          <a:spcPct val="115000"/>
                        </a:lnSpc>
                        <a:spcBef>
                          <a:spcPts val="1200"/>
                        </a:spcBef>
                        <a:spcAft>
                          <a:spcPts val="0"/>
                        </a:spcAft>
                        <a:buSzPts val="1600"/>
                        <a:buFont typeface="Titillium Web"/>
                        <a:buChar char="◇"/>
                      </a:pPr>
                      <a:r>
                        <a:rPr lang="en" sz="1600">
                          <a:latin typeface="Titillium Web"/>
                          <a:ea typeface="Titillium Web"/>
                          <a:cs typeface="Titillium Web"/>
                          <a:sym typeface="Titillium Web"/>
                        </a:rPr>
                        <a:t>The tumor produces </a:t>
                      </a:r>
                      <a:r>
                        <a:rPr lang="en" sz="1600">
                          <a:solidFill>
                            <a:srgbClr val="FF0000"/>
                          </a:solidFill>
                          <a:latin typeface="Titillium Web"/>
                          <a:ea typeface="Titillium Web"/>
                          <a:cs typeface="Titillium Web"/>
                          <a:sym typeface="Titillium Web"/>
                        </a:rPr>
                        <a:t>keratin </a:t>
                      </a:r>
                      <a:r>
                        <a:rPr lang="en" sz="1600">
                          <a:latin typeface="Titillium Web"/>
                          <a:ea typeface="Titillium Web"/>
                          <a:cs typeface="Titillium Web"/>
                          <a:sym typeface="Titillium Web"/>
                        </a:rPr>
                        <a:t>to emulate the function of squamous cells.</a:t>
                      </a:r>
                      <a:endParaRPr sz="1600">
                        <a:latin typeface="Titillium Web"/>
                        <a:ea typeface="Titillium Web"/>
                        <a:cs typeface="Titillium Web"/>
                        <a:sym typeface="Titillium Web"/>
                      </a:endParaRPr>
                    </a:p>
                    <a:p>
                      <a:pPr indent="-330200" lvl="1" marL="914400" rtl="0" algn="l">
                        <a:lnSpc>
                          <a:spcPct val="115000"/>
                        </a:lnSpc>
                        <a:spcBef>
                          <a:spcPts val="0"/>
                        </a:spcBef>
                        <a:spcAft>
                          <a:spcPts val="0"/>
                        </a:spcAft>
                        <a:buSzPts val="1600"/>
                        <a:buFont typeface="Titillium Web"/>
                        <a:buChar char="◇"/>
                      </a:pPr>
                      <a:r>
                        <a:rPr lang="en" sz="1600">
                          <a:latin typeface="Titillium Web"/>
                          <a:ea typeface="Titillium Web"/>
                          <a:cs typeface="Titillium Web"/>
                          <a:sym typeface="Titillium Web"/>
                        </a:rPr>
                        <a:t>Different grades of differentiation.</a:t>
                      </a:r>
                      <a:endParaRPr sz="1600">
                        <a:latin typeface="Titillium Web"/>
                        <a:ea typeface="Titillium Web"/>
                        <a:cs typeface="Titillium Web"/>
                        <a:sym typeface="Titillium Web"/>
                      </a:endParaRPr>
                    </a:p>
                  </a:txBody>
                  <a:tcPr marT="91425" marB="91425" marR="91425" marL="91425">
                    <a:lnL cap="flat" cmpd="sng" w="9525">
                      <a:solidFill>
                        <a:srgbClr val="FBFBFB"/>
                      </a:solidFill>
                      <a:prstDash val="solid"/>
                      <a:round/>
                      <a:headEnd len="sm" w="sm" type="none"/>
                      <a:tailEnd len="sm" w="sm" type="none"/>
                    </a:lnL>
                    <a:lnR cap="flat" cmpd="sng" w="9525">
                      <a:solidFill>
                        <a:srgbClr val="FBFBFB"/>
                      </a:solidFill>
                      <a:prstDash val="solid"/>
                      <a:round/>
                      <a:headEnd len="sm" w="sm" type="none"/>
                      <a:tailEnd len="sm" w="sm" type="none"/>
                    </a:lnR>
                    <a:lnT cap="flat" cmpd="sng" w="9525">
                      <a:solidFill>
                        <a:srgbClr val="FBFBFB"/>
                      </a:solidFill>
                      <a:prstDash val="solid"/>
                      <a:round/>
                      <a:headEnd len="sm" w="sm" type="none"/>
                      <a:tailEnd len="sm" w="sm" type="none"/>
                    </a:lnT>
                    <a:lnB cap="flat" cmpd="sng" w="9525">
                      <a:solidFill>
                        <a:srgbClr val="FBFBFB"/>
                      </a:solidFill>
                      <a:prstDash val="solid"/>
                      <a:round/>
                      <a:headEnd len="sm" w="sm" type="none"/>
                      <a:tailEnd len="sm" w="sm" type="none"/>
                    </a:lnB>
                    <a:solidFill>
                      <a:schemeClr val="lt2"/>
                    </a:solidFill>
                  </a:tcPr>
                </a:tc>
              </a:tr>
            </a:tbl>
          </a:graphicData>
        </a:graphic>
      </p:graphicFrame>
      <p:pic>
        <p:nvPicPr>
          <p:cNvPr id="1485" name="Google Shape;1485;p65"/>
          <p:cNvPicPr preferRelativeResize="0"/>
          <p:nvPr/>
        </p:nvPicPr>
        <p:blipFill>
          <a:blip r:embed="rId3">
            <a:alphaModFix/>
          </a:blip>
          <a:stretch>
            <a:fillRect/>
          </a:stretch>
        </p:blipFill>
        <p:spPr>
          <a:xfrm>
            <a:off x="2844875" y="8496725"/>
            <a:ext cx="2276400" cy="1662199"/>
          </a:xfrm>
          <a:prstGeom prst="rect">
            <a:avLst/>
          </a:prstGeom>
          <a:noFill/>
          <a:ln>
            <a:noFill/>
          </a:ln>
        </p:spPr>
      </p:pic>
      <p:pic>
        <p:nvPicPr>
          <p:cNvPr id="1486" name="Google Shape;1486;p65"/>
          <p:cNvPicPr preferRelativeResize="0"/>
          <p:nvPr/>
        </p:nvPicPr>
        <p:blipFill>
          <a:blip r:embed="rId4">
            <a:alphaModFix/>
          </a:blip>
          <a:stretch>
            <a:fillRect/>
          </a:stretch>
        </p:blipFill>
        <p:spPr>
          <a:xfrm>
            <a:off x="5252875" y="8496725"/>
            <a:ext cx="2276401" cy="1662201"/>
          </a:xfrm>
          <a:prstGeom prst="rect">
            <a:avLst/>
          </a:prstGeom>
          <a:noFill/>
          <a:ln>
            <a:noFill/>
          </a:ln>
        </p:spPr>
      </p:pic>
      <p:pic>
        <p:nvPicPr>
          <p:cNvPr id="1487" name="Google Shape;1487;p65"/>
          <p:cNvPicPr preferRelativeResize="0"/>
          <p:nvPr/>
        </p:nvPicPr>
        <p:blipFill>
          <a:blip r:embed="rId5">
            <a:alphaModFix/>
          </a:blip>
          <a:stretch>
            <a:fillRect/>
          </a:stretch>
        </p:blipFill>
        <p:spPr>
          <a:xfrm>
            <a:off x="95675" y="8290176"/>
            <a:ext cx="2503579" cy="229442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1" name="Shape 1491"/>
        <p:cNvGrpSpPr/>
        <p:nvPr/>
      </p:nvGrpSpPr>
      <p:grpSpPr>
        <a:xfrm>
          <a:off x="0" y="0"/>
          <a:ext cx="0" cy="0"/>
          <a:chOff x="0" y="0"/>
          <a:chExt cx="0" cy="0"/>
        </a:xfrm>
      </p:grpSpPr>
      <p:sp>
        <p:nvSpPr>
          <p:cNvPr id="1492" name="Google Shape;1492;p66"/>
          <p:cNvSpPr txBox="1"/>
          <p:nvPr>
            <p:ph type="title"/>
          </p:nvPr>
        </p:nvSpPr>
        <p:spPr>
          <a:xfrm>
            <a:off x="624150" y="635828"/>
            <a:ext cx="6752700" cy="1391400"/>
          </a:xfrm>
          <a:prstGeom prst="rect">
            <a:avLst/>
          </a:prstGeom>
        </p:spPr>
        <p:txBody>
          <a:bodyPr anchorCtr="0" anchor="t" bIns="107175" lIns="107175" spcFirstLastPara="1" rIns="107175" wrap="square" tIns="107175">
            <a:noAutofit/>
          </a:bodyPr>
          <a:lstStyle/>
          <a:p>
            <a:pPr indent="0" lvl="0" marL="0" rtl="0" algn="ctr">
              <a:spcBef>
                <a:spcPts val="0"/>
              </a:spcBef>
              <a:spcAft>
                <a:spcPts val="0"/>
              </a:spcAft>
              <a:buNone/>
            </a:pPr>
            <a:r>
              <a:rPr lang="en" sz="2900"/>
              <a:t>Dr. Al-Rikabi’s Notes</a:t>
            </a:r>
            <a:endParaRPr sz="2900"/>
          </a:p>
          <a:p>
            <a:pPr indent="0" lvl="0" marL="0" rtl="0" algn="ctr">
              <a:spcBef>
                <a:spcPts val="0"/>
              </a:spcBef>
              <a:spcAft>
                <a:spcPts val="0"/>
              </a:spcAft>
              <a:buNone/>
            </a:pPr>
            <a:r>
              <a:rPr lang="en" sz="2000"/>
              <a:t>(</a:t>
            </a:r>
            <a:r>
              <a:rPr lang="en" sz="2000"/>
              <a:t>Adenocarcinoma of the lung</a:t>
            </a:r>
            <a:r>
              <a:rPr lang="en" sz="2000"/>
              <a:t>)</a:t>
            </a:r>
            <a:endParaRPr sz="2000"/>
          </a:p>
          <a:p>
            <a:pPr indent="0" lvl="0" marL="0" rtl="0" algn="ctr">
              <a:spcBef>
                <a:spcPts val="0"/>
              </a:spcBef>
              <a:spcAft>
                <a:spcPts val="0"/>
              </a:spcAft>
              <a:buNone/>
            </a:pPr>
            <a:r>
              <a:t/>
            </a:r>
            <a:endParaRPr sz="2900"/>
          </a:p>
          <a:p>
            <a:pPr indent="0" lvl="0" marL="0" rtl="0" algn="ctr">
              <a:spcBef>
                <a:spcPts val="0"/>
              </a:spcBef>
              <a:spcAft>
                <a:spcPts val="0"/>
              </a:spcAft>
              <a:buNone/>
            </a:pPr>
            <a:r>
              <a:t/>
            </a:r>
            <a:endParaRPr sz="2900"/>
          </a:p>
        </p:txBody>
      </p:sp>
      <p:sp>
        <p:nvSpPr>
          <p:cNvPr id="1493" name="Google Shape;1493;p66"/>
          <p:cNvSpPr txBox="1"/>
          <p:nvPr>
            <p:ph idx="4294967295" type="subTitle"/>
          </p:nvPr>
        </p:nvSpPr>
        <p:spPr>
          <a:xfrm>
            <a:off x="257425" y="1741650"/>
            <a:ext cx="3693300" cy="2460000"/>
          </a:xfrm>
          <a:prstGeom prst="rect">
            <a:avLst/>
          </a:prstGeom>
          <a:ln cap="flat" cmpd="sng" w="9525">
            <a:solidFill>
              <a:srgbClr val="000000"/>
            </a:solidFill>
            <a:prstDash val="dashDot"/>
            <a:round/>
            <a:headEnd len="sm" w="sm" type="none"/>
            <a:tailEnd len="sm" w="sm" type="none"/>
          </a:ln>
        </p:spPr>
        <p:txBody>
          <a:bodyPr anchorCtr="0" anchor="t" bIns="107175" lIns="107175" spcFirstLastPara="1" rIns="107175" wrap="square" tIns="107175">
            <a:noAutofit/>
          </a:bodyPr>
          <a:lstStyle/>
          <a:p>
            <a:pPr indent="-355600" lvl="0" marL="533400" rtl="0" algn="l">
              <a:spcBef>
                <a:spcPts val="0"/>
              </a:spcBef>
              <a:spcAft>
                <a:spcPts val="0"/>
              </a:spcAft>
              <a:buClr>
                <a:schemeClr val="dk1"/>
              </a:buClr>
              <a:buSzPts val="1600"/>
              <a:buFont typeface="Titillium Web"/>
              <a:buChar char="●"/>
            </a:pPr>
            <a:r>
              <a:rPr lang="en" sz="1600">
                <a:solidFill>
                  <a:schemeClr val="dk1"/>
                </a:solidFill>
                <a:latin typeface="Titillium Web"/>
                <a:ea typeface="Titillium Web"/>
                <a:cs typeface="Titillium Web"/>
                <a:sym typeface="Titillium Web"/>
              </a:rPr>
              <a:t>Present with </a:t>
            </a:r>
            <a:r>
              <a:rPr lang="en" sz="1600">
                <a:solidFill>
                  <a:srgbClr val="CC0000"/>
                </a:solidFill>
                <a:latin typeface="Titillium Web"/>
                <a:ea typeface="Titillium Web"/>
                <a:cs typeface="Titillium Web"/>
                <a:sym typeface="Titillium Web"/>
              </a:rPr>
              <a:t>peripheral mass </a:t>
            </a:r>
            <a:r>
              <a:rPr lang="en" sz="1600">
                <a:solidFill>
                  <a:schemeClr val="dk1"/>
                </a:solidFill>
                <a:latin typeface="Titillium Web"/>
                <a:ea typeface="Titillium Web"/>
                <a:cs typeface="Titillium Web"/>
                <a:sym typeface="Titillium Web"/>
              </a:rPr>
              <a:t>related to a scar.</a:t>
            </a:r>
            <a:endParaRPr sz="1600">
              <a:solidFill>
                <a:schemeClr val="dk1"/>
              </a:solidFill>
              <a:latin typeface="Titillium Web"/>
              <a:ea typeface="Titillium Web"/>
              <a:cs typeface="Titillium Web"/>
              <a:sym typeface="Titillium Web"/>
            </a:endParaRPr>
          </a:p>
          <a:p>
            <a:pPr indent="-355600" lvl="0" marL="533400" rtl="0" algn="l">
              <a:spcBef>
                <a:spcPts val="0"/>
              </a:spcBef>
              <a:spcAft>
                <a:spcPts val="0"/>
              </a:spcAft>
              <a:buClr>
                <a:schemeClr val="dk1"/>
              </a:buClr>
              <a:buSzPts val="1600"/>
              <a:buFont typeface="Titillium Web"/>
              <a:buChar char="●"/>
            </a:pPr>
            <a:r>
              <a:rPr lang="en" sz="1600">
                <a:solidFill>
                  <a:srgbClr val="CC0000"/>
                </a:solidFill>
                <a:latin typeface="Titillium Web"/>
                <a:ea typeface="Titillium Web"/>
                <a:cs typeface="Titillium Web"/>
                <a:sym typeface="Titillium Web"/>
              </a:rPr>
              <a:t>Unrelated </a:t>
            </a:r>
            <a:r>
              <a:rPr lang="en" sz="1600">
                <a:solidFill>
                  <a:schemeClr val="dk1"/>
                </a:solidFill>
                <a:latin typeface="Titillium Web"/>
                <a:ea typeface="Titillium Web"/>
                <a:cs typeface="Titillium Web"/>
                <a:sym typeface="Titillium Web"/>
              </a:rPr>
              <a:t>to smokers, more common in </a:t>
            </a:r>
            <a:r>
              <a:rPr lang="en" sz="1600">
                <a:solidFill>
                  <a:srgbClr val="CC0000"/>
                </a:solidFill>
                <a:latin typeface="Titillium Web"/>
                <a:ea typeface="Titillium Web"/>
                <a:cs typeface="Titillium Web"/>
                <a:sym typeface="Titillium Web"/>
              </a:rPr>
              <a:t>women</a:t>
            </a:r>
            <a:r>
              <a:rPr lang="en" sz="1600">
                <a:solidFill>
                  <a:schemeClr val="dk1"/>
                </a:solidFill>
                <a:latin typeface="Titillium Web"/>
                <a:ea typeface="Titillium Web"/>
                <a:cs typeface="Titillium Web"/>
                <a:sym typeface="Titillium Web"/>
              </a:rPr>
              <a:t>.</a:t>
            </a:r>
            <a:endParaRPr sz="1600">
              <a:solidFill>
                <a:schemeClr val="dk1"/>
              </a:solidFill>
              <a:latin typeface="Titillium Web"/>
              <a:ea typeface="Titillium Web"/>
              <a:cs typeface="Titillium Web"/>
              <a:sym typeface="Titillium Web"/>
            </a:endParaRPr>
          </a:p>
          <a:p>
            <a:pPr indent="-355600" lvl="0" marL="533400" rtl="0" algn="l">
              <a:spcBef>
                <a:spcPts val="0"/>
              </a:spcBef>
              <a:spcAft>
                <a:spcPts val="0"/>
              </a:spcAft>
              <a:buClr>
                <a:schemeClr val="dk1"/>
              </a:buClr>
              <a:buSzPts val="1600"/>
              <a:buFont typeface="Titillium Web"/>
              <a:buChar char="●"/>
            </a:pPr>
            <a:r>
              <a:rPr lang="en" sz="1600">
                <a:solidFill>
                  <a:schemeClr val="dk1"/>
                </a:solidFill>
                <a:latin typeface="Titillium Web"/>
                <a:ea typeface="Titillium Web"/>
                <a:cs typeface="Titillium Web"/>
                <a:sym typeface="Titillium Web"/>
              </a:rPr>
              <a:t>Aries from </a:t>
            </a:r>
            <a:r>
              <a:rPr lang="en" sz="1600">
                <a:solidFill>
                  <a:srgbClr val="CC0000"/>
                </a:solidFill>
                <a:latin typeface="Titillium Web"/>
                <a:ea typeface="Titillium Web"/>
                <a:cs typeface="Titillium Web"/>
                <a:sym typeface="Titillium Web"/>
              </a:rPr>
              <a:t>glands </a:t>
            </a:r>
            <a:r>
              <a:rPr lang="en" sz="1600">
                <a:solidFill>
                  <a:schemeClr val="dk1"/>
                </a:solidFill>
                <a:latin typeface="Titillium Web"/>
                <a:ea typeface="Titillium Web"/>
                <a:cs typeface="Titillium Web"/>
                <a:sym typeface="Titillium Web"/>
              </a:rPr>
              <a:t>(Secretion of mucus).</a:t>
            </a:r>
            <a:endParaRPr sz="1600">
              <a:solidFill>
                <a:schemeClr val="dk1"/>
              </a:solidFill>
              <a:latin typeface="Titillium Web"/>
              <a:ea typeface="Titillium Web"/>
              <a:cs typeface="Titillium Web"/>
              <a:sym typeface="Titillium Web"/>
            </a:endParaRPr>
          </a:p>
          <a:p>
            <a:pPr indent="-355600" lvl="0" marL="533400" rtl="0" algn="l">
              <a:spcBef>
                <a:spcPts val="0"/>
              </a:spcBef>
              <a:spcAft>
                <a:spcPts val="0"/>
              </a:spcAft>
              <a:buClr>
                <a:schemeClr val="dk1"/>
              </a:buClr>
              <a:buSzPts val="1600"/>
              <a:buFont typeface="Titillium Web"/>
              <a:buChar char="●"/>
            </a:pPr>
            <a:r>
              <a:rPr lang="en" sz="1600">
                <a:solidFill>
                  <a:schemeClr val="dk1"/>
                </a:solidFill>
                <a:latin typeface="Titillium Web"/>
                <a:ea typeface="Titillium Web"/>
                <a:cs typeface="Titillium Web"/>
                <a:sym typeface="Titillium Web"/>
              </a:rPr>
              <a:t>Well differentiated tumors </a:t>
            </a:r>
            <a:r>
              <a:rPr lang="en" sz="1600">
                <a:solidFill>
                  <a:srgbClr val="999999"/>
                </a:solidFill>
                <a:latin typeface="Titillium Web"/>
                <a:ea typeface="Titillium Web"/>
                <a:cs typeface="Titillium Web"/>
                <a:sym typeface="Titillium Web"/>
              </a:rPr>
              <a:t>(Type I)</a:t>
            </a:r>
            <a:r>
              <a:rPr lang="en" sz="1600">
                <a:solidFill>
                  <a:schemeClr val="dk1"/>
                </a:solidFill>
                <a:latin typeface="Titillium Web"/>
                <a:ea typeface="Titillium Web"/>
                <a:cs typeface="Titillium Web"/>
                <a:sym typeface="Titillium Web"/>
              </a:rPr>
              <a:t> secrete more mucus than poorly differentiated tumors </a:t>
            </a:r>
            <a:r>
              <a:rPr lang="en" sz="1600">
                <a:solidFill>
                  <a:srgbClr val="999999"/>
                </a:solidFill>
                <a:latin typeface="Titillium Web"/>
                <a:ea typeface="Titillium Web"/>
                <a:cs typeface="Titillium Web"/>
                <a:sym typeface="Titillium Web"/>
              </a:rPr>
              <a:t>(Type III)</a:t>
            </a:r>
            <a:r>
              <a:rPr lang="en" sz="1600">
                <a:solidFill>
                  <a:schemeClr val="dk1"/>
                </a:solidFill>
                <a:latin typeface="Titillium Web"/>
                <a:ea typeface="Titillium Web"/>
                <a:cs typeface="Titillium Web"/>
                <a:sym typeface="Titillium Web"/>
              </a:rPr>
              <a:t>.</a:t>
            </a:r>
            <a:endParaRPr sz="1600">
              <a:solidFill>
                <a:schemeClr val="dk1"/>
              </a:solidFill>
            </a:endParaRPr>
          </a:p>
        </p:txBody>
      </p:sp>
      <p:sp>
        <p:nvSpPr>
          <p:cNvPr id="1494" name="Google Shape;1494;p66"/>
          <p:cNvSpPr txBox="1"/>
          <p:nvPr>
            <p:ph idx="4294967295" type="subTitle"/>
          </p:nvPr>
        </p:nvSpPr>
        <p:spPr>
          <a:xfrm>
            <a:off x="257425" y="4379925"/>
            <a:ext cx="6494400" cy="4566600"/>
          </a:xfrm>
          <a:prstGeom prst="rect">
            <a:avLst/>
          </a:prstGeom>
          <a:ln cap="flat" cmpd="sng" w="9525">
            <a:solidFill>
              <a:srgbClr val="000000"/>
            </a:solidFill>
            <a:prstDash val="dashDot"/>
            <a:round/>
            <a:headEnd len="sm" w="sm" type="none"/>
            <a:tailEnd len="sm" w="sm" type="none"/>
          </a:ln>
        </p:spPr>
        <p:txBody>
          <a:bodyPr anchorCtr="0" anchor="t" bIns="107175" lIns="107175" spcFirstLastPara="1" rIns="107175" wrap="square" tIns="107175">
            <a:noAutofit/>
          </a:bodyPr>
          <a:lstStyle/>
          <a:p>
            <a:pPr indent="0" lvl="0" marL="0" rtl="0" algn="l">
              <a:spcBef>
                <a:spcPts val="0"/>
              </a:spcBef>
              <a:spcAft>
                <a:spcPts val="0"/>
              </a:spcAft>
              <a:buClr>
                <a:schemeClr val="dk1"/>
              </a:buClr>
              <a:buSzPts val="1300"/>
              <a:buFont typeface="Arial"/>
              <a:buNone/>
            </a:pPr>
            <a:r>
              <a:rPr lang="en" sz="2100">
                <a:solidFill>
                  <a:schemeClr val="dk1"/>
                </a:solidFill>
                <a:latin typeface="Black Han Sans"/>
                <a:ea typeface="Black Han Sans"/>
                <a:cs typeface="Black Han Sans"/>
                <a:sym typeface="Black Han Sans"/>
              </a:rPr>
              <a:t>Bronchioloalveolar carcinoma:</a:t>
            </a:r>
            <a:endParaRPr sz="1600">
              <a:solidFill>
                <a:schemeClr val="dk1"/>
              </a:solidFill>
              <a:latin typeface="Titillium Web"/>
              <a:ea typeface="Titillium Web"/>
              <a:cs typeface="Titillium Web"/>
              <a:sym typeface="Titillium Web"/>
            </a:endParaRPr>
          </a:p>
          <a:p>
            <a:pPr indent="0" lvl="0" marL="457200" rtl="0" algn="l">
              <a:lnSpc>
                <a:spcPct val="115000"/>
              </a:lnSpc>
              <a:spcBef>
                <a:spcPts val="1400"/>
              </a:spcBef>
              <a:spcAft>
                <a:spcPts val="0"/>
              </a:spcAft>
              <a:buNone/>
            </a:pPr>
            <a:r>
              <a:rPr lang="en" sz="1600">
                <a:solidFill>
                  <a:schemeClr val="dk1"/>
                </a:solidFill>
                <a:latin typeface="Titillium Web"/>
                <a:ea typeface="Titillium Web"/>
                <a:cs typeface="Titillium Web"/>
                <a:sym typeface="Titillium Web"/>
              </a:rPr>
              <a:t>1- Now called </a:t>
            </a:r>
            <a:r>
              <a:rPr b="1" lang="en" sz="1600">
                <a:solidFill>
                  <a:srgbClr val="FF0000"/>
                </a:solidFill>
                <a:latin typeface="Titillium Web"/>
                <a:ea typeface="Titillium Web"/>
                <a:cs typeface="Titillium Web"/>
                <a:sym typeface="Titillium Web"/>
              </a:rPr>
              <a:t>Adenocarcinoma In-situ</a:t>
            </a:r>
            <a:r>
              <a:rPr lang="en" sz="1600">
                <a:solidFill>
                  <a:srgbClr val="FF0000"/>
                </a:solidFill>
                <a:latin typeface="Titillium Web"/>
                <a:ea typeface="Titillium Web"/>
                <a:cs typeface="Titillium Web"/>
                <a:sym typeface="Titillium Web"/>
              </a:rPr>
              <a:t> </a:t>
            </a:r>
            <a:r>
              <a:rPr lang="en" sz="1600">
                <a:solidFill>
                  <a:schemeClr val="dk1"/>
                </a:solidFill>
                <a:latin typeface="Titillium Web"/>
                <a:ea typeface="Titillium Web"/>
                <a:cs typeface="Titillium Web"/>
                <a:sym typeface="Titillium Web"/>
              </a:rPr>
              <a:t>(Atypical malignant cells confined </a:t>
            </a:r>
            <a:r>
              <a:rPr lang="en" sz="1600">
                <a:solidFill>
                  <a:srgbClr val="999999"/>
                </a:solidFill>
                <a:latin typeface="Titillium Web"/>
                <a:ea typeface="Titillium Web"/>
                <a:cs typeface="Titillium Web"/>
                <a:sym typeface="Titillium Web"/>
              </a:rPr>
              <a:t>(stay)</a:t>
            </a:r>
            <a:r>
              <a:rPr lang="en" sz="1600">
                <a:solidFill>
                  <a:schemeClr val="dk1"/>
                </a:solidFill>
                <a:latin typeface="Titillium Web"/>
                <a:ea typeface="Titillium Web"/>
                <a:cs typeface="Titillium Web"/>
                <a:sym typeface="Titillium Web"/>
              </a:rPr>
              <a:t> within basement membrane).</a:t>
            </a:r>
            <a:endParaRPr sz="1600">
              <a:solidFill>
                <a:schemeClr val="dk1"/>
              </a:solidFill>
              <a:latin typeface="Titillium Web"/>
              <a:ea typeface="Titillium Web"/>
              <a:cs typeface="Titillium Web"/>
              <a:sym typeface="Titillium Web"/>
            </a:endParaRPr>
          </a:p>
          <a:p>
            <a:pPr indent="-228600" lvl="0" marL="457200" rtl="0" algn="l">
              <a:lnSpc>
                <a:spcPct val="115000"/>
              </a:lnSpc>
              <a:spcBef>
                <a:spcPts val="1200"/>
              </a:spcBef>
              <a:spcAft>
                <a:spcPts val="0"/>
              </a:spcAft>
              <a:buClr>
                <a:schemeClr val="dk1"/>
              </a:buClr>
              <a:buSzPts val="1600"/>
              <a:buFont typeface="Titillium Web"/>
              <a:buNone/>
            </a:pPr>
            <a:r>
              <a:rPr lang="en" sz="1600">
                <a:solidFill>
                  <a:schemeClr val="dk1"/>
                </a:solidFill>
                <a:latin typeface="Titillium Web"/>
                <a:ea typeface="Titillium Web"/>
                <a:cs typeface="Titillium Web"/>
                <a:sym typeface="Titillium Web"/>
              </a:rPr>
              <a:t>2- Atypical glandular cells line the alveoli (along the basement membrane)—&gt;hyperplasia.</a:t>
            </a:r>
            <a:endParaRPr sz="1600">
              <a:solidFill>
                <a:schemeClr val="dk1"/>
              </a:solidFill>
              <a:latin typeface="Titillium Web"/>
              <a:ea typeface="Titillium Web"/>
              <a:cs typeface="Titillium Web"/>
              <a:sym typeface="Titillium Web"/>
            </a:endParaRPr>
          </a:p>
          <a:p>
            <a:pPr indent="-228600" lvl="0" marL="457200" rtl="0" algn="l">
              <a:lnSpc>
                <a:spcPct val="115000"/>
              </a:lnSpc>
              <a:spcBef>
                <a:spcPts val="0"/>
              </a:spcBef>
              <a:spcAft>
                <a:spcPts val="0"/>
              </a:spcAft>
              <a:buClr>
                <a:schemeClr val="dk1"/>
              </a:buClr>
              <a:buSzPts val="1600"/>
              <a:buFont typeface="Titillium Web"/>
              <a:buNone/>
            </a:pPr>
            <a:r>
              <a:rPr lang="en" sz="1600">
                <a:solidFill>
                  <a:schemeClr val="dk1"/>
                </a:solidFill>
                <a:latin typeface="Titillium Web"/>
                <a:ea typeface="Titillium Web"/>
                <a:cs typeface="Titillium Web"/>
                <a:sym typeface="Titillium Web"/>
              </a:rPr>
              <a:t>3- Severe </a:t>
            </a:r>
            <a:r>
              <a:rPr lang="en" sz="1600">
                <a:solidFill>
                  <a:srgbClr val="FF0000"/>
                </a:solidFill>
                <a:latin typeface="Titillium Web"/>
                <a:ea typeface="Titillium Web"/>
                <a:cs typeface="Titillium Web"/>
                <a:sym typeface="Titillium Web"/>
              </a:rPr>
              <a:t>dysplasia </a:t>
            </a:r>
            <a:r>
              <a:rPr lang="en" sz="1600">
                <a:solidFill>
                  <a:schemeClr val="dk1"/>
                </a:solidFill>
                <a:latin typeface="Titillium Web"/>
                <a:ea typeface="Titillium Web"/>
                <a:cs typeface="Titillium Web"/>
                <a:sym typeface="Titillium Web"/>
              </a:rPr>
              <a:t>involving all epithelial layers </a:t>
            </a:r>
            <a:r>
              <a:rPr b="1" lang="en" sz="1600">
                <a:solidFill>
                  <a:srgbClr val="FF0000"/>
                </a:solidFill>
                <a:latin typeface="Titillium Web"/>
                <a:ea typeface="Titillium Web"/>
                <a:cs typeface="Titillium Web"/>
                <a:sym typeface="Titillium Web"/>
              </a:rPr>
              <a:t>without</a:t>
            </a:r>
            <a:r>
              <a:rPr lang="en" sz="1600">
                <a:solidFill>
                  <a:srgbClr val="FF0000"/>
                </a:solidFill>
                <a:latin typeface="Titillium Web"/>
                <a:ea typeface="Titillium Web"/>
                <a:cs typeface="Titillium Web"/>
                <a:sym typeface="Titillium Web"/>
              </a:rPr>
              <a:t> </a:t>
            </a:r>
            <a:r>
              <a:rPr lang="en" sz="1600">
                <a:solidFill>
                  <a:schemeClr val="dk1"/>
                </a:solidFill>
                <a:latin typeface="Titillium Web"/>
                <a:ea typeface="Titillium Web"/>
                <a:cs typeface="Titillium Web"/>
                <a:sym typeface="Titillium Web"/>
              </a:rPr>
              <a:t>rupturing the membrane.</a:t>
            </a:r>
            <a:endParaRPr sz="1600">
              <a:solidFill>
                <a:schemeClr val="dk1"/>
              </a:solidFill>
              <a:latin typeface="Titillium Web"/>
              <a:ea typeface="Titillium Web"/>
              <a:cs typeface="Titillium Web"/>
              <a:sym typeface="Titillium Web"/>
            </a:endParaRPr>
          </a:p>
          <a:p>
            <a:pPr indent="-228600" lvl="0" marL="457200" rtl="0" algn="l">
              <a:lnSpc>
                <a:spcPct val="115000"/>
              </a:lnSpc>
              <a:spcBef>
                <a:spcPts val="0"/>
              </a:spcBef>
              <a:spcAft>
                <a:spcPts val="0"/>
              </a:spcAft>
              <a:buClr>
                <a:schemeClr val="dk1"/>
              </a:buClr>
              <a:buSzPts val="1600"/>
              <a:buFont typeface="Titillium Web"/>
              <a:buNone/>
            </a:pPr>
            <a:r>
              <a:rPr lang="en" sz="1600">
                <a:solidFill>
                  <a:schemeClr val="dk1"/>
                </a:solidFill>
                <a:latin typeface="Titillium Web"/>
                <a:ea typeface="Titillium Web"/>
                <a:cs typeface="Titillium Web"/>
                <a:sym typeface="Titillium Web"/>
              </a:rPr>
              <a:t>4- Called Frank carcinoma once it ruptures the basement membrane.</a:t>
            </a:r>
            <a:endParaRPr sz="1600">
              <a:solidFill>
                <a:schemeClr val="dk1"/>
              </a:solidFill>
              <a:latin typeface="Titillium Web"/>
              <a:ea typeface="Titillium Web"/>
              <a:cs typeface="Titillium Web"/>
              <a:sym typeface="Titillium Web"/>
            </a:endParaRPr>
          </a:p>
          <a:p>
            <a:pPr indent="-228600" lvl="0" marL="457200" rtl="0" algn="l">
              <a:lnSpc>
                <a:spcPct val="115000"/>
              </a:lnSpc>
              <a:spcBef>
                <a:spcPts val="0"/>
              </a:spcBef>
              <a:spcAft>
                <a:spcPts val="0"/>
              </a:spcAft>
              <a:buClr>
                <a:schemeClr val="dk1"/>
              </a:buClr>
              <a:buSzPts val="1600"/>
              <a:buFont typeface="Titillium Web"/>
              <a:buNone/>
            </a:pPr>
            <a:r>
              <a:rPr lang="en" sz="1600">
                <a:solidFill>
                  <a:schemeClr val="dk1"/>
                </a:solidFill>
                <a:latin typeface="Titillium Web"/>
                <a:ea typeface="Titillium Web"/>
                <a:cs typeface="Titillium Web"/>
                <a:sym typeface="Titillium Web"/>
              </a:rPr>
              <a:t>5-</a:t>
            </a:r>
            <a:r>
              <a:rPr lang="en" sz="1600">
                <a:solidFill>
                  <a:srgbClr val="980000"/>
                </a:solidFill>
                <a:latin typeface="Titillium Web"/>
                <a:ea typeface="Titillium Web"/>
                <a:cs typeface="Titillium Web"/>
                <a:sym typeface="Titillium Web"/>
              </a:rPr>
              <a:t> </a:t>
            </a:r>
            <a:r>
              <a:rPr b="1" lang="en" sz="1600">
                <a:solidFill>
                  <a:srgbClr val="FF0000"/>
                </a:solidFill>
                <a:latin typeface="Titillium Web"/>
                <a:ea typeface="Titillium Web"/>
                <a:cs typeface="Titillium Web"/>
                <a:sym typeface="Titillium Web"/>
              </a:rPr>
              <a:t>Lepidic</a:t>
            </a:r>
            <a:r>
              <a:rPr lang="en" sz="1600">
                <a:solidFill>
                  <a:srgbClr val="FF0000"/>
                </a:solidFill>
                <a:latin typeface="Titillium Web"/>
                <a:ea typeface="Titillium Web"/>
                <a:cs typeface="Titillium Web"/>
                <a:sym typeface="Titillium Web"/>
              </a:rPr>
              <a:t> </a:t>
            </a:r>
            <a:r>
              <a:rPr lang="en" sz="1600">
                <a:solidFill>
                  <a:schemeClr val="dk1"/>
                </a:solidFill>
                <a:latin typeface="Titillium Web"/>
                <a:ea typeface="Titillium Web"/>
                <a:cs typeface="Titillium Web"/>
                <a:sym typeface="Titillium Web"/>
              </a:rPr>
              <a:t>pattern of growth. But once </a:t>
            </a:r>
            <a:r>
              <a:rPr lang="en" sz="1600">
                <a:solidFill>
                  <a:srgbClr val="FF0000"/>
                </a:solidFill>
                <a:latin typeface="Titillium Web"/>
                <a:ea typeface="Titillium Web"/>
                <a:cs typeface="Titillium Web"/>
                <a:sym typeface="Titillium Web"/>
              </a:rPr>
              <a:t>invasive </a:t>
            </a:r>
            <a:r>
              <a:rPr lang="en" sz="1600">
                <a:solidFill>
                  <a:schemeClr val="dk1"/>
                </a:solidFill>
                <a:latin typeface="Titillium Web"/>
                <a:ea typeface="Titillium Web"/>
                <a:cs typeface="Titillium Web"/>
                <a:sym typeface="Titillium Web"/>
              </a:rPr>
              <a:t>(&gt;3cm) it forms </a:t>
            </a:r>
            <a:r>
              <a:rPr lang="en" sz="1600">
                <a:solidFill>
                  <a:srgbClr val="FF0000"/>
                </a:solidFill>
                <a:latin typeface="Titillium Web"/>
                <a:ea typeface="Titillium Web"/>
                <a:cs typeface="Titillium Web"/>
                <a:sym typeface="Titillium Web"/>
              </a:rPr>
              <a:t>desmoplasia </a:t>
            </a:r>
            <a:r>
              <a:rPr lang="en" sz="1600">
                <a:solidFill>
                  <a:schemeClr val="dk1"/>
                </a:solidFill>
                <a:latin typeface="Titillium Web"/>
                <a:ea typeface="Titillium Web"/>
                <a:cs typeface="Titillium Web"/>
                <a:sym typeface="Titillium Web"/>
              </a:rPr>
              <a:t>(fibrosis).</a:t>
            </a:r>
            <a:endParaRPr sz="1600">
              <a:solidFill>
                <a:schemeClr val="dk1"/>
              </a:solidFill>
              <a:latin typeface="Titillium Web"/>
              <a:ea typeface="Titillium Web"/>
              <a:cs typeface="Titillium Web"/>
              <a:sym typeface="Titillium Web"/>
            </a:endParaRPr>
          </a:p>
          <a:p>
            <a:pPr indent="-228600" lvl="0" marL="457200" rtl="0" algn="l">
              <a:lnSpc>
                <a:spcPct val="115000"/>
              </a:lnSpc>
              <a:spcBef>
                <a:spcPts val="0"/>
              </a:spcBef>
              <a:spcAft>
                <a:spcPts val="0"/>
              </a:spcAft>
              <a:buClr>
                <a:schemeClr val="dk1"/>
              </a:buClr>
              <a:buSzPts val="1600"/>
              <a:buFont typeface="Titillium Web"/>
              <a:buNone/>
            </a:pPr>
            <a:r>
              <a:rPr lang="en" sz="1600">
                <a:solidFill>
                  <a:schemeClr val="dk1"/>
                </a:solidFill>
                <a:latin typeface="Titillium Web"/>
                <a:ea typeface="Titillium Web"/>
                <a:cs typeface="Titillium Web"/>
                <a:sym typeface="Titillium Web"/>
              </a:rPr>
              <a:t>6- 25% of patients have a mutation in </a:t>
            </a:r>
            <a:r>
              <a:rPr lang="en" sz="1600">
                <a:solidFill>
                  <a:srgbClr val="FF0000"/>
                </a:solidFill>
                <a:latin typeface="Titillium Web"/>
                <a:ea typeface="Titillium Web"/>
                <a:cs typeface="Titillium Web"/>
                <a:sym typeface="Titillium Web"/>
              </a:rPr>
              <a:t>EGFR gene</a:t>
            </a:r>
            <a:r>
              <a:rPr lang="en" sz="1600">
                <a:solidFill>
                  <a:schemeClr val="dk1"/>
                </a:solidFill>
                <a:latin typeface="Titillium Web"/>
                <a:ea typeface="Titillium Web"/>
                <a:cs typeface="Titillium Web"/>
                <a:sym typeface="Titillium Web"/>
              </a:rPr>
              <a:t> (Tyrosine kinase inhibitors used against it—targeted).</a:t>
            </a:r>
            <a:endParaRPr sz="1600">
              <a:solidFill>
                <a:schemeClr val="dk1"/>
              </a:solidFill>
              <a:latin typeface="Titillium Web"/>
              <a:ea typeface="Titillium Web"/>
              <a:cs typeface="Titillium Web"/>
              <a:sym typeface="Titillium Web"/>
            </a:endParaRPr>
          </a:p>
          <a:p>
            <a:pPr indent="-228600" lvl="0" marL="457200" rtl="0" algn="l">
              <a:lnSpc>
                <a:spcPct val="115000"/>
              </a:lnSpc>
              <a:spcBef>
                <a:spcPts val="0"/>
              </a:spcBef>
              <a:spcAft>
                <a:spcPts val="0"/>
              </a:spcAft>
              <a:buClr>
                <a:schemeClr val="dk1"/>
              </a:buClr>
              <a:buSzPts val="1000"/>
              <a:buFont typeface="Titillium Web"/>
              <a:buNone/>
            </a:pPr>
            <a:r>
              <a:rPr lang="en" sz="1000">
                <a:solidFill>
                  <a:schemeClr val="dk1"/>
                </a:solidFill>
                <a:latin typeface="Titillium Web"/>
                <a:ea typeface="Titillium Web"/>
                <a:cs typeface="Titillium Web"/>
                <a:sym typeface="Titillium Web"/>
              </a:rPr>
              <a:t>Others: anti-ALK , anti-CD20 (B cell marker—&gt;rituximab).</a:t>
            </a:r>
            <a:endParaRPr sz="1600">
              <a:solidFill>
                <a:schemeClr val="dk1"/>
              </a:solidFill>
              <a:latin typeface="Titillium Web"/>
              <a:ea typeface="Titillium Web"/>
              <a:cs typeface="Titillium Web"/>
              <a:sym typeface="Titillium Web"/>
            </a:endParaRPr>
          </a:p>
          <a:p>
            <a:pPr indent="0" lvl="0" marL="0" rtl="0" algn="l">
              <a:spcBef>
                <a:spcPts val="1200"/>
              </a:spcBef>
              <a:spcAft>
                <a:spcPts val="1200"/>
              </a:spcAft>
              <a:buNone/>
            </a:pPr>
            <a:r>
              <a:t/>
            </a:r>
            <a:endParaRPr sz="600">
              <a:solidFill>
                <a:srgbClr val="CC0000"/>
              </a:solidFill>
            </a:endParaRPr>
          </a:p>
        </p:txBody>
      </p:sp>
      <p:pic>
        <p:nvPicPr>
          <p:cNvPr id="1495" name="Google Shape;1495;p66"/>
          <p:cNvPicPr preferRelativeResize="0"/>
          <p:nvPr/>
        </p:nvPicPr>
        <p:blipFill>
          <a:blip r:embed="rId3">
            <a:alphaModFix/>
          </a:blip>
          <a:stretch>
            <a:fillRect/>
          </a:stretch>
        </p:blipFill>
        <p:spPr>
          <a:xfrm>
            <a:off x="3950725" y="1741648"/>
            <a:ext cx="1581300" cy="1937300"/>
          </a:xfrm>
          <a:prstGeom prst="rect">
            <a:avLst/>
          </a:prstGeom>
          <a:noFill/>
          <a:ln>
            <a:noFill/>
          </a:ln>
        </p:spPr>
      </p:pic>
      <p:pic>
        <p:nvPicPr>
          <p:cNvPr id="1496" name="Google Shape;1496;p66"/>
          <p:cNvPicPr preferRelativeResize="0"/>
          <p:nvPr/>
        </p:nvPicPr>
        <p:blipFill>
          <a:blip r:embed="rId4">
            <a:alphaModFix/>
          </a:blip>
          <a:stretch>
            <a:fillRect/>
          </a:stretch>
        </p:blipFill>
        <p:spPr>
          <a:xfrm>
            <a:off x="5532022" y="1848900"/>
            <a:ext cx="2211573" cy="1490871"/>
          </a:xfrm>
          <a:prstGeom prst="rect">
            <a:avLst/>
          </a:prstGeom>
          <a:noFill/>
          <a:ln>
            <a:noFill/>
          </a:ln>
        </p:spPr>
      </p:pic>
      <p:pic>
        <p:nvPicPr>
          <p:cNvPr id="1497" name="Google Shape;1497;p66"/>
          <p:cNvPicPr preferRelativeResize="0"/>
          <p:nvPr/>
        </p:nvPicPr>
        <p:blipFill>
          <a:blip r:embed="rId5">
            <a:alphaModFix/>
          </a:blip>
          <a:stretch>
            <a:fillRect/>
          </a:stretch>
        </p:blipFill>
        <p:spPr>
          <a:xfrm>
            <a:off x="2398834" y="9124800"/>
            <a:ext cx="2211576" cy="153109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1" name="Shape 1501"/>
        <p:cNvGrpSpPr/>
        <p:nvPr/>
      </p:nvGrpSpPr>
      <p:grpSpPr>
        <a:xfrm>
          <a:off x="0" y="0"/>
          <a:ext cx="0" cy="0"/>
          <a:chOff x="0" y="0"/>
          <a:chExt cx="0" cy="0"/>
        </a:xfrm>
      </p:grpSpPr>
      <p:sp>
        <p:nvSpPr>
          <p:cNvPr id="1502" name="Google Shape;1502;p67"/>
          <p:cNvSpPr txBox="1"/>
          <p:nvPr>
            <p:ph type="title"/>
          </p:nvPr>
        </p:nvSpPr>
        <p:spPr>
          <a:xfrm>
            <a:off x="624150" y="635828"/>
            <a:ext cx="6752700" cy="1391400"/>
          </a:xfrm>
          <a:prstGeom prst="rect">
            <a:avLst/>
          </a:prstGeom>
        </p:spPr>
        <p:txBody>
          <a:bodyPr anchorCtr="0" anchor="t" bIns="107175" lIns="107175" spcFirstLastPara="1" rIns="107175" wrap="square" tIns="107175">
            <a:noAutofit/>
          </a:bodyPr>
          <a:lstStyle/>
          <a:p>
            <a:pPr indent="0" lvl="0" marL="0" rtl="0" algn="ctr">
              <a:spcBef>
                <a:spcPts val="0"/>
              </a:spcBef>
              <a:spcAft>
                <a:spcPts val="0"/>
              </a:spcAft>
              <a:buNone/>
            </a:pPr>
            <a:r>
              <a:rPr lang="en" sz="2900"/>
              <a:t>Dr. Al-Rikabi’s Notes</a:t>
            </a:r>
            <a:endParaRPr sz="2900"/>
          </a:p>
          <a:p>
            <a:pPr indent="0" lvl="0" marL="0" rtl="0" algn="ctr">
              <a:spcBef>
                <a:spcPts val="0"/>
              </a:spcBef>
              <a:spcAft>
                <a:spcPts val="0"/>
              </a:spcAft>
              <a:buNone/>
            </a:pPr>
            <a:r>
              <a:rPr lang="en" sz="2000"/>
              <a:t>(</a:t>
            </a:r>
            <a:r>
              <a:rPr lang="en" sz="2000"/>
              <a:t>Small cell (Oat cell) carcinoma</a:t>
            </a:r>
            <a:r>
              <a:rPr lang="en" sz="2000"/>
              <a:t>)</a:t>
            </a:r>
            <a:endParaRPr sz="2000"/>
          </a:p>
          <a:p>
            <a:pPr indent="0" lvl="0" marL="0" rtl="0" algn="ctr">
              <a:spcBef>
                <a:spcPts val="0"/>
              </a:spcBef>
              <a:spcAft>
                <a:spcPts val="0"/>
              </a:spcAft>
              <a:buNone/>
            </a:pPr>
            <a:r>
              <a:t/>
            </a:r>
            <a:endParaRPr sz="2900"/>
          </a:p>
          <a:p>
            <a:pPr indent="0" lvl="0" marL="0" rtl="0" algn="ctr">
              <a:spcBef>
                <a:spcPts val="0"/>
              </a:spcBef>
              <a:spcAft>
                <a:spcPts val="0"/>
              </a:spcAft>
              <a:buNone/>
            </a:pPr>
            <a:r>
              <a:t/>
            </a:r>
            <a:endParaRPr sz="2900"/>
          </a:p>
        </p:txBody>
      </p:sp>
      <p:graphicFrame>
        <p:nvGraphicFramePr>
          <p:cNvPr id="1503" name="Google Shape;1503;p67"/>
          <p:cNvGraphicFramePr/>
          <p:nvPr/>
        </p:nvGraphicFramePr>
        <p:xfrm>
          <a:off x="0" y="1682613"/>
          <a:ext cx="3000000" cy="3000000"/>
        </p:xfrm>
        <a:graphic>
          <a:graphicData uri="http://schemas.openxmlformats.org/drawingml/2006/table">
            <a:tbl>
              <a:tblPr>
                <a:noFill/>
                <a:tableStyleId>{954DB247-0E02-47D5-8BC6-BCBE6EABF015}</a:tableStyleId>
              </a:tblPr>
              <a:tblGrid>
                <a:gridCol w="2854850"/>
                <a:gridCol w="5146150"/>
              </a:tblGrid>
              <a:tr h="3757475">
                <a:tc>
                  <a:txBody>
                    <a:bodyPr/>
                    <a:lstStyle/>
                    <a:p>
                      <a:pPr indent="0" lvl="0" marL="0" rtl="0" algn="ctr">
                        <a:spcBef>
                          <a:spcPts val="0"/>
                        </a:spcBef>
                        <a:spcAft>
                          <a:spcPts val="0"/>
                        </a:spcAft>
                        <a:buNone/>
                      </a:pPr>
                      <a:r>
                        <a:rPr lang="en" sz="3600">
                          <a:solidFill>
                            <a:srgbClr val="FFFFFF"/>
                          </a:solidFill>
                          <a:latin typeface="Titillium Web"/>
                          <a:ea typeface="Titillium Web"/>
                          <a:cs typeface="Titillium Web"/>
                          <a:sym typeface="Titillium Web"/>
                        </a:rPr>
                        <a:t>Presentation</a:t>
                      </a:r>
                      <a:endParaRPr sz="3600">
                        <a:solidFill>
                          <a:srgbClr val="FFFFFF"/>
                        </a:solidFill>
                        <a:latin typeface="Titillium Web"/>
                        <a:ea typeface="Titillium Web"/>
                        <a:cs typeface="Titillium Web"/>
                        <a:sym typeface="Titillium Web"/>
                      </a:endParaRPr>
                    </a:p>
                  </a:txBody>
                  <a:tcPr marT="91425" marB="91425" marR="91425" marL="91425" anchor="ctr">
                    <a:lnL cap="flat" cmpd="sng" w="9525">
                      <a:solidFill>
                        <a:srgbClr val="FBFBFB"/>
                      </a:solidFill>
                      <a:prstDash val="solid"/>
                      <a:round/>
                      <a:headEnd len="sm" w="sm" type="none"/>
                      <a:tailEnd len="sm" w="sm" type="none"/>
                    </a:lnL>
                    <a:lnR cap="flat" cmpd="sng" w="9525">
                      <a:solidFill>
                        <a:srgbClr val="FBFBFB"/>
                      </a:solidFill>
                      <a:prstDash val="solid"/>
                      <a:round/>
                      <a:headEnd len="sm" w="sm" type="none"/>
                      <a:tailEnd len="sm" w="sm" type="none"/>
                    </a:lnR>
                    <a:lnT cap="flat" cmpd="sng" w="9525">
                      <a:solidFill>
                        <a:srgbClr val="FBFBFB"/>
                      </a:solidFill>
                      <a:prstDash val="solid"/>
                      <a:round/>
                      <a:headEnd len="sm" w="sm" type="none"/>
                      <a:tailEnd len="sm" w="sm" type="none"/>
                    </a:lnT>
                    <a:lnB cap="flat" cmpd="sng" w="9525">
                      <a:solidFill>
                        <a:srgbClr val="FBFBFB"/>
                      </a:solidFill>
                      <a:prstDash val="solid"/>
                      <a:round/>
                      <a:headEnd len="sm" w="sm" type="none"/>
                      <a:tailEnd len="sm" w="sm" type="none"/>
                    </a:lnB>
                    <a:solidFill>
                      <a:schemeClr val="accent4"/>
                    </a:solidFill>
                  </a:tcPr>
                </a:tc>
                <a:tc>
                  <a:txBody>
                    <a:bodyPr/>
                    <a:lstStyle/>
                    <a:p>
                      <a:pPr indent="-330200" lvl="1" marL="914400" rtl="0" algn="l">
                        <a:spcBef>
                          <a:spcPts val="0"/>
                        </a:spcBef>
                        <a:spcAft>
                          <a:spcPts val="0"/>
                        </a:spcAft>
                        <a:buSzPts val="1600"/>
                        <a:buFont typeface="Titillium Web"/>
                        <a:buChar char="◇"/>
                      </a:pPr>
                      <a:r>
                        <a:rPr lang="en" sz="1600">
                          <a:latin typeface="Titillium Web"/>
                          <a:ea typeface="Titillium Web"/>
                          <a:cs typeface="Titillium Web"/>
                          <a:sym typeface="Titillium Web"/>
                        </a:rPr>
                        <a:t>Poorly differentiated tumor, Arises from the </a:t>
                      </a:r>
                      <a:r>
                        <a:rPr b="1" lang="en" sz="1600">
                          <a:solidFill>
                            <a:srgbClr val="FF0000"/>
                          </a:solidFill>
                          <a:latin typeface="Titillium Web"/>
                          <a:ea typeface="Titillium Web"/>
                          <a:cs typeface="Titillium Web"/>
                          <a:sym typeface="Titillium Web"/>
                        </a:rPr>
                        <a:t>neuroendocrine</a:t>
                      </a:r>
                      <a:r>
                        <a:rPr lang="en" sz="1600">
                          <a:solidFill>
                            <a:srgbClr val="FF0000"/>
                          </a:solidFill>
                          <a:latin typeface="Titillium Web"/>
                          <a:ea typeface="Titillium Web"/>
                          <a:cs typeface="Titillium Web"/>
                          <a:sym typeface="Titillium Web"/>
                        </a:rPr>
                        <a:t> </a:t>
                      </a:r>
                      <a:r>
                        <a:rPr lang="en" sz="1600">
                          <a:latin typeface="Titillium Web"/>
                          <a:ea typeface="Titillium Web"/>
                          <a:cs typeface="Titillium Web"/>
                          <a:sym typeface="Titillium Web"/>
                        </a:rPr>
                        <a:t>cells in the walls of bronchi.</a:t>
                      </a:r>
                      <a:endParaRPr sz="1600">
                        <a:latin typeface="Titillium Web"/>
                        <a:ea typeface="Titillium Web"/>
                        <a:cs typeface="Titillium Web"/>
                        <a:sym typeface="Titillium Web"/>
                      </a:endParaRPr>
                    </a:p>
                    <a:p>
                      <a:pPr indent="-330200" lvl="1" marL="914400" rtl="0" algn="l">
                        <a:lnSpc>
                          <a:spcPct val="115000"/>
                        </a:lnSpc>
                        <a:spcBef>
                          <a:spcPts val="0"/>
                        </a:spcBef>
                        <a:spcAft>
                          <a:spcPts val="0"/>
                        </a:spcAft>
                        <a:buSzPts val="1600"/>
                        <a:buFont typeface="Titillium Web"/>
                        <a:buChar char="◇"/>
                      </a:pPr>
                      <a:r>
                        <a:rPr lang="en" sz="1600">
                          <a:latin typeface="Titillium Web"/>
                          <a:ea typeface="Titillium Web"/>
                          <a:cs typeface="Titillium Web"/>
                          <a:sym typeface="Titillium Web"/>
                        </a:rPr>
                        <a:t>Inappropriate hormone secretions. (paraneoplastic syndrome secondary to ACTH secretion) </a:t>
                      </a:r>
                      <a:br>
                        <a:rPr lang="en" sz="1600">
                          <a:latin typeface="Titillium Web"/>
                          <a:ea typeface="Titillium Web"/>
                          <a:cs typeface="Titillium Web"/>
                          <a:sym typeface="Titillium Web"/>
                        </a:rPr>
                      </a:br>
                      <a:r>
                        <a:rPr lang="en" sz="1600">
                          <a:solidFill>
                            <a:srgbClr val="FF0000"/>
                          </a:solidFill>
                          <a:latin typeface="Titillium Web"/>
                          <a:ea typeface="Titillium Web"/>
                          <a:cs typeface="Titillium Web"/>
                          <a:sym typeface="Titillium Web"/>
                        </a:rPr>
                        <a:t>ACTH</a:t>
                      </a:r>
                      <a:r>
                        <a:rPr lang="en" sz="1600">
                          <a:latin typeface="Titillium Web"/>
                          <a:ea typeface="Titillium Web"/>
                          <a:cs typeface="Titillium Web"/>
                          <a:sym typeface="Titillium Web"/>
                        </a:rPr>
                        <a:t>: Adrenocorticotropic hormone (usually from the pituitary)—&gt;stimulates adrenal cortex to release. </a:t>
                      </a:r>
                      <a:br>
                        <a:rPr lang="en" sz="1600">
                          <a:latin typeface="Titillium Web"/>
                          <a:ea typeface="Titillium Web"/>
                          <a:cs typeface="Titillium Web"/>
                          <a:sym typeface="Titillium Web"/>
                        </a:rPr>
                      </a:br>
                      <a:r>
                        <a:rPr lang="en" sz="1600">
                          <a:solidFill>
                            <a:srgbClr val="FF0000"/>
                          </a:solidFill>
                          <a:latin typeface="Titillium Web"/>
                          <a:ea typeface="Titillium Web"/>
                          <a:cs typeface="Titillium Web"/>
                          <a:sym typeface="Titillium Web"/>
                        </a:rPr>
                        <a:t>Cortisone ADH</a:t>
                      </a:r>
                      <a:r>
                        <a:rPr lang="en" sz="1600">
                          <a:latin typeface="Titillium Web"/>
                          <a:ea typeface="Titillium Web"/>
                          <a:cs typeface="Titillium Web"/>
                          <a:sym typeface="Titillium Web"/>
                        </a:rPr>
                        <a:t>: Anti-Diuretic hormone.</a:t>
                      </a:r>
                      <a:endParaRPr sz="1600">
                        <a:latin typeface="Titillium Web"/>
                        <a:ea typeface="Titillium Web"/>
                        <a:cs typeface="Titillium Web"/>
                        <a:sym typeface="Titillium Web"/>
                      </a:endParaRPr>
                    </a:p>
                    <a:p>
                      <a:pPr indent="-330200" lvl="1" marL="914400" rtl="0" algn="l">
                        <a:lnSpc>
                          <a:spcPct val="115000"/>
                        </a:lnSpc>
                        <a:spcBef>
                          <a:spcPts val="0"/>
                        </a:spcBef>
                        <a:spcAft>
                          <a:spcPts val="0"/>
                        </a:spcAft>
                        <a:buSzPts val="1600"/>
                        <a:buFont typeface="Titillium Web"/>
                        <a:buChar char="◇"/>
                      </a:pPr>
                      <a:r>
                        <a:rPr lang="en" sz="1600">
                          <a:latin typeface="Titillium Web"/>
                          <a:ea typeface="Titillium Web"/>
                          <a:cs typeface="Titillium Web"/>
                          <a:sym typeface="Titillium Web"/>
                        </a:rPr>
                        <a:t>The tumor secretes a protein similar to the structure of ACTH, does the same effect.</a:t>
                      </a:r>
                      <a:endParaRPr sz="1600">
                        <a:latin typeface="Titillium Web"/>
                        <a:ea typeface="Titillium Web"/>
                        <a:cs typeface="Titillium Web"/>
                        <a:sym typeface="Titillium Web"/>
                      </a:endParaRPr>
                    </a:p>
                    <a:p>
                      <a:pPr indent="-330200" lvl="1" marL="914400" rtl="0" algn="l">
                        <a:lnSpc>
                          <a:spcPct val="115000"/>
                        </a:lnSpc>
                        <a:spcBef>
                          <a:spcPts val="0"/>
                        </a:spcBef>
                        <a:spcAft>
                          <a:spcPts val="0"/>
                        </a:spcAft>
                        <a:buSzPts val="1600"/>
                        <a:buFont typeface="Titillium Web"/>
                        <a:buChar char="◇"/>
                      </a:pPr>
                      <a:r>
                        <a:rPr lang="en" sz="1600">
                          <a:latin typeface="Titillium Web"/>
                          <a:ea typeface="Titillium Web"/>
                          <a:cs typeface="Titillium Web"/>
                          <a:sym typeface="Titillium Web"/>
                        </a:rPr>
                        <a:t>It is more present in smokers.</a:t>
                      </a:r>
                      <a:endParaRPr sz="1600">
                        <a:latin typeface="Titillium Web"/>
                        <a:ea typeface="Titillium Web"/>
                        <a:cs typeface="Titillium Web"/>
                        <a:sym typeface="Titillium Web"/>
                      </a:endParaRPr>
                    </a:p>
                    <a:p>
                      <a:pPr indent="-330200" lvl="1" marL="914400" rtl="0" algn="l">
                        <a:lnSpc>
                          <a:spcPct val="115000"/>
                        </a:lnSpc>
                        <a:spcBef>
                          <a:spcPts val="0"/>
                        </a:spcBef>
                        <a:spcAft>
                          <a:spcPts val="0"/>
                        </a:spcAft>
                        <a:buSzPts val="1600"/>
                        <a:buFont typeface="Titillium Web"/>
                        <a:buChar char="◇"/>
                      </a:pPr>
                      <a:r>
                        <a:rPr lang="en" sz="1600">
                          <a:latin typeface="Titillium Web"/>
                          <a:ea typeface="Titillium Web"/>
                          <a:cs typeface="Titillium Web"/>
                          <a:sym typeface="Titillium Web"/>
                        </a:rPr>
                        <a:t>Not treated with surgery (already metastasized).</a:t>
                      </a:r>
                      <a:endParaRPr sz="1600">
                        <a:latin typeface="Titillium Web"/>
                        <a:ea typeface="Titillium Web"/>
                        <a:cs typeface="Titillium Web"/>
                        <a:sym typeface="Titillium Web"/>
                      </a:endParaRPr>
                    </a:p>
                    <a:p>
                      <a:pPr indent="-330200" lvl="1" marL="914400" rtl="0" algn="l">
                        <a:lnSpc>
                          <a:spcPct val="115000"/>
                        </a:lnSpc>
                        <a:spcBef>
                          <a:spcPts val="0"/>
                        </a:spcBef>
                        <a:spcAft>
                          <a:spcPts val="0"/>
                        </a:spcAft>
                        <a:buSzPts val="1600"/>
                        <a:buFont typeface="Titillium Web"/>
                        <a:buChar char="◇"/>
                      </a:pPr>
                      <a:r>
                        <a:rPr lang="en" sz="1600">
                          <a:latin typeface="Titillium Web"/>
                          <a:ea typeface="Titillium Web"/>
                          <a:cs typeface="Titillium Web"/>
                          <a:sym typeface="Titillium Web"/>
                        </a:rPr>
                        <a:t>Chemotherapy is used for treatment.</a:t>
                      </a:r>
                      <a:endParaRPr sz="1600">
                        <a:latin typeface="Titillium Web"/>
                        <a:ea typeface="Titillium Web"/>
                        <a:cs typeface="Titillium Web"/>
                        <a:sym typeface="Titillium Web"/>
                      </a:endParaRPr>
                    </a:p>
                  </a:txBody>
                  <a:tcPr marT="91425" marB="91425" marR="91425" marL="91425">
                    <a:lnL cap="flat" cmpd="sng" w="9525">
                      <a:solidFill>
                        <a:srgbClr val="FBFBFB"/>
                      </a:solidFill>
                      <a:prstDash val="solid"/>
                      <a:round/>
                      <a:headEnd len="sm" w="sm" type="none"/>
                      <a:tailEnd len="sm" w="sm" type="none"/>
                    </a:lnL>
                    <a:lnR cap="flat" cmpd="sng" w="9525">
                      <a:solidFill>
                        <a:srgbClr val="FBFBFB"/>
                      </a:solidFill>
                      <a:prstDash val="solid"/>
                      <a:round/>
                      <a:headEnd len="sm" w="sm" type="none"/>
                      <a:tailEnd len="sm" w="sm" type="none"/>
                    </a:lnR>
                    <a:lnT cap="flat" cmpd="sng" w="9525">
                      <a:solidFill>
                        <a:srgbClr val="FBFBFB"/>
                      </a:solidFill>
                      <a:prstDash val="solid"/>
                      <a:round/>
                      <a:headEnd len="sm" w="sm" type="none"/>
                      <a:tailEnd len="sm" w="sm" type="none"/>
                    </a:lnT>
                    <a:lnB cap="flat" cmpd="sng" w="9525">
                      <a:solidFill>
                        <a:srgbClr val="FBFBFB"/>
                      </a:solidFill>
                      <a:prstDash val="solid"/>
                      <a:round/>
                      <a:headEnd len="sm" w="sm" type="none"/>
                      <a:tailEnd len="sm" w="sm" type="none"/>
                    </a:lnB>
                    <a:solidFill>
                      <a:schemeClr val="lt2"/>
                    </a:solidFill>
                  </a:tcPr>
                </a:tc>
              </a:tr>
              <a:tr h="1281225">
                <a:tc>
                  <a:txBody>
                    <a:bodyPr/>
                    <a:lstStyle/>
                    <a:p>
                      <a:pPr indent="0" lvl="0" marL="0" rtl="0" algn="ctr">
                        <a:spcBef>
                          <a:spcPts val="0"/>
                        </a:spcBef>
                        <a:spcAft>
                          <a:spcPts val="0"/>
                        </a:spcAft>
                        <a:buNone/>
                      </a:pPr>
                      <a:r>
                        <a:rPr lang="en" sz="3600">
                          <a:solidFill>
                            <a:srgbClr val="FFFFFF"/>
                          </a:solidFill>
                          <a:latin typeface="Titillium Web"/>
                          <a:ea typeface="Titillium Web"/>
                          <a:cs typeface="Titillium Web"/>
                          <a:sym typeface="Titillium Web"/>
                        </a:rPr>
                        <a:t>Syndromes</a:t>
                      </a:r>
                      <a:endParaRPr sz="3600">
                        <a:solidFill>
                          <a:srgbClr val="FFFFFF"/>
                        </a:solidFill>
                        <a:latin typeface="Titillium Web"/>
                        <a:ea typeface="Titillium Web"/>
                        <a:cs typeface="Titillium Web"/>
                        <a:sym typeface="Titillium Web"/>
                      </a:endParaRPr>
                    </a:p>
                  </a:txBody>
                  <a:tcPr marT="91425" marB="91425" marR="91425" marL="91425" anchor="ctr">
                    <a:lnL cap="flat" cmpd="sng" w="9525">
                      <a:solidFill>
                        <a:srgbClr val="FBFBFB"/>
                      </a:solidFill>
                      <a:prstDash val="solid"/>
                      <a:round/>
                      <a:headEnd len="sm" w="sm" type="none"/>
                      <a:tailEnd len="sm" w="sm" type="none"/>
                    </a:lnL>
                    <a:lnR cap="flat" cmpd="sng" w="9525">
                      <a:solidFill>
                        <a:srgbClr val="FBFBFB"/>
                      </a:solidFill>
                      <a:prstDash val="solid"/>
                      <a:round/>
                      <a:headEnd len="sm" w="sm" type="none"/>
                      <a:tailEnd len="sm" w="sm" type="none"/>
                    </a:lnR>
                    <a:lnT cap="flat" cmpd="sng" w="9525">
                      <a:solidFill>
                        <a:srgbClr val="FBFBFB"/>
                      </a:solidFill>
                      <a:prstDash val="solid"/>
                      <a:round/>
                      <a:headEnd len="sm" w="sm" type="none"/>
                      <a:tailEnd len="sm" w="sm" type="none"/>
                    </a:lnT>
                    <a:lnB cap="flat" cmpd="sng" w="9525">
                      <a:solidFill>
                        <a:srgbClr val="FBFBFB"/>
                      </a:solidFill>
                      <a:prstDash val="solid"/>
                      <a:round/>
                      <a:headEnd len="sm" w="sm" type="none"/>
                      <a:tailEnd len="sm" w="sm" type="none"/>
                    </a:lnB>
                    <a:solidFill>
                      <a:schemeClr val="accent4"/>
                    </a:solidFill>
                  </a:tcPr>
                </a:tc>
                <a:tc>
                  <a:txBody>
                    <a:bodyPr/>
                    <a:lstStyle/>
                    <a:p>
                      <a:pPr indent="-330200" lvl="1" marL="914400" rtl="0" algn="l">
                        <a:lnSpc>
                          <a:spcPct val="115000"/>
                        </a:lnSpc>
                        <a:spcBef>
                          <a:spcPts val="1200"/>
                        </a:spcBef>
                        <a:spcAft>
                          <a:spcPts val="0"/>
                        </a:spcAft>
                        <a:buSzPts val="1600"/>
                        <a:buFont typeface="Titillium Web"/>
                        <a:buChar char="◇"/>
                      </a:pPr>
                      <a:r>
                        <a:rPr lang="en" sz="1600">
                          <a:solidFill>
                            <a:srgbClr val="FF0000"/>
                          </a:solidFill>
                          <a:latin typeface="Titillium Web"/>
                          <a:ea typeface="Titillium Web"/>
                          <a:cs typeface="Titillium Web"/>
                          <a:sym typeface="Titillium Web"/>
                        </a:rPr>
                        <a:t>ADH </a:t>
                      </a:r>
                      <a:r>
                        <a:rPr lang="en" sz="1600">
                          <a:latin typeface="Titillium Web"/>
                          <a:ea typeface="Titillium Web"/>
                          <a:cs typeface="Titillium Web"/>
                          <a:sym typeface="Titillium Web"/>
                        </a:rPr>
                        <a:t>secretions impair micturition and cause loss of electrolytes leading to </a:t>
                      </a:r>
                      <a:r>
                        <a:rPr b="1" lang="en" sz="1600">
                          <a:solidFill>
                            <a:srgbClr val="FF0000"/>
                          </a:solidFill>
                          <a:latin typeface="Titillium Web"/>
                          <a:ea typeface="Titillium Web"/>
                          <a:cs typeface="Titillium Web"/>
                          <a:sym typeface="Titillium Web"/>
                        </a:rPr>
                        <a:t>hyponatremia</a:t>
                      </a:r>
                      <a:r>
                        <a:rPr lang="en" sz="1600">
                          <a:latin typeface="Titillium Web"/>
                          <a:ea typeface="Titillium Web"/>
                          <a:cs typeface="Titillium Web"/>
                          <a:sym typeface="Titillium Web"/>
                        </a:rPr>
                        <a:t>.</a:t>
                      </a:r>
                      <a:endParaRPr sz="1600">
                        <a:latin typeface="Titillium Web"/>
                        <a:ea typeface="Titillium Web"/>
                        <a:cs typeface="Titillium Web"/>
                        <a:sym typeface="Titillium Web"/>
                      </a:endParaRPr>
                    </a:p>
                    <a:p>
                      <a:pPr indent="-330200" lvl="1" marL="914400" rtl="0" algn="l">
                        <a:lnSpc>
                          <a:spcPct val="115000"/>
                        </a:lnSpc>
                        <a:spcBef>
                          <a:spcPts val="0"/>
                        </a:spcBef>
                        <a:spcAft>
                          <a:spcPts val="0"/>
                        </a:spcAft>
                        <a:buSzPts val="1600"/>
                        <a:buFont typeface="Titillium Web"/>
                        <a:buChar char="◇"/>
                      </a:pPr>
                      <a:r>
                        <a:rPr lang="en" sz="1600">
                          <a:latin typeface="Titillium Web"/>
                          <a:ea typeface="Titillium Web"/>
                          <a:cs typeface="Titillium Web"/>
                          <a:sym typeface="Titillium Web"/>
                        </a:rPr>
                        <a:t>Moonface, Hirsutism &amp; Obesity which are caused by cortisone released from the adrenal cortex.</a:t>
                      </a:r>
                      <a:endParaRPr sz="1600">
                        <a:latin typeface="Titillium Web"/>
                        <a:ea typeface="Titillium Web"/>
                        <a:cs typeface="Titillium Web"/>
                        <a:sym typeface="Titillium Web"/>
                      </a:endParaRPr>
                    </a:p>
                  </a:txBody>
                  <a:tcPr marT="91425" marB="91425" marR="91425" marL="91425">
                    <a:lnL cap="flat" cmpd="sng" w="9525">
                      <a:solidFill>
                        <a:srgbClr val="FBFBFB"/>
                      </a:solidFill>
                      <a:prstDash val="solid"/>
                      <a:round/>
                      <a:headEnd len="sm" w="sm" type="none"/>
                      <a:tailEnd len="sm" w="sm" type="none"/>
                    </a:lnL>
                    <a:lnR cap="flat" cmpd="sng" w="9525">
                      <a:solidFill>
                        <a:srgbClr val="FBFBFB"/>
                      </a:solidFill>
                      <a:prstDash val="solid"/>
                      <a:round/>
                      <a:headEnd len="sm" w="sm" type="none"/>
                      <a:tailEnd len="sm" w="sm" type="none"/>
                    </a:lnR>
                    <a:lnT cap="flat" cmpd="sng" w="9525">
                      <a:solidFill>
                        <a:srgbClr val="FBFBFB"/>
                      </a:solidFill>
                      <a:prstDash val="solid"/>
                      <a:round/>
                      <a:headEnd len="sm" w="sm" type="none"/>
                      <a:tailEnd len="sm" w="sm" type="none"/>
                    </a:lnT>
                    <a:lnB cap="flat" cmpd="sng" w="9525">
                      <a:solidFill>
                        <a:srgbClr val="FBFBFB"/>
                      </a:solidFill>
                      <a:prstDash val="solid"/>
                      <a:round/>
                      <a:headEnd len="sm" w="sm" type="none"/>
                      <a:tailEnd len="sm" w="sm" type="none"/>
                    </a:lnB>
                    <a:solidFill>
                      <a:schemeClr val="lt2"/>
                    </a:solidFill>
                  </a:tcPr>
                </a:tc>
              </a:tr>
            </a:tbl>
          </a:graphicData>
        </a:graphic>
      </p:graphicFrame>
      <p:pic>
        <p:nvPicPr>
          <p:cNvPr id="1504" name="Google Shape;1504;p67"/>
          <p:cNvPicPr preferRelativeResize="0"/>
          <p:nvPr/>
        </p:nvPicPr>
        <p:blipFill>
          <a:blip r:embed="rId3">
            <a:alphaModFix/>
          </a:blip>
          <a:stretch>
            <a:fillRect/>
          </a:stretch>
        </p:blipFill>
        <p:spPr>
          <a:xfrm>
            <a:off x="292650" y="7871146"/>
            <a:ext cx="3193837" cy="1878069"/>
          </a:xfrm>
          <a:prstGeom prst="rect">
            <a:avLst/>
          </a:prstGeom>
          <a:noFill/>
          <a:ln>
            <a:noFill/>
          </a:ln>
        </p:spPr>
      </p:pic>
      <p:pic>
        <p:nvPicPr>
          <p:cNvPr id="1505" name="Google Shape;1505;p67"/>
          <p:cNvPicPr preferRelativeResize="0"/>
          <p:nvPr/>
        </p:nvPicPr>
        <p:blipFill>
          <a:blip r:embed="rId4">
            <a:alphaModFix/>
          </a:blip>
          <a:stretch>
            <a:fillRect/>
          </a:stretch>
        </p:blipFill>
        <p:spPr>
          <a:xfrm>
            <a:off x="3875002" y="7744050"/>
            <a:ext cx="1790841" cy="2275245"/>
          </a:xfrm>
          <a:prstGeom prst="rect">
            <a:avLst/>
          </a:prstGeom>
          <a:noFill/>
          <a:ln>
            <a:noFill/>
          </a:ln>
        </p:spPr>
      </p:pic>
      <p:sp>
        <p:nvSpPr>
          <p:cNvPr id="1506" name="Google Shape;1506;p67"/>
          <p:cNvSpPr txBox="1"/>
          <p:nvPr/>
        </p:nvSpPr>
        <p:spPr>
          <a:xfrm>
            <a:off x="3884233" y="10005105"/>
            <a:ext cx="17907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latin typeface="Titillium Web"/>
                <a:ea typeface="Titillium Web"/>
                <a:cs typeface="Titillium Web"/>
                <a:sym typeface="Titillium Web"/>
              </a:rPr>
              <a:t>Moon face syndrome</a:t>
            </a:r>
            <a:endParaRPr sz="1600">
              <a:latin typeface="Titillium Web"/>
              <a:ea typeface="Titillium Web"/>
              <a:cs typeface="Titillium Web"/>
              <a:sym typeface="Titillium Web"/>
            </a:endParaRPr>
          </a:p>
        </p:txBody>
      </p:sp>
      <p:pic>
        <p:nvPicPr>
          <p:cNvPr id="1507" name="Google Shape;1507;p67"/>
          <p:cNvPicPr preferRelativeResize="0"/>
          <p:nvPr/>
        </p:nvPicPr>
        <p:blipFill>
          <a:blip r:embed="rId5">
            <a:alphaModFix/>
          </a:blip>
          <a:stretch>
            <a:fillRect/>
          </a:stretch>
        </p:blipFill>
        <p:spPr>
          <a:xfrm>
            <a:off x="5998625" y="7713250"/>
            <a:ext cx="2002375" cy="2451776"/>
          </a:xfrm>
          <a:prstGeom prst="rect">
            <a:avLst/>
          </a:prstGeom>
          <a:noFill/>
          <a:ln>
            <a:noFill/>
          </a:ln>
        </p:spPr>
      </p:pic>
      <p:sp>
        <p:nvSpPr>
          <p:cNvPr id="1508" name="Google Shape;1508;p67"/>
          <p:cNvSpPr txBox="1"/>
          <p:nvPr/>
        </p:nvSpPr>
        <p:spPr>
          <a:xfrm>
            <a:off x="6104363" y="10150837"/>
            <a:ext cx="17907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latin typeface="Titillium Web"/>
                <a:ea typeface="Titillium Web"/>
                <a:cs typeface="Titillium Web"/>
                <a:sym typeface="Titillium Web"/>
              </a:rPr>
              <a:t>Metastases</a:t>
            </a:r>
            <a:endParaRPr sz="1600">
              <a:latin typeface="Titillium Web"/>
              <a:ea typeface="Titillium Web"/>
              <a:cs typeface="Titillium Web"/>
              <a:sym typeface="Titillium Web"/>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9" name="Shape 1189"/>
        <p:cNvGrpSpPr/>
        <p:nvPr/>
      </p:nvGrpSpPr>
      <p:grpSpPr>
        <a:xfrm>
          <a:off x="0" y="0"/>
          <a:ext cx="0" cy="0"/>
          <a:chOff x="0" y="0"/>
          <a:chExt cx="0" cy="0"/>
        </a:xfrm>
      </p:grpSpPr>
      <p:sp>
        <p:nvSpPr>
          <p:cNvPr id="1190" name="Google Shape;1190;p41"/>
          <p:cNvSpPr txBox="1"/>
          <p:nvPr>
            <p:ph type="title"/>
          </p:nvPr>
        </p:nvSpPr>
        <p:spPr>
          <a:xfrm>
            <a:off x="1" y="0"/>
            <a:ext cx="5205600" cy="2247000"/>
          </a:xfrm>
          <a:prstGeom prst="rect">
            <a:avLst/>
          </a:prstGeom>
        </p:spPr>
        <p:txBody>
          <a:bodyPr anchorCtr="0" anchor="ctr" bIns="107175" lIns="107175" spcFirstLastPara="1" rIns="107175" wrap="square" tIns="107175">
            <a:noAutofit/>
          </a:bodyPr>
          <a:lstStyle/>
          <a:p>
            <a:pPr indent="0" lvl="0" marL="0" rtl="0" algn="ctr">
              <a:spcBef>
                <a:spcPts val="0"/>
              </a:spcBef>
              <a:spcAft>
                <a:spcPts val="0"/>
              </a:spcAft>
              <a:buNone/>
            </a:pPr>
            <a:r>
              <a:rPr lang="en" sz="3800"/>
              <a:t>INTRODUCTION</a:t>
            </a:r>
            <a:endParaRPr sz="3800"/>
          </a:p>
        </p:txBody>
      </p:sp>
      <p:sp>
        <p:nvSpPr>
          <p:cNvPr id="1191" name="Google Shape;1191;p41"/>
          <p:cNvSpPr txBox="1"/>
          <p:nvPr>
            <p:ph idx="1" type="subTitle"/>
          </p:nvPr>
        </p:nvSpPr>
        <p:spPr>
          <a:xfrm>
            <a:off x="173100" y="1688550"/>
            <a:ext cx="7303200" cy="3298800"/>
          </a:xfrm>
          <a:prstGeom prst="rect">
            <a:avLst/>
          </a:prstGeom>
        </p:spPr>
        <p:txBody>
          <a:bodyPr anchorCtr="0" anchor="ctr" bIns="107175" lIns="107175" spcFirstLastPara="1" rIns="107175" wrap="square" tIns="107175">
            <a:noAutofit/>
          </a:bodyPr>
          <a:lstStyle/>
          <a:p>
            <a:pPr indent="-336550" lvl="0" marL="457200" rtl="0" algn="l">
              <a:spcBef>
                <a:spcPts val="0"/>
              </a:spcBef>
              <a:spcAft>
                <a:spcPts val="0"/>
              </a:spcAft>
              <a:buClr>
                <a:srgbClr val="000000"/>
              </a:buClr>
              <a:buSzPts val="1700"/>
              <a:buAutoNum type="arabicPeriod"/>
            </a:pPr>
            <a:r>
              <a:rPr lang="en" sz="1700">
                <a:solidFill>
                  <a:srgbClr val="000000"/>
                </a:solidFill>
              </a:rPr>
              <a:t>95% of primary lung tumors are carcinomas (epithelial cells)</a:t>
            </a:r>
            <a:endParaRPr sz="1700">
              <a:solidFill>
                <a:srgbClr val="000000"/>
              </a:solidFill>
            </a:endParaRPr>
          </a:p>
          <a:p>
            <a:pPr indent="0" lvl="0" marL="457200" rtl="0" algn="l">
              <a:spcBef>
                <a:spcPts val="0"/>
              </a:spcBef>
              <a:spcAft>
                <a:spcPts val="0"/>
              </a:spcAft>
              <a:buNone/>
            </a:pPr>
            <a:r>
              <a:t/>
            </a:r>
            <a:endParaRPr sz="1700">
              <a:solidFill>
                <a:srgbClr val="000000"/>
              </a:solidFill>
            </a:endParaRPr>
          </a:p>
          <a:p>
            <a:pPr indent="-336550" lvl="0" marL="457200" rtl="0" algn="l">
              <a:spcBef>
                <a:spcPts val="0"/>
              </a:spcBef>
              <a:spcAft>
                <a:spcPts val="0"/>
              </a:spcAft>
              <a:buClr>
                <a:srgbClr val="000000"/>
              </a:buClr>
              <a:buSzPts val="1700"/>
              <a:buAutoNum type="arabicPeriod"/>
            </a:pPr>
            <a:r>
              <a:rPr lang="en" sz="1700">
                <a:solidFill>
                  <a:srgbClr val="000000"/>
                </a:solidFill>
              </a:rPr>
              <a:t>Remaining 5% span a miscellaneous group that includes: carcinoids</a:t>
            </a:r>
            <a:endParaRPr sz="1700">
              <a:solidFill>
                <a:srgbClr val="000000"/>
              </a:solidFill>
            </a:endParaRPr>
          </a:p>
          <a:p>
            <a:pPr indent="-336550" lvl="0" marL="457200" rtl="0" algn="l">
              <a:spcBef>
                <a:spcPts val="0"/>
              </a:spcBef>
              <a:spcAft>
                <a:spcPts val="0"/>
              </a:spcAft>
              <a:buClr>
                <a:srgbClr val="000000"/>
              </a:buClr>
              <a:buSzPts val="1700"/>
              <a:buChar char="●"/>
            </a:pPr>
            <a:r>
              <a:rPr lang="en" sz="1700">
                <a:solidFill>
                  <a:srgbClr val="000000"/>
                </a:solidFill>
              </a:rPr>
              <a:t>mesenchymal malignancies (e.g., fibrosarcoma, leiomyomas)</a:t>
            </a:r>
            <a:endParaRPr sz="1700">
              <a:solidFill>
                <a:srgbClr val="000000"/>
              </a:solidFill>
            </a:endParaRPr>
          </a:p>
          <a:p>
            <a:pPr indent="-336550" lvl="0" marL="457200" rtl="0" algn="l">
              <a:spcBef>
                <a:spcPts val="0"/>
              </a:spcBef>
              <a:spcAft>
                <a:spcPts val="0"/>
              </a:spcAft>
              <a:buClr>
                <a:srgbClr val="000000"/>
              </a:buClr>
              <a:buSzPts val="1700"/>
              <a:buChar char="●"/>
            </a:pPr>
            <a:r>
              <a:rPr lang="en" sz="1700">
                <a:solidFill>
                  <a:srgbClr val="000000"/>
                </a:solidFill>
              </a:rPr>
              <a:t>lymphomas</a:t>
            </a:r>
            <a:endParaRPr sz="1700">
              <a:solidFill>
                <a:srgbClr val="000000"/>
              </a:solidFill>
            </a:endParaRPr>
          </a:p>
          <a:p>
            <a:pPr indent="-336550" lvl="0" marL="457200" rtl="0" algn="l">
              <a:spcBef>
                <a:spcPts val="0"/>
              </a:spcBef>
              <a:spcAft>
                <a:spcPts val="0"/>
              </a:spcAft>
              <a:buClr>
                <a:srgbClr val="000000"/>
              </a:buClr>
              <a:buSzPts val="1700"/>
              <a:buChar char="●"/>
            </a:pPr>
            <a:r>
              <a:rPr lang="en" sz="1700">
                <a:solidFill>
                  <a:srgbClr val="000000"/>
                </a:solidFill>
              </a:rPr>
              <a:t>benign lesions</a:t>
            </a:r>
            <a:endParaRPr sz="1700">
              <a:solidFill>
                <a:srgbClr val="000000"/>
              </a:solidFill>
            </a:endParaRPr>
          </a:p>
          <a:p>
            <a:pPr indent="0" lvl="0" marL="0" rtl="0" algn="l">
              <a:spcBef>
                <a:spcPts val="0"/>
              </a:spcBef>
              <a:spcAft>
                <a:spcPts val="0"/>
              </a:spcAft>
              <a:buNone/>
            </a:pPr>
            <a:r>
              <a:t/>
            </a:r>
            <a:endParaRPr sz="1700">
              <a:solidFill>
                <a:srgbClr val="000000"/>
              </a:solidFill>
            </a:endParaRPr>
          </a:p>
          <a:p>
            <a:pPr indent="-336550" lvl="0" marL="457200" rtl="0" algn="l">
              <a:spcBef>
                <a:spcPts val="0"/>
              </a:spcBef>
              <a:spcAft>
                <a:spcPts val="0"/>
              </a:spcAft>
              <a:buClr>
                <a:srgbClr val="000000"/>
              </a:buClr>
              <a:buSzPts val="1700"/>
              <a:buAutoNum type="arabicPeriod"/>
            </a:pPr>
            <a:r>
              <a:rPr lang="en" sz="1700">
                <a:solidFill>
                  <a:srgbClr val="000000"/>
                </a:solidFill>
              </a:rPr>
              <a:t>Primary lung cancer is a common disease BUT metastatic tumors are more common than the primary tumors</a:t>
            </a:r>
            <a:endParaRPr sz="1700">
              <a:solidFill>
                <a:srgbClr val="000000"/>
              </a:solidFill>
            </a:endParaRPr>
          </a:p>
        </p:txBody>
      </p:sp>
      <p:sp>
        <p:nvSpPr>
          <p:cNvPr id="1192" name="Google Shape;1192;p41"/>
          <p:cNvSpPr/>
          <p:nvPr/>
        </p:nvSpPr>
        <p:spPr>
          <a:xfrm>
            <a:off x="1780844" y="10589674"/>
            <a:ext cx="32616" cy="58748"/>
          </a:xfrm>
          <a:custGeom>
            <a:rect b="b" l="l" r="r" t="t"/>
            <a:pathLst>
              <a:path extrusionOk="0" h="1125" w="1491">
                <a:moveTo>
                  <a:pt x="730" y="0"/>
                </a:moveTo>
                <a:cubicBezTo>
                  <a:pt x="1" y="0"/>
                  <a:pt x="1" y="1125"/>
                  <a:pt x="730" y="1125"/>
                </a:cubicBezTo>
                <a:cubicBezTo>
                  <a:pt x="1490" y="1125"/>
                  <a:pt x="1490"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93" name="Google Shape;1193;p41"/>
          <p:cNvSpPr/>
          <p:nvPr/>
        </p:nvSpPr>
        <p:spPr>
          <a:xfrm>
            <a:off x="1348659" y="10777152"/>
            <a:ext cx="91788" cy="126842"/>
          </a:xfrm>
          <a:custGeom>
            <a:rect b="b" l="l" r="r" t="t"/>
            <a:pathLst>
              <a:path extrusionOk="0" h="2429" w="4196">
                <a:moveTo>
                  <a:pt x="2811" y="0"/>
                </a:moveTo>
                <a:cubicBezTo>
                  <a:pt x="2630" y="0"/>
                  <a:pt x="2449" y="38"/>
                  <a:pt x="2280" y="118"/>
                </a:cubicBezTo>
                <a:cubicBezTo>
                  <a:pt x="1916" y="270"/>
                  <a:pt x="1490" y="209"/>
                  <a:pt x="1125" y="422"/>
                </a:cubicBezTo>
                <a:cubicBezTo>
                  <a:pt x="487" y="757"/>
                  <a:pt x="305" y="1365"/>
                  <a:pt x="213" y="2033"/>
                </a:cubicBezTo>
                <a:cubicBezTo>
                  <a:pt x="122" y="2155"/>
                  <a:pt x="61" y="2276"/>
                  <a:pt x="1" y="2428"/>
                </a:cubicBezTo>
                <a:lnTo>
                  <a:pt x="3679" y="2428"/>
                </a:lnTo>
                <a:cubicBezTo>
                  <a:pt x="4013" y="1881"/>
                  <a:pt x="4195" y="1273"/>
                  <a:pt x="3891" y="635"/>
                </a:cubicBezTo>
                <a:cubicBezTo>
                  <a:pt x="3676" y="226"/>
                  <a:pt x="3247" y="0"/>
                  <a:pt x="281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94" name="Google Shape;1194;p41"/>
          <p:cNvSpPr/>
          <p:nvPr/>
        </p:nvSpPr>
        <p:spPr>
          <a:xfrm>
            <a:off x="1095325" y="10711718"/>
            <a:ext cx="126372" cy="192274"/>
          </a:xfrm>
          <a:custGeom>
            <a:rect b="b" l="l" r="r" t="t"/>
            <a:pathLst>
              <a:path extrusionOk="0" h="3682" w="5777">
                <a:moveTo>
                  <a:pt x="4357" y="0"/>
                </a:moveTo>
                <a:cubicBezTo>
                  <a:pt x="4045" y="0"/>
                  <a:pt x="3730" y="109"/>
                  <a:pt x="3496" y="307"/>
                </a:cubicBezTo>
                <a:cubicBezTo>
                  <a:pt x="3284" y="338"/>
                  <a:pt x="3071" y="429"/>
                  <a:pt x="2858" y="611"/>
                </a:cubicBezTo>
                <a:cubicBezTo>
                  <a:pt x="2037" y="1341"/>
                  <a:pt x="791" y="1523"/>
                  <a:pt x="244" y="2557"/>
                </a:cubicBezTo>
                <a:cubicBezTo>
                  <a:pt x="62" y="2891"/>
                  <a:pt x="1" y="3286"/>
                  <a:pt x="31" y="3681"/>
                </a:cubicBezTo>
                <a:lnTo>
                  <a:pt x="5077" y="3681"/>
                </a:lnTo>
                <a:cubicBezTo>
                  <a:pt x="5654" y="2861"/>
                  <a:pt x="5776" y="1979"/>
                  <a:pt x="5502" y="915"/>
                </a:cubicBezTo>
                <a:cubicBezTo>
                  <a:pt x="5353" y="279"/>
                  <a:pt x="4857" y="0"/>
                  <a:pt x="435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95" name="Google Shape;1195;p41"/>
          <p:cNvSpPr/>
          <p:nvPr/>
        </p:nvSpPr>
        <p:spPr>
          <a:xfrm>
            <a:off x="899194" y="10800861"/>
            <a:ext cx="102900" cy="103135"/>
          </a:xfrm>
          <a:custGeom>
            <a:rect b="b" l="l" r="r" t="t"/>
            <a:pathLst>
              <a:path extrusionOk="0" h="1975" w="4704">
                <a:moveTo>
                  <a:pt x="2949" y="1"/>
                </a:moveTo>
                <a:cubicBezTo>
                  <a:pt x="2639" y="1"/>
                  <a:pt x="2345" y="147"/>
                  <a:pt x="2128" y="485"/>
                </a:cubicBezTo>
                <a:cubicBezTo>
                  <a:pt x="2006" y="546"/>
                  <a:pt x="1885" y="637"/>
                  <a:pt x="1763" y="698"/>
                </a:cubicBezTo>
                <a:cubicBezTo>
                  <a:pt x="1338" y="941"/>
                  <a:pt x="942" y="1184"/>
                  <a:pt x="547" y="1458"/>
                </a:cubicBezTo>
                <a:cubicBezTo>
                  <a:pt x="334" y="1610"/>
                  <a:pt x="152" y="1792"/>
                  <a:pt x="0" y="1974"/>
                </a:cubicBezTo>
                <a:lnTo>
                  <a:pt x="4195" y="1974"/>
                </a:lnTo>
                <a:cubicBezTo>
                  <a:pt x="4256" y="1822"/>
                  <a:pt x="4347" y="1640"/>
                  <a:pt x="4377" y="1518"/>
                </a:cubicBezTo>
                <a:cubicBezTo>
                  <a:pt x="4703" y="628"/>
                  <a:pt x="3987" y="28"/>
                  <a:pt x="3246" y="28"/>
                </a:cubicBezTo>
                <a:cubicBezTo>
                  <a:pt x="3228" y="28"/>
                  <a:pt x="3210" y="28"/>
                  <a:pt x="3192" y="29"/>
                </a:cubicBezTo>
                <a:cubicBezTo>
                  <a:pt x="3111" y="10"/>
                  <a:pt x="3029" y="1"/>
                  <a:pt x="294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96" name="Google Shape;1196;p41"/>
          <p:cNvSpPr txBox="1"/>
          <p:nvPr/>
        </p:nvSpPr>
        <p:spPr>
          <a:xfrm>
            <a:off x="255075" y="4987350"/>
            <a:ext cx="59778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800">
                <a:latin typeface="Black Han Sans"/>
                <a:ea typeface="Black Han Sans"/>
                <a:cs typeface="Black Han Sans"/>
                <a:sym typeface="Black Han Sans"/>
              </a:rPr>
              <a:t>Epidemiology</a:t>
            </a:r>
            <a:endParaRPr sz="3800">
              <a:latin typeface="Black Han Sans"/>
              <a:ea typeface="Black Han Sans"/>
              <a:cs typeface="Black Han Sans"/>
              <a:sym typeface="Black Han Sans"/>
            </a:endParaRPr>
          </a:p>
        </p:txBody>
      </p:sp>
      <p:pic>
        <p:nvPicPr>
          <p:cNvPr id="1197" name="Google Shape;1197;p41"/>
          <p:cNvPicPr preferRelativeResize="0"/>
          <p:nvPr/>
        </p:nvPicPr>
        <p:blipFill>
          <a:blip r:embed="rId3">
            <a:alphaModFix/>
          </a:blip>
          <a:stretch>
            <a:fillRect/>
          </a:stretch>
        </p:blipFill>
        <p:spPr>
          <a:xfrm>
            <a:off x="3947955" y="8220550"/>
            <a:ext cx="3722995" cy="2247000"/>
          </a:xfrm>
          <a:prstGeom prst="rect">
            <a:avLst/>
          </a:prstGeom>
          <a:noFill/>
          <a:ln cap="flat" cmpd="sng" w="38100">
            <a:solidFill>
              <a:srgbClr val="44546A"/>
            </a:solidFill>
            <a:prstDash val="solid"/>
            <a:round/>
            <a:headEnd len="sm" w="sm" type="none"/>
            <a:tailEnd len="sm" w="sm" type="none"/>
          </a:ln>
        </p:spPr>
      </p:pic>
      <p:sp>
        <p:nvSpPr>
          <p:cNvPr id="1198" name="Google Shape;1198;p41"/>
          <p:cNvSpPr txBox="1"/>
          <p:nvPr/>
        </p:nvSpPr>
        <p:spPr>
          <a:xfrm>
            <a:off x="321600" y="6002900"/>
            <a:ext cx="7006200" cy="21240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Font typeface="Krub"/>
              <a:buChar char="●"/>
            </a:pPr>
            <a:r>
              <a:rPr lang="en" sz="1800">
                <a:solidFill>
                  <a:schemeClr val="dk1"/>
                </a:solidFill>
                <a:latin typeface="Krub"/>
                <a:ea typeface="Krub"/>
                <a:cs typeface="Krub"/>
                <a:sym typeface="Krub"/>
              </a:rPr>
              <a:t>Carcinoma of the lung is the most important cause of cancer-related deaths in industrialized countries</a:t>
            </a:r>
            <a:endParaRPr sz="1800">
              <a:solidFill>
                <a:schemeClr val="dk1"/>
              </a:solidFill>
              <a:latin typeface="Krub"/>
              <a:ea typeface="Krub"/>
              <a:cs typeface="Krub"/>
              <a:sym typeface="Krub"/>
            </a:endParaRPr>
          </a:p>
          <a:p>
            <a:pPr indent="-342900" lvl="0" marL="457200" rtl="0" algn="l">
              <a:spcBef>
                <a:spcPts val="0"/>
              </a:spcBef>
              <a:spcAft>
                <a:spcPts val="0"/>
              </a:spcAft>
              <a:buClr>
                <a:schemeClr val="dk1"/>
              </a:buClr>
              <a:buSzPts val="1800"/>
              <a:buFont typeface="Krub"/>
              <a:buChar char="●"/>
            </a:pPr>
            <a:r>
              <a:rPr lang="en" sz="1800">
                <a:solidFill>
                  <a:schemeClr val="dk1"/>
                </a:solidFill>
                <a:latin typeface="Krub"/>
                <a:ea typeface="Krub"/>
                <a:cs typeface="Krub"/>
                <a:sym typeface="Krub"/>
              </a:rPr>
              <a:t>Accounts for &gt;30% of cancer deaths in men</a:t>
            </a:r>
            <a:endParaRPr sz="1800">
              <a:solidFill>
                <a:schemeClr val="dk1"/>
              </a:solidFill>
              <a:latin typeface="Krub"/>
              <a:ea typeface="Krub"/>
              <a:cs typeface="Krub"/>
              <a:sym typeface="Krub"/>
            </a:endParaRPr>
          </a:p>
          <a:p>
            <a:pPr indent="-342900" lvl="0" marL="457200" rtl="0" algn="l">
              <a:spcBef>
                <a:spcPts val="0"/>
              </a:spcBef>
              <a:spcAft>
                <a:spcPts val="0"/>
              </a:spcAft>
              <a:buClr>
                <a:schemeClr val="dk1"/>
              </a:buClr>
              <a:buSzPts val="1800"/>
              <a:buFont typeface="Krub"/>
              <a:buChar char="●"/>
            </a:pPr>
            <a:r>
              <a:rPr lang="en" sz="1800">
                <a:solidFill>
                  <a:schemeClr val="dk1"/>
                </a:solidFill>
                <a:latin typeface="Krub"/>
                <a:ea typeface="Krub"/>
                <a:cs typeface="Krub"/>
                <a:sym typeface="Krub"/>
              </a:rPr>
              <a:t>Accounts for &gt;25% of cancer deaths in women</a:t>
            </a:r>
            <a:endParaRPr sz="1800">
              <a:solidFill>
                <a:schemeClr val="dk1"/>
              </a:solidFill>
              <a:latin typeface="Krub"/>
              <a:ea typeface="Krub"/>
              <a:cs typeface="Krub"/>
              <a:sym typeface="Krub"/>
            </a:endParaRPr>
          </a:p>
          <a:p>
            <a:pPr indent="-342900" lvl="0" marL="457200" rtl="0" algn="l">
              <a:spcBef>
                <a:spcPts val="0"/>
              </a:spcBef>
              <a:spcAft>
                <a:spcPts val="0"/>
              </a:spcAft>
              <a:buClr>
                <a:schemeClr val="dk1"/>
              </a:buClr>
              <a:buSzPts val="1800"/>
              <a:buFont typeface="Krub"/>
              <a:buChar char="●"/>
            </a:pPr>
            <a:r>
              <a:rPr lang="en" sz="1800">
                <a:solidFill>
                  <a:schemeClr val="dk1"/>
                </a:solidFill>
                <a:latin typeface="Krub"/>
                <a:ea typeface="Krub"/>
                <a:cs typeface="Krub"/>
                <a:sym typeface="Krub"/>
              </a:rPr>
              <a:t>Incidence of lung cancer is declining in men but increasing in women </a:t>
            </a:r>
            <a:endParaRPr sz="1800">
              <a:solidFill>
                <a:schemeClr val="dk1"/>
              </a:solidFill>
              <a:latin typeface="Krub"/>
              <a:ea typeface="Krub"/>
              <a:cs typeface="Krub"/>
              <a:sym typeface="Krub"/>
            </a:endParaRPr>
          </a:p>
          <a:p>
            <a:pPr indent="-342900" lvl="0" marL="457200" rtl="0" algn="l">
              <a:spcBef>
                <a:spcPts val="0"/>
              </a:spcBef>
              <a:spcAft>
                <a:spcPts val="0"/>
              </a:spcAft>
              <a:buClr>
                <a:schemeClr val="dk1"/>
              </a:buClr>
              <a:buSzPts val="1800"/>
              <a:buFont typeface="Krub"/>
              <a:buChar char="●"/>
            </a:pPr>
            <a:r>
              <a:rPr lang="en" sz="1800">
                <a:solidFill>
                  <a:schemeClr val="dk1"/>
                </a:solidFill>
                <a:latin typeface="Krub"/>
                <a:ea typeface="Krub"/>
                <a:cs typeface="Krub"/>
                <a:sym typeface="Krub"/>
              </a:rPr>
              <a:t>Peak incidence is at 55 to 65 years of age</a:t>
            </a:r>
            <a:endParaRPr sz="1800">
              <a:latin typeface="Krub"/>
              <a:ea typeface="Krub"/>
              <a:cs typeface="Krub"/>
              <a:sym typeface="Krub"/>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2" name="Shape 1512"/>
        <p:cNvGrpSpPr/>
        <p:nvPr/>
      </p:nvGrpSpPr>
      <p:grpSpPr>
        <a:xfrm>
          <a:off x="0" y="0"/>
          <a:ext cx="0" cy="0"/>
          <a:chOff x="0" y="0"/>
          <a:chExt cx="0" cy="0"/>
        </a:xfrm>
      </p:grpSpPr>
      <p:sp>
        <p:nvSpPr>
          <p:cNvPr id="1513" name="Google Shape;1513;p68"/>
          <p:cNvSpPr txBox="1"/>
          <p:nvPr>
            <p:ph type="title"/>
          </p:nvPr>
        </p:nvSpPr>
        <p:spPr>
          <a:xfrm>
            <a:off x="624150" y="635828"/>
            <a:ext cx="6752700" cy="1391400"/>
          </a:xfrm>
          <a:prstGeom prst="rect">
            <a:avLst/>
          </a:prstGeom>
        </p:spPr>
        <p:txBody>
          <a:bodyPr anchorCtr="0" anchor="t" bIns="107175" lIns="107175" spcFirstLastPara="1" rIns="107175" wrap="square" tIns="107175">
            <a:noAutofit/>
          </a:bodyPr>
          <a:lstStyle/>
          <a:p>
            <a:pPr indent="0" lvl="0" marL="0" rtl="0" algn="ctr">
              <a:spcBef>
                <a:spcPts val="0"/>
              </a:spcBef>
              <a:spcAft>
                <a:spcPts val="0"/>
              </a:spcAft>
              <a:buNone/>
            </a:pPr>
            <a:r>
              <a:rPr lang="en" sz="2900"/>
              <a:t>Dr. Al-Rikabi’s Notes</a:t>
            </a:r>
            <a:endParaRPr sz="2900"/>
          </a:p>
          <a:p>
            <a:pPr indent="0" lvl="0" marL="0" rtl="0" algn="ctr">
              <a:spcBef>
                <a:spcPts val="0"/>
              </a:spcBef>
              <a:spcAft>
                <a:spcPts val="0"/>
              </a:spcAft>
              <a:buNone/>
            </a:pPr>
            <a:r>
              <a:rPr lang="en" sz="2000"/>
              <a:t>(</a:t>
            </a:r>
            <a:r>
              <a:rPr lang="en" sz="2000"/>
              <a:t>Different lung tumors</a:t>
            </a:r>
            <a:r>
              <a:rPr lang="en" sz="2000"/>
              <a:t>)</a:t>
            </a:r>
            <a:endParaRPr sz="2000"/>
          </a:p>
          <a:p>
            <a:pPr indent="0" lvl="0" marL="0" rtl="0" algn="ctr">
              <a:spcBef>
                <a:spcPts val="0"/>
              </a:spcBef>
              <a:spcAft>
                <a:spcPts val="0"/>
              </a:spcAft>
              <a:buNone/>
            </a:pPr>
            <a:r>
              <a:t/>
            </a:r>
            <a:endParaRPr sz="2900"/>
          </a:p>
          <a:p>
            <a:pPr indent="0" lvl="0" marL="0" rtl="0" algn="ctr">
              <a:spcBef>
                <a:spcPts val="0"/>
              </a:spcBef>
              <a:spcAft>
                <a:spcPts val="0"/>
              </a:spcAft>
              <a:buNone/>
            </a:pPr>
            <a:r>
              <a:t/>
            </a:r>
            <a:endParaRPr sz="2900"/>
          </a:p>
        </p:txBody>
      </p:sp>
      <p:graphicFrame>
        <p:nvGraphicFramePr>
          <p:cNvPr id="1514" name="Google Shape;1514;p68"/>
          <p:cNvGraphicFramePr/>
          <p:nvPr/>
        </p:nvGraphicFramePr>
        <p:xfrm>
          <a:off x="0" y="1847738"/>
          <a:ext cx="3000000" cy="3000000"/>
        </p:xfrm>
        <a:graphic>
          <a:graphicData uri="http://schemas.openxmlformats.org/drawingml/2006/table">
            <a:tbl>
              <a:tblPr>
                <a:noFill/>
                <a:tableStyleId>{954DB247-0E02-47D5-8BC6-BCBE6EABF015}</a:tableStyleId>
              </a:tblPr>
              <a:tblGrid>
                <a:gridCol w="2357325"/>
                <a:gridCol w="3289700"/>
                <a:gridCol w="2353975"/>
              </a:tblGrid>
              <a:tr h="3308400">
                <a:tc>
                  <a:txBody>
                    <a:bodyPr/>
                    <a:lstStyle/>
                    <a:p>
                      <a:pPr indent="0" lvl="0" marL="0" rtl="0" algn="ctr">
                        <a:spcBef>
                          <a:spcPts val="0"/>
                        </a:spcBef>
                        <a:spcAft>
                          <a:spcPts val="0"/>
                        </a:spcAft>
                        <a:buNone/>
                      </a:pPr>
                      <a:r>
                        <a:rPr lang="en" sz="2800">
                          <a:solidFill>
                            <a:srgbClr val="FFFFFF"/>
                          </a:solidFill>
                          <a:latin typeface="Titillium Web"/>
                          <a:ea typeface="Titillium Web"/>
                          <a:cs typeface="Titillium Web"/>
                          <a:sym typeface="Titillium Web"/>
                        </a:rPr>
                        <a:t>Pancoast tumor</a:t>
                      </a:r>
                      <a:endParaRPr sz="2800">
                        <a:solidFill>
                          <a:srgbClr val="FFFFFF"/>
                        </a:solidFill>
                        <a:latin typeface="Titillium Web"/>
                        <a:ea typeface="Titillium Web"/>
                        <a:cs typeface="Titillium Web"/>
                        <a:sym typeface="Titillium Web"/>
                      </a:endParaRPr>
                    </a:p>
                  </a:txBody>
                  <a:tcPr marT="91425" marB="91425"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chemeClr val="accent4"/>
                    </a:solidFill>
                  </a:tcPr>
                </a:tc>
                <a:tc>
                  <a:txBody>
                    <a:bodyPr/>
                    <a:lstStyle/>
                    <a:p>
                      <a:pPr indent="-323850" lvl="1" marL="914400" rtl="0" algn="l">
                        <a:spcBef>
                          <a:spcPts val="0"/>
                        </a:spcBef>
                        <a:spcAft>
                          <a:spcPts val="0"/>
                        </a:spcAft>
                        <a:buSzPts val="1500"/>
                        <a:buFont typeface="Titillium Web"/>
                        <a:buChar char="◇"/>
                      </a:pPr>
                      <a:r>
                        <a:rPr lang="en" sz="1600">
                          <a:solidFill>
                            <a:srgbClr val="FF0000"/>
                          </a:solidFill>
                          <a:latin typeface="Titillium Web"/>
                          <a:ea typeface="Titillium Web"/>
                          <a:cs typeface="Titillium Web"/>
                          <a:sym typeface="Titillium Web"/>
                        </a:rPr>
                        <a:t>Apical </a:t>
                      </a:r>
                      <a:r>
                        <a:rPr lang="en" sz="1600">
                          <a:latin typeface="Titillium Web"/>
                          <a:ea typeface="Titillium Web"/>
                          <a:cs typeface="Titillium Web"/>
                          <a:sym typeface="Titillium Web"/>
                        </a:rPr>
                        <a:t>tumor (affect the upper lobe).</a:t>
                      </a:r>
                      <a:endParaRPr sz="1600">
                        <a:latin typeface="Titillium Web"/>
                        <a:ea typeface="Titillium Web"/>
                        <a:cs typeface="Titillium Web"/>
                        <a:sym typeface="Titillium Web"/>
                      </a:endParaRPr>
                    </a:p>
                    <a:p>
                      <a:pPr indent="-323850" lvl="1" marL="914400" rtl="0" algn="l">
                        <a:spcBef>
                          <a:spcPts val="0"/>
                        </a:spcBef>
                        <a:spcAft>
                          <a:spcPts val="0"/>
                        </a:spcAft>
                        <a:buSzPts val="1500"/>
                        <a:buFont typeface="Titillium Web"/>
                        <a:buChar char="◇"/>
                      </a:pPr>
                      <a:r>
                        <a:rPr lang="en" sz="1600">
                          <a:latin typeface="Titillium Web"/>
                          <a:ea typeface="Titillium Web"/>
                          <a:cs typeface="Titillium Web"/>
                          <a:sym typeface="Titillium Web"/>
                        </a:rPr>
                        <a:t>Bronchogenic carcinoma (Could be ethear squamous or adeno).</a:t>
                      </a:r>
                      <a:endParaRPr sz="1600">
                        <a:latin typeface="Titillium Web"/>
                        <a:ea typeface="Titillium Web"/>
                        <a:cs typeface="Titillium Web"/>
                        <a:sym typeface="Titillium Web"/>
                      </a:endParaRPr>
                    </a:p>
                    <a:p>
                      <a:pPr indent="-330200" lvl="1" marL="914400" rtl="0" algn="l">
                        <a:spcBef>
                          <a:spcPts val="0"/>
                        </a:spcBef>
                        <a:spcAft>
                          <a:spcPts val="0"/>
                        </a:spcAft>
                        <a:buSzPts val="1600"/>
                        <a:buFont typeface="Titillium Web"/>
                        <a:buChar char="◇"/>
                      </a:pPr>
                      <a:r>
                        <a:rPr lang="en" sz="1600">
                          <a:latin typeface="Titillium Web"/>
                          <a:ea typeface="Titillium Web"/>
                          <a:cs typeface="Titillium Web"/>
                          <a:sym typeface="Titillium Web"/>
                        </a:rPr>
                        <a:t>Present with </a:t>
                      </a:r>
                      <a:r>
                        <a:rPr lang="en" sz="1600">
                          <a:solidFill>
                            <a:srgbClr val="FF0000"/>
                          </a:solidFill>
                          <a:latin typeface="Titillium Web"/>
                          <a:ea typeface="Titillium Web"/>
                          <a:cs typeface="Titillium Web"/>
                          <a:sym typeface="Titillium Web"/>
                        </a:rPr>
                        <a:t>Horner’s syndrome.</a:t>
                      </a:r>
                      <a:r>
                        <a:rPr lang="en" sz="1600">
                          <a:solidFill>
                            <a:srgbClr val="980000"/>
                          </a:solidFill>
                          <a:latin typeface="Titillium Web"/>
                          <a:ea typeface="Titillium Web"/>
                          <a:cs typeface="Titillium Web"/>
                          <a:sym typeface="Titillium Web"/>
                        </a:rPr>
                        <a:t> </a:t>
                      </a:r>
                      <a:r>
                        <a:rPr lang="en" sz="1600">
                          <a:latin typeface="Titillium Web"/>
                          <a:ea typeface="Titillium Web"/>
                          <a:cs typeface="Titillium Web"/>
                          <a:sym typeface="Titillium Web"/>
                        </a:rPr>
                        <a:t>(Ptosis, asymmetrical miosis with anhidrosis </a:t>
                      </a:r>
                      <a:r>
                        <a:rPr lang="en" sz="1000">
                          <a:solidFill>
                            <a:srgbClr val="999999"/>
                          </a:solidFill>
                          <a:latin typeface="Titillium Web"/>
                          <a:ea typeface="Titillium Web"/>
                          <a:cs typeface="Titillium Web"/>
                          <a:sym typeface="Titillium Web"/>
                        </a:rPr>
                        <a:t>inability to sweat</a:t>
                      </a:r>
                      <a:r>
                        <a:rPr lang="en" sz="1600">
                          <a:latin typeface="Titillium Web"/>
                          <a:ea typeface="Titillium Web"/>
                          <a:cs typeface="Titillium Web"/>
                          <a:sym typeface="Titillium Web"/>
                        </a:rPr>
                        <a:t>).</a:t>
                      </a:r>
                      <a:endParaRPr sz="1600">
                        <a:latin typeface="Titillium Web"/>
                        <a:ea typeface="Titillium Web"/>
                        <a:cs typeface="Titillium Web"/>
                        <a:sym typeface="Titillium Web"/>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chemeClr val="lt2"/>
                    </a:solidFill>
                  </a:tcPr>
                </a:tc>
                <a:tc>
                  <a:txBody>
                    <a:bodyPr/>
                    <a:lstStyle/>
                    <a:p>
                      <a:pPr indent="-228600" lvl="0" marL="914400" rtl="0" algn="l">
                        <a:spcBef>
                          <a:spcPts val="0"/>
                        </a:spcBef>
                        <a:spcAft>
                          <a:spcPts val="0"/>
                        </a:spcAft>
                        <a:buNone/>
                      </a:pPr>
                      <a:r>
                        <a:t/>
                      </a:r>
                      <a:endParaRPr sz="1600">
                        <a:latin typeface="Titillium Web"/>
                        <a:ea typeface="Titillium Web"/>
                        <a:cs typeface="Titillium Web"/>
                        <a:sym typeface="Titillium Web"/>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chemeClr val="lt2"/>
                    </a:solidFill>
                  </a:tcPr>
                </a:tc>
              </a:tr>
              <a:tr h="1750725">
                <a:tc>
                  <a:txBody>
                    <a:bodyPr/>
                    <a:lstStyle/>
                    <a:p>
                      <a:pPr indent="0" lvl="0" marL="0" rtl="0" algn="ctr">
                        <a:spcBef>
                          <a:spcPts val="0"/>
                        </a:spcBef>
                        <a:spcAft>
                          <a:spcPts val="0"/>
                        </a:spcAft>
                        <a:buNone/>
                      </a:pPr>
                      <a:r>
                        <a:rPr lang="en" sz="2800">
                          <a:solidFill>
                            <a:srgbClr val="FFFFFF"/>
                          </a:solidFill>
                          <a:latin typeface="Titillium Web"/>
                          <a:ea typeface="Titillium Web"/>
                          <a:cs typeface="Titillium Web"/>
                          <a:sym typeface="Titillium Web"/>
                        </a:rPr>
                        <a:t>Mesothelioma</a:t>
                      </a:r>
                      <a:endParaRPr sz="2800">
                        <a:solidFill>
                          <a:srgbClr val="FFFFFF"/>
                        </a:solidFill>
                        <a:latin typeface="Titillium Web"/>
                        <a:ea typeface="Titillium Web"/>
                        <a:cs typeface="Titillium Web"/>
                        <a:sym typeface="Titillium Web"/>
                      </a:endParaRPr>
                    </a:p>
                  </a:txBody>
                  <a:tcPr marT="91425" marB="91425"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chemeClr val="accent4"/>
                    </a:solidFill>
                  </a:tcPr>
                </a:tc>
                <a:tc>
                  <a:txBody>
                    <a:bodyPr/>
                    <a:lstStyle/>
                    <a:p>
                      <a:pPr indent="-330200" lvl="1" marL="914400" rtl="0" algn="l">
                        <a:lnSpc>
                          <a:spcPct val="115000"/>
                        </a:lnSpc>
                        <a:spcBef>
                          <a:spcPts val="1200"/>
                        </a:spcBef>
                        <a:spcAft>
                          <a:spcPts val="0"/>
                        </a:spcAft>
                        <a:buSzPts val="1600"/>
                        <a:buFont typeface="Titillium Web"/>
                        <a:buChar char="◇"/>
                      </a:pPr>
                      <a:r>
                        <a:rPr lang="en" sz="1600">
                          <a:latin typeface="Titillium Web"/>
                          <a:ea typeface="Titillium Web"/>
                          <a:cs typeface="Titillium Web"/>
                          <a:sym typeface="Titillium Web"/>
                        </a:rPr>
                        <a:t>Affects the pleura and it is </a:t>
                      </a:r>
                      <a:r>
                        <a:rPr lang="en" sz="1600">
                          <a:solidFill>
                            <a:srgbClr val="FF0000"/>
                          </a:solidFill>
                          <a:latin typeface="Titillium Web"/>
                          <a:ea typeface="Titillium Web"/>
                          <a:cs typeface="Titillium Web"/>
                          <a:sym typeface="Titillium Web"/>
                        </a:rPr>
                        <a:t>caused by Asbestos</a:t>
                      </a:r>
                      <a:r>
                        <a:rPr lang="en" sz="1600">
                          <a:solidFill>
                            <a:srgbClr val="CC0000"/>
                          </a:solidFill>
                          <a:latin typeface="Titillium Web"/>
                          <a:ea typeface="Titillium Web"/>
                          <a:cs typeface="Titillium Web"/>
                          <a:sym typeface="Titillium Web"/>
                        </a:rPr>
                        <a:t>.</a:t>
                      </a:r>
                      <a:endParaRPr sz="1600">
                        <a:solidFill>
                          <a:srgbClr val="CC0000"/>
                        </a:solidFill>
                        <a:latin typeface="Titillium Web"/>
                        <a:ea typeface="Titillium Web"/>
                        <a:cs typeface="Titillium Web"/>
                        <a:sym typeface="Titillium Web"/>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chemeClr val="lt2"/>
                    </a:solidFill>
                  </a:tcPr>
                </a:tc>
                <a:tc>
                  <a:txBody>
                    <a:bodyPr/>
                    <a:lstStyle/>
                    <a:p>
                      <a:pPr indent="-228600" lvl="0" marL="914400" rtl="0" algn="l">
                        <a:lnSpc>
                          <a:spcPct val="115000"/>
                        </a:lnSpc>
                        <a:spcBef>
                          <a:spcPts val="1200"/>
                        </a:spcBef>
                        <a:spcAft>
                          <a:spcPts val="1200"/>
                        </a:spcAft>
                        <a:buNone/>
                      </a:pPr>
                      <a:r>
                        <a:t/>
                      </a:r>
                      <a:endParaRPr sz="1600">
                        <a:latin typeface="Titillium Web"/>
                        <a:ea typeface="Titillium Web"/>
                        <a:cs typeface="Titillium Web"/>
                        <a:sym typeface="Titillium Web"/>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chemeClr val="lt2"/>
                    </a:solidFill>
                  </a:tcPr>
                </a:tc>
              </a:tr>
              <a:tr h="3837325">
                <a:tc>
                  <a:txBody>
                    <a:bodyPr/>
                    <a:lstStyle/>
                    <a:p>
                      <a:pPr indent="0" lvl="0" marL="0" rtl="0" algn="ctr">
                        <a:spcBef>
                          <a:spcPts val="0"/>
                        </a:spcBef>
                        <a:spcAft>
                          <a:spcPts val="0"/>
                        </a:spcAft>
                        <a:buNone/>
                      </a:pPr>
                      <a:r>
                        <a:rPr lang="en" sz="2800">
                          <a:solidFill>
                            <a:srgbClr val="FFFFFF"/>
                          </a:solidFill>
                          <a:latin typeface="Titillium Web"/>
                          <a:ea typeface="Titillium Web"/>
                          <a:cs typeface="Titillium Web"/>
                          <a:sym typeface="Titillium Web"/>
                        </a:rPr>
                        <a:t>Carcinoid tumor</a:t>
                      </a:r>
                      <a:endParaRPr sz="2800">
                        <a:solidFill>
                          <a:srgbClr val="FFFFFF"/>
                        </a:solidFill>
                        <a:latin typeface="Titillium Web"/>
                        <a:ea typeface="Titillium Web"/>
                        <a:cs typeface="Titillium Web"/>
                        <a:sym typeface="Titillium Web"/>
                      </a:endParaRPr>
                    </a:p>
                  </a:txBody>
                  <a:tcPr marT="91425" marB="91425"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chemeClr val="accent4"/>
                    </a:solidFill>
                  </a:tcPr>
                </a:tc>
                <a:tc>
                  <a:txBody>
                    <a:bodyPr/>
                    <a:lstStyle/>
                    <a:p>
                      <a:pPr indent="-330200" lvl="1" marL="914400" rtl="0" algn="l">
                        <a:lnSpc>
                          <a:spcPct val="115000"/>
                        </a:lnSpc>
                        <a:spcBef>
                          <a:spcPts val="1200"/>
                        </a:spcBef>
                        <a:spcAft>
                          <a:spcPts val="0"/>
                        </a:spcAft>
                        <a:buSzPts val="1600"/>
                        <a:buFont typeface="Titillium Web"/>
                        <a:buChar char="◇"/>
                      </a:pPr>
                      <a:r>
                        <a:rPr lang="en" sz="1600">
                          <a:latin typeface="Titillium Web"/>
                          <a:ea typeface="Titillium Web"/>
                          <a:cs typeface="Titillium Web"/>
                          <a:sym typeface="Titillium Web"/>
                        </a:rPr>
                        <a:t> Very well differentiated </a:t>
                      </a:r>
                      <a:r>
                        <a:rPr lang="en" sz="1600">
                          <a:solidFill>
                            <a:srgbClr val="FF0000"/>
                          </a:solidFill>
                          <a:latin typeface="Titillium Web"/>
                          <a:ea typeface="Titillium Web"/>
                          <a:cs typeface="Titillium Web"/>
                          <a:sym typeface="Titillium Web"/>
                        </a:rPr>
                        <a:t>neuroendocrine </a:t>
                      </a:r>
                      <a:r>
                        <a:rPr lang="en" sz="1600">
                          <a:latin typeface="Titillium Web"/>
                          <a:ea typeface="Titillium Web"/>
                          <a:cs typeface="Titillium Web"/>
                          <a:sym typeface="Titillium Web"/>
                        </a:rPr>
                        <a:t>tumor. </a:t>
                      </a:r>
                      <a:endParaRPr sz="1600">
                        <a:latin typeface="Titillium Web"/>
                        <a:ea typeface="Titillium Web"/>
                        <a:cs typeface="Titillium Web"/>
                        <a:sym typeface="Titillium Web"/>
                      </a:endParaRPr>
                    </a:p>
                    <a:p>
                      <a:pPr indent="-330200" lvl="1" marL="914400" rtl="0" algn="l">
                        <a:lnSpc>
                          <a:spcPct val="115000"/>
                        </a:lnSpc>
                        <a:spcBef>
                          <a:spcPts val="0"/>
                        </a:spcBef>
                        <a:spcAft>
                          <a:spcPts val="0"/>
                        </a:spcAft>
                        <a:buSzPts val="1600"/>
                        <a:buFont typeface="Titillium Web"/>
                        <a:buChar char="◇"/>
                      </a:pPr>
                      <a:r>
                        <a:rPr lang="en" sz="1600">
                          <a:latin typeface="Titillium Web"/>
                          <a:ea typeface="Titillium Web"/>
                          <a:cs typeface="Titillium Web"/>
                          <a:sym typeface="Titillium Web"/>
                        </a:rPr>
                        <a:t>Localized tumor and can be excised (removed).</a:t>
                      </a:r>
                      <a:endParaRPr sz="1600">
                        <a:latin typeface="Titillium Web"/>
                        <a:ea typeface="Titillium Web"/>
                        <a:cs typeface="Titillium Web"/>
                        <a:sym typeface="Titillium Web"/>
                      </a:endParaRPr>
                    </a:p>
                    <a:p>
                      <a:pPr indent="-330200" lvl="1" marL="914400" rtl="0" algn="l">
                        <a:lnSpc>
                          <a:spcPct val="115000"/>
                        </a:lnSpc>
                        <a:spcBef>
                          <a:spcPts val="0"/>
                        </a:spcBef>
                        <a:spcAft>
                          <a:spcPts val="0"/>
                        </a:spcAft>
                        <a:buSzPts val="1600"/>
                        <a:buFont typeface="Titillium Web"/>
                        <a:buChar char="◇"/>
                      </a:pPr>
                      <a:r>
                        <a:rPr lang="en" sz="1600">
                          <a:latin typeface="Titillium Web"/>
                          <a:ea typeface="Titillium Web"/>
                          <a:cs typeface="Titillium Web"/>
                          <a:sym typeface="Titillium Web"/>
                        </a:rPr>
                        <a:t>Salt &amp; Pepper microscooply appearance.</a:t>
                      </a:r>
                      <a:endParaRPr sz="1600">
                        <a:latin typeface="Titillium Web"/>
                        <a:ea typeface="Titillium Web"/>
                        <a:cs typeface="Titillium Web"/>
                        <a:sym typeface="Titillium Web"/>
                      </a:endParaRPr>
                    </a:p>
                    <a:p>
                      <a:pPr indent="-330200" lvl="1" marL="914400" rtl="0" algn="l">
                        <a:lnSpc>
                          <a:spcPct val="115000"/>
                        </a:lnSpc>
                        <a:spcBef>
                          <a:spcPts val="0"/>
                        </a:spcBef>
                        <a:spcAft>
                          <a:spcPts val="0"/>
                        </a:spcAft>
                        <a:buSzPts val="1600"/>
                        <a:buFont typeface="Titillium Web"/>
                        <a:buChar char="◇"/>
                      </a:pPr>
                      <a:r>
                        <a:rPr lang="en" sz="1600">
                          <a:latin typeface="Titillium Web"/>
                          <a:ea typeface="Titillium Web"/>
                          <a:cs typeface="Titillium Web"/>
                          <a:sym typeface="Titillium Web"/>
                        </a:rPr>
                        <a:t>Can lead to carcinoid syndrome (vasoactive amines—&gt;palpitations, diarrhea, abdominal pain, heart changes)</a:t>
                      </a:r>
                      <a:endParaRPr sz="1600">
                        <a:latin typeface="Titillium Web"/>
                        <a:ea typeface="Titillium Web"/>
                        <a:cs typeface="Titillium Web"/>
                        <a:sym typeface="Titillium Web"/>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chemeClr val="lt2"/>
                    </a:solidFill>
                  </a:tcPr>
                </a:tc>
                <a:tc>
                  <a:txBody>
                    <a:bodyPr/>
                    <a:lstStyle/>
                    <a:p>
                      <a:pPr indent="-228600" lvl="0" marL="914400" rtl="0" algn="l">
                        <a:lnSpc>
                          <a:spcPct val="115000"/>
                        </a:lnSpc>
                        <a:spcBef>
                          <a:spcPts val="1200"/>
                        </a:spcBef>
                        <a:spcAft>
                          <a:spcPts val="1200"/>
                        </a:spcAft>
                        <a:buNone/>
                      </a:pPr>
                      <a:r>
                        <a:t/>
                      </a:r>
                      <a:endParaRPr sz="1600">
                        <a:solidFill>
                          <a:srgbClr val="980000"/>
                        </a:solidFill>
                        <a:latin typeface="Titillium Web"/>
                        <a:ea typeface="Titillium Web"/>
                        <a:cs typeface="Titillium Web"/>
                        <a:sym typeface="Titillium Web"/>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chemeClr val="lt2"/>
                    </a:solidFill>
                  </a:tcPr>
                </a:tc>
              </a:tr>
            </a:tbl>
          </a:graphicData>
        </a:graphic>
      </p:graphicFrame>
      <p:pic>
        <p:nvPicPr>
          <p:cNvPr id="1515" name="Google Shape;1515;p68"/>
          <p:cNvPicPr preferRelativeResize="0"/>
          <p:nvPr/>
        </p:nvPicPr>
        <p:blipFill>
          <a:blip r:embed="rId3">
            <a:alphaModFix/>
          </a:blip>
          <a:stretch>
            <a:fillRect/>
          </a:stretch>
        </p:blipFill>
        <p:spPr>
          <a:xfrm>
            <a:off x="5647017" y="2618075"/>
            <a:ext cx="2246431" cy="1391399"/>
          </a:xfrm>
          <a:prstGeom prst="rect">
            <a:avLst/>
          </a:prstGeom>
          <a:noFill/>
          <a:ln>
            <a:noFill/>
          </a:ln>
        </p:spPr>
      </p:pic>
      <p:pic>
        <p:nvPicPr>
          <p:cNvPr id="1516" name="Google Shape;1516;p68"/>
          <p:cNvPicPr preferRelativeResize="0"/>
          <p:nvPr/>
        </p:nvPicPr>
        <p:blipFill>
          <a:blip r:embed="rId4">
            <a:alphaModFix/>
          </a:blip>
          <a:stretch>
            <a:fillRect/>
          </a:stretch>
        </p:blipFill>
        <p:spPr>
          <a:xfrm>
            <a:off x="6192028" y="5259401"/>
            <a:ext cx="1156424" cy="1556725"/>
          </a:xfrm>
          <a:prstGeom prst="rect">
            <a:avLst/>
          </a:prstGeom>
          <a:noFill/>
          <a:ln>
            <a:noFill/>
          </a:ln>
        </p:spPr>
      </p:pic>
      <p:pic>
        <p:nvPicPr>
          <p:cNvPr id="1517" name="Google Shape;1517;p68"/>
          <p:cNvPicPr preferRelativeResize="0"/>
          <p:nvPr/>
        </p:nvPicPr>
        <p:blipFill>
          <a:blip r:embed="rId5">
            <a:alphaModFix/>
          </a:blip>
          <a:stretch>
            <a:fillRect/>
          </a:stretch>
        </p:blipFill>
        <p:spPr>
          <a:xfrm>
            <a:off x="5771953" y="7903100"/>
            <a:ext cx="2175542" cy="13914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1" name="Shape 1521"/>
        <p:cNvGrpSpPr/>
        <p:nvPr/>
      </p:nvGrpSpPr>
      <p:grpSpPr>
        <a:xfrm>
          <a:off x="0" y="0"/>
          <a:ext cx="0" cy="0"/>
          <a:chOff x="0" y="0"/>
          <a:chExt cx="0" cy="0"/>
        </a:xfrm>
      </p:grpSpPr>
      <p:sp>
        <p:nvSpPr>
          <p:cNvPr id="1522" name="Google Shape;1522;p69"/>
          <p:cNvSpPr txBox="1"/>
          <p:nvPr>
            <p:ph type="title"/>
          </p:nvPr>
        </p:nvSpPr>
        <p:spPr>
          <a:xfrm>
            <a:off x="-302426" y="0"/>
            <a:ext cx="5427900" cy="2255700"/>
          </a:xfrm>
          <a:prstGeom prst="rect">
            <a:avLst/>
          </a:prstGeom>
        </p:spPr>
        <p:txBody>
          <a:bodyPr anchorCtr="0" anchor="t" bIns="107175" lIns="107175" spcFirstLastPara="1" rIns="107175" wrap="square" tIns="107175">
            <a:noAutofit/>
          </a:bodyPr>
          <a:lstStyle/>
          <a:p>
            <a:pPr indent="0" lvl="0" marL="0" rtl="0" algn="ctr">
              <a:spcBef>
                <a:spcPts val="0"/>
              </a:spcBef>
              <a:spcAft>
                <a:spcPts val="0"/>
              </a:spcAft>
              <a:buNone/>
            </a:pPr>
            <a:r>
              <a:rPr lang="en"/>
              <a:t>Mcqs</a:t>
            </a:r>
            <a:endParaRPr/>
          </a:p>
        </p:txBody>
      </p:sp>
      <p:sp>
        <p:nvSpPr>
          <p:cNvPr id="1523" name="Google Shape;1523;p69"/>
          <p:cNvSpPr/>
          <p:nvPr/>
        </p:nvSpPr>
        <p:spPr>
          <a:xfrm>
            <a:off x="-17125" y="909200"/>
            <a:ext cx="8001000" cy="1016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800">
                <a:latin typeface="Krub"/>
                <a:ea typeface="Krub"/>
                <a:cs typeface="Krub"/>
                <a:sym typeface="Krub"/>
              </a:rPr>
              <a:t>1- Squamous dysplasia and carcinoma in situ can lead to ?</a:t>
            </a:r>
            <a:endParaRPr sz="1800">
              <a:latin typeface="Krub"/>
              <a:ea typeface="Krub"/>
              <a:cs typeface="Krub"/>
              <a:sym typeface="Krub"/>
            </a:endParaRPr>
          </a:p>
        </p:txBody>
      </p:sp>
      <p:graphicFrame>
        <p:nvGraphicFramePr>
          <p:cNvPr id="1524" name="Google Shape;1524;p69"/>
          <p:cNvGraphicFramePr/>
          <p:nvPr/>
        </p:nvGraphicFramePr>
        <p:xfrm>
          <a:off x="0" y="1925900"/>
          <a:ext cx="3000000" cy="3000000"/>
        </p:xfrm>
        <a:graphic>
          <a:graphicData uri="http://schemas.openxmlformats.org/drawingml/2006/table">
            <a:tbl>
              <a:tblPr>
                <a:noFill/>
                <a:tableStyleId>{954DB247-0E02-47D5-8BC6-BCBE6EABF015}</a:tableStyleId>
              </a:tblPr>
              <a:tblGrid>
                <a:gridCol w="1983700"/>
                <a:gridCol w="2173000"/>
                <a:gridCol w="1794400"/>
                <a:gridCol w="2049900"/>
              </a:tblGrid>
              <a:tr h="883900">
                <a:tc>
                  <a:txBody>
                    <a:bodyPr/>
                    <a:lstStyle/>
                    <a:p>
                      <a:pPr indent="0" lvl="0" marL="0" rtl="0" algn="l">
                        <a:spcBef>
                          <a:spcPts val="0"/>
                        </a:spcBef>
                        <a:spcAft>
                          <a:spcPts val="0"/>
                        </a:spcAft>
                        <a:buNone/>
                      </a:pPr>
                      <a:r>
                        <a:rPr lang="en" sz="1800">
                          <a:latin typeface="Krub"/>
                          <a:ea typeface="Krub"/>
                          <a:cs typeface="Krub"/>
                          <a:sym typeface="Krub"/>
                        </a:rPr>
                        <a:t>A.teratoma</a:t>
                      </a:r>
                      <a:endParaRPr sz="1800">
                        <a:latin typeface="Krub"/>
                        <a:ea typeface="Krub"/>
                        <a:cs typeface="Krub"/>
                        <a:sym typeface="Krub"/>
                      </a:endParaRPr>
                    </a:p>
                  </a:txBody>
                  <a:tcPr marT="91425" marB="91425" marR="91425" marL="91425"/>
                </a:tc>
                <a:tc>
                  <a:txBody>
                    <a:bodyPr/>
                    <a:lstStyle/>
                    <a:p>
                      <a:pPr indent="0" lvl="0" marL="0" rtl="0" algn="l">
                        <a:spcBef>
                          <a:spcPts val="0"/>
                        </a:spcBef>
                        <a:spcAft>
                          <a:spcPts val="0"/>
                        </a:spcAft>
                        <a:buNone/>
                      </a:pPr>
                      <a:r>
                        <a:rPr lang="en" sz="1800">
                          <a:latin typeface="Krub"/>
                          <a:ea typeface="Krub"/>
                          <a:cs typeface="Krub"/>
                          <a:sym typeface="Krub"/>
                        </a:rPr>
                        <a:t>B.Neuroendocrine tumors</a:t>
                      </a:r>
                      <a:endParaRPr sz="1800">
                        <a:latin typeface="Krub"/>
                        <a:ea typeface="Krub"/>
                        <a:cs typeface="Krub"/>
                        <a:sym typeface="Krub"/>
                      </a:endParaRPr>
                    </a:p>
                  </a:txBody>
                  <a:tcPr marT="91425" marB="91425" marR="91425" marL="91425"/>
                </a:tc>
                <a:tc>
                  <a:txBody>
                    <a:bodyPr/>
                    <a:lstStyle/>
                    <a:p>
                      <a:pPr indent="0" lvl="0" marL="0" rtl="0" algn="l">
                        <a:spcBef>
                          <a:spcPts val="0"/>
                        </a:spcBef>
                        <a:spcAft>
                          <a:spcPts val="0"/>
                        </a:spcAft>
                        <a:buNone/>
                      </a:pPr>
                      <a:r>
                        <a:rPr lang="en" sz="1800">
                          <a:latin typeface="Krub"/>
                          <a:ea typeface="Krub"/>
                          <a:cs typeface="Krub"/>
                          <a:sym typeface="Krub"/>
                        </a:rPr>
                        <a:t>C.Carcinoid tumors</a:t>
                      </a:r>
                      <a:endParaRPr sz="1800">
                        <a:latin typeface="Krub"/>
                        <a:ea typeface="Krub"/>
                        <a:cs typeface="Krub"/>
                        <a:sym typeface="Krub"/>
                      </a:endParaRPr>
                    </a:p>
                  </a:txBody>
                  <a:tcPr marT="91425" marB="91425" marR="91425" marL="91425"/>
                </a:tc>
                <a:tc>
                  <a:txBody>
                    <a:bodyPr/>
                    <a:lstStyle/>
                    <a:p>
                      <a:pPr indent="0" lvl="0" marL="0" rtl="0" algn="l">
                        <a:spcBef>
                          <a:spcPts val="0"/>
                        </a:spcBef>
                        <a:spcAft>
                          <a:spcPts val="0"/>
                        </a:spcAft>
                        <a:buNone/>
                      </a:pPr>
                      <a:r>
                        <a:rPr lang="en" sz="1800">
                          <a:latin typeface="Krub"/>
                          <a:ea typeface="Krub"/>
                          <a:cs typeface="Krub"/>
                          <a:sym typeface="Krub"/>
                        </a:rPr>
                        <a:t>D.</a:t>
                      </a:r>
                      <a:r>
                        <a:rPr lang="en" sz="1800">
                          <a:latin typeface="Krub"/>
                          <a:ea typeface="Krub"/>
                          <a:cs typeface="Krub"/>
                          <a:sym typeface="Krub"/>
                        </a:rPr>
                        <a:t>Squamous</a:t>
                      </a:r>
                      <a:r>
                        <a:rPr lang="en" sz="1800">
                          <a:latin typeface="Krub"/>
                          <a:ea typeface="Krub"/>
                          <a:cs typeface="Krub"/>
                          <a:sym typeface="Krub"/>
                        </a:rPr>
                        <a:t> cell carcinoma</a:t>
                      </a:r>
                      <a:endParaRPr sz="1800">
                        <a:latin typeface="Krub"/>
                        <a:ea typeface="Krub"/>
                        <a:cs typeface="Krub"/>
                        <a:sym typeface="Krub"/>
                      </a:endParaRPr>
                    </a:p>
                  </a:txBody>
                  <a:tcPr marT="91425" marB="91425" marR="91425" marL="91425"/>
                </a:tc>
              </a:tr>
            </a:tbl>
          </a:graphicData>
        </a:graphic>
      </p:graphicFrame>
      <p:sp>
        <p:nvSpPr>
          <p:cNvPr id="1525" name="Google Shape;1525;p69"/>
          <p:cNvSpPr/>
          <p:nvPr/>
        </p:nvSpPr>
        <p:spPr>
          <a:xfrm>
            <a:off x="-17125" y="2764375"/>
            <a:ext cx="8001000" cy="731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800">
                <a:latin typeface="Krub"/>
                <a:ea typeface="Krub"/>
                <a:cs typeface="Krub"/>
                <a:sym typeface="Krub"/>
              </a:rPr>
              <a:t>2- Mesothelioma is caused by ?</a:t>
            </a:r>
            <a:endParaRPr sz="1800">
              <a:latin typeface="Krub"/>
              <a:ea typeface="Krub"/>
              <a:cs typeface="Krub"/>
              <a:sym typeface="Krub"/>
            </a:endParaRPr>
          </a:p>
        </p:txBody>
      </p:sp>
      <p:graphicFrame>
        <p:nvGraphicFramePr>
          <p:cNvPr id="1526" name="Google Shape;1526;p69"/>
          <p:cNvGraphicFramePr/>
          <p:nvPr/>
        </p:nvGraphicFramePr>
        <p:xfrm>
          <a:off x="75" y="3495775"/>
          <a:ext cx="3000000" cy="3000000"/>
        </p:xfrm>
        <a:graphic>
          <a:graphicData uri="http://schemas.openxmlformats.org/drawingml/2006/table">
            <a:tbl>
              <a:tblPr>
                <a:noFill/>
                <a:tableStyleId>{954DB247-0E02-47D5-8BC6-BCBE6EABF015}</a:tableStyleId>
              </a:tblPr>
              <a:tblGrid>
                <a:gridCol w="2007850"/>
                <a:gridCol w="1991950"/>
                <a:gridCol w="2008525"/>
                <a:gridCol w="1992650"/>
              </a:tblGrid>
              <a:tr h="631225">
                <a:tc>
                  <a:txBody>
                    <a:bodyPr/>
                    <a:lstStyle/>
                    <a:p>
                      <a:pPr indent="0" lvl="0" marL="0" rtl="0" algn="l">
                        <a:spcBef>
                          <a:spcPts val="0"/>
                        </a:spcBef>
                        <a:spcAft>
                          <a:spcPts val="0"/>
                        </a:spcAft>
                        <a:buNone/>
                      </a:pPr>
                      <a:r>
                        <a:rPr lang="en" sz="1800">
                          <a:latin typeface="Krub"/>
                          <a:ea typeface="Krub"/>
                          <a:cs typeface="Krub"/>
                          <a:sym typeface="Krub"/>
                        </a:rPr>
                        <a:t>A.Asbestos</a:t>
                      </a:r>
                      <a:endParaRPr sz="1800">
                        <a:latin typeface="Krub"/>
                        <a:ea typeface="Krub"/>
                        <a:cs typeface="Krub"/>
                        <a:sym typeface="Krub"/>
                      </a:endParaRPr>
                    </a:p>
                  </a:txBody>
                  <a:tcPr marT="91425" marB="91425" marR="91425" marL="91425"/>
                </a:tc>
                <a:tc>
                  <a:txBody>
                    <a:bodyPr/>
                    <a:lstStyle/>
                    <a:p>
                      <a:pPr indent="0" lvl="0" marL="0" rtl="0" algn="l">
                        <a:spcBef>
                          <a:spcPts val="0"/>
                        </a:spcBef>
                        <a:spcAft>
                          <a:spcPts val="0"/>
                        </a:spcAft>
                        <a:buNone/>
                      </a:pPr>
                      <a:r>
                        <a:rPr lang="en" sz="1800">
                          <a:latin typeface="Krub"/>
                          <a:ea typeface="Krub"/>
                          <a:cs typeface="Krub"/>
                          <a:sym typeface="Krub"/>
                        </a:rPr>
                        <a:t>B.Radiation</a:t>
                      </a:r>
                      <a:endParaRPr sz="1800">
                        <a:latin typeface="Krub"/>
                        <a:ea typeface="Krub"/>
                        <a:cs typeface="Krub"/>
                        <a:sym typeface="Krub"/>
                      </a:endParaRPr>
                    </a:p>
                  </a:txBody>
                  <a:tcPr marT="91425" marB="91425" marR="91425" marL="91425"/>
                </a:tc>
                <a:tc>
                  <a:txBody>
                    <a:bodyPr/>
                    <a:lstStyle/>
                    <a:p>
                      <a:pPr indent="0" lvl="0" marL="0" rtl="0" algn="l">
                        <a:spcBef>
                          <a:spcPts val="0"/>
                        </a:spcBef>
                        <a:spcAft>
                          <a:spcPts val="0"/>
                        </a:spcAft>
                        <a:buNone/>
                      </a:pPr>
                      <a:r>
                        <a:rPr lang="en" sz="1800">
                          <a:latin typeface="Krub"/>
                          <a:ea typeface="Krub"/>
                          <a:cs typeface="Krub"/>
                          <a:sym typeface="Krub"/>
                        </a:rPr>
                        <a:t>C.Scarring</a:t>
                      </a:r>
                      <a:endParaRPr sz="1800">
                        <a:latin typeface="Krub"/>
                        <a:ea typeface="Krub"/>
                        <a:cs typeface="Krub"/>
                        <a:sym typeface="Krub"/>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1800">
                          <a:latin typeface="Krub"/>
                          <a:ea typeface="Krub"/>
                          <a:cs typeface="Krub"/>
                          <a:sym typeface="Krub"/>
                        </a:rPr>
                        <a:t>D.Gender</a:t>
                      </a:r>
                      <a:endParaRPr sz="1800">
                        <a:latin typeface="Krub"/>
                        <a:ea typeface="Krub"/>
                        <a:cs typeface="Krub"/>
                        <a:sym typeface="Krub"/>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a:txBody>
                  <a:tcPr marT="91425" marB="91425" marR="91425" marL="91425"/>
                </a:tc>
              </a:tr>
            </a:tbl>
          </a:graphicData>
        </a:graphic>
      </p:graphicFrame>
      <p:sp>
        <p:nvSpPr>
          <p:cNvPr id="1527" name="Google Shape;1527;p69"/>
          <p:cNvSpPr/>
          <p:nvPr/>
        </p:nvSpPr>
        <p:spPr>
          <a:xfrm>
            <a:off x="-17125" y="4379675"/>
            <a:ext cx="8001000" cy="1098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800">
                <a:latin typeface="Krub"/>
                <a:ea typeface="Krub"/>
                <a:cs typeface="Krub"/>
                <a:sym typeface="Krub"/>
              </a:rPr>
              <a:t>3- A 60 year old man has a moon face and hypokalemia and obesity and signs of cushing’s syndrome. What is the diagnosis ? </a:t>
            </a:r>
            <a:endParaRPr sz="1800">
              <a:latin typeface="Krub"/>
              <a:ea typeface="Krub"/>
              <a:cs typeface="Krub"/>
              <a:sym typeface="Krub"/>
            </a:endParaRPr>
          </a:p>
        </p:txBody>
      </p:sp>
      <p:graphicFrame>
        <p:nvGraphicFramePr>
          <p:cNvPr id="1528" name="Google Shape;1528;p69"/>
          <p:cNvGraphicFramePr/>
          <p:nvPr/>
        </p:nvGraphicFramePr>
        <p:xfrm>
          <a:off x="-17125" y="5477975"/>
          <a:ext cx="3000000" cy="3000000"/>
        </p:xfrm>
        <a:graphic>
          <a:graphicData uri="http://schemas.openxmlformats.org/drawingml/2006/table">
            <a:tbl>
              <a:tblPr>
                <a:noFill/>
                <a:tableStyleId>{954DB247-0E02-47D5-8BC6-BCBE6EABF015}</a:tableStyleId>
              </a:tblPr>
              <a:tblGrid>
                <a:gridCol w="2000250"/>
                <a:gridCol w="2000250"/>
                <a:gridCol w="2000250"/>
                <a:gridCol w="2000250"/>
              </a:tblGrid>
              <a:tr h="753000">
                <a:tc>
                  <a:txBody>
                    <a:bodyPr/>
                    <a:lstStyle/>
                    <a:p>
                      <a:pPr indent="0" lvl="0" marL="0" rtl="0" algn="l">
                        <a:spcBef>
                          <a:spcPts val="0"/>
                        </a:spcBef>
                        <a:spcAft>
                          <a:spcPts val="0"/>
                        </a:spcAft>
                        <a:buNone/>
                      </a:pPr>
                      <a:r>
                        <a:rPr lang="en" sz="1800">
                          <a:latin typeface="Krub"/>
                          <a:ea typeface="Krub"/>
                          <a:cs typeface="Krub"/>
                          <a:sym typeface="Krub"/>
                        </a:rPr>
                        <a:t>A.Large cell carcinoma</a:t>
                      </a:r>
                      <a:endParaRPr sz="1800">
                        <a:latin typeface="Krub"/>
                        <a:ea typeface="Krub"/>
                        <a:cs typeface="Krub"/>
                        <a:sym typeface="Krub"/>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1800">
                          <a:solidFill>
                            <a:schemeClr val="dk1"/>
                          </a:solidFill>
                          <a:latin typeface="Krub"/>
                          <a:ea typeface="Krub"/>
                          <a:cs typeface="Krub"/>
                          <a:sym typeface="Krub"/>
                        </a:rPr>
                        <a:t>B.Hamartoma</a:t>
                      </a:r>
                      <a:endParaRPr/>
                    </a:p>
                  </a:txBody>
                  <a:tcPr marT="91425" marB="91425" marR="91425" marL="91425"/>
                </a:tc>
                <a:tc>
                  <a:txBody>
                    <a:bodyPr/>
                    <a:lstStyle/>
                    <a:p>
                      <a:pPr indent="0" lvl="0" marL="0" rtl="0" algn="l">
                        <a:spcBef>
                          <a:spcPts val="0"/>
                        </a:spcBef>
                        <a:spcAft>
                          <a:spcPts val="0"/>
                        </a:spcAft>
                        <a:buNone/>
                      </a:pPr>
                      <a:r>
                        <a:rPr lang="en" sz="1800">
                          <a:latin typeface="Krub"/>
                          <a:ea typeface="Krub"/>
                          <a:cs typeface="Krub"/>
                          <a:sym typeface="Krub"/>
                        </a:rPr>
                        <a:t>C.Small cell carcinoma</a:t>
                      </a:r>
                      <a:endParaRPr sz="1800">
                        <a:latin typeface="Krub"/>
                        <a:ea typeface="Krub"/>
                        <a:cs typeface="Krub"/>
                        <a:sym typeface="Krub"/>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1800">
                          <a:solidFill>
                            <a:schemeClr val="dk1"/>
                          </a:solidFill>
                          <a:latin typeface="Krub"/>
                          <a:ea typeface="Krub"/>
                          <a:cs typeface="Krub"/>
                          <a:sym typeface="Krub"/>
                        </a:rPr>
                        <a:t>D.</a:t>
                      </a:r>
                      <a:r>
                        <a:rPr lang="en" sz="1800">
                          <a:solidFill>
                            <a:schemeClr val="dk1"/>
                          </a:solidFill>
                          <a:latin typeface="Krub"/>
                          <a:ea typeface="Krub"/>
                          <a:cs typeface="Krub"/>
                          <a:sym typeface="Krub"/>
                        </a:rPr>
                        <a:t>Squamous cell carcinoma</a:t>
                      </a:r>
                      <a:endParaRPr/>
                    </a:p>
                  </a:txBody>
                  <a:tcPr marT="91425" marB="91425" marR="91425" marL="91425"/>
                </a:tc>
              </a:tr>
            </a:tbl>
          </a:graphicData>
        </a:graphic>
      </p:graphicFrame>
      <p:sp>
        <p:nvSpPr>
          <p:cNvPr id="1529" name="Google Shape;1529;p69"/>
          <p:cNvSpPr/>
          <p:nvPr/>
        </p:nvSpPr>
        <p:spPr>
          <a:xfrm>
            <a:off x="0" y="6230975"/>
            <a:ext cx="8001000" cy="1584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800">
                <a:latin typeface="Krub"/>
                <a:ea typeface="Krub"/>
                <a:cs typeface="Krub"/>
                <a:sym typeface="Krub"/>
              </a:rPr>
              <a:t>4- A 57 year old male has a peripherally located tumor the tumor is undifferentiated and there is no evidence of glandular or </a:t>
            </a:r>
            <a:r>
              <a:rPr lang="en" sz="1800">
                <a:latin typeface="Krub"/>
                <a:ea typeface="Krub"/>
                <a:cs typeface="Krub"/>
                <a:sym typeface="Krub"/>
              </a:rPr>
              <a:t>squamous</a:t>
            </a:r>
            <a:r>
              <a:rPr lang="en" sz="1800">
                <a:latin typeface="Krub"/>
                <a:ea typeface="Krub"/>
                <a:cs typeface="Krub"/>
                <a:sym typeface="Krub"/>
              </a:rPr>
              <a:t> differentiation , the cells have a large and prominent nucleoli and the patient is a </a:t>
            </a:r>
            <a:r>
              <a:rPr lang="en" sz="1800">
                <a:latin typeface="Krub"/>
                <a:ea typeface="Krub"/>
                <a:cs typeface="Krub"/>
                <a:sym typeface="Krub"/>
              </a:rPr>
              <a:t>chronic</a:t>
            </a:r>
            <a:r>
              <a:rPr lang="en" sz="1800">
                <a:latin typeface="Krub"/>
                <a:ea typeface="Krub"/>
                <a:cs typeface="Krub"/>
                <a:sym typeface="Krub"/>
              </a:rPr>
              <a:t> smoker after diagnosis the physician determined that the prognosis is poor. What is the most likely cause ?</a:t>
            </a:r>
            <a:endParaRPr sz="1800">
              <a:latin typeface="Krub"/>
              <a:ea typeface="Krub"/>
              <a:cs typeface="Krub"/>
              <a:sym typeface="Krub"/>
            </a:endParaRPr>
          </a:p>
        </p:txBody>
      </p:sp>
      <p:graphicFrame>
        <p:nvGraphicFramePr>
          <p:cNvPr id="1530" name="Google Shape;1530;p69"/>
          <p:cNvGraphicFramePr/>
          <p:nvPr/>
        </p:nvGraphicFramePr>
        <p:xfrm>
          <a:off x="-17175" y="7815275"/>
          <a:ext cx="3000000" cy="3000000"/>
        </p:xfrm>
        <a:graphic>
          <a:graphicData uri="http://schemas.openxmlformats.org/drawingml/2006/table">
            <a:tbl>
              <a:tblPr>
                <a:noFill/>
                <a:tableStyleId>{954DB247-0E02-47D5-8BC6-BCBE6EABF015}</a:tableStyleId>
              </a:tblPr>
              <a:tblGrid>
                <a:gridCol w="2008525"/>
                <a:gridCol w="2008525"/>
                <a:gridCol w="2008525"/>
                <a:gridCol w="2008525"/>
              </a:tblGrid>
              <a:tr h="753000">
                <a:tc>
                  <a:txBody>
                    <a:bodyPr/>
                    <a:lstStyle/>
                    <a:p>
                      <a:pPr indent="0" lvl="0" marL="0" rtl="0" algn="l">
                        <a:spcBef>
                          <a:spcPts val="0"/>
                        </a:spcBef>
                        <a:spcAft>
                          <a:spcPts val="0"/>
                        </a:spcAft>
                        <a:buClr>
                          <a:schemeClr val="dk1"/>
                        </a:buClr>
                        <a:buSzPts val="1100"/>
                        <a:buFont typeface="Arial"/>
                        <a:buNone/>
                      </a:pPr>
                      <a:r>
                        <a:rPr lang="en" sz="1800">
                          <a:solidFill>
                            <a:schemeClr val="dk1"/>
                          </a:solidFill>
                          <a:latin typeface="Krub"/>
                          <a:ea typeface="Krub"/>
                          <a:cs typeface="Krub"/>
                          <a:sym typeface="Krub"/>
                        </a:rPr>
                        <a:t>A.</a:t>
                      </a:r>
                      <a:r>
                        <a:rPr lang="en" sz="1800">
                          <a:solidFill>
                            <a:schemeClr val="dk1"/>
                          </a:solidFill>
                          <a:latin typeface="Krub"/>
                          <a:ea typeface="Krub"/>
                          <a:cs typeface="Krub"/>
                          <a:sym typeface="Krub"/>
                        </a:rPr>
                        <a:t>Large cell carcinoma</a:t>
                      </a:r>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1800">
                          <a:solidFill>
                            <a:schemeClr val="dk1"/>
                          </a:solidFill>
                          <a:latin typeface="Krub"/>
                          <a:ea typeface="Krub"/>
                          <a:cs typeface="Krub"/>
                          <a:sym typeface="Krub"/>
                        </a:rPr>
                        <a:t>B.Hamartoma</a:t>
                      </a:r>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1800">
                          <a:solidFill>
                            <a:schemeClr val="dk1"/>
                          </a:solidFill>
                          <a:latin typeface="Krub"/>
                          <a:ea typeface="Krub"/>
                          <a:cs typeface="Krub"/>
                          <a:sym typeface="Krub"/>
                        </a:rPr>
                        <a:t>C.</a:t>
                      </a:r>
                      <a:r>
                        <a:rPr lang="en" sz="1800">
                          <a:solidFill>
                            <a:schemeClr val="dk1"/>
                          </a:solidFill>
                          <a:latin typeface="Krub"/>
                          <a:ea typeface="Krub"/>
                          <a:cs typeface="Krub"/>
                          <a:sym typeface="Krub"/>
                        </a:rPr>
                        <a:t>Small cell carcinoma</a:t>
                      </a:r>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1800">
                          <a:solidFill>
                            <a:schemeClr val="dk1"/>
                          </a:solidFill>
                          <a:latin typeface="Krub"/>
                          <a:ea typeface="Krub"/>
                          <a:cs typeface="Krub"/>
                          <a:sym typeface="Krub"/>
                        </a:rPr>
                        <a:t>D.</a:t>
                      </a:r>
                      <a:r>
                        <a:rPr lang="en" sz="1800">
                          <a:solidFill>
                            <a:schemeClr val="dk1"/>
                          </a:solidFill>
                          <a:latin typeface="Krub"/>
                          <a:ea typeface="Krub"/>
                          <a:cs typeface="Krub"/>
                          <a:sym typeface="Krub"/>
                        </a:rPr>
                        <a:t>Squamous cell carcinoma</a:t>
                      </a:r>
                      <a:endParaRPr/>
                    </a:p>
                  </a:txBody>
                  <a:tcPr marT="91425" marB="91425" marR="91425" marL="91425"/>
                </a:tc>
              </a:tr>
            </a:tbl>
          </a:graphicData>
        </a:graphic>
      </p:graphicFrame>
      <p:sp>
        <p:nvSpPr>
          <p:cNvPr id="1531" name="Google Shape;1531;p69"/>
          <p:cNvSpPr/>
          <p:nvPr/>
        </p:nvSpPr>
        <p:spPr>
          <a:xfrm>
            <a:off x="50" y="8568275"/>
            <a:ext cx="8001000" cy="1221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800">
                <a:latin typeface="Krub"/>
                <a:ea typeface="Krub"/>
                <a:cs typeface="Krub"/>
                <a:sym typeface="Krub"/>
              </a:rPr>
              <a:t>5- A 70 year old male who is a chronic smoker and previously diagnosed </a:t>
            </a:r>
            <a:r>
              <a:rPr lang="en" sz="1800">
                <a:latin typeface="Krub"/>
                <a:ea typeface="Krub"/>
                <a:cs typeface="Krub"/>
                <a:sym typeface="Krub"/>
              </a:rPr>
              <a:t>with</a:t>
            </a:r>
            <a:r>
              <a:rPr lang="en" sz="1800">
                <a:latin typeface="Krub"/>
                <a:ea typeface="Krub"/>
                <a:cs typeface="Krub"/>
                <a:sym typeface="Krub"/>
              </a:rPr>
              <a:t> metaplasia in lung tissue and after progression of the tumor it was found to be a central tumor ,the lumen of a major bronchus is blocked which lead to atelectasis and infection. What is the diagnosis ?</a:t>
            </a:r>
            <a:endParaRPr sz="1800">
              <a:latin typeface="Krub"/>
              <a:ea typeface="Krub"/>
              <a:cs typeface="Krub"/>
              <a:sym typeface="Krub"/>
            </a:endParaRPr>
          </a:p>
        </p:txBody>
      </p:sp>
      <p:graphicFrame>
        <p:nvGraphicFramePr>
          <p:cNvPr id="1532" name="Google Shape;1532;p69"/>
          <p:cNvGraphicFramePr/>
          <p:nvPr/>
        </p:nvGraphicFramePr>
        <p:xfrm>
          <a:off x="15925" y="9789275"/>
          <a:ext cx="3000000" cy="3000000"/>
        </p:xfrm>
        <a:graphic>
          <a:graphicData uri="http://schemas.openxmlformats.org/drawingml/2006/table">
            <a:tbl>
              <a:tblPr>
                <a:noFill/>
                <a:tableStyleId>{954DB247-0E02-47D5-8BC6-BCBE6EABF015}</a:tableStyleId>
              </a:tblPr>
              <a:tblGrid>
                <a:gridCol w="1992000"/>
                <a:gridCol w="1992000"/>
                <a:gridCol w="1992000"/>
                <a:gridCol w="1992000"/>
              </a:tblGrid>
              <a:tr h="891250">
                <a:tc>
                  <a:txBody>
                    <a:bodyPr/>
                    <a:lstStyle/>
                    <a:p>
                      <a:pPr indent="0" lvl="0" marL="0" rtl="0" algn="l">
                        <a:spcBef>
                          <a:spcPts val="0"/>
                        </a:spcBef>
                        <a:spcAft>
                          <a:spcPts val="0"/>
                        </a:spcAft>
                        <a:buClr>
                          <a:schemeClr val="dk1"/>
                        </a:buClr>
                        <a:buSzPts val="1100"/>
                        <a:buFont typeface="Arial"/>
                        <a:buNone/>
                      </a:pPr>
                      <a:r>
                        <a:rPr lang="en" sz="1800">
                          <a:solidFill>
                            <a:schemeClr val="dk1"/>
                          </a:solidFill>
                          <a:latin typeface="Krub"/>
                          <a:ea typeface="Krub"/>
                          <a:cs typeface="Krub"/>
                          <a:sym typeface="Krub"/>
                        </a:rPr>
                        <a:t>A.</a:t>
                      </a:r>
                      <a:r>
                        <a:rPr lang="en" sz="1800">
                          <a:solidFill>
                            <a:schemeClr val="dk1"/>
                          </a:solidFill>
                          <a:latin typeface="Krub"/>
                          <a:ea typeface="Krub"/>
                          <a:cs typeface="Krub"/>
                          <a:sym typeface="Krub"/>
                        </a:rPr>
                        <a:t>Large cell carcinoma</a:t>
                      </a:r>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1800">
                          <a:solidFill>
                            <a:schemeClr val="dk1"/>
                          </a:solidFill>
                          <a:latin typeface="Krub"/>
                          <a:ea typeface="Krub"/>
                          <a:cs typeface="Krub"/>
                          <a:sym typeface="Krub"/>
                        </a:rPr>
                        <a:t>B.Hamartoma</a:t>
                      </a:r>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1800">
                          <a:solidFill>
                            <a:schemeClr val="dk1"/>
                          </a:solidFill>
                          <a:latin typeface="Krub"/>
                          <a:ea typeface="Krub"/>
                          <a:cs typeface="Krub"/>
                          <a:sym typeface="Krub"/>
                        </a:rPr>
                        <a:t>C.</a:t>
                      </a:r>
                      <a:r>
                        <a:rPr lang="en" sz="1800">
                          <a:solidFill>
                            <a:schemeClr val="dk1"/>
                          </a:solidFill>
                          <a:latin typeface="Krub"/>
                          <a:ea typeface="Krub"/>
                          <a:cs typeface="Krub"/>
                          <a:sym typeface="Krub"/>
                        </a:rPr>
                        <a:t>Small cell carcinoma</a:t>
                      </a:r>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1800">
                          <a:solidFill>
                            <a:schemeClr val="dk1"/>
                          </a:solidFill>
                          <a:latin typeface="Krub"/>
                          <a:ea typeface="Krub"/>
                          <a:cs typeface="Krub"/>
                          <a:sym typeface="Krub"/>
                        </a:rPr>
                        <a:t>D.</a:t>
                      </a:r>
                      <a:r>
                        <a:rPr lang="en" sz="1800">
                          <a:solidFill>
                            <a:schemeClr val="dk1"/>
                          </a:solidFill>
                          <a:latin typeface="Krub"/>
                          <a:ea typeface="Krub"/>
                          <a:cs typeface="Krub"/>
                          <a:sym typeface="Krub"/>
                        </a:rPr>
                        <a:t>Squamous cell carcinoma</a:t>
                      </a:r>
                      <a:endParaRPr/>
                    </a:p>
                  </a:txBody>
                  <a:tcPr marT="91425" marB="91425" marR="91425" marL="91425"/>
                </a:tc>
              </a:tr>
            </a:tbl>
          </a:graphicData>
        </a:graphic>
      </p:graphicFrame>
      <p:sp>
        <p:nvSpPr>
          <p:cNvPr id="1533" name="Google Shape;1533;p69"/>
          <p:cNvSpPr txBox="1"/>
          <p:nvPr/>
        </p:nvSpPr>
        <p:spPr>
          <a:xfrm>
            <a:off x="4218100" y="350175"/>
            <a:ext cx="3613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999999"/>
                </a:solidFill>
                <a:latin typeface="Krub"/>
                <a:ea typeface="Krub"/>
                <a:cs typeface="Krub"/>
                <a:sym typeface="Krub"/>
              </a:rPr>
              <a:t>1-D 2-A 3-C 4-A 5-D</a:t>
            </a:r>
            <a:endParaRPr sz="1800">
              <a:solidFill>
                <a:srgbClr val="999999"/>
              </a:solidFill>
              <a:latin typeface="Krub"/>
              <a:ea typeface="Krub"/>
              <a:cs typeface="Krub"/>
              <a:sym typeface="Krub"/>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7" name="Shape 1537"/>
        <p:cNvGrpSpPr/>
        <p:nvPr/>
      </p:nvGrpSpPr>
      <p:grpSpPr>
        <a:xfrm>
          <a:off x="0" y="0"/>
          <a:ext cx="0" cy="0"/>
          <a:chOff x="0" y="0"/>
          <a:chExt cx="0" cy="0"/>
        </a:xfrm>
      </p:grpSpPr>
      <p:sp>
        <p:nvSpPr>
          <p:cNvPr id="1538" name="Google Shape;1538;p70"/>
          <p:cNvSpPr txBox="1"/>
          <p:nvPr/>
        </p:nvSpPr>
        <p:spPr>
          <a:xfrm>
            <a:off x="1029166" y="289625"/>
            <a:ext cx="6704700" cy="2084700"/>
          </a:xfrm>
          <a:prstGeom prst="rect">
            <a:avLst/>
          </a:prstGeom>
          <a:noFill/>
          <a:ln>
            <a:noFill/>
          </a:ln>
        </p:spPr>
        <p:txBody>
          <a:bodyPr anchorCtr="0" anchor="ctr" bIns="107175" lIns="107175" spcFirstLastPara="1" rIns="107175" wrap="square" tIns="107175">
            <a:noAutofit/>
          </a:bodyPr>
          <a:lstStyle/>
          <a:p>
            <a:pPr indent="0" lvl="0" marL="0" rtl="0" algn="ctr">
              <a:spcBef>
                <a:spcPts val="0"/>
              </a:spcBef>
              <a:spcAft>
                <a:spcPts val="0"/>
              </a:spcAft>
              <a:buNone/>
            </a:pPr>
            <a:r>
              <a:rPr lang="en" sz="4500">
                <a:solidFill>
                  <a:srgbClr val="000000"/>
                </a:solidFill>
                <a:latin typeface="Black Han Sans"/>
                <a:ea typeface="Black Han Sans"/>
                <a:cs typeface="Black Han Sans"/>
                <a:sym typeface="Black Han Sans"/>
              </a:rPr>
              <a:t>Team leaders</a:t>
            </a:r>
            <a:endParaRPr sz="4500">
              <a:solidFill>
                <a:srgbClr val="000000"/>
              </a:solidFill>
              <a:latin typeface="Black Han Sans"/>
              <a:ea typeface="Black Han Sans"/>
              <a:cs typeface="Black Han Sans"/>
              <a:sym typeface="Black Han Sans"/>
            </a:endParaRPr>
          </a:p>
        </p:txBody>
      </p:sp>
      <p:sp>
        <p:nvSpPr>
          <p:cNvPr id="1539" name="Google Shape;1539;p70"/>
          <p:cNvSpPr txBox="1"/>
          <p:nvPr/>
        </p:nvSpPr>
        <p:spPr>
          <a:xfrm>
            <a:off x="812725" y="3622680"/>
            <a:ext cx="3389400" cy="785100"/>
          </a:xfrm>
          <a:prstGeom prst="rect">
            <a:avLst/>
          </a:prstGeom>
          <a:noFill/>
          <a:ln>
            <a:noFill/>
          </a:ln>
        </p:spPr>
        <p:txBody>
          <a:bodyPr anchorCtr="0" anchor="ctr" bIns="107175" lIns="107175" spcFirstLastPara="1" rIns="107175" wrap="square" tIns="107175">
            <a:noAutofit/>
          </a:bodyPr>
          <a:lstStyle/>
          <a:p>
            <a:pPr indent="0" lvl="0" marL="0" rtl="0" algn="ctr">
              <a:spcBef>
                <a:spcPts val="0"/>
              </a:spcBef>
              <a:spcAft>
                <a:spcPts val="0"/>
              </a:spcAft>
              <a:buNone/>
            </a:pPr>
            <a:r>
              <a:rPr b="1" lang="en" sz="3000">
                <a:solidFill>
                  <a:srgbClr val="000000"/>
                </a:solidFill>
                <a:latin typeface="Krub"/>
                <a:ea typeface="Krub"/>
                <a:cs typeface="Krub"/>
                <a:sym typeface="Krub"/>
              </a:rPr>
              <a:t>Dema </a:t>
            </a:r>
            <a:endParaRPr b="1" sz="3000">
              <a:solidFill>
                <a:srgbClr val="000000"/>
              </a:solidFill>
              <a:latin typeface="Krub"/>
              <a:ea typeface="Krub"/>
              <a:cs typeface="Krub"/>
              <a:sym typeface="Krub"/>
            </a:endParaRPr>
          </a:p>
          <a:p>
            <a:pPr indent="0" lvl="0" marL="0" rtl="0" algn="ctr">
              <a:spcBef>
                <a:spcPts val="0"/>
              </a:spcBef>
              <a:spcAft>
                <a:spcPts val="0"/>
              </a:spcAft>
              <a:buNone/>
            </a:pPr>
            <a:r>
              <a:rPr b="1" lang="en" sz="3000">
                <a:solidFill>
                  <a:srgbClr val="000000"/>
                </a:solidFill>
                <a:latin typeface="Krub"/>
                <a:ea typeface="Krub"/>
                <a:cs typeface="Krub"/>
                <a:sym typeface="Krub"/>
              </a:rPr>
              <a:t>Alkhattabi</a:t>
            </a:r>
            <a:endParaRPr b="1" sz="3000">
              <a:solidFill>
                <a:srgbClr val="000000"/>
              </a:solidFill>
              <a:latin typeface="Krub"/>
              <a:ea typeface="Krub"/>
              <a:cs typeface="Krub"/>
              <a:sym typeface="Krub"/>
            </a:endParaRPr>
          </a:p>
        </p:txBody>
      </p:sp>
      <p:sp>
        <p:nvSpPr>
          <p:cNvPr id="1540" name="Google Shape;1540;p70"/>
          <p:cNvSpPr txBox="1"/>
          <p:nvPr/>
        </p:nvSpPr>
        <p:spPr>
          <a:xfrm>
            <a:off x="962175" y="5203650"/>
            <a:ext cx="6222000" cy="7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900">
                <a:solidFill>
                  <a:srgbClr val="000000"/>
                </a:solidFill>
                <a:latin typeface="Black Han Sans"/>
                <a:ea typeface="Black Han Sans"/>
                <a:cs typeface="Black Han Sans"/>
                <a:sym typeface="Black Han Sans"/>
              </a:rPr>
              <a:t>Team members</a:t>
            </a:r>
            <a:endParaRPr sz="3900">
              <a:solidFill>
                <a:srgbClr val="000000"/>
              </a:solidFill>
              <a:latin typeface="Black Han Sans"/>
              <a:ea typeface="Black Han Sans"/>
              <a:cs typeface="Black Han Sans"/>
              <a:sym typeface="Black Han Sans"/>
            </a:endParaRPr>
          </a:p>
        </p:txBody>
      </p:sp>
      <p:pic>
        <p:nvPicPr>
          <p:cNvPr id="1541" name="Google Shape;1541;p70"/>
          <p:cNvPicPr preferRelativeResize="0"/>
          <p:nvPr/>
        </p:nvPicPr>
        <p:blipFill>
          <a:blip r:embed="rId3">
            <a:alphaModFix/>
          </a:blip>
          <a:stretch>
            <a:fillRect/>
          </a:stretch>
        </p:blipFill>
        <p:spPr>
          <a:xfrm>
            <a:off x="1174038" y="1901900"/>
            <a:ext cx="2666763" cy="1400051"/>
          </a:xfrm>
          <a:prstGeom prst="rect">
            <a:avLst/>
          </a:prstGeom>
          <a:noFill/>
          <a:ln>
            <a:noFill/>
          </a:ln>
        </p:spPr>
      </p:pic>
      <p:pic>
        <p:nvPicPr>
          <p:cNvPr id="1542" name="Google Shape;1542;p70"/>
          <p:cNvPicPr preferRelativeResize="0"/>
          <p:nvPr/>
        </p:nvPicPr>
        <p:blipFill>
          <a:blip r:embed="rId4">
            <a:alphaModFix/>
          </a:blip>
          <a:stretch>
            <a:fillRect/>
          </a:stretch>
        </p:blipFill>
        <p:spPr>
          <a:xfrm>
            <a:off x="4563450" y="1901913"/>
            <a:ext cx="2666751" cy="1400025"/>
          </a:xfrm>
          <a:prstGeom prst="rect">
            <a:avLst/>
          </a:prstGeom>
          <a:noFill/>
          <a:ln>
            <a:noFill/>
          </a:ln>
        </p:spPr>
      </p:pic>
      <p:sp>
        <p:nvSpPr>
          <p:cNvPr id="1543" name="Google Shape;1543;p70"/>
          <p:cNvSpPr txBox="1"/>
          <p:nvPr/>
        </p:nvSpPr>
        <p:spPr>
          <a:xfrm>
            <a:off x="4202125" y="3622680"/>
            <a:ext cx="3389400" cy="785100"/>
          </a:xfrm>
          <a:prstGeom prst="rect">
            <a:avLst/>
          </a:prstGeom>
          <a:noFill/>
          <a:ln>
            <a:noFill/>
          </a:ln>
        </p:spPr>
        <p:txBody>
          <a:bodyPr anchorCtr="0" anchor="ctr" bIns="107175" lIns="107175" spcFirstLastPara="1" rIns="107175" wrap="square" tIns="107175">
            <a:noAutofit/>
          </a:bodyPr>
          <a:lstStyle/>
          <a:p>
            <a:pPr indent="0" lvl="0" marL="0" rtl="0" algn="ctr">
              <a:spcBef>
                <a:spcPts val="0"/>
              </a:spcBef>
              <a:spcAft>
                <a:spcPts val="0"/>
              </a:spcAft>
              <a:buNone/>
            </a:pPr>
            <a:r>
              <a:rPr b="1" lang="en" sz="3000">
                <a:solidFill>
                  <a:srgbClr val="000000"/>
                </a:solidFill>
                <a:latin typeface="Krub"/>
                <a:ea typeface="Krub"/>
                <a:cs typeface="Krub"/>
                <a:sym typeface="Krub"/>
              </a:rPr>
              <a:t>Hassan Alabdullatif</a:t>
            </a:r>
            <a:endParaRPr b="1" sz="3000">
              <a:solidFill>
                <a:srgbClr val="000000"/>
              </a:solidFill>
              <a:latin typeface="Krub"/>
              <a:ea typeface="Krub"/>
              <a:cs typeface="Krub"/>
              <a:sym typeface="Krub"/>
            </a:endParaRPr>
          </a:p>
        </p:txBody>
      </p:sp>
      <p:pic>
        <p:nvPicPr>
          <p:cNvPr id="1544" name="Google Shape;1544;p70"/>
          <p:cNvPicPr preferRelativeResize="0"/>
          <p:nvPr/>
        </p:nvPicPr>
        <p:blipFill>
          <a:blip r:embed="rId5">
            <a:alphaModFix/>
          </a:blip>
          <a:stretch>
            <a:fillRect/>
          </a:stretch>
        </p:blipFill>
        <p:spPr>
          <a:xfrm>
            <a:off x="1283500" y="7231600"/>
            <a:ext cx="5291300" cy="1400050"/>
          </a:xfrm>
          <a:prstGeom prst="rect">
            <a:avLst/>
          </a:prstGeom>
          <a:noFill/>
          <a:ln>
            <a:noFill/>
          </a:ln>
        </p:spPr>
      </p:pic>
      <p:graphicFrame>
        <p:nvGraphicFramePr>
          <p:cNvPr id="1545" name="Google Shape;1545;p70"/>
          <p:cNvGraphicFramePr/>
          <p:nvPr/>
        </p:nvGraphicFramePr>
        <p:xfrm>
          <a:off x="925525" y="6283800"/>
          <a:ext cx="3000000" cy="3000000"/>
        </p:xfrm>
        <a:graphic>
          <a:graphicData uri="http://schemas.openxmlformats.org/drawingml/2006/table">
            <a:tbl>
              <a:tblPr>
                <a:noFill/>
                <a:tableStyleId>{BA33F9B8-3FEB-4BC6-9371-9D5993F192C6}</a:tableStyleId>
              </a:tblPr>
              <a:tblGrid>
                <a:gridCol w="2666750"/>
              </a:tblGrid>
              <a:tr h="100000">
                <a:tc>
                  <a:txBody>
                    <a:bodyPr/>
                    <a:lstStyle/>
                    <a:p>
                      <a:pPr indent="0" lvl="0" marL="0" rtl="0" algn="l">
                        <a:lnSpc>
                          <a:spcPct val="115000"/>
                        </a:lnSpc>
                        <a:spcBef>
                          <a:spcPts val="0"/>
                        </a:spcBef>
                        <a:spcAft>
                          <a:spcPts val="0"/>
                        </a:spcAft>
                        <a:buNone/>
                      </a:pPr>
                      <a:r>
                        <a:rPr lang="en" sz="2000">
                          <a:latin typeface="Krub Medium"/>
                          <a:ea typeface="Krub Medium"/>
                          <a:cs typeface="Krub Medium"/>
                          <a:sym typeface="Krub Medium"/>
                        </a:rPr>
                        <a:t>Khalid alrasheed</a:t>
                      </a:r>
                      <a:endParaRPr sz="2000">
                        <a:latin typeface="Krub Medium"/>
                        <a:ea typeface="Krub Medium"/>
                        <a:cs typeface="Krub Medium"/>
                        <a:sym typeface="Krub Medium"/>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67525">
                <a:tc>
                  <a:txBody>
                    <a:bodyPr/>
                    <a:lstStyle/>
                    <a:p>
                      <a:pPr indent="0" lvl="0" marL="0" rtl="0" algn="l">
                        <a:lnSpc>
                          <a:spcPct val="115000"/>
                        </a:lnSpc>
                        <a:spcBef>
                          <a:spcPts val="0"/>
                        </a:spcBef>
                        <a:spcAft>
                          <a:spcPts val="0"/>
                        </a:spcAft>
                        <a:buNone/>
                      </a:pPr>
                      <a:r>
                        <a:rPr lang="en" sz="2000">
                          <a:latin typeface="Krub Medium"/>
                          <a:ea typeface="Krub Medium"/>
                          <a:cs typeface="Krub Medium"/>
                          <a:sym typeface="Krub Medium"/>
                        </a:rPr>
                        <a:t>Nawaf Alrefaei</a:t>
                      </a:r>
                      <a:endParaRPr sz="2000">
                        <a:latin typeface="Krub Medium"/>
                        <a:ea typeface="Krub Medium"/>
                        <a:cs typeface="Krub Medium"/>
                        <a:sym typeface="Krub Medium"/>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67525">
                <a:tc>
                  <a:txBody>
                    <a:bodyPr/>
                    <a:lstStyle/>
                    <a:p>
                      <a:pPr indent="0" lvl="0" marL="0" rtl="0" algn="l">
                        <a:lnSpc>
                          <a:spcPct val="115000"/>
                        </a:lnSpc>
                        <a:spcBef>
                          <a:spcPts val="0"/>
                        </a:spcBef>
                        <a:spcAft>
                          <a:spcPts val="0"/>
                        </a:spcAft>
                        <a:buNone/>
                      </a:pPr>
                      <a:r>
                        <a:rPr lang="en" sz="2000">
                          <a:latin typeface="Krub Medium"/>
                          <a:ea typeface="Krub Medium"/>
                          <a:cs typeface="Krub Medium"/>
                          <a:sym typeface="Krub Medium"/>
                        </a:rPr>
                        <a:t>Emad Almutairi</a:t>
                      </a:r>
                      <a:endParaRPr sz="2000">
                        <a:latin typeface="Krub Medium"/>
                        <a:ea typeface="Krub Medium"/>
                        <a:cs typeface="Krub Medium"/>
                        <a:sym typeface="Krub Medium"/>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67525">
                <a:tc>
                  <a:txBody>
                    <a:bodyPr/>
                    <a:lstStyle/>
                    <a:p>
                      <a:pPr indent="0" lvl="0" marL="0" rtl="0" algn="l">
                        <a:lnSpc>
                          <a:spcPct val="115000"/>
                        </a:lnSpc>
                        <a:spcBef>
                          <a:spcPts val="0"/>
                        </a:spcBef>
                        <a:spcAft>
                          <a:spcPts val="0"/>
                        </a:spcAft>
                        <a:buNone/>
                      </a:pPr>
                      <a:r>
                        <a:rPr lang="en" sz="2000">
                          <a:latin typeface="Krub Medium"/>
                          <a:ea typeface="Krub Medium"/>
                          <a:cs typeface="Krub Medium"/>
                          <a:sym typeface="Krub Medium"/>
                        </a:rPr>
                        <a:t>Othman Alabdullah</a:t>
                      </a:r>
                      <a:endParaRPr sz="2000">
                        <a:latin typeface="Krub Medium"/>
                        <a:ea typeface="Krub Medium"/>
                        <a:cs typeface="Krub Medium"/>
                        <a:sym typeface="Krub Medium"/>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67525">
                <a:tc>
                  <a:txBody>
                    <a:bodyPr/>
                    <a:lstStyle/>
                    <a:p>
                      <a:pPr indent="0" lvl="0" marL="0" rtl="0" algn="l">
                        <a:lnSpc>
                          <a:spcPct val="115000"/>
                        </a:lnSpc>
                        <a:spcBef>
                          <a:spcPts val="0"/>
                        </a:spcBef>
                        <a:spcAft>
                          <a:spcPts val="0"/>
                        </a:spcAft>
                        <a:buNone/>
                      </a:pPr>
                      <a:r>
                        <a:rPr b="1" lang="en" sz="2000">
                          <a:latin typeface="Krub"/>
                          <a:ea typeface="Krub"/>
                          <a:cs typeface="Krub"/>
                          <a:sym typeface="Krub"/>
                        </a:rPr>
                        <a:t>Mohamed ibn Saqyan</a:t>
                      </a:r>
                      <a:endParaRPr b="1" sz="2000">
                        <a:latin typeface="Krub"/>
                        <a:ea typeface="Krub"/>
                        <a:cs typeface="Krub"/>
                        <a:sym typeface="Krub"/>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67525">
                <a:tc>
                  <a:txBody>
                    <a:bodyPr/>
                    <a:lstStyle/>
                    <a:p>
                      <a:pPr indent="0" lvl="0" marL="0" rtl="0" algn="l">
                        <a:lnSpc>
                          <a:spcPct val="115000"/>
                        </a:lnSpc>
                        <a:spcBef>
                          <a:spcPts val="0"/>
                        </a:spcBef>
                        <a:spcAft>
                          <a:spcPts val="0"/>
                        </a:spcAft>
                        <a:buNone/>
                      </a:pPr>
                      <a:r>
                        <a:rPr lang="en" sz="2000">
                          <a:latin typeface="Krub Medium"/>
                          <a:ea typeface="Krub Medium"/>
                          <a:cs typeface="Krub Medium"/>
                          <a:sym typeface="Krub Medium"/>
                        </a:rPr>
                        <a:t>Ibrahim Alhezam</a:t>
                      </a:r>
                      <a:endParaRPr sz="2000">
                        <a:latin typeface="Krub Medium"/>
                        <a:ea typeface="Krub Medium"/>
                        <a:cs typeface="Krub Medium"/>
                        <a:sym typeface="Krub Medium"/>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67525">
                <a:tc>
                  <a:txBody>
                    <a:bodyPr/>
                    <a:lstStyle/>
                    <a:p>
                      <a:pPr indent="0" lvl="0" marL="0" rtl="0" algn="l">
                        <a:lnSpc>
                          <a:spcPct val="115000"/>
                        </a:lnSpc>
                        <a:spcBef>
                          <a:spcPts val="0"/>
                        </a:spcBef>
                        <a:spcAft>
                          <a:spcPts val="0"/>
                        </a:spcAft>
                        <a:buNone/>
                      </a:pPr>
                      <a:r>
                        <a:rPr lang="en" sz="2000">
                          <a:latin typeface="Krub Medium"/>
                          <a:ea typeface="Krub Medium"/>
                          <a:cs typeface="Krub Medium"/>
                          <a:sym typeface="Krub Medium"/>
                        </a:rPr>
                        <a:t>Talal alharbi</a:t>
                      </a:r>
                      <a:endParaRPr sz="2000">
                        <a:latin typeface="Krub Medium"/>
                        <a:ea typeface="Krub Medium"/>
                        <a:cs typeface="Krub Medium"/>
                        <a:sym typeface="Krub Medium"/>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67525">
                <a:tc>
                  <a:txBody>
                    <a:bodyPr/>
                    <a:lstStyle/>
                    <a:p>
                      <a:pPr indent="0" lvl="0" marL="0" rtl="0" algn="l">
                        <a:lnSpc>
                          <a:spcPct val="115000"/>
                        </a:lnSpc>
                        <a:spcBef>
                          <a:spcPts val="0"/>
                        </a:spcBef>
                        <a:spcAft>
                          <a:spcPts val="0"/>
                        </a:spcAft>
                        <a:buNone/>
                      </a:pPr>
                      <a:r>
                        <a:rPr lang="en" sz="2000">
                          <a:latin typeface="Krub Medium"/>
                          <a:ea typeface="Krub Medium"/>
                          <a:cs typeface="Krub Medium"/>
                          <a:sym typeface="Krub Medium"/>
                        </a:rPr>
                        <a:t>Saud Al Taleb</a:t>
                      </a:r>
                      <a:endParaRPr sz="2000">
                        <a:latin typeface="Krub Medium"/>
                        <a:ea typeface="Krub Medium"/>
                        <a:cs typeface="Krub Medium"/>
                        <a:sym typeface="Krub Medium"/>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67525">
                <a:tc>
                  <a:txBody>
                    <a:bodyPr/>
                    <a:lstStyle/>
                    <a:p>
                      <a:pPr indent="0" lvl="0" marL="0" rtl="0" algn="l">
                        <a:lnSpc>
                          <a:spcPct val="115000"/>
                        </a:lnSpc>
                        <a:spcBef>
                          <a:spcPts val="0"/>
                        </a:spcBef>
                        <a:spcAft>
                          <a:spcPts val="0"/>
                        </a:spcAft>
                        <a:buNone/>
                      </a:pPr>
                      <a:r>
                        <a:rPr b="1" lang="en" sz="2000">
                          <a:latin typeface="Krub"/>
                          <a:ea typeface="Krub"/>
                          <a:cs typeface="Krub"/>
                          <a:sym typeface="Krub"/>
                        </a:rPr>
                        <a:t>Ali Alzahrani</a:t>
                      </a:r>
                      <a:endParaRPr b="1" sz="2000">
                        <a:latin typeface="Krub"/>
                        <a:ea typeface="Krub"/>
                        <a:cs typeface="Krub"/>
                        <a:sym typeface="Krub"/>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67525">
                <a:tc>
                  <a:txBody>
                    <a:bodyPr/>
                    <a:lstStyle/>
                    <a:p>
                      <a:pPr indent="0" lvl="0" marL="0" rtl="0" algn="l">
                        <a:lnSpc>
                          <a:spcPct val="115000"/>
                        </a:lnSpc>
                        <a:spcBef>
                          <a:spcPts val="0"/>
                        </a:spcBef>
                        <a:spcAft>
                          <a:spcPts val="0"/>
                        </a:spcAft>
                        <a:buNone/>
                      </a:pPr>
                      <a:r>
                        <a:rPr lang="en" sz="2000">
                          <a:latin typeface="Krub Medium"/>
                          <a:ea typeface="Krub Medium"/>
                          <a:cs typeface="Krub Medium"/>
                          <a:sym typeface="Krub Medium"/>
                        </a:rPr>
                        <a:t>Omar Alkadhi</a:t>
                      </a:r>
                      <a:endParaRPr sz="2000">
                        <a:latin typeface="Krub Medium"/>
                        <a:ea typeface="Krub Medium"/>
                        <a:cs typeface="Krub Medium"/>
                        <a:sym typeface="Krub Medium"/>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bl>
          </a:graphicData>
        </a:graphic>
      </p:graphicFrame>
      <p:sp>
        <p:nvSpPr>
          <p:cNvPr id="1546" name="Google Shape;1546;p70"/>
          <p:cNvSpPr txBox="1"/>
          <p:nvPr/>
        </p:nvSpPr>
        <p:spPr>
          <a:xfrm>
            <a:off x="3993200" y="7064850"/>
            <a:ext cx="2666700" cy="1449000"/>
          </a:xfrm>
          <a:prstGeom prst="rect">
            <a:avLst/>
          </a:prstGeom>
          <a:noFill/>
          <a:ln>
            <a:noFill/>
          </a:ln>
        </p:spPr>
        <p:txBody>
          <a:bodyPr anchorCtr="0" anchor="t" bIns="91425" lIns="91425" spcFirstLastPara="1" rIns="91425" wrap="square" tIns="91425">
            <a:spAutoFit/>
          </a:bodyPr>
          <a:lstStyle/>
          <a:p>
            <a:pPr indent="0" lvl="0" marL="101600" marR="101600" rtl="0" algn="l">
              <a:lnSpc>
                <a:spcPct val="142857"/>
              </a:lnSpc>
              <a:spcBef>
                <a:spcPts val="300"/>
              </a:spcBef>
              <a:spcAft>
                <a:spcPts val="0"/>
              </a:spcAft>
              <a:buNone/>
            </a:pPr>
            <a:r>
              <a:rPr lang="en" sz="2000">
                <a:solidFill>
                  <a:srgbClr val="202124"/>
                </a:solidFill>
                <a:highlight>
                  <a:srgbClr val="F8F9FA"/>
                </a:highlight>
                <a:latin typeface="Krub Medium"/>
                <a:ea typeface="Krub Medium"/>
                <a:cs typeface="Krub Medium"/>
                <a:sym typeface="Krub Medium"/>
              </a:rPr>
              <a:t>Shahed Albukhari</a:t>
            </a:r>
            <a:endParaRPr sz="2000">
              <a:solidFill>
                <a:srgbClr val="202124"/>
              </a:solidFill>
              <a:highlight>
                <a:srgbClr val="F8F9FA"/>
              </a:highlight>
              <a:latin typeface="Krub Medium"/>
              <a:ea typeface="Krub Medium"/>
              <a:cs typeface="Krub Medium"/>
              <a:sym typeface="Krub Medium"/>
            </a:endParaRPr>
          </a:p>
          <a:p>
            <a:pPr indent="0" lvl="0" marL="101600" marR="101600" rtl="0" algn="l">
              <a:lnSpc>
                <a:spcPct val="142857"/>
              </a:lnSpc>
              <a:spcBef>
                <a:spcPts val="300"/>
              </a:spcBef>
              <a:spcAft>
                <a:spcPts val="0"/>
              </a:spcAft>
              <a:buNone/>
            </a:pPr>
            <a:r>
              <a:rPr lang="en" sz="2000">
                <a:solidFill>
                  <a:srgbClr val="202124"/>
                </a:solidFill>
                <a:highlight>
                  <a:srgbClr val="F8F9FA"/>
                </a:highlight>
                <a:latin typeface="Krub Medium"/>
                <a:ea typeface="Krub Medium"/>
                <a:cs typeface="Krub Medium"/>
                <a:sym typeface="Krub Medium"/>
              </a:rPr>
              <a:t>Walaa AlMutawa</a:t>
            </a:r>
            <a:endParaRPr sz="2000">
              <a:solidFill>
                <a:srgbClr val="202124"/>
              </a:solidFill>
              <a:highlight>
                <a:srgbClr val="F8F9FA"/>
              </a:highlight>
              <a:latin typeface="Krub Medium"/>
              <a:ea typeface="Krub Medium"/>
              <a:cs typeface="Krub Medium"/>
              <a:sym typeface="Krub Medium"/>
            </a:endParaRPr>
          </a:p>
          <a:p>
            <a:pPr indent="0" lvl="0" marL="101600" marR="101600" rtl="0" algn="l">
              <a:lnSpc>
                <a:spcPct val="142857"/>
              </a:lnSpc>
              <a:spcBef>
                <a:spcPts val="300"/>
              </a:spcBef>
              <a:spcAft>
                <a:spcPts val="0"/>
              </a:spcAft>
              <a:buNone/>
            </a:pPr>
            <a:r>
              <a:rPr lang="en" sz="2000">
                <a:solidFill>
                  <a:srgbClr val="202124"/>
                </a:solidFill>
                <a:highlight>
                  <a:srgbClr val="F8F9FA"/>
                </a:highlight>
                <a:latin typeface="Krub Medium"/>
                <a:ea typeface="Krub Medium"/>
                <a:cs typeface="Krub Medium"/>
                <a:sym typeface="Krub Medium"/>
              </a:rPr>
              <a:t>Ajwan Aljohani</a:t>
            </a:r>
            <a:endParaRPr sz="2000">
              <a:latin typeface="Krub Medium"/>
              <a:ea typeface="Krub Medium"/>
              <a:cs typeface="Krub Medium"/>
              <a:sym typeface="Krub Medium"/>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2" name="Shape 1202"/>
        <p:cNvGrpSpPr/>
        <p:nvPr/>
      </p:nvGrpSpPr>
      <p:grpSpPr>
        <a:xfrm>
          <a:off x="0" y="0"/>
          <a:ext cx="0" cy="0"/>
          <a:chOff x="0" y="0"/>
          <a:chExt cx="0" cy="0"/>
        </a:xfrm>
      </p:grpSpPr>
      <p:sp>
        <p:nvSpPr>
          <p:cNvPr id="1203" name="Google Shape;1203;p42"/>
          <p:cNvSpPr txBox="1"/>
          <p:nvPr>
            <p:ph type="title"/>
          </p:nvPr>
        </p:nvSpPr>
        <p:spPr>
          <a:xfrm>
            <a:off x="719722" y="180383"/>
            <a:ext cx="6752700" cy="1196400"/>
          </a:xfrm>
          <a:prstGeom prst="rect">
            <a:avLst/>
          </a:prstGeom>
        </p:spPr>
        <p:txBody>
          <a:bodyPr anchorCtr="0" anchor="t" bIns="107175" lIns="107175" spcFirstLastPara="1" rIns="107175" wrap="square" tIns="107175">
            <a:noAutofit/>
          </a:bodyPr>
          <a:lstStyle/>
          <a:p>
            <a:pPr indent="0" lvl="0" marL="0" rtl="0" algn="ctr">
              <a:spcBef>
                <a:spcPts val="0"/>
              </a:spcBef>
              <a:spcAft>
                <a:spcPts val="0"/>
              </a:spcAft>
              <a:buNone/>
            </a:pPr>
            <a:r>
              <a:rPr lang="en">
                <a:solidFill>
                  <a:srgbClr val="000000"/>
                </a:solidFill>
              </a:rPr>
              <a:t>Etiology</a:t>
            </a:r>
            <a:endParaRPr>
              <a:solidFill>
                <a:srgbClr val="000000"/>
              </a:solidFill>
            </a:endParaRPr>
          </a:p>
        </p:txBody>
      </p:sp>
      <p:sp>
        <p:nvSpPr>
          <p:cNvPr id="1204" name="Google Shape;1204;p42"/>
          <p:cNvSpPr txBox="1"/>
          <p:nvPr>
            <p:ph idx="3" type="subTitle"/>
          </p:nvPr>
        </p:nvSpPr>
        <p:spPr>
          <a:xfrm>
            <a:off x="492850" y="1683975"/>
            <a:ext cx="5423100" cy="7967700"/>
          </a:xfrm>
          <a:prstGeom prst="rect">
            <a:avLst/>
          </a:prstGeom>
        </p:spPr>
        <p:txBody>
          <a:bodyPr anchorCtr="0" anchor="ctr" bIns="107175" lIns="107175" spcFirstLastPara="1" rIns="107175" wrap="square" tIns="107175">
            <a:noAutofit/>
          </a:bodyPr>
          <a:lstStyle/>
          <a:p>
            <a:pPr indent="-342900" lvl="0" marL="457200" rtl="0" algn="l">
              <a:spcBef>
                <a:spcPts val="0"/>
              </a:spcBef>
              <a:spcAft>
                <a:spcPts val="0"/>
              </a:spcAft>
              <a:buClr>
                <a:schemeClr val="dk1"/>
              </a:buClr>
              <a:buSzPts val="1800"/>
              <a:buChar char="●"/>
            </a:pPr>
            <a:r>
              <a:rPr lang="en">
                <a:solidFill>
                  <a:schemeClr val="dk1"/>
                </a:solidFill>
              </a:rPr>
              <a:t>85% of lung cancers occur in cigarette smokers.</a:t>
            </a:r>
            <a:endParaRPr>
              <a:solidFill>
                <a:schemeClr val="dk1"/>
              </a:solidFill>
            </a:endParaRPr>
          </a:p>
          <a:p>
            <a:pPr indent="0" lvl="0" marL="457200" rtl="0" algn="l">
              <a:spcBef>
                <a:spcPts val="0"/>
              </a:spcBef>
              <a:spcAft>
                <a:spcPts val="0"/>
              </a:spcAft>
              <a:buNone/>
            </a:pPr>
            <a:r>
              <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Most lung cancer types are linked to cigarette smoking.</a:t>
            </a:r>
            <a:endParaRPr>
              <a:solidFill>
                <a:schemeClr val="dk1"/>
              </a:solidFill>
            </a:endParaRPr>
          </a:p>
          <a:p>
            <a:pPr indent="0" lvl="0" marL="457200" rtl="0" algn="l">
              <a:spcBef>
                <a:spcPts val="0"/>
              </a:spcBef>
              <a:spcAft>
                <a:spcPts val="0"/>
              </a:spcAft>
              <a:buNone/>
            </a:pPr>
            <a:r>
              <a:rPr lang="en">
                <a:solidFill>
                  <a:srgbClr val="FF0000"/>
                </a:solidFill>
              </a:rPr>
              <a:t>Strongest association: squamous cell carcinoma &amp; small cell carcinoma.</a:t>
            </a:r>
            <a:endParaRPr>
              <a:solidFill>
                <a:srgbClr val="FF0000"/>
              </a:solidFill>
            </a:endParaRPr>
          </a:p>
          <a:p>
            <a:pPr indent="0" lvl="0" marL="0" rtl="0" algn="l">
              <a:spcBef>
                <a:spcPts val="0"/>
              </a:spcBef>
              <a:spcAft>
                <a:spcPts val="0"/>
              </a:spcAft>
              <a:buNone/>
            </a:pPr>
            <a:r>
              <a:t/>
            </a:r>
            <a:endParaRPr>
              <a:solidFill>
                <a:srgbClr val="FF0000"/>
              </a:solidFill>
            </a:endParaRPr>
          </a:p>
          <a:p>
            <a:pPr indent="-342900" lvl="0" marL="457200" rtl="0" algn="l">
              <a:spcBef>
                <a:spcPts val="0"/>
              </a:spcBef>
              <a:spcAft>
                <a:spcPts val="0"/>
              </a:spcAft>
              <a:buClr>
                <a:schemeClr val="dk1"/>
              </a:buClr>
              <a:buSzPts val="1800"/>
              <a:buChar char="●"/>
            </a:pPr>
            <a:r>
              <a:rPr lang="en">
                <a:solidFill>
                  <a:schemeClr val="dk1"/>
                </a:solidFill>
              </a:rPr>
              <a:t>Risk of developing lung cancer is directly proportional to: number of cigarettes smoked daily &amp; number of years of smoking.</a:t>
            </a:r>
            <a:endParaRPr>
              <a:solidFill>
                <a:schemeClr val="dk1"/>
              </a:solidFill>
            </a:endParaRPr>
          </a:p>
          <a:p>
            <a:pPr indent="0" lvl="0" marL="0" rtl="0" algn="l">
              <a:spcBef>
                <a:spcPts val="0"/>
              </a:spcBef>
              <a:spcAft>
                <a:spcPts val="0"/>
              </a:spcAft>
              <a:buNone/>
            </a:pPr>
            <a:r>
              <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Risk is 20 - 40 times greater among habitual heavy smokers.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Risk is determined by number of </a:t>
            </a:r>
            <a:endParaRPr>
              <a:solidFill>
                <a:schemeClr val="dk1"/>
              </a:solidFill>
            </a:endParaRPr>
          </a:p>
          <a:p>
            <a:pPr indent="0" lvl="0" marL="0" rtl="0" algn="l">
              <a:spcBef>
                <a:spcPts val="0"/>
              </a:spcBef>
              <a:spcAft>
                <a:spcPts val="0"/>
              </a:spcAft>
              <a:buNone/>
            </a:pPr>
            <a:r>
              <a:rPr lang="en">
                <a:solidFill>
                  <a:schemeClr val="dk1"/>
                </a:solidFill>
              </a:rPr>
              <a:t>       cigarettes smoked</a:t>
            </a:r>
            <a:endParaRPr>
              <a:solidFill>
                <a:schemeClr val="dk1"/>
              </a:solidFill>
            </a:endParaRPr>
          </a:p>
          <a:p>
            <a:pPr indent="0" lvl="0" marL="0" rtl="0" algn="l">
              <a:spcBef>
                <a:spcPts val="0"/>
              </a:spcBef>
              <a:spcAft>
                <a:spcPts val="0"/>
              </a:spcAft>
              <a:buNone/>
            </a:pPr>
            <a:r>
              <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Cessation of cigarette smoking for                       at least 15 years brings risk down.</a:t>
            </a:r>
            <a:endParaRPr>
              <a:solidFill>
                <a:schemeClr val="dk1"/>
              </a:solidFill>
            </a:endParaRPr>
          </a:p>
          <a:p>
            <a:pPr indent="0" lvl="0" marL="0" rtl="0" algn="l">
              <a:spcBef>
                <a:spcPts val="0"/>
              </a:spcBef>
              <a:spcAft>
                <a:spcPts val="0"/>
              </a:spcAft>
              <a:buNone/>
            </a:pPr>
            <a:r>
              <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Passive smoking increases the risk to approximately twice than Nonsmokers.</a:t>
            </a:r>
            <a:endParaRPr>
              <a:solidFill>
                <a:schemeClr val="dk1"/>
              </a:solidFill>
            </a:endParaRPr>
          </a:p>
          <a:p>
            <a:pPr indent="0" lvl="0" marL="457200" rtl="0" algn="l">
              <a:spcBef>
                <a:spcPts val="0"/>
              </a:spcBef>
              <a:spcAft>
                <a:spcPts val="0"/>
              </a:spcAft>
              <a:buNone/>
            </a:pPr>
            <a:r>
              <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Cigarette smokers show various              histologic changes, including squamo</a:t>
            </a:r>
            <a:r>
              <a:rPr lang="en">
                <a:solidFill>
                  <a:schemeClr val="dk1"/>
                </a:solidFill>
              </a:rPr>
              <a:t>us </a:t>
            </a:r>
            <a:r>
              <a:rPr lang="en">
                <a:solidFill>
                  <a:schemeClr val="dk1"/>
                </a:solidFill>
              </a:rPr>
              <a:t>metaplasia of the respiratory epithelium which may progress to dysplasia, carcinoma in situ and ultimately invasive carcinoma</a:t>
            </a:r>
            <a:endParaRPr>
              <a:solidFill>
                <a:schemeClr val="dk1"/>
              </a:solidFill>
            </a:endParaRPr>
          </a:p>
        </p:txBody>
      </p:sp>
      <p:sp>
        <p:nvSpPr>
          <p:cNvPr id="1205" name="Google Shape;1205;p42"/>
          <p:cNvSpPr txBox="1"/>
          <p:nvPr/>
        </p:nvSpPr>
        <p:spPr>
          <a:xfrm>
            <a:off x="6408250" y="4080875"/>
            <a:ext cx="642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Krub"/>
              <a:ea typeface="Krub"/>
              <a:cs typeface="Krub"/>
              <a:sym typeface="Krub"/>
            </a:endParaRPr>
          </a:p>
        </p:txBody>
      </p:sp>
      <p:pic>
        <p:nvPicPr>
          <p:cNvPr id="1206" name="Google Shape;1206;p42"/>
          <p:cNvPicPr preferRelativeResize="0"/>
          <p:nvPr/>
        </p:nvPicPr>
        <p:blipFill>
          <a:blip r:embed="rId3">
            <a:alphaModFix/>
          </a:blip>
          <a:stretch>
            <a:fillRect/>
          </a:stretch>
        </p:blipFill>
        <p:spPr>
          <a:xfrm>
            <a:off x="5356175" y="4829950"/>
            <a:ext cx="2644824" cy="3106376"/>
          </a:xfrm>
          <a:prstGeom prst="rect">
            <a:avLst/>
          </a:prstGeom>
          <a:noFill/>
          <a:ln cap="flat" cmpd="sng" w="38100">
            <a:solidFill>
              <a:srgbClr val="44546A"/>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0" name="Shape 1210"/>
        <p:cNvGrpSpPr/>
        <p:nvPr/>
      </p:nvGrpSpPr>
      <p:grpSpPr>
        <a:xfrm>
          <a:off x="0" y="0"/>
          <a:ext cx="0" cy="0"/>
          <a:chOff x="0" y="0"/>
          <a:chExt cx="0" cy="0"/>
        </a:xfrm>
      </p:grpSpPr>
      <p:sp>
        <p:nvSpPr>
          <p:cNvPr id="1211" name="Google Shape;1211;p43"/>
          <p:cNvSpPr txBox="1"/>
          <p:nvPr/>
        </p:nvSpPr>
        <p:spPr>
          <a:xfrm>
            <a:off x="2541900" y="605750"/>
            <a:ext cx="29172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3800">
                <a:latin typeface="Black Han Sans"/>
                <a:ea typeface="Black Han Sans"/>
                <a:cs typeface="Black Han Sans"/>
                <a:sym typeface="Black Han Sans"/>
              </a:rPr>
              <a:t>Etiology</a:t>
            </a:r>
            <a:endParaRPr sz="3800">
              <a:latin typeface="Black Han Sans"/>
              <a:ea typeface="Black Han Sans"/>
              <a:cs typeface="Black Han Sans"/>
              <a:sym typeface="Black Han Sans"/>
            </a:endParaRPr>
          </a:p>
          <a:p>
            <a:pPr indent="0" lvl="0" marL="0" rtl="0" algn="l">
              <a:spcBef>
                <a:spcPts val="0"/>
              </a:spcBef>
              <a:spcAft>
                <a:spcPts val="0"/>
              </a:spcAft>
              <a:buNone/>
            </a:pPr>
            <a:r>
              <a:t/>
            </a:r>
            <a:endParaRPr>
              <a:latin typeface="Krub"/>
              <a:ea typeface="Krub"/>
              <a:cs typeface="Krub"/>
              <a:sym typeface="Krub"/>
            </a:endParaRPr>
          </a:p>
        </p:txBody>
      </p:sp>
      <p:sp>
        <p:nvSpPr>
          <p:cNvPr id="1212" name="Google Shape;1212;p43"/>
          <p:cNvSpPr/>
          <p:nvPr/>
        </p:nvSpPr>
        <p:spPr>
          <a:xfrm>
            <a:off x="2653500" y="3689559"/>
            <a:ext cx="3180900" cy="329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200">
              <a:latin typeface="Black Han Sans"/>
              <a:ea typeface="Black Han Sans"/>
              <a:cs typeface="Black Han Sans"/>
              <a:sym typeface="Black Han Sans"/>
            </a:endParaRPr>
          </a:p>
          <a:p>
            <a:pPr indent="0" lvl="0" marL="0" rtl="0" algn="l">
              <a:spcBef>
                <a:spcPts val="0"/>
              </a:spcBef>
              <a:spcAft>
                <a:spcPts val="0"/>
              </a:spcAft>
              <a:buNone/>
            </a:pPr>
            <a:r>
              <a:t/>
            </a:r>
            <a:endParaRPr sz="2200">
              <a:latin typeface="Black Han Sans"/>
              <a:ea typeface="Black Han Sans"/>
              <a:cs typeface="Black Han Sans"/>
              <a:sym typeface="Black Han Sans"/>
            </a:endParaRPr>
          </a:p>
          <a:p>
            <a:pPr indent="0" lvl="0" marL="0" rtl="0" algn="l">
              <a:spcBef>
                <a:spcPts val="0"/>
              </a:spcBef>
              <a:spcAft>
                <a:spcPts val="0"/>
              </a:spcAft>
              <a:buNone/>
            </a:pPr>
            <a:r>
              <a:t/>
            </a:r>
            <a:endParaRPr sz="2200">
              <a:latin typeface="Black Han Sans"/>
              <a:ea typeface="Black Han Sans"/>
              <a:cs typeface="Black Han Sans"/>
              <a:sym typeface="Black Han Sans"/>
            </a:endParaRPr>
          </a:p>
          <a:p>
            <a:pPr indent="0" lvl="0" marL="0" rtl="0" algn="l">
              <a:spcBef>
                <a:spcPts val="0"/>
              </a:spcBef>
              <a:spcAft>
                <a:spcPts val="0"/>
              </a:spcAft>
              <a:buClr>
                <a:schemeClr val="dk1"/>
              </a:buClr>
              <a:buSzPts val="1100"/>
              <a:buFont typeface="Arial"/>
              <a:buNone/>
            </a:pPr>
            <a:r>
              <a:t/>
            </a:r>
            <a:endParaRPr sz="2200">
              <a:latin typeface="Black Han Sans"/>
              <a:ea typeface="Black Han Sans"/>
              <a:cs typeface="Black Han Sans"/>
              <a:sym typeface="Black Han Sans"/>
            </a:endParaRPr>
          </a:p>
          <a:p>
            <a:pPr indent="0" lvl="0" marL="0" rtl="0" algn="ctr">
              <a:spcBef>
                <a:spcPts val="0"/>
              </a:spcBef>
              <a:spcAft>
                <a:spcPts val="0"/>
              </a:spcAft>
              <a:buNone/>
            </a:pPr>
            <a:r>
              <a:rPr b="1" lang="en" sz="1800">
                <a:latin typeface="Krub"/>
                <a:ea typeface="Krub"/>
                <a:cs typeface="Krub"/>
                <a:sym typeface="Krub"/>
              </a:rPr>
              <a:t>Predisposing factors</a:t>
            </a:r>
            <a:endParaRPr b="1" sz="1800">
              <a:latin typeface="Krub"/>
              <a:ea typeface="Krub"/>
              <a:cs typeface="Krub"/>
              <a:sym typeface="Krub"/>
            </a:endParaRPr>
          </a:p>
          <a:p>
            <a:pPr indent="0" lvl="0" marL="0" rtl="0" algn="l">
              <a:spcBef>
                <a:spcPts val="0"/>
              </a:spcBef>
              <a:spcAft>
                <a:spcPts val="0"/>
              </a:spcAft>
              <a:buNone/>
            </a:pPr>
            <a:r>
              <a:t/>
            </a:r>
            <a:endParaRPr b="1" sz="1800">
              <a:latin typeface="Black Han Sans"/>
              <a:ea typeface="Black Han Sans"/>
              <a:cs typeface="Black Han Sans"/>
              <a:sym typeface="Black Han Sans"/>
            </a:endParaRPr>
          </a:p>
          <a:p>
            <a:pPr indent="0" lvl="0" marL="0" rtl="0" algn="l">
              <a:spcBef>
                <a:spcPts val="0"/>
              </a:spcBef>
              <a:spcAft>
                <a:spcPts val="0"/>
              </a:spcAft>
              <a:buClr>
                <a:schemeClr val="dk1"/>
              </a:buClr>
              <a:buSzPts val="1100"/>
              <a:buFont typeface="Arial"/>
              <a:buNone/>
            </a:pPr>
            <a:r>
              <a:t/>
            </a:r>
            <a:endParaRPr sz="2200">
              <a:latin typeface="Black Han Sans"/>
              <a:ea typeface="Black Han Sans"/>
              <a:cs typeface="Black Han Sans"/>
              <a:sym typeface="Black Han Sans"/>
            </a:endParaRPr>
          </a:p>
          <a:p>
            <a:pPr indent="0" lvl="0" marL="0" rtl="0" algn="l">
              <a:spcBef>
                <a:spcPts val="0"/>
              </a:spcBef>
              <a:spcAft>
                <a:spcPts val="0"/>
              </a:spcAft>
              <a:buNone/>
            </a:pPr>
            <a:r>
              <a:t/>
            </a:r>
            <a:endParaRPr sz="3800">
              <a:latin typeface="Black Han Sans"/>
              <a:ea typeface="Black Han Sans"/>
              <a:cs typeface="Black Han Sans"/>
              <a:sym typeface="Black Han Sans"/>
            </a:endParaRPr>
          </a:p>
        </p:txBody>
      </p:sp>
      <p:sp>
        <p:nvSpPr>
          <p:cNvPr id="1213" name="Google Shape;1213;p43"/>
          <p:cNvSpPr/>
          <p:nvPr/>
        </p:nvSpPr>
        <p:spPr>
          <a:xfrm>
            <a:off x="164275" y="1484925"/>
            <a:ext cx="3996300" cy="1881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800">
                <a:solidFill>
                  <a:schemeClr val="dk1"/>
                </a:solidFill>
              </a:rPr>
              <a:t>Radiation</a:t>
            </a:r>
            <a:endParaRPr b="1" sz="1800">
              <a:solidFill>
                <a:schemeClr val="dk1"/>
              </a:solidFill>
            </a:endParaRPr>
          </a:p>
          <a:p>
            <a:pPr indent="0" lvl="0" marL="0" rtl="0" algn="l">
              <a:spcBef>
                <a:spcPts val="0"/>
              </a:spcBef>
              <a:spcAft>
                <a:spcPts val="0"/>
              </a:spcAft>
              <a:buClr>
                <a:schemeClr val="dk1"/>
              </a:buClr>
              <a:buSzPts val="1100"/>
              <a:buFont typeface="Arial"/>
              <a:buNone/>
            </a:pPr>
            <a:r>
              <a:rPr lang="en" sz="1800">
                <a:solidFill>
                  <a:schemeClr val="dk1"/>
                </a:solidFill>
              </a:rPr>
              <a:t>All types of radiation may be </a:t>
            </a:r>
            <a:r>
              <a:rPr b="1" lang="en" sz="1800">
                <a:solidFill>
                  <a:schemeClr val="dk1"/>
                </a:solidFill>
              </a:rPr>
              <a:t>carcinogenic </a:t>
            </a:r>
            <a:r>
              <a:rPr lang="en" sz="1800">
                <a:solidFill>
                  <a:schemeClr val="dk1"/>
                </a:solidFill>
              </a:rPr>
              <a:t>&amp; increase risk of developing lung cancer. </a:t>
            </a:r>
            <a:r>
              <a:rPr b="1" lang="en" sz="1800">
                <a:solidFill>
                  <a:schemeClr val="dk1"/>
                </a:solidFill>
              </a:rPr>
              <a:t>R</a:t>
            </a:r>
            <a:r>
              <a:rPr b="1" lang="en" sz="1800">
                <a:solidFill>
                  <a:schemeClr val="dk1"/>
                </a:solidFill>
              </a:rPr>
              <a:t>adium &amp; uranium</a:t>
            </a:r>
            <a:r>
              <a:rPr lang="en" sz="1800">
                <a:solidFill>
                  <a:schemeClr val="dk1"/>
                </a:solidFill>
              </a:rPr>
              <a:t> workers are at risk.</a:t>
            </a:r>
            <a:endParaRPr sz="1800">
              <a:solidFill>
                <a:schemeClr val="dk1"/>
              </a:solidFill>
            </a:endParaRPr>
          </a:p>
          <a:p>
            <a:pPr indent="0" lvl="0" marL="0" rtl="0" algn="l">
              <a:spcBef>
                <a:spcPts val="0"/>
              </a:spcBef>
              <a:spcAft>
                <a:spcPts val="0"/>
              </a:spcAft>
              <a:buClr>
                <a:schemeClr val="dk1"/>
              </a:buClr>
              <a:buSzPts val="1100"/>
              <a:buFont typeface="Arial"/>
              <a:buNone/>
            </a:pPr>
            <a:r>
              <a:t/>
            </a:r>
            <a:endParaRPr sz="1800">
              <a:solidFill>
                <a:schemeClr val="dk1"/>
              </a:solidFill>
            </a:endParaRPr>
          </a:p>
          <a:p>
            <a:pPr indent="0" lvl="0" marL="0" rtl="0" algn="l">
              <a:spcBef>
                <a:spcPts val="0"/>
              </a:spcBef>
              <a:spcAft>
                <a:spcPts val="0"/>
              </a:spcAft>
              <a:buNone/>
            </a:pPr>
            <a:r>
              <a:t/>
            </a:r>
            <a:endParaRPr>
              <a:solidFill>
                <a:schemeClr val="dk1"/>
              </a:solidFill>
            </a:endParaRPr>
          </a:p>
        </p:txBody>
      </p:sp>
      <p:sp>
        <p:nvSpPr>
          <p:cNvPr id="1214" name="Google Shape;1214;p43"/>
          <p:cNvSpPr/>
          <p:nvPr/>
        </p:nvSpPr>
        <p:spPr>
          <a:xfrm>
            <a:off x="4160700" y="1484925"/>
            <a:ext cx="3769200" cy="1881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800">
                <a:solidFill>
                  <a:schemeClr val="dk1"/>
                </a:solidFill>
              </a:rPr>
              <a:t>Scarring</a:t>
            </a:r>
            <a:endParaRPr b="1" sz="1800">
              <a:solidFill>
                <a:schemeClr val="dk1"/>
              </a:solidFill>
            </a:endParaRPr>
          </a:p>
          <a:p>
            <a:pPr indent="0" lvl="0" marL="0" rtl="0" algn="l">
              <a:spcBef>
                <a:spcPts val="0"/>
              </a:spcBef>
              <a:spcAft>
                <a:spcPts val="0"/>
              </a:spcAft>
              <a:buClr>
                <a:schemeClr val="dk1"/>
              </a:buClr>
              <a:buSzPts val="1100"/>
              <a:buFont typeface="Arial"/>
              <a:buNone/>
            </a:pPr>
            <a:r>
              <a:rPr lang="en" sz="1800">
                <a:solidFill>
                  <a:schemeClr val="dk1"/>
                </a:solidFill>
              </a:rPr>
              <a:t>Sometimes old</a:t>
            </a:r>
            <a:r>
              <a:rPr b="1" lang="en" sz="1800">
                <a:solidFill>
                  <a:schemeClr val="dk1"/>
                </a:solidFill>
              </a:rPr>
              <a:t> infarcts, wounds, scar, granulomatous infections</a:t>
            </a:r>
            <a:r>
              <a:rPr lang="en" sz="1800">
                <a:solidFill>
                  <a:schemeClr val="dk1"/>
                </a:solidFill>
              </a:rPr>
              <a:t> are associated with </a:t>
            </a:r>
            <a:r>
              <a:rPr b="1" lang="en" sz="1800">
                <a:solidFill>
                  <a:schemeClr val="dk1"/>
                </a:solidFill>
              </a:rPr>
              <a:t>adenocarcinoma.</a:t>
            </a:r>
            <a:endParaRPr b="1" sz="1800">
              <a:solidFill>
                <a:schemeClr val="dk1"/>
              </a:solidFill>
            </a:endParaRPr>
          </a:p>
          <a:p>
            <a:pPr indent="0" lvl="0" marL="0" rtl="0" algn="l">
              <a:spcBef>
                <a:spcPts val="0"/>
              </a:spcBef>
              <a:spcAft>
                <a:spcPts val="0"/>
              </a:spcAft>
              <a:buClr>
                <a:schemeClr val="dk1"/>
              </a:buClr>
              <a:buSzPts val="1100"/>
              <a:buFont typeface="Arial"/>
              <a:buNone/>
            </a:pPr>
            <a:r>
              <a:t/>
            </a:r>
            <a:endParaRPr b="1" sz="1800">
              <a:solidFill>
                <a:schemeClr val="dk1"/>
              </a:solidFill>
            </a:endParaRPr>
          </a:p>
          <a:p>
            <a:pPr indent="0" lvl="0" marL="0" rtl="0" algn="l">
              <a:spcBef>
                <a:spcPts val="0"/>
              </a:spcBef>
              <a:spcAft>
                <a:spcPts val="0"/>
              </a:spcAft>
              <a:buNone/>
            </a:pPr>
            <a:r>
              <a:t/>
            </a:r>
            <a:endParaRPr>
              <a:solidFill>
                <a:schemeClr val="dk1"/>
              </a:solidFill>
            </a:endParaRPr>
          </a:p>
        </p:txBody>
      </p:sp>
      <p:sp>
        <p:nvSpPr>
          <p:cNvPr id="1215" name="Google Shape;1215;p43"/>
          <p:cNvSpPr/>
          <p:nvPr/>
        </p:nvSpPr>
        <p:spPr>
          <a:xfrm>
            <a:off x="164275" y="3365925"/>
            <a:ext cx="2069700" cy="4400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800">
                <a:solidFill>
                  <a:schemeClr val="dk1"/>
                </a:solidFill>
              </a:rPr>
              <a:t>Asbestos</a:t>
            </a:r>
            <a:endParaRPr b="1" sz="1800">
              <a:solidFill>
                <a:schemeClr val="dk1"/>
              </a:solidFill>
            </a:endParaRPr>
          </a:p>
          <a:p>
            <a:pPr indent="0" lvl="0" marL="0" rtl="0" algn="l">
              <a:spcBef>
                <a:spcPts val="0"/>
              </a:spcBef>
              <a:spcAft>
                <a:spcPts val="0"/>
              </a:spcAft>
              <a:buClr>
                <a:schemeClr val="dk1"/>
              </a:buClr>
              <a:buSzPts val="1100"/>
              <a:buFont typeface="Arial"/>
              <a:buNone/>
            </a:pPr>
            <a:r>
              <a:rPr lang="en" sz="1800">
                <a:solidFill>
                  <a:schemeClr val="dk1"/>
                </a:solidFill>
              </a:rPr>
              <a:t>Increased incidence of cancer with asbestos exposure, especially in </a:t>
            </a:r>
            <a:r>
              <a:rPr b="1" lang="en" sz="1800">
                <a:solidFill>
                  <a:schemeClr val="dk1"/>
                </a:solidFill>
              </a:rPr>
              <a:t>combination  with cigarette smoking.</a:t>
            </a:r>
            <a:endParaRPr b="1" sz="1800">
              <a:solidFill>
                <a:schemeClr val="dk1"/>
              </a:solidFill>
            </a:endParaRPr>
          </a:p>
          <a:p>
            <a:pPr indent="0" lvl="0" marL="0" rtl="0" algn="l">
              <a:spcBef>
                <a:spcPts val="0"/>
              </a:spcBef>
              <a:spcAft>
                <a:spcPts val="0"/>
              </a:spcAft>
              <a:buClr>
                <a:schemeClr val="dk1"/>
              </a:buClr>
              <a:buSzPts val="1100"/>
              <a:buFont typeface="Arial"/>
              <a:buNone/>
            </a:pPr>
            <a:r>
              <a:t/>
            </a:r>
            <a:endParaRPr sz="1800">
              <a:solidFill>
                <a:schemeClr val="dk1"/>
              </a:solidFill>
            </a:endParaRPr>
          </a:p>
          <a:p>
            <a:pPr indent="0" lvl="0" marL="0" rtl="0" algn="l">
              <a:spcBef>
                <a:spcPts val="0"/>
              </a:spcBef>
              <a:spcAft>
                <a:spcPts val="0"/>
              </a:spcAft>
              <a:buNone/>
            </a:pPr>
            <a:r>
              <a:t/>
            </a:r>
            <a:endParaRPr sz="1800">
              <a:solidFill>
                <a:schemeClr val="dk1"/>
              </a:solidFill>
            </a:endParaRPr>
          </a:p>
        </p:txBody>
      </p:sp>
      <p:sp>
        <p:nvSpPr>
          <p:cNvPr id="1216" name="Google Shape;1216;p43"/>
          <p:cNvSpPr/>
          <p:nvPr/>
        </p:nvSpPr>
        <p:spPr>
          <a:xfrm>
            <a:off x="6064800" y="3365925"/>
            <a:ext cx="1865100" cy="4400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800">
                <a:solidFill>
                  <a:schemeClr val="dk1"/>
                </a:solidFill>
              </a:rPr>
              <a:t>Air pollution</a:t>
            </a:r>
            <a:endParaRPr b="1" sz="1800">
              <a:solidFill>
                <a:schemeClr val="dk1"/>
              </a:solidFill>
            </a:endParaRPr>
          </a:p>
          <a:p>
            <a:pPr indent="0" lvl="0" marL="0" rtl="0" algn="l">
              <a:spcBef>
                <a:spcPts val="0"/>
              </a:spcBef>
              <a:spcAft>
                <a:spcPts val="0"/>
              </a:spcAft>
              <a:buClr>
                <a:schemeClr val="dk1"/>
              </a:buClr>
              <a:buSzPts val="1100"/>
              <a:buFont typeface="Arial"/>
              <a:buNone/>
            </a:pPr>
            <a:r>
              <a:rPr lang="en" sz="1800">
                <a:solidFill>
                  <a:schemeClr val="dk1"/>
                </a:solidFill>
              </a:rPr>
              <a:t>May play some role in increased incidence.</a:t>
            </a:r>
            <a:endParaRPr sz="1800">
              <a:solidFill>
                <a:schemeClr val="dk1"/>
              </a:solidFill>
            </a:endParaRPr>
          </a:p>
          <a:p>
            <a:pPr indent="0" lvl="0" marL="0" rtl="0" algn="l">
              <a:spcBef>
                <a:spcPts val="0"/>
              </a:spcBef>
              <a:spcAft>
                <a:spcPts val="0"/>
              </a:spcAft>
              <a:buClr>
                <a:schemeClr val="dk1"/>
              </a:buClr>
              <a:buSzPts val="1100"/>
              <a:buFont typeface="Arial"/>
              <a:buNone/>
            </a:pPr>
            <a:r>
              <a:rPr lang="en" sz="1800">
                <a:solidFill>
                  <a:schemeClr val="dk1"/>
                </a:solidFill>
              </a:rPr>
              <a:t> </a:t>
            </a:r>
            <a:r>
              <a:rPr b="1" lang="en" sz="1800">
                <a:solidFill>
                  <a:schemeClr val="dk1"/>
                </a:solidFill>
              </a:rPr>
              <a:t>Indoor</a:t>
            </a:r>
            <a:r>
              <a:rPr lang="en" sz="1800">
                <a:solidFill>
                  <a:schemeClr val="dk1"/>
                </a:solidFill>
              </a:rPr>
              <a:t> air pollution especially by </a:t>
            </a:r>
            <a:r>
              <a:rPr b="1" lang="en" sz="1800">
                <a:solidFill>
                  <a:schemeClr val="dk1"/>
                </a:solidFill>
              </a:rPr>
              <a:t>radon.</a:t>
            </a:r>
            <a:endParaRPr b="1" sz="1800">
              <a:solidFill>
                <a:schemeClr val="dk1"/>
              </a:solidFill>
            </a:endParaRPr>
          </a:p>
          <a:p>
            <a:pPr indent="0" lvl="0" marL="0" rtl="0" algn="l">
              <a:spcBef>
                <a:spcPts val="0"/>
              </a:spcBef>
              <a:spcAft>
                <a:spcPts val="0"/>
              </a:spcAft>
              <a:buClr>
                <a:schemeClr val="dk1"/>
              </a:buClr>
              <a:buSzPts val="1100"/>
              <a:buFont typeface="Arial"/>
              <a:buNone/>
            </a:pPr>
            <a:r>
              <a:t/>
            </a:r>
            <a:endParaRPr sz="1800">
              <a:solidFill>
                <a:schemeClr val="dk1"/>
              </a:solidFill>
            </a:endParaRPr>
          </a:p>
          <a:p>
            <a:pPr indent="0" lvl="0" marL="0" rtl="0" algn="l">
              <a:spcBef>
                <a:spcPts val="0"/>
              </a:spcBef>
              <a:spcAft>
                <a:spcPts val="0"/>
              </a:spcAft>
              <a:buNone/>
            </a:pPr>
            <a:r>
              <a:t/>
            </a:r>
            <a:endParaRPr>
              <a:solidFill>
                <a:schemeClr val="dk1"/>
              </a:solidFill>
            </a:endParaRPr>
          </a:p>
        </p:txBody>
      </p:sp>
      <p:sp>
        <p:nvSpPr>
          <p:cNvPr id="1217" name="Google Shape;1217;p43"/>
          <p:cNvSpPr/>
          <p:nvPr/>
        </p:nvSpPr>
        <p:spPr>
          <a:xfrm>
            <a:off x="216900" y="7775200"/>
            <a:ext cx="3856500" cy="1614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t>Gender</a:t>
            </a:r>
            <a:endParaRPr b="1" sz="1800"/>
          </a:p>
          <a:p>
            <a:pPr indent="0" lvl="0" marL="0" rtl="0" algn="l">
              <a:spcBef>
                <a:spcPts val="0"/>
              </a:spcBef>
              <a:spcAft>
                <a:spcPts val="0"/>
              </a:spcAft>
              <a:buClr>
                <a:schemeClr val="dk1"/>
              </a:buClr>
              <a:buSzPts val="1100"/>
              <a:buFont typeface="Arial"/>
              <a:buNone/>
            </a:pPr>
            <a:r>
              <a:rPr lang="en" sz="1800"/>
              <a:t>Women &gt; Men</a:t>
            </a:r>
            <a:endParaRPr sz="1800"/>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1218" name="Google Shape;1218;p43"/>
          <p:cNvSpPr/>
          <p:nvPr/>
        </p:nvSpPr>
        <p:spPr>
          <a:xfrm>
            <a:off x="4073475" y="7775200"/>
            <a:ext cx="3856500" cy="1614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800"/>
              <a:t>Industrial exposure</a:t>
            </a:r>
            <a:endParaRPr b="1" sz="1800"/>
          </a:p>
          <a:p>
            <a:pPr indent="0" lvl="0" marL="0" rtl="0" algn="l">
              <a:spcBef>
                <a:spcPts val="0"/>
              </a:spcBef>
              <a:spcAft>
                <a:spcPts val="0"/>
              </a:spcAft>
              <a:buClr>
                <a:schemeClr val="dk1"/>
              </a:buClr>
              <a:buSzPts val="1100"/>
              <a:buFont typeface="Arial"/>
              <a:buNone/>
            </a:pPr>
            <a:r>
              <a:rPr lang="en" sz="1800"/>
              <a:t>Nickel &amp; chromates, coal, mustard gas, arsenic, iron etc.</a:t>
            </a:r>
            <a:endParaRPr sz="1800"/>
          </a:p>
          <a:p>
            <a:pPr indent="0" lvl="0" marL="0" rtl="0" algn="l">
              <a:spcBef>
                <a:spcPts val="0"/>
              </a:spcBef>
              <a:spcAft>
                <a:spcPts val="0"/>
              </a:spcAft>
              <a:buClr>
                <a:schemeClr val="dk1"/>
              </a:buClr>
              <a:buSzPts val="1100"/>
              <a:buFont typeface="Arial"/>
              <a:buNone/>
            </a:pPr>
            <a:r>
              <a:t/>
            </a:r>
            <a:endParaRPr sz="1800"/>
          </a:p>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2" name="Shape 1222"/>
        <p:cNvGrpSpPr/>
        <p:nvPr/>
      </p:nvGrpSpPr>
      <p:grpSpPr>
        <a:xfrm>
          <a:off x="0" y="0"/>
          <a:ext cx="0" cy="0"/>
          <a:chOff x="0" y="0"/>
          <a:chExt cx="0" cy="0"/>
        </a:xfrm>
      </p:grpSpPr>
      <p:sp>
        <p:nvSpPr>
          <p:cNvPr id="1223" name="Google Shape;1223;p44"/>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p>
            <a:pPr indent="0" lvl="0" marL="0" rtl="0" algn="ctr">
              <a:spcBef>
                <a:spcPts val="0"/>
              </a:spcBef>
              <a:spcAft>
                <a:spcPts val="0"/>
              </a:spcAft>
              <a:buNone/>
            </a:pPr>
            <a:r>
              <a:rPr lang="en"/>
              <a:t>Etiology</a:t>
            </a:r>
            <a:endParaRPr/>
          </a:p>
        </p:txBody>
      </p:sp>
      <p:sp>
        <p:nvSpPr>
          <p:cNvPr id="1224" name="Google Shape;1224;p44"/>
          <p:cNvSpPr txBox="1"/>
          <p:nvPr/>
        </p:nvSpPr>
        <p:spPr>
          <a:xfrm>
            <a:off x="548700" y="2006500"/>
            <a:ext cx="7218600" cy="19086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SzPts val="1600"/>
              <a:buFont typeface="Krub"/>
              <a:buChar char="●"/>
            </a:pPr>
            <a:r>
              <a:rPr lang="en" sz="1600">
                <a:latin typeface="Krub"/>
                <a:ea typeface="Krub"/>
                <a:cs typeface="Krub"/>
                <a:sym typeface="Krub"/>
              </a:rPr>
              <a:t>F</a:t>
            </a:r>
            <a:r>
              <a:rPr lang="en" sz="1600">
                <a:solidFill>
                  <a:schemeClr val="dk1"/>
                </a:solidFill>
                <a:latin typeface="Krub"/>
                <a:ea typeface="Krub"/>
                <a:cs typeface="Krub"/>
                <a:sym typeface="Krub"/>
              </a:rPr>
              <a:t>or unclear reasons, women are more susceptible to carcinogens in tobacco smoke than men</a:t>
            </a:r>
            <a:endParaRPr sz="1600">
              <a:solidFill>
                <a:schemeClr val="dk1"/>
              </a:solidFill>
              <a:latin typeface="Krub"/>
              <a:ea typeface="Krub"/>
              <a:cs typeface="Krub"/>
              <a:sym typeface="Krub"/>
            </a:endParaRPr>
          </a:p>
          <a:p>
            <a:pPr indent="-330200" lvl="0" marL="457200" rtl="0" algn="l">
              <a:spcBef>
                <a:spcPts val="0"/>
              </a:spcBef>
              <a:spcAft>
                <a:spcPts val="0"/>
              </a:spcAft>
              <a:buSzPts val="1600"/>
              <a:buFont typeface="Krub"/>
              <a:buChar char="●"/>
            </a:pPr>
            <a:r>
              <a:rPr b="1" lang="en" sz="1600">
                <a:solidFill>
                  <a:schemeClr val="dk1"/>
                </a:solidFill>
                <a:latin typeface="Krub"/>
                <a:ea typeface="Krub"/>
                <a:cs typeface="Krub"/>
                <a:sym typeface="Krub"/>
              </a:rPr>
              <a:t>Female smokers</a:t>
            </a:r>
            <a:r>
              <a:rPr lang="en" sz="1600">
                <a:solidFill>
                  <a:schemeClr val="dk1"/>
                </a:solidFill>
                <a:latin typeface="Krub"/>
                <a:ea typeface="Krub"/>
                <a:cs typeface="Krub"/>
                <a:sym typeface="Krub"/>
              </a:rPr>
              <a:t> have a much </a:t>
            </a:r>
            <a:r>
              <a:rPr b="1" lang="en" sz="1600">
                <a:solidFill>
                  <a:schemeClr val="dk1"/>
                </a:solidFill>
                <a:latin typeface="Krub"/>
                <a:ea typeface="Krub"/>
                <a:cs typeface="Krub"/>
                <a:sym typeface="Krub"/>
              </a:rPr>
              <a:t>greater</a:t>
            </a:r>
            <a:r>
              <a:rPr lang="en" sz="1600">
                <a:solidFill>
                  <a:srgbClr val="FF0000"/>
                </a:solidFill>
                <a:latin typeface="Krub"/>
                <a:ea typeface="Krub"/>
                <a:cs typeface="Krub"/>
                <a:sym typeface="Krub"/>
              </a:rPr>
              <a:t> </a:t>
            </a:r>
            <a:r>
              <a:rPr lang="en" sz="1600">
                <a:latin typeface="Krub"/>
                <a:ea typeface="Krub"/>
                <a:cs typeface="Krub"/>
                <a:sym typeface="Krub"/>
              </a:rPr>
              <a:t>risk of death from lung cancer and COPD in recent years than female smokers 20 or 40 years ago</a:t>
            </a:r>
            <a:endParaRPr sz="1600">
              <a:latin typeface="Krub"/>
              <a:ea typeface="Krub"/>
              <a:cs typeface="Krub"/>
              <a:sym typeface="Krub"/>
            </a:endParaRPr>
          </a:p>
          <a:p>
            <a:pPr indent="-330200" lvl="0" marL="457200" rtl="0" algn="l">
              <a:spcBef>
                <a:spcPts val="0"/>
              </a:spcBef>
              <a:spcAft>
                <a:spcPts val="0"/>
              </a:spcAft>
              <a:buSzPts val="1600"/>
              <a:buFont typeface="Krub"/>
              <a:buChar char="●"/>
            </a:pPr>
            <a:r>
              <a:rPr lang="en" sz="1600">
                <a:latin typeface="Krub"/>
                <a:ea typeface="Krub"/>
                <a:cs typeface="Krub"/>
                <a:sym typeface="Krub"/>
              </a:rPr>
              <a:t>Female smokers today smoke more like men than women in previous generations, beginning earlier in adolescence and, until recently</a:t>
            </a:r>
            <a:endParaRPr sz="1600">
              <a:latin typeface="Krub"/>
              <a:ea typeface="Krub"/>
              <a:cs typeface="Krub"/>
              <a:sym typeface="Krub"/>
            </a:endParaRPr>
          </a:p>
          <a:p>
            <a:pPr indent="0" lvl="0" marL="0" rtl="0" algn="l">
              <a:spcBef>
                <a:spcPts val="0"/>
              </a:spcBef>
              <a:spcAft>
                <a:spcPts val="0"/>
              </a:spcAft>
              <a:buNone/>
            </a:pPr>
            <a:r>
              <a:t/>
            </a:r>
            <a:endParaRPr sz="1600">
              <a:latin typeface="Krub"/>
              <a:ea typeface="Krub"/>
              <a:cs typeface="Krub"/>
              <a:sym typeface="Krub"/>
            </a:endParaRPr>
          </a:p>
        </p:txBody>
      </p:sp>
      <p:sp>
        <p:nvSpPr>
          <p:cNvPr id="1225" name="Google Shape;1225;p44"/>
          <p:cNvSpPr txBox="1"/>
          <p:nvPr/>
        </p:nvSpPr>
        <p:spPr>
          <a:xfrm>
            <a:off x="786675" y="4598588"/>
            <a:ext cx="64275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800">
                <a:latin typeface="Black Han Sans"/>
                <a:ea typeface="Black Han Sans"/>
                <a:cs typeface="Black Han Sans"/>
                <a:sym typeface="Black Han Sans"/>
              </a:rPr>
              <a:t>Tumor sites</a:t>
            </a:r>
            <a:endParaRPr sz="3800">
              <a:latin typeface="Black Han Sans"/>
              <a:ea typeface="Black Han Sans"/>
              <a:cs typeface="Black Han Sans"/>
              <a:sym typeface="Black Han Sans"/>
            </a:endParaRPr>
          </a:p>
        </p:txBody>
      </p:sp>
      <p:sp>
        <p:nvSpPr>
          <p:cNvPr id="1226" name="Google Shape;1226;p44"/>
          <p:cNvSpPr/>
          <p:nvPr/>
        </p:nvSpPr>
        <p:spPr>
          <a:xfrm>
            <a:off x="2903675" y="5510688"/>
            <a:ext cx="1498500" cy="769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Central</a:t>
            </a:r>
            <a:endParaRPr sz="1800"/>
          </a:p>
        </p:txBody>
      </p:sp>
      <p:sp>
        <p:nvSpPr>
          <p:cNvPr id="1227" name="Google Shape;1227;p44"/>
          <p:cNvSpPr/>
          <p:nvPr/>
        </p:nvSpPr>
        <p:spPr>
          <a:xfrm>
            <a:off x="3858950" y="6786950"/>
            <a:ext cx="2136000" cy="691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Squamous cell CA</a:t>
            </a:r>
            <a:endParaRPr sz="1800"/>
          </a:p>
        </p:txBody>
      </p:sp>
      <p:sp>
        <p:nvSpPr>
          <p:cNvPr id="1228" name="Google Shape;1228;p44"/>
          <p:cNvSpPr/>
          <p:nvPr/>
        </p:nvSpPr>
        <p:spPr>
          <a:xfrm>
            <a:off x="1500975" y="6747800"/>
            <a:ext cx="2136000" cy="769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Small cell CA</a:t>
            </a:r>
            <a:endParaRPr sz="1800"/>
          </a:p>
        </p:txBody>
      </p:sp>
      <p:sp>
        <p:nvSpPr>
          <p:cNvPr id="1229" name="Google Shape;1229;p44"/>
          <p:cNvSpPr/>
          <p:nvPr/>
        </p:nvSpPr>
        <p:spPr>
          <a:xfrm>
            <a:off x="3014025" y="7660000"/>
            <a:ext cx="1498500" cy="769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Peripheral</a:t>
            </a:r>
            <a:endParaRPr sz="1800"/>
          </a:p>
        </p:txBody>
      </p:sp>
      <p:cxnSp>
        <p:nvCxnSpPr>
          <p:cNvPr id="1230" name="Google Shape;1230;p44"/>
          <p:cNvCxnSpPr>
            <a:stCxn id="1226" idx="2"/>
            <a:endCxn id="1227" idx="0"/>
          </p:cNvCxnSpPr>
          <p:nvPr/>
        </p:nvCxnSpPr>
        <p:spPr>
          <a:xfrm>
            <a:off x="3652925" y="6280188"/>
            <a:ext cx="1274100" cy="506700"/>
          </a:xfrm>
          <a:prstGeom prst="straightConnector1">
            <a:avLst/>
          </a:prstGeom>
          <a:noFill/>
          <a:ln cap="flat" cmpd="sng" w="19050">
            <a:solidFill>
              <a:schemeClr val="dk1"/>
            </a:solidFill>
            <a:prstDash val="solid"/>
            <a:round/>
            <a:headEnd len="med" w="med" type="none"/>
            <a:tailEnd len="med" w="med" type="none"/>
          </a:ln>
        </p:spPr>
      </p:cxnSp>
      <p:cxnSp>
        <p:nvCxnSpPr>
          <p:cNvPr id="1231" name="Google Shape;1231;p44"/>
          <p:cNvCxnSpPr>
            <a:stCxn id="1226" idx="2"/>
            <a:endCxn id="1228" idx="0"/>
          </p:cNvCxnSpPr>
          <p:nvPr/>
        </p:nvCxnSpPr>
        <p:spPr>
          <a:xfrm flipH="1">
            <a:off x="2569025" y="6280188"/>
            <a:ext cx="1083900" cy="467700"/>
          </a:xfrm>
          <a:prstGeom prst="straightConnector1">
            <a:avLst/>
          </a:prstGeom>
          <a:noFill/>
          <a:ln cap="flat" cmpd="sng" w="19050">
            <a:solidFill>
              <a:schemeClr val="dk1"/>
            </a:solidFill>
            <a:prstDash val="solid"/>
            <a:round/>
            <a:headEnd len="med" w="med" type="none"/>
            <a:tailEnd len="med" w="med" type="none"/>
          </a:ln>
        </p:spPr>
      </p:cxnSp>
      <p:sp>
        <p:nvSpPr>
          <p:cNvPr id="1232" name="Google Shape;1232;p44"/>
          <p:cNvSpPr/>
          <p:nvPr/>
        </p:nvSpPr>
        <p:spPr>
          <a:xfrm>
            <a:off x="548700" y="9057450"/>
            <a:ext cx="2678100" cy="1020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Adenocarcinoma</a:t>
            </a:r>
            <a:endParaRPr sz="1800"/>
          </a:p>
          <a:p>
            <a:pPr indent="-342900" lvl="0" marL="457200" rtl="0" algn="ctr">
              <a:spcBef>
                <a:spcPts val="0"/>
              </a:spcBef>
              <a:spcAft>
                <a:spcPts val="0"/>
              </a:spcAft>
              <a:buSzPts val="1800"/>
              <a:buChar char="●"/>
            </a:pPr>
            <a:r>
              <a:rPr lang="en" sz="1800"/>
              <a:t>Bronchial derived</a:t>
            </a:r>
            <a:endParaRPr sz="1800"/>
          </a:p>
          <a:p>
            <a:pPr indent="-342900" lvl="0" marL="457200" rtl="0" algn="ctr">
              <a:spcBef>
                <a:spcPts val="0"/>
              </a:spcBef>
              <a:spcAft>
                <a:spcPts val="0"/>
              </a:spcAft>
              <a:buSzPts val="1800"/>
              <a:buChar char="●"/>
            </a:pPr>
            <a:r>
              <a:rPr lang="en" sz="1800"/>
              <a:t>Bronchioloalveolar</a:t>
            </a:r>
            <a:endParaRPr/>
          </a:p>
        </p:txBody>
      </p:sp>
      <p:sp>
        <p:nvSpPr>
          <p:cNvPr id="1233" name="Google Shape;1233;p44"/>
          <p:cNvSpPr/>
          <p:nvPr/>
        </p:nvSpPr>
        <p:spPr>
          <a:xfrm>
            <a:off x="4512525" y="9099300"/>
            <a:ext cx="2296800" cy="936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Large cell carcinoma</a:t>
            </a:r>
            <a:endParaRPr sz="1800"/>
          </a:p>
        </p:txBody>
      </p:sp>
      <p:cxnSp>
        <p:nvCxnSpPr>
          <p:cNvPr id="1234" name="Google Shape;1234;p44"/>
          <p:cNvCxnSpPr>
            <a:stCxn id="1229" idx="2"/>
            <a:endCxn id="1232" idx="0"/>
          </p:cNvCxnSpPr>
          <p:nvPr/>
        </p:nvCxnSpPr>
        <p:spPr>
          <a:xfrm flipH="1">
            <a:off x="1887675" y="8429500"/>
            <a:ext cx="1875600" cy="627900"/>
          </a:xfrm>
          <a:prstGeom prst="straightConnector1">
            <a:avLst/>
          </a:prstGeom>
          <a:noFill/>
          <a:ln cap="flat" cmpd="sng" w="19050">
            <a:solidFill>
              <a:schemeClr val="dk1"/>
            </a:solidFill>
            <a:prstDash val="solid"/>
            <a:round/>
            <a:headEnd len="med" w="med" type="none"/>
            <a:tailEnd len="med" w="med" type="none"/>
          </a:ln>
        </p:spPr>
      </p:cxnSp>
      <p:cxnSp>
        <p:nvCxnSpPr>
          <p:cNvPr id="1235" name="Google Shape;1235;p44"/>
          <p:cNvCxnSpPr>
            <a:stCxn id="1229" idx="2"/>
            <a:endCxn id="1233" idx="0"/>
          </p:cNvCxnSpPr>
          <p:nvPr/>
        </p:nvCxnSpPr>
        <p:spPr>
          <a:xfrm>
            <a:off x="3763275" y="8429500"/>
            <a:ext cx="1897800" cy="669900"/>
          </a:xfrm>
          <a:prstGeom prst="straightConnector1">
            <a:avLst/>
          </a:prstGeom>
          <a:noFill/>
          <a:ln cap="flat" cmpd="sng" w="19050">
            <a:solidFill>
              <a:schemeClr val="dk1"/>
            </a:solidFill>
            <a:prstDash val="solid"/>
            <a:round/>
            <a:headEnd len="med" w="med" type="none"/>
            <a:tailEnd len="med" w="med"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9" name="Shape 1239"/>
        <p:cNvGrpSpPr/>
        <p:nvPr/>
      </p:nvGrpSpPr>
      <p:grpSpPr>
        <a:xfrm>
          <a:off x="0" y="0"/>
          <a:ext cx="0" cy="0"/>
          <a:chOff x="0" y="0"/>
          <a:chExt cx="0" cy="0"/>
        </a:xfrm>
      </p:grpSpPr>
      <p:sp>
        <p:nvSpPr>
          <p:cNvPr id="1240" name="Google Shape;1240;p45"/>
          <p:cNvSpPr txBox="1"/>
          <p:nvPr>
            <p:ph idx="6" type="title"/>
          </p:nvPr>
        </p:nvSpPr>
        <p:spPr>
          <a:xfrm>
            <a:off x="432772" y="913658"/>
            <a:ext cx="6752700" cy="1196400"/>
          </a:xfrm>
          <a:prstGeom prst="rect">
            <a:avLst/>
          </a:prstGeom>
        </p:spPr>
        <p:txBody>
          <a:bodyPr anchorCtr="0" anchor="t" bIns="107175" lIns="107175" spcFirstLastPara="1" rIns="107175" wrap="square" tIns="107175">
            <a:noAutofit/>
          </a:bodyPr>
          <a:lstStyle/>
          <a:p>
            <a:pPr indent="0" lvl="0" marL="0" rtl="0" algn="ctr">
              <a:spcBef>
                <a:spcPts val="0"/>
              </a:spcBef>
              <a:spcAft>
                <a:spcPts val="0"/>
              </a:spcAft>
              <a:buClr>
                <a:schemeClr val="dk1"/>
              </a:buClr>
              <a:buSzPts val="1100"/>
              <a:buFont typeface="Arial"/>
              <a:buNone/>
            </a:pPr>
            <a:r>
              <a:rPr lang="en"/>
              <a:t>Precursor Lesions</a:t>
            </a:r>
            <a:endParaRPr/>
          </a:p>
          <a:p>
            <a:pPr indent="0" lvl="0" marL="0" rtl="0" algn="ctr">
              <a:spcBef>
                <a:spcPts val="0"/>
              </a:spcBef>
              <a:spcAft>
                <a:spcPts val="0"/>
              </a:spcAft>
              <a:buClr>
                <a:schemeClr val="dk1"/>
              </a:buClr>
              <a:buSzPts val="1100"/>
              <a:buFont typeface="Arial"/>
              <a:buNone/>
            </a:pPr>
            <a:r>
              <a:t/>
            </a:r>
            <a:endParaRPr/>
          </a:p>
          <a:p>
            <a:pPr indent="0" lvl="0" marL="0" rtl="0" algn="ctr">
              <a:spcBef>
                <a:spcPts val="0"/>
              </a:spcBef>
              <a:spcAft>
                <a:spcPts val="0"/>
              </a:spcAft>
              <a:buNone/>
            </a:pPr>
            <a:r>
              <a:t/>
            </a:r>
            <a:endParaRPr/>
          </a:p>
        </p:txBody>
      </p:sp>
      <p:sp>
        <p:nvSpPr>
          <p:cNvPr id="1241" name="Google Shape;1241;p45"/>
          <p:cNvSpPr txBox="1"/>
          <p:nvPr>
            <p:ph idx="7" type="subTitle"/>
          </p:nvPr>
        </p:nvSpPr>
        <p:spPr>
          <a:xfrm>
            <a:off x="1302619" y="1623127"/>
            <a:ext cx="5317500" cy="1003800"/>
          </a:xfrm>
          <a:prstGeom prst="rect">
            <a:avLst/>
          </a:prstGeom>
        </p:spPr>
        <p:txBody>
          <a:bodyPr anchorCtr="0" anchor="ctr" bIns="107175" lIns="107175" spcFirstLastPara="1" rIns="107175" wrap="square" tIns="107175">
            <a:noAutofit/>
          </a:bodyPr>
          <a:lstStyle/>
          <a:p>
            <a:pPr indent="0" lvl="0" marL="0" rtl="0" algn="ctr">
              <a:spcBef>
                <a:spcPts val="0"/>
              </a:spcBef>
              <a:spcAft>
                <a:spcPts val="1400"/>
              </a:spcAft>
              <a:buNone/>
            </a:pPr>
            <a:r>
              <a:rPr lang="en"/>
              <a:t>Three types of precursor epithelial lesions are recognized:</a:t>
            </a:r>
            <a:endParaRPr/>
          </a:p>
        </p:txBody>
      </p:sp>
      <p:grpSp>
        <p:nvGrpSpPr>
          <p:cNvPr id="1242" name="Google Shape;1242;p45"/>
          <p:cNvGrpSpPr/>
          <p:nvPr/>
        </p:nvGrpSpPr>
        <p:grpSpPr>
          <a:xfrm>
            <a:off x="1104223" y="4234883"/>
            <a:ext cx="5714294" cy="1196395"/>
            <a:chOff x="1593000" y="2322568"/>
            <a:chExt cx="5957975" cy="643500"/>
          </a:xfrm>
        </p:grpSpPr>
        <p:sp>
          <p:nvSpPr>
            <p:cNvPr id="1243" name="Google Shape;1243;p45"/>
            <p:cNvSpPr/>
            <p:nvPr/>
          </p:nvSpPr>
          <p:spPr>
            <a:xfrm>
              <a:off x="3728375" y="2322568"/>
              <a:ext cx="3822600" cy="643500"/>
            </a:xfrm>
            <a:prstGeom prst="rect">
              <a:avLst/>
            </a:prstGeom>
            <a:solidFill>
              <a:srgbClr val="EEEEEE"/>
            </a:solidFill>
            <a:ln>
              <a:noFill/>
            </a:ln>
          </p:spPr>
          <p:txBody>
            <a:bodyPr anchorCtr="0" anchor="ctr" bIns="80000" lIns="80000" spcFirstLastPara="1" rIns="80000" wrap="square" tIns="80000">
              <a:noAutofit/>
            </a:bodyPr>
            <a:lstStyle/>
            <a:p>
              <a:pPr indent="0" lvl="0" marL="0" rtl="0" algn="l">
                <a:spcBef>
                  <a:spcPts val="0"/>
                </a:spcBef>
                <a:spcAft>
                  <a:spcPts val="0"/>
                </a:spcAft>
                <a:buNone/>
              </a:pPr>
              <a:r>
                <a:t/>
              </a:r>
              <a:endParaRPr/>
            </a:p>
          </p:txBody>
        </p:sp>
        <p:sp>
          <p:nvSpPr>
            <p:cNvPr id="1244" name="Google Shape;1244;p45"/>
            <p:cNvSpPr/>
            <p:nvPr/>
          </p:nvSpPr>
          <p:spPr>
            <a:xfrm flipH="1">
              <a:off x="2283025" y="2322575"/>
              <a:ext cx="1844400" cy="642600"/>
            </a:xfrm>
            <a:prstGeom prst="rect">
              <a:avLst/>
            </a:prstGeom>
            <a:solidFill>
              <a:schemeClr val="lt2"/>
            </a:solidFill>
            <a:ln>
              <a:noFill/>
            </a:ln>
          </p:spPr>
          <p:txBody>
            <a:bodyPr anchorCtr="0" anchor="ctr" bIns="80000" lIns="80000" spcFirstLastPara="1" rIns="80000" wrap="square" tIns="80000">
              <a:noAutofit/>
            </a:bodyPr>
            <a:lstStyle/>
            <a:p>
              <a:pPr indent="0" lvl="0" marL="0" rtl="0" algn="l">
                <a:spcBef>
                  <a:spcPts val="0"/>
                </a:spcBef>
                <a:spcAft>
                  <a:spcPts val="0"/>
                </a:spcAft>
                <a:buNone/>
              </a:pPr>
              <a:r>
                <a:t/>
              </a:r>
              <a:endParaRPr/>
            </a:p>
          </p:txBody>
        </p:sp>
        <p:sp>
          <p:nvSpPr>
            <p:cNvPr id="1245" name="Google Shape;1245;p45"/>
            <p:cNvSpPr/>
            <p:nvPr/>
          </p:nvSpPr>
          <p:spPr>
            <a:xfrm rot="-5400000">
              <a:off x="3501574" y="1934671"/>
              <a:ext cx="643356" cy="1419149"/>
            </a:xfrm>
            <a:prstGeom prst="flowChartOffpageConnector">
              <a:avLst/>
            </a:prstGeom>
            <a:solidFill>
              <a:schemeClr val="lt2"/>
            </a:solidFill>
            <a:ln>
              <a:noFill/>
            </a:ln>
          </p:spPr>
          <p:txBody>
            <a:bodyPr anchorCtr="0" anchor="ctr" bIns="80000" lIns="80000" spcFirstLastPara="1" rIns="80000" wrap="square" tIns="80000">
              <a:noAutofit/>
            </a:bodyPr>
            <a:lstStyle/>
            <a:p>
              <a:pPr indent="0" lvl="0" marL="0" rtl="0" algn="l">
                <a:spcBef>
                  <a:spcPts val="0"/>
                </a:spcBef>
                <a:spcAft>
                  <a:spcPts val="0"/>
                </a:spcAft>
                <a:buNone/>
              </a:pPr>
              <a:r>
                <a:t/>
              </a:r>
              <a:endParaRPr/>
            </a:p>
          </p:txBody>
        </p:sp>
        <p:sp>
          <p:nvSpPr>
            <p:cNvPr id="1246" name="Google Shape;1246;p45"/>
            <p:cNvSpPr/>
            <p:nvPr/>
          </p:nvSpPr>
          <p:spPr>
            <a:xfrm>
              <a:off x="2342625" y="2399951"/>
              <a:ext cx="1940700" cy="495900"/>
            </a:xfrm>
            <a:prstGeom prst="rect">
              <a:avLst/>
            </a:prstGeom>
            <a:solidFill>
              <a:schemeClr val="lt2"/>
            </a:solidFill>
            <a:ln>
              <a:noFill/>
            </a:ln>
          </p:spPr>
          <p:txBody>
            <a:bodyPr anchorCtr="0" anchor="ctr" bIns="80000" lIns="80000" spcFirstLastPara="1" rIns="80000" wrap="square" tIns="80000">
              <a:noAutofit/>
            </a:bodyPr>
            <a:lstStyle/>
            <a:p>
              <a:pPr indent="0" lvl="0" marL="0" rtl="0" algn="l">
                <a:lnSpc>
                  <a:spcPct val="115000"/>
                </a:lnSpc>
                <a:spcBef>
                  <a:spcPts val="0"/>
                </a:spcBef>
                <a:spcAft>
                  <a:spcPts val="0"/>
                </a:spcAft>
                <a:buNone/>
              </a:pPr>
              <a:r>
                <a:rPr lang="en" sz="1800">
                  <a:solidFill>
                    <a:srgbClr val="FFFFFF"/>
                  </a:solidFill>
                  <a:latin typeface="Krub Medium"/>
                  <a:ea typeface="Krub Medium"/>
                  <a:cs typeface="Krub Medium"/>
                  <a:sym typeface="Krub Medium"/>
                </a:rPr>
                <a:t>Atypical adenomatous hyperplasia</a:t>
              </a:r>
              <a:endParaRPr sz="1800">
                <a:solidFill>
                  <a:srgbClr val="FFFFFF"/>
                </a:solidFill>
                <a:latin typeface="Krub"/>
                <a:ea typeface="Krub"/>
                <a:cs typeface="Krub"/>
                <a:sym typeface="Krub"/>
              </a:endParaRPr>
            </a:p>
          </p:txBody>
        </p:sp>
        <p:sp>
          <p:nvSpPr>
            <p:cNvPr id="1247" name="Google Shape;1247;p45"/>
            <p:cNvSpPr/>
            <p:nvPr/>
          </p:nvSpPr>
          <p:spPr>
            <a:xfrm>
              <a:off x="1593000" y="2322568"/>
              <a:ext cx="690000" cy="642300"/>
            </a:xfrm>
            <a:prstGeom prst="rect">
              <a:avLst/>
            </a:prstGeom>
            <a:solidFill>
              <a:srgbClr val="B02C20"/>
            </a:solidFill>
            <a:ln>
              <a:noFill/>
            </a:ln>
            <a:effectLst>
              <a:outerShdw blurRad="71438" rotWithShape="0" algn="bl" dir="2700000" dist="28575">
                <a:srgbClr val="000000">
                  <a:alpha val="17000"/>
                </a:srgbClr>
              </a:outerShdw>
            </a:effectLst>
          </p:spPr>
          <p:txBody>
            <a:bodyPr anchorCtr="0" anchor="ctr" bIns="80000" lIns="80000" spcFirstLastPara="1" rIns="80000" wrap="square" tIns="80000">
              <a:noAutofit/>
            </a:bodyPr>
            <a:lstStyle/>
            <a:p>
              <a:pPr indent="0" lvl="0" marL="0" rtl="0" algn="l">
                <a:spcBef>
                  <a:spcPts val="0"/>
                </a:spcBef>
                <a:spcAft>
                  <a:spcPts val="0"/>
                </a:spcAft>
                <a:buNone/>
              </a:pPr>
              <a:r>
                <a:t/>
              </a:r>
              <a:endParaRPr/>
            </a:p>
          </p:txBody>
        </p:sp>
        <p:sp>
          <p:nvSpPr>
            <p:cNvPr id="1248" name="Google Shape;1248;p45"/>
            <p:cNvSpPr/>
            <p:nvPr/>
          </p:nvSpPr>
          <p:spPr>
            <a:xfrm>
              <a:off x="1593000" y="2322575"/>
              <a:ext cx="690000" cy="642600"/>
            </a:xfrm>
            <a:prstGeom prst="rect">
              <a:avLst/>
            </a:prstGeom>
            <a:solidFill>
              <a:schemeClr val="lt2"/>
            </a:solidFill>
            <a:ln>
              <a:noFill/>
            </a:ln>
          </p:spPr>
          <p:txBody>
            <a:bodyPr anchorCtr="0" anchor="ctr" bIns="80000" lIns="80000" spcFirstLastPara="1" rIns="80000" wrap="square" tIns="80000">
              <a:noAutofit/>
            </a:bodyPr>
            <a:lstStyle/>
            <a:p>
              <a:pPr indent="0" lvl="0" marL="0" rtl="0" algn="ctr">
                <a:spcBef>
                  <a:spcPts val="0"/>
                </a:spcBef>
                <a:spcAft>
                  <a:spcPts val="0"/>
                </a:spcAft>
                <a:buNone/>
              </a:pPr>
              <a:r>
                <a:rPr lang="en" sz="2300">
                  <a:solidFill>
                    <a:srgbClr val="FFFFFF"/>
                  </a:solidFill>
                  <a:latin typeface="Roboto Thin"/>
                  <a:ea typeface="Roboto Thin"/>
                  <a:cs typeface="Roboto Thin"/>
                  <a:sym typeface="Roboto Thin"/>
                </a:rPr>
                <a:t>02</a:t>
              </a:r>
              <a:endParaRPr sz="2300">
                <a:solidFill>
                  <a:srgbClr val="FFFFFF"/>
                </a:solidFill>
                <a:latin typeface="Roboto Thin"/>
                <a:ea typeface="Roboto Thin"/>
                <a:cs typeface="Roboto Thin"/>
                <a:sym typeface="Roboto Thin"/>
              </a:endParaRPr>
            </a:p>
          </p:txBody>
        </p:sp>
        <p:sp>
          <p:nvSpPr>
            <p:cNvPr id="1249" name="Google Shape;1249;p45"/>
            <p:cNvSpPr/>
            <p:nvPr/>
          </p:nvSpPr>
          <p:spPr>
            <a:xfrm>
              <a:off x="4387850" y="2323750"/>
              <a:ext cx="2971200" cy="642300"/>
            </a:xfrm>
            <a:prstGeom prst="rect">
              <a:avLst/>
            </a:prstGeom>
            <a:noFill/>
            <a:ln>
              <a:noFill/>
            </a:ln>
          </p:spPr>
          <p:txBody>
            <a:bodyPr anchorCtr="0" anchor="ctr" bIns="80000" lIns="80000" spcFirstLastPara="1" rIns="80000" wrap="square" tIns="80000">
              <a:noAutofit/>
            </a:bodyPr>
            <a:lstStyle/>
            <a:p>
              <a:pPr indent="-304800" lvl="0" marL="393700" rtl="0" algn="l">
                <a:lnSpc>
                  <a:spcPct val="115000"/>
                </a:lnSpc>
                <a:spcBef>
                  <a:spcPts val="0"/>
                </a:spcBef>
                <a:spcAft>
                  <a:spcPts val="0"/>
                </a:spcAft>
                <a:buClr>
                  <a:srgbClr val="FF0000"/>
                </a:buClr>
                <a:buSzPts val="1800"/>
                <a:buFont typeface="Krub"/>
                <a:buChar char="●"/>
              </a:pPr>
              <a:r>
                <a:rPr lang="en" sz="1800">
                  <a:solidFill>
                    <a:srgbClr val="FF0000"/>
                  </a:solidFill>
                  <a:latin typeface="Krub"/>
                  <a:ea typeface="Krub"/>
                  <a:cs typeface="Krub"/>
                  <a:sym typeface="Krub"/>
                </a:rPr>
                <a:t>Adenocarcinoma</a:t>
              </a:r>
              <a:endParaRPr sz="1800">
                <a:solidFill>
                  <a:srgbClr val="FF0000"/>
                </a:solidFill>
                <a:latin typeface="Krub"/>
                <a:ea typeface="Krub"/>
                <a:cs typeface="Krub"/>
                <a:sym typeface="Krub"/>
              </a:endParaRPr>
            </a:p>
          </p:txBody>
        </p:sp>
      </p:grpSp>
      <p:grpSp>
        <p:nvGrpSpPr>
          <p:cNvPr id="1250" name="Google Shape;1250;p45"/>
          <p:cNvGrpSpPr/>
          <p:nvPr/>
        </p:nvGrpSpPr>
        <p:grpSpPr>
          <a:xfrm>
            <a:off x="1104223" y="2707233"/>
            <a:ext cx="5714294" cy="1527677"/>
            <a:chOff x="1593000" y="2322568"/>
            <a:chExt cx="5957975" cy="647019"/>
          </a:xfrm>
        </p:grpSpPr>
        <p:sp>
          <p:nvSpPr>
            <p:cNvPr id="1251" name="Google Shape;1251;p45"/>
            <p:cNvSpPr/>
            <p:nvPr/>
          </p:nvSpPr>
          <p:spPr>
            <a:xfrm>
              <a:off x="3728375" y="2322568"/>
              <a:ext cx="3822600" cy="643500"/>
            </a:xfrm>
            <a:prstGeom prst="rect">
              <a:avLst/>
            </a:prstGeom>
            <a:solidFill>
              <a:srgbClr val="EEEEEE"/>
            </a:solidFill>
            <a:ln>
              <a:noFill/>
            </a:ln>
          </p:spPr>
          <p:txBody>
            <a:bodyPr anchorCtr="0" anchor="ctr" bIns="80000" lIns="80000" spcFirstLastPara="1" rIns="80000" wrap="square" tIns="80000">
              <a:noAutofit/>
            </a:bodyPr>
            <a:lstStyle/>
            <a:p>
              <a:pPr indent="0" lvl="0" marL="0" rtl="0" algn="l">
                <a:spcBef>
                  <a:spcPts val="0"/>
                </a:spcBef>
                <a:spcAft>
                  <a:spcPts val="0"/>
                </a:spcAft>
                <a:buNone/>
              </a:pPr>
              <a:r>
                <a:t/>
              </a:r>
              <a:endParaRPr/>
            </a:p>
          </p:txBody>
        </p:sp>
        <p:sp>
          <p:nvSpPr>
            <p:cNvPr id="1252" name="Google Shape;1252;p45"/>
            <p:cNvSpPr/>
            <p:nvPr/>
          </p:nvSpPr>
          <p:spPr>
            <a:xfrm flipH="1">
              <a:off x="2283025" y="2322575"/>
              <a:ext cx="1844400" cy="642600"/>
            </a:xfrm>
            <a:prstGeom prst="rect">
              <a:avLst/>
            </a:prstGeom>
            <a:solidFill>
              <a:schemeClr val="lt2"/>
            </a:solidFill>
            <a:ln>
              <a:noFill/>
            </a:ln>
          </p:spPr>
          <p:txBody>
            <a:bodyPr anchorCtr="0" anchor="ctr" bIns="80000" lIns="80000" spcFirstLastPara="1" rIns="80000" wrap="square" tIns="80000">
              <a:noAutofit/>
            </a:bodyPr>
            <a:lstStyle/>
            <a:p>
              <a:pPr indent="0" lvl="0" marL="0" rtl="0" algn="l">
                <a:spcBef>
                  <a:spcPts val="0"/>
                </a:spcBef>
                <a:spcAft>
                  <a:spcPts val="0"/>
                </a:spcAft>
                <a:buNone/>
              </a:pPr>
              <a:r>
                <a:t/>
              </a:r>
              <a:endParaRPr/>
            </a:p>
          </p:txBody>
        </p:sp>
        <p:sp>
          <p:nvSpPr>
            <p:cNvPr id="1253" name="Google Shape;1253;p45"/>
            <p:cNvSpPr/>
            <p:nvPr/>
          </p:nvSpPr>
          <p:spPr>
            <a:xfrm rot="-5400000">
              <a:off x="3465117" y="1938335"/>
              <a:ext cx="643356" cy="1419149"/>
            </a:xfrm>
            <a:prstGeom prst="flowChartOffpageConnector">
              <a:avLst/>
            </a:prstGeom>
            <a:solidFill>
              <a:schemeClr val="lt2"/>
            </a:solidFill>
            <a:ln>
              <a:noFill/>
            </a:ln>
          </p:spPr>
          <p:txBody>
            <a:bodyPr anchorCtr="0" anchor="ctr" bIns="80000" lIns="80000" spcFirstLastPara="1" rIns="80000" wrap="square" tIns="80000">
              <a:noAutofit/>
            </a:bodyPr>
            <a:lstStyle/>
            <a:p>
              <a:pPr indent="0" lvl="0" marL="0" rtl="0" algn="l">
                <a:spcBef>
                  <a:spcPts val="0"/>
                </a:spcBef>
                <a:spcAft>
                  <a:spcPts val="0"/>
                </a:spcAft>
                <a:buNone/>
              </a:pPr>
              <a:r>
                <a:t/>
              </a:r>
              <a:endParaRPr/>
            </a:p>
          </p:txBody>
        </p:sp>
        <p:sp>
          <p:nvSpPr>
            <p:cNvPr id="1254" name="Google Shape;1254;p45"/>
            <p:cNvSpPr/>
            <p:nvPr/>
          </p:nvSpPr>
          <p:spPr>
            <a:xfrm>
              <a:off x="2342625" y="2399951"/>
              <a:ext cx="1940700" cy="495900"/>
            </a:xfrm>
            <a:prstGeom prst="rect">
              <a:avLst/>
            </a:prstGeom>
            <a:solidFill>
              <a:schemeClr val="lt2"/>
            </a:solidFill>
            <a:ln>
              <a:noFill/>
            </a:ln>
          </p:spPr>
          <p:txBody>
            <a:bodyPr anchorCtr="0" anchor="ctr" bIns="80000" lIns="80000" spcFirstLastPara="1" rIns="80000" wrap="square" tIns="80000">
              <a:noAutofit/>
            </a:bodyPr>
            <a:lstStyle/>
            <a:p>
              <a:pPr indent="0" lvl="0" marL="0" rtl="0" algn="l">
                <a:lnSpc>
                  <a:spcPct val="115000"/>
                </a:lnSpc>
                <a:spcBef>
                  <a:spcPts val="0"/>
                </a:spcBef>
                <a:spcAft>
                  <a:spcPts val="0"/>
                </a:spcAft>
                <a:buNone/>
              </a:pPr>
              <a:r>
                <a:rPr lang="en" sz="1800">
                  <a:solidFill>
                    <a:srgbClr val="FFFFFF"/>
                  </a:solidFill>
                  <a:latin typeface="Krub Medium"/>
                  <a:ea typeface="Krub Medium"/>
                  <a:cs typeface="Krub Medium"/>
                  <a:sym typeface="Krub Medium"/>
                </a:rPr>
                <a:t>squamous dysplasia &amp; carcinoma in situ</a:t>
              </a:r>
              <a:endParaRPr sz="1800">
                <a:solidFill>
                  <a:srgbClr val="FFFFFF"/>
                </a:solidFill>
                <a:latin typeface="Krub"/>
                <a:ea typeface="Krub"/>
                <a:cs typeface="Krub"/>
                <a:sym typeface="Krub"/>
              </a:endParaRPr>
            </a:p>
          </p:txBody>
        </p:sp>
        <p:sp>
          <p:nvSpPr>
            <p:cNvPr id="1255" name="Google Shape;1255;p45"/>
            <p:cNvSpPr/>
            <p:nvPr/>
          </p:nvSpPr>
          <p:spPr>
            <a:xfrm>
              <a:off x="1593000" y="2322568"/>
              <a:ext cx="690000" cy="642300"/>
            </a:xfrm>
            <a:prstGeom prst="rect">
              <a:avLst/>
            </a:prstGeom>
            <a:solidFill>
              <a:srgbClr val="B02C20"/>
            </a:solidFill>
            <a:ln>
              <a:noFill/>
            </a:ln>
            <a:effectLst>
              <a:outerShdw blurRad="71438" rotWithShape="0" algn="bl" dir="2700000" dist="28575">
                <a:srgbClr val="000000">
                  <a:alpha val="17000"/>
                </a:srgbClr>
              </a:outerShdw>
            </a:effectLst>
          </p:spPr>
          <p:txBody>
            <a:bodyPr anchorCtr="0" anchor="ctr" bIns="80000" lIns="80000" spcFirstLastPara="1" rIns="80000" wrap="square" tIns="80000">
              <a:noAutofit/>
            </a:bodyPr>
            <a:lstStyle/>
            <a:p>
              <a:pPr indent="0" lvl="0" marL="0" rtl="0" algn="l">
                <a:spcBef>
                  <a:spcPts val="0"/>
                </a:spcBef>
                <a:spcAft>
                  <a:spcPts val="0"/>
                </a:spcAft>
                <a:buNone/>
              </a:pPr>
              <a:r>
                <a:t/>
              </a:r>
              <a:endParaRPr/>
            </a:p>
          </p:txBody>
        </p:sp>
        <p:sp>
          <p:nvSpPr>
            <p:cNvPr id="1256" name="Google Shape;1256;p45"/>
            <p:cNvSpPr/>
            <p:nvPr/>
          </p:nvSpPr>
          <p:spPr>
            <a:xfrm>
              <a:off x="1593000" y="2322575"/>
              <a:ext cx="690000" cy="642600"/>
            </a:xfrm>
            <a:prstGeom prst="rect">
              <a:avLst/>
            </a:prstGeom>
            <a:solidFill>
              <a:schemeClr val="lt2"/>
            </a:solidFill>
            <a:ln>
              <a:noFill/>
            </a:ln>
          </p:spPr>
          <p:txBody>
            <a:bodyPr anchorCtr="0" anchor="ctr" bIns="80000" lIns="80000" spcFirstLastPara="1" rIns="80000" wrap="square" tIns="80000">
              <a:noAutofit/>
            </a:bodyPr>
            <a:lstStyle/>
            <a:p>
              <a:pPr indent="0" lvl="0" marL="0" rtl="0" algn="ctr">
                <a:spcBef>
                  <a:spcPts val="0"/>
                </a:spcBef>
                <a:spcAft>
                  <a:spcPts val="0"/>
                </a:spcAft>
                <a:buNone/>
              </a:pPr>
              <a:r>
                <a:rPr lang="en" sz="2300">
                  <a:solidFill>
                    <a:srgbClr val="FFFFFF"/>
                  </a:solidFill>
                  <a:latin typeface="Krub"/>
                  <a:ea typeface="Krub"/>
                  <a:cs typeface="Krub"/>
                  <a:sym typeface="Krub"/>
                </a:rPr>
                <a:t>01</a:t>
              </a:r>
              <a:endParaRPr sz="2300">
                <a:solidFill>
                  <a:srgbClr val="FFFFFF"/>
                </a:solidFill>
                <a:latin typeface="Krub"/>
                <a:ea typeface="Krub"/>
                <a:cs typeface="Krub"/>
                <a:sym typeface="Krub"/>
              </a:endParaRPr>
            </a:p>
          </p:txBody>
        </p:sp>
        <p:sp>
          <p:nvSpPr>
            <p:cNvPr id="1257" name="Google Shape;1257;p45"/>
            <p:cNvSpPr/>
            <p:nvPr/>
          </p:nvSpPr>
          <p:spPr>
            <a:xfrm>
              <a:off x="4387850" y="2323750"/>
              <a:ext cx="2971200" cy="642300"/>
            </a:xfrm>
            <a:prstGeom prst="rect">
              <a:avLst/>
            </a:prstGeom>
            <a:noFill/>
            <a:ln>
              <a:noFill/>
            </a:ln>
          </p:spPr>
          <p:txBody>
            <a:bodyPr anchorCtr="0" anchor="ctr" bIns="80000" lIns="80000" spcFirstLastPara="1" rIns="80000" wrap="square" tIns="80000">
              <a:noAutofit/>
            </a:bodyPr>
            <a:lstStyle/>
            <a:p>
              <a:pPr indent="-304800" lvl="0" marL="393700" rtl="0" algn="l">
                <a:lnSpc>
                  <a:spcPct val="115000"/>
                </a:lnSpc>
                <a:spcBef>
                  <a:spcPts val="0"/>
                </a:spcBef>
                <a:spcAft>
                  <a:spcPts val="0"/>
                </a:spcAft>
                <a:buClr>
                  <a:srgbClr val="FF0000"/>
                </a:buClr>
                <a:buSzPts val="1800"/>
                <a:buFont typeface="Krub"/>
                <a:buChar char="●"/>
              </a:pPr>
              <a:r>
                <a:rPr lang="en" sz="1800">
                  <a:solidFill>
                    <a:srgbClr val="FF0000"/>
                  </a:solidFill>
                  <a:latin typeface="Krub"/>
                  <a:ea typeface="Krub"/>
                  <a:cs typeface="Krub"/>
                  <a:sym typeface="Krub"/>
                </a:rPr>
                <a:t>Squamous cell carcinoma</a:t>
              </a:r>
              <a:endParaRPr sz="1800">
                <a:solidFill>
                  <a:srgbClr val="FF0000"/>
                </a:solidFill>
                <a:latin typeface="Krub"/>
                <a:ea typeface="Krub"/>
                <a:cs typeface="Krub"/>
                <a:sym typeface="Krub"/>
              </a:endParaRPr>
            </a:p>
          </p:txBody>
        </p:sp>
      </p:grpSp>
      <p:grpSp>
        <p:nvGrpSpPr>
          <p:cNvPr id="1258" name="Google Shape;1258;p45"/>
          <p:cNvGrpSpPr/>
          <p:nvPr/>
        </p:nvGrpSpPr>
        <p:grpSpPr>
          <a:xfrm>
            <a:off x="1104223" y="5342648"/>
            <a:ext cx="5714294" cy="2110230"/>
            <a:chOff x="1593000" y="2322568"/>
            <a:chExt cx="5957975" cy="643500"/>
          </a:xfrm>
        </p:grpSpPr>
        <p:sp>
          <p:nvSpPr>
            <p:cNvPr id="1259" name="Google Shape;1259;p45"/>
            <p:cNvSpPr/>
            <p:nvPr/>
          </p:nvSpPr>
          <p:spPr>
            <a:xfrm>
              <a:off x="3728375" y="2322568"/>
              <a:ext cx="3822600" cy="643500"/>
            </a:xfrm>
            <a:prstGeom prst="rect">
              <a:avLst/>
            </a:prstGeom>
            <a:solidFill>
              <a:srgbClr val="EEEEEE"/>
            </a:solidFill>
            <a:ln>
              <a:noFill/>
            </a:ln>
          </p:spPr>
          <p:txBody>
            <a:bodyPr anchorCtr="0" anchor="ctr" bIns="80000" lIns="80000" spcFirstLastPara="1" rIns="80000" wrap="square" tIns="80000">
              <a:noAutofit/>
            </a:bodyPr>
            <a:lstStyle/>
            <a:p>
              <a:pPr indent="0" lvl="0" marL="0" rtl="0" algn="l">
                <a:spcBef>
                  <a:spcPts val="0"/>
                </a:spcBef>
                <a:spcAft>
                  <a:spcPts val="0"/>
                </a:spcAft>
                <a:buNone/>
              </a:pPr>
              <a:r>
                <a:t/>
              </a:r>
              <a:endParaRPr/>
            </a:p>
          </p:txBody>
        </p:sp>
        <p:sp>
          <p:nvSpPr>
            <p:cNvPr id="1260" name="Google Shape;1260;p45"/>
            <p:cNvSpPr/>
            <p:nvPr/>
          </p:nvSpPr>
          <p:spPr>
            <a:xfrm flipH="1">
              <a:off x="2283025" y="2322575"/>
              <a:ext cx="1844400" cy="642600"/>
            </a:xfrm>
            <a:prstGeom prst="rect">
              <a:avLst/>
            </a:prstGeom>
            <a:solidFill>
              <a:schemeClr val="lt2"/>
            </a:solidFill>
            <a:ln>
              <a:noFill/>
            </a:ln>
          </p:spPr>
          <p:txBody>
            <a:bodyPr anchorCtr="0" anchor="ctr" bIns="80000" lIns="80000" spcFirstLastPara="1" rIns="80000" wrap="square" tIns="80000">
              <a:noAutofit/>
            </a:bodyPr>
            <a:lstStyle/>
            <a:p>
              <a:pPr indent="0" lvl="0" marL="0" rtl="0" algn="l">
                <a:spcBef>
                  <a:spcPts val="0"/>
                </a:spcBef>
                <a:spcAft>
                  <a:spcPts val="0"/>
                </a:spcAft>
                <a:buNone/>
              </a:pPr>
              <a:r>
                <a:t/>
              </a:r>
              <a:endParaRPr/>
            </a:p>
          </p:txBody>
        </p:sp>
        <p:sp>
          <p:nvSpPr>
            <p:cNvPr id="1261" name="Google Shape;1261;p45"/>
            <p:cNvSpPr/>
            <p:nvPr/>
          </p:nvSpPr>
          <p:spPr>
            <a:xfrm rot="-5400000">
              <a:off x="3501574" y="1934671"/>
              <a:ext cx="643356" cy="1419149"/>
            </a:xfrm>
            <a:prstGeom prst="flowChartOffpageConnector">
              <a:avLst/>
            </a:prstGeom>
            <a:solidFill>
              <a:schemeClr val="lt2"/>
            </a:solidFill>
            <a:ln>
              <a:noFill/>
            </a:ln>
          </p:spPr>
          <p:txBody>
            <a:bodyPr anchorCtr="0" anchor="ctr" bIns="80000" lIns="80000" spcFirstLastPara="1" rIns="80000" wrap="square" tIns="80000">
              <a:noAutofit/>
            </a:bodyPr>
            <a:lstStyle/>
            <a:p>
              <a:pPr indent="0" lvl="0" marL="0" rtl="0" algn="l">
                <a:spcBef>
                  <a:spcPts val="0"/>
                </a:spcBef>
                <a:spcAft>
                  <a:spcPts val="0"/>
                </a:spcAft>
                <a:buNone/>
              </a:pPr>
              <a:r>
                <a:t/>
              </a:r>
              <a:endParaRPr/>
            </a:p>
          </p:txBody>
        </p:sp>
        <p:sp>
          <p:nvSpPr>
            <p:cNvPr id="1262" name="Google Shape;1262;p45"/>
            <p:cNvSpPr/>
            <p:nvPr/>
          </p:nvSpPr>
          <p:spPr>
            <a:xfrm>
              <a:off x="2342637" y="2393340"/>
              <a:ext cx="1970400" cy="502500"/>
            </a:xfrm>
            <a:prstGeom prst="rect">
              <a:avLst/>
            </a:prstGeom>
            <a:solidFill>
              <a:schemeClr val="lt2"/>
            </a:solidFill>
            <a:ln>
              <a:noFill/>
            </a:ln>
          </p:spPr>
          <p:txBody>
            <a:bodyPr anchorCtr="0" anchor="ctr" bIns="80000" lIns="80000" spcFirstLastPara="1" rIns="80000" wrap="square" tIns="80000">
              <a:noAutofit/>
            </a:bodyPr>
            <a:lstStyle/>
            <a:p>
              <a:pPr indent="0" lvl="0" marL="0" rtl="0" algn="l">
                <a:lnSpc>
                  <a:spcPct val="115000"/>
                </a:lnSpc>
                <a:spcBef>
                  <a:spcPts val="0"/>
                </a:spcBef>
                <a:spcAft>
                  <a:spcPts val="0"/>
                </a:spcAft>
                <a:buClr>
                  <a:schemeClr val="dk1"/>
                </a:buClr>
                <a:buSzPts val="1100"/>
                <a:buFont typeface="Arial"/>
                <a:buNone/>
              </a:pPr>
              <a:r>
                <a:rPr lang="en" sz="1800">
                  <a:solidFill>
                    <a:srgbClr val="FFFFFF"/>
                  </a:solidFill>
                  <a:latin typeface="Krub Medium"/>
                  <a:ea typeface="Krub Medium"/>
                  <a:cs typeface="Krub Medium"/>
                  <a:sym typeface="Krub Medium"/>
                </a:rPr>
                <a:t>Diffuse idiopathic pulmonary neuroendocrine cell hyperplasia</a:t>
              </a:r>
              <a:endParaRPr sz="1800">
                <a:solidFill>
                  <a:srgbClr val="FFFFFF"/>
                </a:solidFill>
                <a:latin typeface="Krub Medium"/>
                <a:ea typeface="Krub Medium"/>
                <a:cs typeface="Krub Medium"/>
                <a:sym typeface="Krub Medium"/>
              </a:endParaRPr>
            </a:p>
            <a:p>
              <a:pPr indent="0" lvl="0" marL="0" rtl="0" algn="l">
                <a:lnSpc>
                  <a:spcPct val="115000"/>
                </a:lnSpc>
                <a:spcBef>
                  <a:spcPts val="0"/>
                </a:spcBef>
                <a:spcAft>
                  <a:spcPts val="0"/>
                </a:spcAft>
                <a:buClr>
                  <a:schemeClr val="dk1"/>
                </a:buClr>
                <a:buSzPts val="1100"/>
                <a:buFont typeface="Arial"/>
                <a:buNone/>
              </a:pPr>
              <a:r>
                <a:t/>
              </a:r>
              <a:endParaRPr sz="900">
                <a:solidFill>
                  <a:srgbClr val="FFFFFF"/>
                </a:solidFill>
                <a:latin typeface="Roboto Medium"/>
                <a:ea typeface="Roboto Medium"/>
                <a:cs typeface="Roboto Medium"/>
                <a:sym typeface="Roboto Medium"/>
              </a:endParaRPr>
            </a:p>
            <a:p>
              <a:pPr indent="0" lvl="0" marL="0" rtl="0" algn="l">
                <a:lnSpc>
                  <a:spcPct val="115000"/>
                </a:lnSpc>
                <a:spcBef>
                  <a:spcPts val="0"/>
                </a:spcBef>
                <a:spcAft>
                  <a:spcPts val="0"/>
                </a:spcAft>
                <a:buNone/>
              </a:pPr>
              <a:r>
                <a:t/>
              </a:r>
              <a:endParaRPr sz="900">
                <a:solidFill>
                  <a:srgbClr val="FFFFFF"/>
                </a:solidFill>
                <a:latin typeface="Roboto Medium"/>
                <a:ea typeface="Roboto Medium"/>
                <a:cs typeface="Roboto Medium"/>
                <a:sym typeface="Roboto Medium"/>
              </a:endParaRPr>
            </a:p>
          </p:txBody>
        </p:sp>
        <p:sp>
          <p:nvSpPr>
            <p:cNvPr id="1263" name="Google Shape;1263;p45"/>
            <p:cNvSpPr/>
            <p:nvPr/>
          </p:nvSpPr>
          <p:spPr>
            <a:xfrm>
              <a:off x="4387850" y="2323750"/>
              <a:ext cx="2971200" cy="642300"/>
            </a:xfrm>
            <a:prstGeom prst="rect">
              <a:avLst/>
            </a:prstGeom>
            <a:noFill/>
            <a:ln>
              <a:noFill/>
            </a:ln>
          </p:spPr>
          <p:txBody>
            <a:bodyPr anchorCtr="0" anchor="ctr" bIns="80000" lIns="80000" spcFirstLastPara="1" rIns="80000" wrap="square" tIns="80000">
              <a:noAutofit/>
            </a:bodyPr>
            <a:lstStyle/>
            <a:p>
              <a:pPr indent="-342900" lvl="0" marL="457200" rtl="0" algn="l">
                <a:lnSpc>
                  <a:spcPct val="115000"/>
                </a:lnSpc>
                <a:spcBef>
                  <a:spcPts val="0"/>
                </a:spcBef>
                <a:spcAft>
                  <a:spcPts val="0"/>
                </a:spcAft>
                <a:buClr>
                  <a:srgbClr val="FF0000"/>
                </a:buClr>
                <a:buSzPts val="1800"/>
                <a:buFont typeface="Krub"/>
                <a:buChar char="●"/>
              </a:pPr>
              <a:r>
                <a:rPr lang="en" sz="1800">
                  <a:solidFill>
                    <a:srgbClr val="FF0000"/>
                  </a:solidFill>
                  <a:latin typeface="Krub"/>
                  <a:ea typeface="Krub"/>
                  <a:cs typeface="Krub"/>
                  <a:sym typeface="Krub"/>
                </a:rPr>
                <a:t>Neuroendocrine tumors</a:t>
              </a:r>
              <a:endParaRPr sz="1800">
                <a:solidFill>
                  <a:srgbClr val="FF0000"/>
                </a:solidFill>
                <a:latin typeface="Krub"/>
                <a:ea typeface="Krub"/>
                <a:cs typeface="Krub"/>
                <a:sym typeface="Krub"/>
              </a:endParaRPr>
            </a:p>
          </p:txBody>
        </p:sp>
        <p:sp>
          <p:nvSpPr>
            <p:cNvPr id="1264" name="Google Shape;1264;p45"/>
            <p:cNvSpPr/>
            <p:nvPr/>
          </p:nvSpPr>
          <p:spPr>
            <a:xfrm>
              <a:off x="1593000" y="2322568"/>
              <a:ext cx="690000" cy="642300"/>
            </a:xfrm>
            <a:prstGeom prst="rect">
              <a:avLst/>
            </a:prstGeom>
            <a:solidFill>
              <a:srgbClr val="B02C20"/>
            </a:solidFill>
            <a:ln>
              <a:noFill/>
            </a:ln>
            <a:effectLst>
              <a:outerShdw blurRad="71438" rotWithShape="0" algn="bl" dir="2700000" dist="28575">
                <a:srgbClr val="000000">
                  <a:alpha val="17000"/>
                </a:srgbClr>
              </a:outerShdw>
            </a:effectLst>
          </p:spPr>
          <p:txBody>
            <a:bodyPr anchorCtr="0" anchor="ctr" bIns="80000" lIns="80000" spcFirstLastPara="1" rIns="80000" wrap="square" tIns="80000">
              <a:noAutofit/>
            </a:bodyPr>
            <a:lstStyle/>
            <a:p>
              <a:pPr indent="0" lvl="0" marL="0" rtl="0" algn="l">
                <a:spcBef>
                  <a:spcPts val="0"/>
                </a:spcBef>
                <a:spcAft>
                  <a:spcPts val="0"/>
                </a:spcAft>
                <a:buNone/>
              </a:pPr>
              <a:r>
                <a:t/>
              </a:r>
              <a:endParaRPr/>
            </a:p>
          </p:txBody>
        </p:sp>
        <p:sp>
          <p:nvSpPr>
            <p:cNvPr id="1265" name="Google Shape;1265;p45"/>
            <p:cNvSpPr/>
            <p:nvPr/>
          </p:nvSpPr>
          <p:spPr>
            <a:xfrm>
              <a:off x="1593000" y="2322575"/>
              <a:ext cx="690000" cy="642600"/>
            </a:xfrm>
            <a:prstGeom prst="rect">
              <a:avLst/>
            </a:prstGeom>
            <a:solidFill>
              <a:schemeClr val="lt2"/>
            </a:solidFill>
            <a:ln>
              <a:noFill/>
            </a:ln>
          </p:spPr>
          <p:txBody>
            <a:bodyPr anchorCtr="0" anchor="ctr" bIns="80000" lIns="80000" spcFirstLastPara="1" rIns="80000" wrap="square" tIns="80000">
              <a:noAutofit/>
            </a:bodyPr>
            <a:lstStyle/>
            <a:p>
              <a:pPr indent="0" lvl="0" marL="0" rtl="0" algn="ctr">
                <a:spcBef>
                  <a:spcPts val="0"/>
                </a:spcBef>
                <a:spcAft>
                  <a:spcPts val="0"/>
                </a:spcAft>
                <a:buNone/>
              </a:pPr>
              <a:r>
                <a:rPr lang="en" sz="2300">
                  <a:solidFill>
                    <a:srgbClr val="FFFFFF"/>
                  </a:solidFill>
                  <a:latin typeface="Roboto Thin"/>
                  <a:ea typeface="Roboto Thin"/>
                  <a:cs typeface="Roboto Thin"/>
                  <a:sym typeface="Roboto Thin"/>
                </a:rPr>
                <a:t>03</a:t>
              </a:r>
              <a:endParaRPr sz="2300">
                <a:solidFill>
                  <a:srgbClr val="FFFFFF"/>
                </a:solidFill>
                <a:latin typeface="Roboto Thin"/>
                <a:ea typeface="Roboto Thin"/>
                <a:cs typeface="Roboto Thin"/>
                <a:sym typeface="Roboto Thin"/>
              </a:endParaRPr>
            </a:p>
          </p:txBody>
        </p:sp>
      </p:grpSp>
      <p:sp>
        <p:nvSpPr>
          <p:cNvPr id="1266" name="Google Shape;1266;p45"/>
          <p:cNvSpPr txBox="1"/>
          <p:nvPr/>
        </p:nvSpPr>
        <p:spPr>
          <a:xfrm>
            <a:off x="1341825" y="7619775"/>
            <a:ext cx="49896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Krub"/>
                <a:ea typeface="Krub"/>
                <a:cs typeface="Krub"/>
                <a:sym typeface="Krub"/>
              </a:rPr>
              <a:t>The term "precursor" does not imply that progression to invasion will occur in all cases.</a:t>
            </a:r>
            <a:endParaRPr sz="1800">
              <a:latin typeface="Krub"/>
              <a:ea typeface="Krub"/>
              <a:cs typeface="Krub"/>
              <a:sym typeface="Krub"/>
            </a:endParaRPr>
          </a:p>
        </p:txBody>
      </p:sp>
      <p:sp>
        <p:nvSpPr>
          <p:cNvPr id="1267" name="Google Shape;1267;p45"/>
          <p:cNvSpPr txBox="1"/>
          <p:nvPr/>
        </p:nvSpPr>
        <p:spPr>
          <a:xfrm>
            <a:off x="3308400" y="5160488"/>
            <a:ext cx="1689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Krub"/>
                <a:ea typeface="Krub"/>
                <a:cs typeface="Krub"/>
                <a:sym typeface="Krub"/>
              </a:rPr>
              <a:t>Leads to</a:t>
            </a:r>
            <a:endParaRPr>
              <a:latin typeface="Krub"/>
              <a:ea typeface="Krub"/>
              <a:cs typeface="Krub"/>
              <a:sym typeface="Krub"/>
            </a:endParaRPr>
          </a:p>
        </p:txBody>
      </p:sp>
      <p:sp>
        <p:nvSpPr>
          <p:cNvPr id="1268" name="Google Shape;1268;p45"/>
          <p:cNvSpPr txBox="1"/>
          <p:nvPr/>
        </p:nvSpPr>
        <p:spPr>
          <a:xfrm>
            <a:off x="3602650" y="6264800"/>
            <a:ext cx="398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Krub"/>
              <a:ea typeface="Krub"/>
              <a:cs typeface="Krub"/>
              <a:sym typeface="Krub"/>
            </a:endParaRPr>
          </a:p>
        </p:txBody>
      </p:sp>
      <p:sp>
        <p:nvSpPr>
          <p:cNvPr id="1269" name="Google Shape;1269;p45"/>
          <p:cNvSpPr txBox="1"/>
          <p:nvPr/>
        </p:nvSpPr>
        <p:spPr>
          <a:xfrm>
            <a:off x="3285725" y="4056163"/>
            <a:ext cx="251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Krub"/>
                <a:ea typeface="Krub"/>
                <a:cs typeface="Krub"/>
                <a:sym typeface="Krub"/>
              </a:rPr>
              <a:t>Leads to</a:t>
            </a:r>
            <a:endParaRPr>
              <a:latin typeface="Krub"/>
              <a:ea typeface="Krub"/>
              <a:cs typeface="Krub"/>
              <a:sym typeface="Krub"/>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3" name="Shape 1273"/>
        <p:cNvGrpSpPr/>
        <p:nvPr/>
      </p:nvGrpSpPr>
      <p:grpSpPr>
        <a:xfrm>
          <a:off x="0" y="0"/>
          <a:ext cx="0" cy="0"/>
          <a:chOff x="0" y="0"/>
          <a:chExt cx="0" cy="0"/>
        </a:xfrm>
      </p:grpSpPr>
      <p:sp>
        <p:nvSpPr>
          <p:cNvPr id="1274" name="Google Shape;1274;p46"/>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p>
            <a:pPr indent="0" lvl="0" marL="0" rtl="0" algn="ctr">
              <a:spcBef>
                <a:spcPts val="0"/>
              </a:spcBef>
              <a:spcAft>
                <a:spcPts val="0"/>
              </a:spcAft>
              <a:buNone/>
            </a:pPr>
            <a:r>
              <a:rPr lang="en"/>
              <a:t>Classification</a:t>
            </a:r>
            <a:endParaRPr/>
          </a:p>
        </p:txBody>
      </p:sp>
      <p:sp>
        <p:nvSpPr>
          <p:cNvPr id="1275" name="Google Shape;1275;p46"/>
          <p:cNvSpPr txBox="1"/>
          <p:nvPr/>
        </p:nvSpPr>
        <p:spPr>
          <a:xfrm>
            <a:off x="2295500" y="3251950"/>
            <a:ext cx="2614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Krub"/>
              <a:ea typeface="Krub"/>
              <a:cs typeface="Krub"/>
              <a:sym typeface="Krub"/>
            </a:endParaRPr>
          </a:p>
        </p:txBody>
      </p:sp>
      <p:pic>
        <p:nvPicPr>
          <p:cNvPr descr="Text&#10;&#10;Description automatically generated with low confidence" id="1276" name="Google Shape;1276;p46"/>
          <p:cNvPicPr preferRelativeResize="0"/>
          <p:nvPr/>
        </p:nvPicPr>
        <p:blipFill rotWithShape="1">
          <a:blip r:embed="rId3">
            <a:alphaModFix/>
          </a:blip>
          <a:srcRect b="0" l="0" r="0" t="0"/>
          <a:stretch/>
        </p:blipFill>
        <p:spPr>
          <a:xfrm>
            <a:off x="302875" y="1705675"/>
            <a:ext cx="7364724" cy="4240300"/>
          </a:xfrm>
          <a:prstGeom prst="rect">
            <a:avLst/>
          </a:prstGeom>
          <a:noFill/>
          <a:ln>
            <a:noFill/>
          </a:ln>
        </p:spPr>
      </p:pic>
      <p:pic>
        <p:nvPicPr>
          <p:cNvPr descr="Chart outlining the two main types of lung cancer—small cell and non-small cell—highlighting adenocarcinoma sub-typesubtypes." id="1277" name="Google Shape;1277;p46"/>
          <p:cNvPicPr preferRelativeResize="0"/>
          <p:nvPr/>
        </p:nvPicPr>
        <p:blipFill rotWithShape="1">
          <a:blip r:embed="rId4">
            <a:alphaModFix/>
          </a:blip>
          <a:srcRect b="0" l="0" r="0" t="3558"/>
          <a:stretch/>
        </p:blipFill>
        <p:spPr>
          <a:xfrm>
            <a:off x="208825" y="6125200"/>
            <a:ext cx="7583201" cy="44276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1" name="Shape 1281"/>
        <p:cNvGrpSpPr/>
        <p:nvPr/>
      </p:nvGrpSpPr>
      <p:grpSpPr>
        <a:xfrm>
          <a:off x="0" y="0"/>
          <a:ext cx="0" cy="0"/>
          <a:chOff x="0" y="0"/>
          <a:chExt cx="0" cy="0"/>
        </a:xfrm>
      </p:grpSpPr>
      <p:sp>
        <p:nvSpPr>
          <p:cNvPr id="1282" name="Google Shape;1282;p47"/>
          <p:cNvSpPr txBox="1"/>
          <p:nvPr/>
        </p:nvSpPr>
        <p:spPr>
          <a:xfrm>
            <a:off x="1426450" y="164325"/>
            <a:ext cx="5254200" cy="1600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2900">
                <a:latin typeface="Black Han Sans"/>
                <a:ea typeface="Black Han Sans"/>
                <a:cs typeface="Black Han Sans"/>
                <a:sym typeface="Black Han Sans"/>
              </a:rPr>
              <a:t>NSCLC: </a:t>
            </a:r>
            <a:endParaRPr sz="2900">
              <a:latin typeface="Black Han Sans"/>
              <a:ea typeface="Black Han Sans"/>
              <a:cs typeface="Black Han Sans"/>
              <a:sym typeface="Black Han Sans"/>
            </a:endParaRPr>
          </a:p>
          <a:p>
            <a:pPr indent="0" lvl="0" marL="0" rtl="0" algn="l">
              <a:spcBef>
                <a:spcPts val="0"/>
              </a:spcBef>
              <a:spcAft>
                <a:spcPts val="0"/>
              </a:spcAft>
              <a:buClr>
                <a:schemeClr val="dk1"/>
              </a:buClr>
              <a:buSzPts val="1100"/>
              <a:buFont typeface="Arial"/>
              <a:buNone/>
            </a:pPr>
            <a:r>
              <a:rPr lang="en" sz="3500">
                <a:latin typeface="Black Han Sans"/>
                <a:ea typeface="Black Han Sans"/>
                <a:cs typeface="Black Han Sans"/>
                <a:sym typeface="Black Han Sans"/>
              </a:rPr>
              <a:t>Adenocarcinoma</a:t>
            </a:r>
            <a:endParaRPr sz="3500">
              <a:latin typeface="Black Han Sans"/>
              <a:ea typeface="Black Han Sans"/>
              <a:cs typeface="Black Han Sans"/>
              <a:sym typeface="Black Han Sans"/>
            </a:endParaRPr>
          </a:p>
          <a:p>
            <a:pPr indent="0" lvl="0" marL="0" rtl="0" algn="l">
              <a:spcBef>
                <a:spcPts val="0"/>
              </a:spcBef>
              <a:spcAft>
                <a:spcPts val="0"/>
              </a:spcAft>
              <a:buClr>
                <a:schemeClr val="dk1"/>
              </a:buClr>
              <a:buSzPts val="1100"/>
              <a:buFont typeface="Arial"/>
              <a:buNone/>
            </a:pPr>
            <a:r>
              <a:t/>
            </a:r>
            <a:endParaRPr>
              <a:latin typeface="Krub"/>
              <a:ea typeface="Krub"/>
              <a:cs typeface="Krub"/>
              <a:sym typeface="Krub"/>
            </a:endParaRPr>
          </a:p>
          <a:p>
            <a:pPr indent="0" lvl="0" marL="0" rtl="0" algn="l">
              <a:spcBef>
                <a:spcPts val="0"/>
              </a:spcBef>
              <a:spcAft>
                <a:spcPts val="0"/>
              </a:spcAft>
              <a:buNone/>
            </a:pPr>
            <a:r>
              <a:t/>
            </a:r>
            <a:endParaRPr>
              <a:latin typeface="Krub"/>
              <a:ea typeface="Krub"/>
              <a:cs typeface="Krub"/>
              <a:sym typeface="Krub"/>
            </a:endParaRPr>
          </a:p>
        </p:txBody>
      </p:sp>
      <p:sp>
        <p:nvSpPr>
          <p:cNvPr id="1283" name="Google Shape;1283;p47"/>
          <p:cNvSpPr/>
          <p:nvPr/>
        </p:nvSpPr>
        <p:spPr>
          <a:xfrm>
            <a:off x="550775" y="2168894"/>
            <a:ext cx="3315300" cy="2323800"/>
          </a:xfrm>
          <a:prstGeom prst="rect">
            <a:avLst/>
          </a:prstGeom>
          <a:noFill/>
          <a:ln cap="flat" cmpd="sng" w="9525">
            <a:solidFill>
              <a:schemeClr val="dk1"/>
            </a:solidFill>
            <a:prstDash val="dashDot"/>
            <a:round/>
            <a:headEnd len="sm" w="sm" type="none"/>
            <a:tailEnd len="sm" w="sm" type="none"/>
          </a:ln>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Krub"/>
              <a:buChar char="●"/>
            </a:pPr>
            <a:r>
              <a:rPr lang="en">
                <a:solidFill>
                  <a:srgbClr val="FF0000"/>
                </a:solidFill>
                <a:latin typeface="Krub"/>
                <a:ea typeface="Krub"/>
                <a:cs typeface="Krub"/>
                <a:sym typeface="Krub"/>
              </a:rPr>
              <a:t>Most frequent</a:t>
            </a:r>
            <a:r>
              <a:rPr lang="en">
                <a:solidFill>
                  <a:schemeClr val="dk1"/>
                </a:solidFill>
                <a:latin typeface="Krub"/>
                <a:ea typeface="Krub"/>
                <a:cs typeface="Krub"/>
                <a:sym typeface="Krub"/>
              </a:rPr>
              <a:t> </a:t>
            </a:r>
            <a:r>
              <a:rPr lang="en">
                <a:latin typeface="Krub"/>
                <a:ea typeface="Krub"/>
                <a:cs typeface="Krub"/>
                <a:sym typeface="Krub"/>
              </a:rPr>
              <a:t>histologic subtype of bronchogenic carcinoma.</a:t>
            </a:r>
            <a:endParaRPr>
              <a:latin typeface="Krub"/>
              <a:ea typeface="Krub"/>
              <a:cs typeface="Krub"/>
              <a:sym typeface="Krub"/>
            </a:endParaRPr>
          </a:p>
          <a:p>
            <a:pPr indent="-317500" lvl="0" marL="457200" rtl="0" algn="l">
              <a:spcBef>
                <a:spcPts val="0"/>
              </a:spcBef>
              <a:spcAft>
                <a:spcPts val="0"/>
              </a:spcAft>
              <a:buClr>
                <a:schemeClr val="dk1"/>
              </a:buClr>
              <a:buSzPts val="1400"/>
              <a:buFont typeface="Krub"/>
              <a:buChar char="●"/>
            </a:pPr>
            <a:r>
              <a:rPr lang="en">
                <a:latin typeface="Krub"/>
                <a:ea typeface="Krub"/>
                <a:cs typeface="Krub"/>
                <a:sym typeface="Krub"/>
              </a:rPr>
              <a:t>More common in young </a:t>
            </a:r>
            <a:r>
              <a:rPr lang="en">
                <a:solidFill>
                  <a:srgbClr val="FF0000"/>
                </a:solidFill>
                <a:latin typeface="Krub"/>
                <a:ea typeface="Krub"/>
                <a:cs typeface="Krub"/>
                <a:sym typeface="Krub"/>
              </a:rPr>
              <a:t>women.</a:t>
            </a:r>
            <a:endParaRPr>
              <a:solidFill>
                <a:srgbClr val="FF0000"/>
              </a:solidFill>
              <a:latin typeface="Krub"/>
              <a:ea typeface="Krub"/>
              <a:cs typeface="Krub"/>
              <a:sym typeface="Krub"/>
            </a:endParaRPr>
          </a:p>
          <a:p>
            <a:pPr indent="-317500" lvl="0" marL="4572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10% in whites.</a:t>
            </a:r>
            <a:endParaRPr>
              <a:solidFill>
                <a:schemeClr val="dk1"/>
              </a:solidFill>
              <a:latin typeface="Krub"/>
              <a:ea typeface="Krub"/>
              <a:cs typeface="Krub"/>
              <a:sym typeface="Krub"/>
            </a:endParaRPr>
          </a:p>
          <a:p>
            <a:pPr indent="-317500" lvl="0" marL="457200" rtl="0" algn="l">
              <a:spcBef>
                <a:spcPts val="0"/>
              </a:spcBef>
              <a:spcAft>
                <a:spcPts val="0"/>
              </a:spcAft>
              <a:buClr>
                <a:schemeClr val="dk1"/>
              </a:buClr>
              <a:buSzPts val="1400"/>
              <a:buFont typeface="Krub"/>
              <a:buChar char="●"/>
            </a:pPr>
            <a:r>
              <a:rPr lang="en">
                <a:solidFill>
                  <a:srgbClr val="FF0000"/>
                </a:solidFill>
                <a:latin typeface="Krub"/>
                <a:ea typeface="Krub"/>
                <a:cs typeface="Krub"/>
                <a:sym typeface="Krub"/>
              </a:rPr>
              <a:t>30%</a:t>
            </a:r>
            <a:r>
              <a:rPr lang="en">
                <a:solidFill>
                  <a:schemeClr val="dk1"/>
                </a:solidFill>
                <a:latin typeface="Krub"/>
                <a:ea typeface="Krub"/>
                <a:cs typeface="Krub"/>
                <a:sym typeface="Krub"/>
              </a:rPr>
              <a:t> </a:t>
            </a:r>
            <a:r>
              <a:rPr lang="en">
                <a:latin typeface="Krub"/>
                <a:ea typeface="Krub"/>
                <a:cs typeface="Krub"/>
                <a:sym typeface="Krub"/>
              </a:rPr>
              <a:t>in</a:t>
            </a:r>
            <a:r>
              <a:rPr lang="en">
                <a:solidFill>
                  <a:schemeClr val="dk1"/>
                </a:solidFill>
                <a:latin typeface="Krub"/>
                <a:ea typeface="Krub"/>
                <a:cs typeface="Krub"/>
                <a:sym typeface="Krub"/>
              </a:rPr>
              <a:t> </a:t>
            </a:r>
            <a:r>
              <a:rPr lang="en">
                <a:solidFill>
                  <a:srgbClr val="FF0000"/>
                </a:solidFill>
                <a:latin typeface="Krub"/>
                <a:ea typeface="Krub"/>
                <a:cs typeface="Krub"/>
                <a:sym typeface="Krub"/>
              </a:rPr>
              <a:t>asians </a:t>
            </a:r>
            <a:r>
              <a:rPr lang="en">
                <a:latin typeface="Krub"/>
                <a:ea typeface="Krub"/>
                <a:cs typeface="Krub"/>
                <a:sym typeface="Krub"/>
              </a:rPr>
              <a:t>(particularly those occurring in </a:t>
            </a:r>
            <a:r>
              <a:rPr lang="en">
                <a:solidFill>
                  <a:srgbClr val="FF0000"/>
                </a:solidFill>
                <a:latin typeface="Krub"/>
                <a:ea typeface="Krub"/>
                <a:cs typeface="Krub"/>
                <a:sym typeface="Krub"/>
              </a:rPr>
              <a:t>non-smoking women</a:t>
            </a:r>
            <a:r>
              <a:rPr lang="en">
                <a:solidFill>
                  <a:schemeClr val="dk1"/>
                </a:solidFill>
                <a:latin typeface="Krub"/>
                <a:ea typeface="Krub"/>
                <a:cs typeface="Krub"/>
                <a:sym typeface="Krub"/>
              </a:rPr>
              <a:t>,</a:t>
            </a:r>
            <a:r>
              <a:rPr lang="en">
                <a:latin typeface="Krub"/>
                <a:ea typeface="Krub"/>
                <a:cs typeface="Krub"/>
                <a:sym typeface="Krub"/>
              </a:rPr>
              <a:t> harb</a:t>
            </a:r>
            <a:r>
              <a:rPr lang="en">
                <a:solidFill>
                  <a:schemeClr val="dk1"/>
                </a:solidFill>
                <a:latin typeface="Krub"/>
                <a:ea typeface="Krub"/>
                <a:cs typeface="Krub"/>
                <a:sym typeface="Krub"/>
              </a:rPr>
              <a:t>or mutations that activate th</a:t>
            </a:r>
            <a:r>
              <a:rPr lang="en">
                <a:latin typeface="Krub"/>
                <a:ea typeface="Krub"/>
                <a:cs typeface="Krub"/>
                <a:sym typeface="Krub"/>
              </a:rPr>
              <a:t>e epidermal growth factor receptor</a:t>
            </a:r>
            <a:r>
              <a:rPr lang="en">
                <a:solidFill>
                  <a:schemeClr val="dk1"/>
                </a:solidFill>
                <a:latin typeface="Krub"/>
                <a:ea typeface="Krub"/>
                <a:cs typeface="Krub"/>
                <a:sym typeface="Krub"/>
              </a:rPr>
              <a:t> </a:t>
            </a:r>
            <a:r>
              <a:rPr lang="en">
                <a:latin typeface="Krub"/>
                <a:ea typeface="Krub"/>
                <a:cs typeface="Krub"/>
                <a:sym typeface="Krub"/>
              </a:rPr>
              <a:t>(</a:t>
            </a:r>
            <a:r>
              <a:rPr lang="en">
                <a:solidFill>
                  <a:srgbClr val="FF0000"/>
                </a:solidFill>
                <a:latin typeface="Krub"/>
                <a:ea typeface="Krub"/>
                <a:cs typeface="Krub"/>
                <a:sym typeface="Krub"/>
              </a:rPr>
              <a:t>EGFR</a:t>
            </a:r>
            <a:r>
              <a:rPr lang="en">
                <a:latin typeface="Krub"/>
                <a:ea typeface="Krub"/>
                <a:cs typeface="Krub"/>
                <a:sym typeface="Krub"/>
              </a:rPr>
              <a:t>)). </a:t>
            </a:r>
            <a:endParaRPr>
              <a:latin typeface="Krub"/>
              <a:ea typeface="Krub"/>
              <a:cs typeface="Krub"/>
              <a:sym typeface="Krub"/>
            </a:endParaRPr>
          </a:p>
          <a:p>
            <a:pPr indent="0" lvl="0" marL="0" rtl="0" algn="l">
              <a:spcBef>
                <a:spcPts val="0"/>
              </a:spcBef>
              <a:spcAft>
                <a:spcPts val="0"/>
              </a:spcAft>
              <a:buClr>
                <a:schemeClr val="dk1"/>
              </a:buClr>
              <a:buSzPts val="1100"/>
              <a:buFont typeface="Arial"/>
              <a:buNone/>
            </a:pPr>
            <a:r>
              <a:t/>
            </a:r>
            <a:endParaRPr>
              <a:solidFill>
                <a:schemeClr val="dk1"/>
              </a:solidFill>
              <a:latin typeface="Krub"/>
              <a:ea typeface="Krub"/>
              <a:cs typeface="Krub"/>
              <a:sym typeface="Krub"/>
            </a:endParaRPr>
          </a:p>
          <a:p>
            <a:pPr indent="0" lvl="0" marL="0" rtl="0" algn="l">
              <a:spcBef>
                <a:spcPts val="0"/>
              </a:spcBef>
              <a:spcAft>
                <a:spcPts val="0"/>
              </a:spcAft>
              <a:buNone/>
            </a:pPr>
            <a:r>
              <a:t/>
            </a:r>
            <a:endParaRPr>
              <a:solidFill>
                <a:schemeClr val="dk1"/>
              </a:solidFill>
              <a:latin typeface="Krub"/>
              <a:ea typeface="Krub"/>
              <a:cs typeface="Krub"/>
              <a:sym typeface="Krub"/>
            </a:endParaRPr>
          </a:p>
        </p:txBody>
      </p:sp>
      <p:sp>
        <p:nvSpPr>
          <p:cNvPr id="1284" name="Google Shape;1284;p47"/>
          <p:cNvSpPr txBox="1"/>
          <p:nvPr/>
        </p:nvSpPr>
        <p:spPr>
          <a:xfrm>
            <a:off x="550775" y="1653525"/>
            <a:ext cx="1919100" cy="54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800">
                <a:latin typeface="Krub"/>
                <a:ea typeface="Krub"/>
                <a:cs typeface="Krub"/>
                <a:sym typeface="Krub"/>
              </a:rPr>
              <a:t>Epidemiology:</a:t>
            </a:r>
            <a:endParaRPr b="1" sz="1800">
              <a:latin typeface="Krub"/>
              <a:ea typeface="Krub"/>
              <a:cs typeface="Krub"/>
              <a:sym typeface="Krub"/>
            </a:endParaRPr>
          </a:p>
          <a:p>
            <a:pPr indent="0" lvl="0" marL="0" rtl="0" algn="l">
              <a:spcBef>
                <a:spcPts val="0"/>
              </a:spcBef>
              <a:spcAft>
                <a:spcPts val="0"/>
              </a:spcAft>
              <a:buClr>
                <a:schemeClr val="dk1"/>
              </a:buClr>
              <a:buSzPts val="1100"/>
              <a:buFont typeface="Arial"/>
              <a:buNone/>
            </a:pPr>
            <a:r>
              <a:t/>
            </a:r>
            <a:endParaRPr sz="1800">
              <a:latin typeface="Krub"/>
              <a:ea typeface="Krub"/>
              <a:cs typeface="Krub"/>
              <a:sym typeface="Krub"/>
            </a:endParaRPr>
          </a:p>
          <a:p>
            <a:pPr indent="0" lvl="0" marL="0" rtl="0" algn="l">
              <a:spcBef>
                <a:spcPts val="0"/>
              </a:spcBef>
              <a:spcAft>
                <a:spcPts val="0"/>
              </a:spcAft>
              <a:buNone/>
            </a:pPr>
            <a:r>
              <a:t/>
            </a:r>
            <a:endParaRPr sz="1800">
              <a:latin typeface="Krub"/>
              <a:ea typeface="Krub"/>
              <a:cs typeface="Krub"/>
              <a:sym typeface="Krub"/>
            </a:endParaRPr>
          </a:p>
        </p:txBody>
      </p:sp>
      <p:sp>
        <p:nvSpPr>
          <p:cNvPr id="1285" name="Google Shape;1285;p47"/>
          <p:cNvSpPr/>
          <p:nvPr/>
        </p:nvSpPr>
        <p:spPr>
          <a:xfrm>
            <a:off x="4295300" y="2189825"/>
            <a:ext cx="2779200" cy="811500"/>
          </a:xfrm>
          <a:prstGeom prst="rect">
            <a:avLst/>
          </a:prstGeom>
          <a:noFill/>
          <a:ln cap="flat" cmpd="sng" w="9525">
            <a:solidFill>
              <a:schemeClr val="dk1"/>
            </a:solidFill>
            <a:prstDash val="dashDot"/>
            <a:round/>
            <a:headEnd len="sm" w="sm" type="none"/>
            <a:tailEnd len="sm" w="sm" type="none"/>
          </a:ln>
        </p:spPr>
        <p:txBody>
          <a:bodyPr anchorCtr="0" anchor="ctr" bIns="91425" lIns="91425" spcFirstLastPara="1" rIns="91425" wrap="square" tIns="91425">
            <a:noAutofit/>
          </a:bodyPr>
          <a:lstStyle/>
          <a:p>
            <a:pPr indent="-317500" lvl="0" marL="457200" rtl="0" algn="l">
              <a:spcBef>
                <a:spcPts val="0"/>
              </a:spcBef>
              <a:spcAft>
                <a:spcPts val="0"/>
              </a:spcAft>
              <a:buClr>
                <a:schemeClr val="dk1"/>
              </a:buClr>
              <a:buSzPts val="1400"/>
              <a:buFont typeface="Krub"/>
              <a:buChar char="●"/>
            </a:pPr>
            <a:r>
              <a:rPr b="1" lang="en">
                <a:solidFill>
                  <a:srgbClr val="FF0000"/>
                </a:solidFill>
                <a:latin typeface="Krub"/>
                <a:ea typeface="Krub"/>
                <a:cs typeface="Krub"/>
                <a:sym typeface="Krub"/>
              </a:rPr>
              <a:t>EGFR</a:t>
            </a:r>
            <a:r>
              <a:rPr b="1" lang="en">
                <a:latin typeface="Krub"/>
                <a:ea typeface="Krub"/>
                <a:cs typeface="Krub"/>
                <a:sym typeface="Krub"/>
              </a:rPr>
              <a:t> </a:t>
            </a:r>
            <a:r>
              <a:rPr lang="en">
                <a:latin typeface="Krub"/>
                <a:ea typeface="Krub"/>
                <a:cs typeface="Krub"/>
                <a:sym typeface="Krub"/>
              </a:rPr>
              <a:t>&amp;</a:t>
            </a:r>
            <a:r>
              <a:rPr lang="en">
                <a:solidFill>
                  <a:schemeClr val="dk1"/>
                </a:solidFill>
                <a:latin typeface="Krub"/>
                <a:ea typeface="Krub"/>
                <a:cs typeface="Krub"/>
                <a:sym typeface="Krub"/>
              </a:rPr>
              <a:t> </a:t>
            </a:r>
            <a:r>
              <a:rPr b="1" lang="en">
                <a:solidFill>
                  <a:srgbClr val="FF0000"/>
                </a:solidFill>
                <a:latin typeface="Krub"/>
                <a:ea typeface="Krub"/>
                <a:cs typeface="Krub"/>
                <a:sym typeface="Krub"/>
              </a:rPr>
              <a:t>KRAS</a:t>
            </a:r>
            <a:r>
              <a:rPr lang="en">
                <a:solidFill>
                  <a:schemeClr val="dk1"/>
                </a:solidFill>
                <a:latin typeface="Krub"/>
                <a:ea typeface="Krub"/>
                <a:cs typeface="Krub"/>
                <a:sym typeface="Krub"/>
              </a:rPr>
              <a:t> </a:t>
            </a:r>
            <a:r>
              <a:rPr lang="en">
                <a:latin typeface="Krub"/>
                <a:ea typeface="Krub"/>
                <a:cs typeface="Krub"/>
                <a:sym typeface="Krub"/>
              </a:rPr>
              <a:t>mutations can occur and in</a:t>
            </a:r>
            <a:r>
              <a:rPr lang="en">
                <a:solidFill>
                  <a:schemeClr val="dk1"/>
                </a:solidFill>
                <a:latin typeface="Krub"/>
                <a:ea typeface="Krub"/>
                <a:cs typeface="Krub"/>
                <a:sym typeface="Krub"/>
              </a:rPr>
              <a:t> 30</a:t>
            </a:r>
            <a:r>
              <a:rPr lang="en">
                <a:latin typeface="Krub"/>
                <a:ea typeface="Krub"/>
                <a:cs typeface="Krub"/>
                <a:sym typeface="Krub"/>
              </a:rPr>
              <a:t>% of adenocarcinomas.</a:t>
            </a:r>
            <a:endParaRPr sz="1800">
              <a:latin typeface="Krub"/>
              <a:ea typeface="Krub"/>
              <a:cs typeface="Krub"/>
              <a:sym typeface="Krub"/>
            </a:endParaRPr>
          </a:p>
        </p:txBody>
      </p:sp>
      <p:pic>
        <p:nvPicPr>
          <p:cNvPr id="1286" name="Google Shape;1286;p47"/>
          <p:cNvPicPr preferRelativeResize="0"/>
          <p:nvPr/>
        </p:nvPicPr>
        <p:blipFill>
          <a:blip r:embed="rId3">
            <a:alphaModFix/>
          </a:blip>
          <a:stretch>
            <a:fillRect/>
          </a:stretch>
        </p:blipFill>
        <p:spPr>
          <a:xfrm>
            <a:off x="5495800" y="4501212"/>
            <a:ext cx="2186575" cy="1274200"/>
          </a:xfrm>
          <a:prstGeom prst="rect">
            <a:avLst/>
          </a:prstGeom>
          <a:noFill/>
          <a:ln>
            <a:noFill/>
          </a:ln>
        </p:spPr>
      </p:pic>
      <p:sp>
        <p:nvSpPr>
          <p:cNvPr id="1287" name="Google Shape;1287;p47"/>
          <p:cNvSpPr txBox="1"/>
          <p:nvPr/>
        </p:nvSpPr>
        <p:spPr>
          <a:xfrm>
            <a:off x="4295300" y="1653525"/>
            <a:ext cx="2548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latin typeface="Krub"/>
                <a:ea typeface="Krub"/>
                <a:cs typeface="Krub"/>
                <a:sym typeface="Krub"/>
              </a:rPr>
              <a:t>Mutations:</a:t>
            </a:r>
            <a:endParaRPr b="1" sz="2200">
              <a:latin typeface="Krub"/>
              <a:ea typeface="Krub"/>
              <a:cs typeface="Krub"/>
              <a:sym typeface="Krub"/>
            </a:endParaRPr>
          </a:p>
        </p:txBody>
      </p:sp>
      <p:sp>
        <p:nvSpPr>
          <p:cNvPr id="1288" name="Google Shape;1288;p47"/>
          <p:cNvSpPr/>
          <p:nvPr/>
        </p:nvSpPr>
        <p:spPr>
          <a:xfrm>
            <a:off x="4295300" y="3681188"/>
            <a:ext cx="2779200" cy="811500"/>
          </a:xfrm>
          <a:prstGeom prst="rect">
            <a:avLst/>
          </a:prstGeom>
          <a:noFill/>
          <a:ln cap="flat" cmpd="sng" w="9525">
            <a:solidFill>
              <a:schemeClr val="dk1"/>
            </a:solidFill>
            <a:prstDash val="dashDot"/>
            <a:round/>
            <a:headEnd len="sm" w="sm" type="none"/>
            <a:tailEnd len="sm" w="sm" type="none"/>
          </a:ln>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Peripheral tumors arising from the peripheral airways &amp; alveoli.</a:t>
            </a:r>
            <a:endParaRPr>
              <a:solidFill>
                <a:schemeClr val="dk1"/>
              </a:solidFill>
              <a:latin typeface="Krub"/>
              <a:ea typeface="Krub"/>
              <a:cs typeface="Krub"/>
              <a:sym typeface="Krub"/>
            </a:endParaRPr>
          </a:p>
        </p:txBody>
      </p:sp>
      <p:sp>
        <p:nvSpPr>
          <p:cNvPr id="1289" name="Google Shape;1289;p47"/>
          <p:cNvSpPr txBox="1"/>
          <p:nvPr/>
        </p:nvSpPr>
        <p:spPr>
          <a:xfrm>
            <a:off x="4183725" y="3110413"/>
            <a:ext cx="2186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latin typeface="Krub"/>
                <a:ea typeface="Krub"/>
                <a:cs typeface="Krub"/>
                <a:sym typeface="Krub"/>
              </a:rPr>
              <a:t>Sites:</a:t>
            </a:r>
            <a:endParaRPr b="1" sz="2200">
              <a:latin typeface="Krub"/>
              <a:ea typeface="Krub"/>
              <a:cs typeface="Krub"/>
              <a:sym typeface="Krub"/>
            </a:endParaRPr>
          </a:p>
        </p:txBody>
      </p:sp>
      <p:sp>
        <p:nvSpPr>
          <p:cNvPr id="1290" name="Google Shape;1290;p47"/>
          <p:cNvSpPr/>
          <p:nvPr/>
        </p:nvSpPr>
        <p:spPr>
          <a:xfrm>
            <a:off x="7222475" y="2364725"/>
            <a:ext cx="459900" cy="461700"/>
          </a:xfrm>
          <a:prstGeom prst="star5">
            <a:avLst>
              <a:gd fmla="val 19098" name="adj"/>
              <a:gd fmla="val 105146" name="hf"/>
              <a:gd fmla="val 110557" name="vf"/>
            </a:avLst>
          </a:prstGeom>
          <a:solidFill>
            <a:srgbClr val="FF0000"/>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47"/>
          <p:cNvSpPr txBox="1"/>
          <p:nvPr/>
        </p:nvSpPr>
        <p:spPr>
          <a:xfrm>
            <a:off x="416975" y="5425175"/>
            <a:ext cx="2186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latin typeface="Krub"/>
                <a:ea typeface="Krub"/>
                <a:cs typeface="Krub"/>
                <a:sym typeface="Krub"/>
              </a:rPr>
              <a:t>Types</a:t>
            </a:r>
            <a:r>
              <a:rPr b="1" lang="en" sz="1800">
                <a:latin typeface="Krub"/>
                <a:ea typeface="Krub"/>
                <a:cs typeface="Krub"/>
                <a:sym typeface="Krub"/>
              </a:rPr>
              <a:t>:</a:t>
            </a:r>
            <a:endParaRPr b="1" sz="2200">
              <a:latin typeface="Krub"/>
              <a:ea typeface="Krub"/>
              <a:cs typeface="Krub"/>
              <a:sym typeface="Krub"/>
            </a:endParaRPr>
          </a:p>
        </p:txBody>
      </p:sp>
      <p:graphicFrame>
        <p:nvGraphicFramePr>
          <p:cNvPr id="1292" name="Google Shape;1292;p47"/>
          <p:cNvGraphicFramePr/>
          <p:nvPr/>
        </p:nvGraphicFramePr>
        <p:xfrm>
          <a:off x="533625" y="5969820"/>
          <a:ext cx="3000000" cy="3000000"/>
        </p:xfrm>
        <a:graphic>
          <a:graphicData uri="http://schemas.openxmlformats.org/drawingml/2006/table">
            <a:tbl>
              <a:tblPr>
                <a:noFill/>
                <a:tableStyleId>{954DB247-0E02-47D5-8BC6-BCBE6EABF015}</a:tableStyleId>
              </a:tblPr>
              <a:tblGrid>
                <a:gridCol w="2311250"/>
                <a:gridCol w="2311250"/>
                <a:gridCol w="2311250"/>
              </a:tblGrid>
              <a:tr h="656200">
                <a:tc>
                  <a:txBody>
                    <a:bodyPr/>
                    <a:lstStyle/>
                    <a:p>
                      <a:pPr indent="0" lvl="0" marL="0" rtl="0" algn="ctr">
                        <a:spcBef>
                          <a:spcPts val="0"/>
                        </a:spcBef>
                        <a:spcAft>
                          <a:spcPts val="0"/>
                        </a:spcAft>
                        <a:buNone/>
                      </a:pPr>
                      <a:r>
                        <a:rPr lang="en">
                          <a:solidFill>
                            <a:srgbClr val="3A0CA3"/>
                          </a:solidFill>
                          <a:latin typeface="Krub"/>
                          <a:ea typeface="Krub"/>
                          <a:cs typeface="Krub"/>
                          <a:sym typeface="Krub"/>
                        </a:rPr>
                        <a:t>Atypical adenomatous hyperplasia </a:t>
                      </a:r>
                      <a:endParaRPr>
                        <a:solidFill>
                          <a:srgbClr val="3A0CA3"/>
                        </a:solidFill>
                        <a:latin typeface="Krub"/>
                        <a:ea typeface="Krub"/>
                        <a:cs typeface="Krub"/>
                        <a:sym typeface="Krub"/>
                      </a:endParaRPr>
                    </a:p>
                  </a:txBody>
                  <a:tcPr marT="91425" marB="91425" marR="91425" marL="91425">
                    <a:lnL cap="flat" cmpd="sng" w="9525">
                      <a:solidFill>
                        <a:schemeClr val="dk1"/>
                      </a:solidFill>
                      <a:prstDash val="dashDot"/>
                      <a:round/>
                      <a:headEnd len="sm" w="sm" type="none"/>
                      <a:tailEnd len="sm" w="sm" type="none"/>
                    </a:lnL>
                    <a:lnR cap="flat" cmpd="sng" w="9525">
                      <a:solidFill>
                        <a:schemeClr val="dk1"/>
                      </a:solidFill>
                      <a:prstDash val="dashDot"/>
                      <a:round/>
                      <a:headEnd len="sm" w="sm" type="none"/>
                      <a:tailEnd len="sm" w="sm" type="none"/>
                    </a:lnR>
                    <a:lnT cap="flat" cmpd="sng" w="9525">
                      <a:solidFill>
                        <a:schemeClr val="dk1"/>
                      </a:solidFill>
                      <a:prstDash val="dashDot"/>
                      <a:round/>
                      <a:headEnd len="sm" w="sm" type="none"/>
                      <a:tailEnd len="sm" w="sm" type="none"/>
                    </a:lnT>
                    <a:lnB cap="flat" cmpd="sng" w="9525">
                      <a:solidFill>
                        <a:schemeClr val="dk1"/>
                      </a:solidFill>
                      <a:prstDash val="dashDot"/>
                      <a:round/>
                      <a:headEnd len="sm" w="sm" type="none"/>
                      <a:tailEnd len="sm" w="sm" type="none"/>
                    </a:lnB>
                  </a:tcPr>
                </a:tc>
                <a:tc>
                  <a:txBody>
                    <a:bodyPr/>
                    <a:lstStyle/>
                    <a:p>
                      <a:pPr indent="0" lvl="0" marL="0" rtl="0" algn="ctr">
                        <a:spcBef>
                          <a:spcPts val="0"/>
                        </a:spcBef>
                        <a:spcAft>
                          <a:spcPts val="0"/>
                        </a:spcAft>
                        <a:buNone/>
                      </a:pPr>
                      <a:r>
                        <a:rPr lang="en">
                          <a:solidFill>
                            <a:srgbClr val="3A0CA3"/>
                          </a:solidFill>
                          <a:latin typeface="Krub"/>
                          <a:ea typeface="Krub"/>
                          <a:cs typeface="Krub"/>
                          <a:sym typeface="Krub"/>
                        </a:rPr>
                        <a:t>Adenocarcinoma in situ (AIS)  </a:t>
                      </a:r>
                      <a:endParaRPr>
                        <a:latin typeface="Krub"/>
                        <a:ea typeface="Krub"/>
                        <a:cs typeface="Krub"/>
                        <a:sym typeface="Krub"/>
                      </a:endParaRPr>
                    </a:p>
                  </a:txBody>
                  <a:tcPr marT="91425" marB="91425" marR="91425" marL="91425">
                    <a:lnL cap="flat" cmpd="sng" w="9525">
                      <a:solidFill>
                        <a:schemeClr val="dk1"/>
                      </a:solidFill>
                      <a:prstDash val="dashDot"/>
                      <a:round/>
                      <a:headEnd len="sm" w="sm" type="none"/>
                      <a:tailEnd len="sm" w="sm" type="none"/>
                    </a:lnL>
                    <a:lnR cap="flat" cmpd="sng" w="9525">
                      <a:solidFill>
                        <a:schemeClr val="dk1"/>
                      </a:solidFill>
                      <a:prstDash val="dashDot"/>
                      <a:round/>
                      <a:headEnd len="sm" w="sm" type="none"/>
                      <a:tailEnd len="sm" w="sm" type="none"/>
                    </a:lnR>
                    <a:lnT cap="flat" cmpd="sng" w="9525">
                      <a:solidFill>
                        <a:schemeClr val="dk1"/>
                      </a:solidFill>
                      <a:prstDash val="dashDot"/>
                      <a:round/>
                      <a:headEnd len="sm" w="sm" type="none"/>
                      <a:tailEnd len="sm" w="sm" type="none"/>
                    </a:lnT>
                    <a:lnB cap="flat" cmpd="sng" w="9525">
                      <a:solidFill>
                        <a:schemeClr val="dk1"/>
                      </a:solidFill>
                      <a:prstDash val="dashDot"/>
                      <a:round/>
                      <a:headEnd len="sm" w="sm" type="none"/>
                      <a:tailEnd len="sm" w="sm" type="none"/>
                    </a:lnB>
                  </a:tcPr>
                </a:tc>
                <a:tc>
                  <a:txBody>
                    <a:bodyPr/>
                    <a:lstStyle/>
                    <a:p>
                      <a:pPr indent="0" lvl="0" marL="0" rtl="0" algn="ctr">
                        <a:spcBef>
                          <a:spcPts val="0"/>
                        </a:spcBef>
                        <a:spcAft>
                          <a:spcPts val="0"/>
                        </a:spcAft>
                        <a:buNone/>
                      </a:pPr>
                      <a:r>
                        <a:rPr lang="en">
                          <a:solidFill>
                            <a:srgbClr val="3A0CA3"/>
                          </a:solidFill>
                          <a:latin typeface="Krub"/>
                          <a:ea typeface="Krub"/>
                          <a:cs typeface="Krub"/>
                          <a:sym typeface="Krub"/>
                        </a:rPr>
                        <a:t>Minimally invasive adenocarcinoma (MIA)</a:t>
                      </a:r>
                      <a:endParaRPr>
                        <a:latin typeface="Krub"/>
                        <a:ea typeface="Krub"/>
                        <a:cs typeface="Krub"/>
                        <a:sym typeface="Krub"/>
                      </a:endParaRPr>
                    </a:p>
                  </a:txBody>
                  <a:tcPr marT="91425" marB="91425" marR="91425" marL="91425">
                    <a:lnL cap="flat" cmpd="sng" w="9525">
                      <a:solidFill>
                        <a:schemeClr val="dk1"/>
                      </a:solidFill>
                      <a:prstDash val="dashDot"/>
                      <a:round/>
                      <a:headEnd len="sm" w="sm" type="none"/>
                      <a:tailEnd len="sm" w="sm" type="none"/>
                    </a:lnL>
                    <a:lnR cap="flat" cmpd="sng" w="9525">
                      <a:solidFill>
                        <a:schemeClr val="dk1"/>
                      </a:solidFill>
                      <a:prstDash val="dashDot"/>
                      <a:round/>
                      <a:headEnd len="sm" w="sm" type="none"/>
                      <a:tailEnd len="sm" w="sm" type="none"/>
                    </a:lnR>
                    <a:lnT cap="flat" cmpd="sng" w="9525">
                      <a:solidFill>
                        <a:schemeClr val="dk1"/>
                      </a:solidFill>
                      <a:prstDash val="dashDot"/>
                      <a:round/>
                      <a:headEnd len="sm" w="sm" type="none"/>
                      <a:tailEnd len="sm" w="sm" type="none"/>
                    </a:lnT>
                    <a:lnB cap="flat" cmpd="sng" w="9525">
                      <a:solidFill>
                        <a:schemeClr val="dk1"/>
                      </a:solidFill>
                      <a:prstDash val="dashDot"/>
                      <a:round/>
                      <a:headEnd len="sm" w="sm" type="none"/>
                      <a:tailEnd len="sm" w="sm" type="none"/>
                    </a:lnB>
                  </a:tcPr>
                </a:tc>
              </a:tr>
              <a:tr h="2197775">
                <a:tc>
                  <a:txBody>
                    <a:bodyPr/>
                    <a:lstStyle/>
                    <a:p>
                      <a:pPr indent="0" lvl="0" marL="0" rtl="0" algn="l">
                        <a:spcBef>
                          <a:spcPts val="0"/>
                        </a:spcBef>
                        <a:spcAft>
                          <a:spcPts val="0"/>
                        </a:spcAft>
                        <a:buClr>
                          <a:schemeClr val="dk1"/>
                        </a:buClr>
                        <a:buSzPts val="1100"/>
                        <a:buFont typeface="Arial"/>
                        <a:buNone/>
                      </a:pPr>
                      <a:r>
                        <a:rPr lang="en">
                          <a:latin typeface="Krub"/>
                          <a:ea typeface="Krub"/>
                          <a:cs typeface="Krub"/>
                          <a:sym typeface="Krub"/>
                        </a:rPr>
                        <a:t>Small lesion (≤5 mm).</a:t>
                      </a:r>
                      <a:endParaRPr>
                        <a:latin typeface="Krub"/>
                        <a:ea typeface="Krub"/>
                        <a:cs typeface="Krub"/>
                        <a:sym typeface="Krub"/>
                      </a:endParaRPr>
                    </a:p>
                    <a:p>
                      <a:pPr indent="0" lvl="0" marL="0" rtl="0" algn="l">
                        <a:spcBef>
                          <a:spcPts val="0"/>
                        </a:spcBef>
                        <a:spcAft>
                          <a:spcPts val="0"/>
                        </a:spcAft>
                        <a:buClr>
                          <a:schemeClr val="dk1"/>
                        </a:buClr>
                        <a:buSzPts val="1100"/>
                        <a:buFont typeface="Arial"/>
                        <a:buNone/>
                      </a:pPr>
                      <a:r>
                        <a:rPr lang="en">
                          <a:latin typeface="Krub"/>
                          <a:ea typeface="Krub"/>
                          <a:cs typeface="Krub"/>
                          <a:sym typeface="Krub"/>
                        </a:rPr>
                        <a:t>Characterized by:</a:t>
                      </a:r>
                      <a:endParaRPr>
                        <a:latin typeface="Krub"/>
                        <a:ea typeface="Krub"/>
                        <a:cs typeface="Krub"/>
                        <a:sym typeface="Krub"/>
                      </a:endParaRPr>
                    </a:p>
                    <a:p>
                      <a:pPr indent="0" lvl="0" marL="0" rtl="0" algn="l">
                        <a:spcBef>
                          <a:spcPts val="0"/>
                        </a:spcBef>
                        <a:spcAft>
                          <a:spcPts val="0"/>
                        </a:spcAft>
                        <a:buClr>
                          <a:schemeClr val="dk1"/>
                        </a:buClr>
                        <a:buSzPts val="1100"/>
                        <a:buFont typeface="Arial"/>
                        <a:buNone/>
                      </a:pPr>
                      <a:r>
                        <a:rPr lang="en">
                          <a:latin typeface="Krub"/>
                          <a:ea typeface="Krub"/>
                          <a:cs typeface="Krub"/>
                          <a:sym typeface="Krub"/>
                        </a:rPr>
                        <a:t> dysplastic pneumocytes lining alveolar walls that are mildly fibrotic.</a:t>
                      </a:r>
                      <a:endParaRPr>
                        <a:latin typeface="Krub"/>
                        <a:ea typeface="Krub"/>
                        <a:cs typeface="Krub"/>
                        <a:sym typeface="Krub"/>
                      </a:endParaRPr>
                    </a:p>
                    <a:p>
                      <a:pPr indent="0" lvl="0" marL="0" rtl="0" algn="l">
                        <a:spcBef>
                          <a:spcPts val="0"/>
                        </a:spcBef>
                        <a:spcAft>
                          <a:spcPts val="0"/>
                        </a:spcAft>
                        <a:buNone/>
                      </a:pPr>
                      <a:r>
                        <a:rPr lang="en">
                          <a:latin typeface="Krub"/>
                          <a:ea typeface="Krub"/>
                          <a:cs typeface="Krub"/>
                          <a:sym typeface="Krub"/>
                        </a:rPr>
                        <a:t>Malignant cells grow along alveolar septae.</a:t>
                      </a:r>
                      <a:endParaRPr>
                        <a:latin typeface="Krub"/>
                        <a:ea typeface="Krub"/>
                        <a:cs typeface="Krub"/>
                        <a:sym typeface="Krub"/>
                      </a:endParaRPr>
                    </a:p>
                  </a:txBody>
                  <a:tcPr marT="91425" marB="91425" marR="91425" marL="91425">
                    <a:lnL cap="flat" cmpd="sng" w="9525">
                      <a:solidFill>
                        <a:schemeClr val="dk1"/>
                      </a:solidFill>
                      <a:prstDash val="dashDot"/>
                      <a:round/>
                      <a:headEnd len="sm" w="sm" type="none"/>
                      <a:tailEnd len="sm" w="sm" type="none"/>
                    </a:lnL>
                    <a:lnR cap="flat" cmpd="sng" w="9525">
                      <a:solidFill>
                        <a:schemeClr val="dk1"/>
                      </a:solidFill>
                      <a:prstDash val="dashDot"/>
                      <a:round/>
                      <a:headEnd len="sm" w="sm" type="none"/>
                      <a:tailEnd len="sm" w="sm" type="none"/>
                    </a:lnR>
                    <a:lnT cap="flat" cmpd="sng" w="9525">
                      <a:solidFill>
                        <a:schemeClr val="dk1"/>
                      </a:solidFill>
                      <a:prstDash val="dashDot"/>
                      <a:round/>
                      <a:headEnd len="sm" w="sm" type="none"/>
                      <a:tailEnd len="sm" w="sm" type="none"/>
                    </a:lnT>
                    <a:lnB cap="flat" cmpd="sng" w="9525">
                      <a:solidFill>
                        <a:schemeClr val="dk1"/>
                      </a:solidFill>
                      <a:prstDash val="dashDot"/>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a:latin typeface="Krub"/>
                          <a:ea typeface="Krub"/>
                          <a:cs typeface="Krub"/>
                          <a:sym typeface="Krub"/>
                        </a:rPr>
                        <a:t>Less than 3 cm lesion.</a:t>
                      </a:r>
                      <a:endParaRPr>
                        <a:latin typeface="Krub"/>
                        <a:ea typeface="Krub"/>
                        <a:cs typeface="Krub"/>
                        <a:sym typeface="Krub"/>
                      </a:endParaRPr>
                    </a:p>
                    <a:p>
                      <a:pPr indent="0" lvl="0" marL="0" rtl="0" algn="l">
                        <a:spcBef>
                          <a:spcPts val="0"/>
                        </a:spcBef>
                        <a:spcAft>
                          <a:spcPts val="0"/>
                        </a:spcAft>
                        <a:buClr>
                          <a:schemeClr val="dk1"/>
                        </a:buClr>
                        <a:buSzPts val="1100"/>
                        <a:buFont typeface="Arial"/>
                        <a:buNone/>
                      </a:pPr>
                      <a:r>
                        <a:rPr lang="en">
                          <a:latin typeface="Krub"/>
                          <a:ea typeface="Krub"/>
                          <a:cs typeface="Krub"/>
                          <a:sym typeface="Krub"/>
                        </a:rPr>
                        <a:t>Composed entirely of:</a:t>
                      </a:r>
                      <a:endParaRPr>
                        <a:latin typeface="Krub"/>
                        <a:ea typeface="Krub"/>
                        <a:cs typeface="Krub"/>
                        <a:sym typeface="Krub"/>
                      </a:endParaRPr>
                    </a:p>
                    <a:p>
                      <a:pPr indent="0" lvl="0" marL="0" rtl="0" algn="l">
                        <a:spcBef>
                          <a:spcPts val="0"/>
                        </a:spcBef>
                        <a:spcAft>
                          <a:spcPts val="0"/>
                        </a:spcAft>
                        <a:buClr>
                          <a:schemeClr val="dk1"/>
                        </a:buClr>
                        <a:buSzPts val="1100"/>
                        <a:buFont typeface="Arial"/>
                        <a:buNone/>
                      </a:pPr>
                      <a:r>
                        <a:rPr lang="en">
                          <a:latin typeface="Krub"/>
                          <a:ea typeface="Krub"/>
                          <a:cs typeface="Krub"/>
                          <a:sym typeface="Krub"/>
                        </a:rPr>
                        <a:t>Dysplastic cells growing along preexisting alveolar septae.</a:t>
                      </a:r>
                      <a:endParaRPr>
                        <a:latin typeface="Krub"/>
                        <a:ea typeface="Krub"/>
                        <a:cs typeface="Krub"/>
                        <a:sym typeface="Krub"/>
                      </a:endParaRPr>
                    </a:p>
                    <a:p>
                      <a:pPr indent="0" lvl="0" marL="0" rtl="0" algn="l">
                        <a:spcBef>
                          <a:spcPts val="0"/>
                        </a:spcBef>
                        <a:spcAft>
                          <a:spcPts val="0"/>
                        </a:spcAft>
                        <a:buClr>
                          <a:schemeClr val="dk1"/>
                        </a:buClr>
                        <a:buSzPts val="1100"/>
                        <a:buFont typeface="Arial"/>
                        <a:buNone/>
                      </a:pPr>
                      <a:r>
                        <a:rPr lang="en">
                          <a:latin typeface="Krub"/>
                          <a:ea typeface="Krub"/>
                          <a:cs typeface="Krub"/>
                          <a:sym typeface="Krub"/>
                        </a:rPr>
                        <a:t>No growth patterns other than lepidic.</a:t>
                      </a:r>
                      <a:endParaRPr>
                        <a:latin typeface="Krub"/>
                        <a:ea typeface="Krub"/>
                        <a:cs typeface="Krub"/>
                        <a:sym typeface="Krub"/>
                      </a:endParaRPr>
                    </a:p>
                    <a:p>
                      <a:pPr indent="0" lvl="0" marL="0" rtl="0" algn="l">
                        <a:spcBef>
                          <a:spcPts val="0"/>
                        </a:spcBef>
                        <a:spcAft>
                          <a:spcPts val="0"/>
                        </a:spcAft>
                        <a:buNone/>
                      </a:pPr>
                      <a:r>
                        <a:rPr lang="en">
                          <a:latin typeface="Krub"/>
                          <a:ea typeface="Krub"/>
                          <a:cs typeface="Krub"/>
                          <a:sym typeface="Krub"/>
                        </a:rPr>
                        <a:t>No necrosis, LVI, or invasion component.</a:t>
                      </a:r>
                      <a:endParaRPr>
                        <a:latin typeface="Krub"/>
                        <a:ea typeface="Krub"/>
                        <a:cs typeface="Krub"/>
                        <a:sym typeface="Krub"/>
                      </a:endParaRPr>
                    </a:p>
                  </a:txBody>
                  <a:tcPr marT="91425" marB="91425" marR="91425" marL="91425">
                    <a:lnL cap="flat" cmpd="sng" w="9525">
                      <a:solidFill>
                        <a:schemeClr val="dk1"/>
                      </a:solidFill>
                      <a:prstDash val="dashDot"/>
                      <a:round/>
                      <a:headEnd len="sm" w="sm" type="none"/>
                      <a:tailEnd len="sm" w="sm" type="none"/>
                    </a:lnL>
                    <a:lnR cap="flat" cmpd="sng" w="9525">
                      <a:solidFill>
                        <a:schemeClr val="dk1"/>
                      </a:solidFill>
                      <a:prstDash val="dashDot"/>
                      <a:round/>
                      <a:headEnd len="sm" w="sm" type="none"/>
                      <a:tailEnd len="sm" w="sm" type="none"/>
                    </a:lnR>
                    <a:lnT cap="flat" cmpd="sng" w="9525">
                      <a:solidFill>
                        <a:schemeClr val="dk1"/>
                      </a:solidFill>
                      <a:prstDash val="dashDot"/>
                      <a:round/>
                      <a:headEnd len="sm" w="sm" type="none"/>
                      <a:tailEnd len="sm" w="sm" type="none"/>
                    </a:lnT>
                    <a:lnB cap="flat" cmpd="sng" w="9525">
                      <a:solidFill>
                        <a:schemeClr val="dk1"/>
                      </a:solidFill>
                      <a:prstDash val="dashDot"/>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a:latin typeface="Krub"/>
                          <a:ea typeface="Krub"/>
                          <a:cs typeface="Krub"/>
                          <a:sym typeface="Krub"/>
                        </a:rPr>
                        <a:t>≤3 cm</a:t>
                      </a:r>
                      <a:endParaRPr>
                        <a:latin typeface="Krub"/>
                        <a:ea typeface="Krub"/>
                        <a:cs typeface="Krub"/>
                        <a:sym typeface="Krub"/>
                      </a:endParaRPr>
                    </a:p>
                    <a:p>
                      <a:pPr indent="0" lvl="0" marL="0" rtl="0" algn="l">
                        <a:spcBef>
                          <a:spcPts val="0"/>
                        </a:spcBef>
                        <a:spcAft>
                          <a:spcPts val="0"/>
                        </a:spcAft>
                        <a:buClr>
                          <a:schemeClr val="dk1"/>
                        </a:buClr>
                        <a:buSzPts val="1100"/>
                        <a:buFont typeface="Arial"/>
                        <a:buNone/>
                      </a:pPr>
                      <a:r>
                        <a:rPr lang="en">
                          <a:latin typeface="Krub"/>
                          <a:ea typeface="Krub"/>
                          <a:cs typeface="Krub"/>
                          <a:sym typeface="Krub"/>
                        </a:rPr>
                        <a:t>Describes small solitary adenocarcinomas with either:</a:t>
                      </a:r>
                      <a:endParaRPr>
                        <a:latin typeface="Krub"/>
                        <a:ea typeface="Krub"/>
                        <a:cs typeface="Krub"/>
                        <a:sym typeface="Krub"/>
                      </a:endParaRPr>
                    </a:p>
                    <a:p>
                      <a:pPr indent="0" lvl="0" marL="0" rtl="0" algn="l">
                        <a:spcBef>
                          <a:spcPts val="0"/>
                        </a:spcBef>
                        <a:spcAft>
                          <a:spcPts val="0"/>
                        </a:spcAft>
                        <a:buClr>
                          <a:schemeClr val="dk1"/>
                        </a:buClr>
                        <a:buSzPts val="1100"/>
                        <a:buFont typeface="Arial"/>
                        <a:buNone/>
                      </a:pPr>
                      <a:r>
                        <a:rPr lang="en">
                          <a:latin typeface="Krub"/>
                          <a:ea typeface="Krub"/>
                          <a:cs typeface="Krub"/>
                          <a:sym typeface="Krub"/>
                        </a:rPr>
                        <a:t> Pure lepidic growth.</a:t>
                      </a:r>
                      <a:endParaRPr>
                        <a:latin typeface="Krub"/>
                        <a:ea typeface="Krub"/>
                        <a:cs typeface="Krub"/>
                        <a:sym typeface="Krub"/>
                      </a:endParaRPr>
                    </a:p>
                    <a:p>
                      <a:pPr indent="0" lvl="0" marL="0" rtl="0" algn="l">
                        <a:spcBef>
                          <a:spcPts val="0"/>
                        </a:spcBef>
                        <a:spcAft>
                          <a:spcPts val="0"/>
                        </a:spcAft>
                        <a:buNone/>
                      </a:pPr>
                      <a:r>
                        <a:rPr lang="en">
                          <a:latin typeface="Krub"/>
                          <a:ea typeface="Krub"/>
                          <a:cs typeface="Krub"/>
                          <a:sym typeface="Krub"/>
                        </a:rPr>
                        <a:t>Predominant lepidic growth with ≤ 5 mm of stromal invasion.</a:t>
                      </a:r>
                      <a:endParaRPr>
                        <a:latin typeface="Krub"/>
                        <a:ea typeface="Krub"/>
                        <a:cs typeface="Krub"/>
                        <a:sym typeface="Krub"/>
                      </a:endParaRPr>
                    </a:p>
                  </a:txBody>
                  <a:tcPr marT="91425" marB="91425" marR="91425" marL="91425">
                    <a:lnL cap="flat" cmpd="sng" w="9525">
                      <a:solidFill>
                        <a:schemeClr val="dk1"/>
                      </a:solidFill>
                      <a:prstDash val="dashDot"/>
                      <a:round/>
                      <a:headEnd len="sm" w="sm" type="none"/>
                      <a:tailEnd len="sm" w="sm" type="none"/>
                    </a:lnL>
                    <a:lnR cap="flat" cmpd="sng" w="9525">
                      <a:solidFill>
                        <a:schemeClr val="dk1"/>
                      </a:solidFill>
                      <a:prstDash val="dashDot"/>
                      <a:round/>
                      <a:headEnd len="sm" w="sm" type="none"/>
                      <a:tailEnd len="sm" w="sm" type="none"/>
                    </a:lnR>
                    <a:lnT cap="flat" cmpd="sng" w="9525">
                      <a:solidFill>
                        <a:schemeClr val="dk1"/>
                      </a:solidFill>
                      <a:prstDash val="dashDot"/>
                      <a:round/>
                      <a:headEnd len="sm" w="sm" type="none"/>
                      <a:tailEnd len="sm" w="sm" type="none"/>
                    </a:lnT>
                    <a:lnB cap="flat" cmpd="sng" w="9525">
                      <a:solidFill>
                        <a:schemeClr val="dk1"/>
                      </a:solidFill>
                      <a:prstDash val="dashDot"/>
                      <a:round/>
                      <a:headEnd len="sm" w="sm" type="none"/>
                      <a:tailEnd len="sm" w="sm" type="none"/>
                    </a:lnB>
                  </a:tcPr>
                </a:tc>
              </a:tr>
              <a:tr h="1505400">
                <a:tc>
                  <a:txBody>
                    <a:bodyPr/>
                    <a:lstStyle/>
                    <a:p>
                      <a:pPr indent="0" lvl="0" marL="0" rtl="0" algn="l">
                        <a:spcBef>
                          <a:spcPts val="0"/>
                        </a:spcBef>
                        <a:spcAft>
                          <a:spcPts val="0"/>
                        </a:spcAft>
                        <a:buNone/>
                      </a:pPr>
                      <a:r>
                        <a:t/>
                      </a:r>
                      <a:endParaRPr/>
                    </a:p>
                  </a:txBody>
                  <a:tcPr marT="91425" marB="91425" marR="91425" marL="91425">
                    <a:lnL cap="flat" cmpd="sng" w="9525">
                      <a:solidFill>
                        <a:schemeClr val="dk1"/>
                      </a:solidFill>
                      <a:prstDash val="dashDot"/>
                      <a:round/>
                      <a:headEnd len="sm" w="sm" type="none"/>
                      <a:tailEnd len="sm" w="sm" type="none"/>
                    </a:lnL>
                    <a:lnR cap="flat" cmpd="sng" w="9525">
                      <a:solidFill>
                        <a:schemeClr val="dk1"/>
                      </a:solidFill>
                      <a:prstDash val="dashDot"/>
                      <a:round/>
                      <a:headEnd len="sm" w="sm" type="none"/>
                      <a:tailEnd len="sm" w="sm" type="none"/>
                    </a:lnR>
                    <a:lnT cap="flat" cmpd="sng" w="9525">
                      <a:solidFill>
                        <a:schemeClr val="dk1"/>
                      </a:solidFill>
                      <a:prstDash val="dashDot"/>
                      <a:round/>
                      <a:headEnd len="sm" w="sm" type="none"/>
                      <a:tailEnd len="sm" w="sm" type="none"/>
                    </a:lnT>
                    <a:lnB cap="flat" cmpd="sng" w="9525">
                      <a:solidFill>
                        <a:schemeClr val="dk1"/>
                      </a:solidFill>
                      <a:prstDash val="dashDot"/>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1"/>
                      </a:solidFill>
                      <a:prstDash val="dashDot"/>
                      <a:round/>
                      <a:headEnd len="sm" w="sm" type="none"/>
                      <a:tailEnd len="sm" w="sm" type="none"/>
                    </a:lnL>
                    <a:lnR cap="flat" cmpd="sng" w="9525">
                      <a:solidFill>
                        <a:schemeClr val="dk1"/>
                      </a:solidFill>
                      <a:prstDash val="dashDot"/>
                      <a:round/>
                      <a:headEnd len="sm" w="sm" type="none"/>
                      <a:tailEnd len="sm" w="sm" type="none"/>
                    </a:lnR>
                    <a:lnT cap="flat" cmpd="sng" w="9525">
                      <a:solidFill>
                        <a:schemeClr val="dk1"/>
                      </a:solidFill>
                      <a:prstDash val="dashDot"/>
                      <a:round/>
                      <a:headEnd len="sm" w="sm" type="none"/>
                      <a:tailEnd len="sm" w="sm" type="none"/>
                    </a:lnT>
                    <a:lnB cap="flat" cmpd="sng" w="9525">
                      <a:solidFill>
                        <a:schemeClr val="dk1"/>
                      </a:solidFill>
                      <a:prstDash val="dashDot"/>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1"/>
                      </a:solidFill>
                      <a:prstDash val="dashDot"/>
                      <a:round/>
                      <a:headEnd len="sm" w="sm" type="none"/>
                      <a:tailEnd len="sm" w="sm" type="none"/>
                    </a:lnL>
                    <a:lnR cap="flat" cmpd="sng" w="9525">
                      <a:solidFill>
                        <a:schemeClr val="dk1"/>
                      </a:solidFill>
                      <a:prstDash val="dashDot"/>
                      <a:round/>
                      <a:headEnd len="sm" w="sm" type="none"/>
                      <a:tailEnd len="sm" w="sm" type="none"/>
                    </a:lnR>
                    <a:lnT cap="flat" cmpd="sng" w="9525">
                      <a:solidFill>
                        <a:schemeClr val="dk1"/>
                      </a:solidFill>
                      <a:prstDash val="dashDot"/>
                      <a:round/>
                      <a:headEnd len="sm" w="sm" type="none"/>
                      <a:tailEnd len="sm" w="sm" type="none"/>
                    </a:lnT>
                    <a:lnB cap="flat" cmpd="sng" w="9525">
                      <a:solidFill>
                        <a:schemeClr val="dk1"/>
                      </a:solidFill>
                      <a:prstDash val="dashDot"/>
                      <a:round/>
                      <a:headEnd len="sm" w="sm" type="none"/>
                      <a:tailEnd len="sm" w="sm" type="none"/>
                    </a:lnB>
                  </a:tcPr>
                </a:tc>
              </a:tr>
            </a:tbl>
          </a:graphicData>
        </a:graphic>
      </p:graphicFrame>
      <p:pic>
        <p:nvPicPr>
          <p:cNvPr id="1293" name="Google Shape;1293;p47"/>
          <p:cNvPicPr preferRelativeResize="0"/>
          <p:nvPr/>
        </p:nvPicPr>
        <p:blipFill>
          <a:blip r:embed="rId4">
            <a:alphaModFix/>
          </a:blip>
          <a:stretch>
            <a:fillRect/>
          </a:stretch>
        </p:blipFill>
        <p:spPr>
          <a:xfrm>
            <a:off x="5208125" y="8965975"/>
            <a:ext cx="2217900" cy="1274201"/>
          </a:xfrm>
          <a:prstGeom prst="rect">
            <a:avLst/>
          </a:prstGeom>
          <a:noFill/>
          <a:ln>
            <a:noFill/>
          </a:ln>
        </p:spPr>
      </p:pic>
      <p:pic>
        <p:nvPicPr>
          <p:cNvPr id="1294" name="Google Shape;1294;p47"/>
          <p:cNvPicPr preferRelativeResize="0"/>
          <p:nvPr/>
        </p:nvPicPr>
        <p:blipFill>
          <a:blip r:embed="rId5">
            <a:alphaModFix/>
          </a:blip>
          <a:stretch>
            <a:fillRect/>
          </a:stretch>
        </p:blipFill>
        <p:spPr>
          <a:xfrm>
            <a:off x="2879450" y="8965975"/>
            <a:ext cx="2217900" cy="1274201"/>
          </a:xfrm>
          <a:prstGeom prst="rect">
            <a:avLst/>
          </a:prstGeom>
          <a:noFill/>
          <a:ln>
            <a:noFill/>
          </a:ln>
        </p:spPr>
      </p:pic>
      <p:pic>
        <p:nvPicPr>
          <p:cNvPr id="1295" name="Google Shape;1295;p47"/>
          <p:cNvPicPr preferRelativeResize="0"/>
          <p:nvPr/>
        </p:nvPicPr>
        <p:blipFill rotWithShape="1">
          <a:blip r:embed="rId6">
            <a:alphaModFix/>
          </a:blip>
          <a:srcRect b="0" l="0" r="0" t="0"/>
          <a:stretch/>
        </p:blipFill>
        <p:spPr>
          <a:xfrm>
            <a:off x="550775" y="8965975"/>
            <a:ext cx="2217900" cy="12742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Pseudotumor Cerebri (False Brain Tumor) Clinical Case by Slidesgo">
  <a:themeElements>
    <a:clrScheme name="Simple Light">
      <a:dk1>
        <a:srgbClr val="000000"/>
      </a:dk1>
      <a:lt1>
        <a:srgbClr val="FFFFFF"/>
      </a:lt1>
      <a:dk2>
        <a:srgbClr val="FFFFFF"/>
      </a:dk2>
      <a:lt2>
        <a:srgbClr val="FFDDD1"/>
      </a:lt2>
      <a:accent1>
        <a:srgbClr val="FAF5F1"/>
      </a:accent1>
      <a:accent2>
        <a:srgbClr val="97BEBD"/>
      </a:accent2>
      <a:accent3>
        <a:srgbClr val="000000"/>
      </a:accent3>
      <a:accent4>
        <a:srgbClr val="3B8085"/>
      </a:accent4>
      <a:accent5>
        <a:srgbClr val="FFA381"/>
      </a:accent5>
      <a:accent6>
        <a:srgbClr val="FCB247"/>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