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Arimo"/>
      <p:regular r:id="rId37"/>
      <p:bold r:id="rId38"/>
      <p:italic r:id="rId39"/>
      <p:boldItalic r:id="rId40"/>
    </p:embeddedFont>
    <p:embeddedFont>
      <p:font typeface="Fira Sans Extra Condensed"/>
      <p:regular r:id="rId41"/>
      <p:bold r:id="rId42"/>
      <p:italic r:id="rId43"/>
      <p:boldItalic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9" roundtripDataSignature="AMtx7mi16ObBMxrO1Gtz0F9W67zTW0KIw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1D7AB9B-4EF1-4A4F-95BA-2BDD2BDE36C7}">
  <a:tblStyle styleId="{01D7AB9B-4EF1-4A4F-95BA-2BDD2BDE36C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Arimo-boldItalic.fntdata"/><Relationship Id="rId42" Type="http://schemas.openxmlformats.org/officeDocument/2006/relationships/font" Target="fonts/FiraSansExtraCondensed-bold.fntdata"/><Relationship Id="rId41" Type="http://schemas.openxmlformats.org/officeDocument/2006/relationships/font" Target="fonts/FiraSansExtraCondensed-regular.fntdata"/><Relationship Id="rId44" Type="http://schemas.openxmlformats.org/officeDocument/2006/relationships/font" Target="fonts/FiraSansExtraCondensed-boldItalic.fntdata"/><Relationship Id="rId43" Type="http://schemas.openxmlformats.org/officeDocument/2006/relationships/font" Target="fonts/FiraSansExtraCondensed-italic.fntdata"/><Relationship Id="rId46" Type="http://schemas.openxmlformats.org/officeDocument/2006/relationships/font" Target="fonts/OpenSans-bold.fntdata"/><Relationship Id="rId45" Type="http://schemas.openxmlformats.org/officeDocument/2006/relationships/font" Target="fonts/Open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boldItalic.fntdata"/><Relationship Id="rId47" Type="http://schemas.openxmlformats.org/officeDocument/2006/relationships/font" Target="fonts/OpenSans-italic.fntdata"/><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font" Target="fonts/Arimo-regular.fntdata"/><Relationship Id="rId36" Type="http://schemas.openxmlformats.org/officeDocument/2006/relationships/slide" Target="slides/slide31.xml"/><Relationship Id="rId39" Type="http://schemas.openxmlformats.org/officeDocument/2006/relationships/font" Target="fonts/Arimo-italic.fntdata"/><Relationship Id="rId38" Type="http://schemas.openxmlformats.org/officeDocument/2006/relationships/font" Target="fonts/Arimo-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2" name="Google Shape;62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3" name="Google Shape;64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3" name="Google Shape;34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0" name="Google Shape;66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0" name="Google Shape;67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2" name="Google Shape;68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 name="Google Shape;71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3" name="Google Shape;73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5" name="Google Shape;74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1" name="Google Shape;77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5" name="Google Shape;785;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6" name="Google Shape;80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 name="Shape 9"/>
        <p:cNvGrpSpPr/>
        <p:nvPr/>
      </p:nvGrpSpPr>
      <p:grpSpPr>
        <a:xfrm>
          <a:off x="0" y="0"/>
          <a:ext cx="0" cy="0"/>
          <a:chOff x="0" y="0"/>
          <a:chExt cx="0" cy="0"/>
        </a:xfrm>
      </p:grpSpPr>
      <p:sp>
        <p:nvSpPr>
          <p:cNvPr id="10" name="Google Shape;10;p34"/>
          <p:cNvSpPr txBox="1"/>
          <p:nvPr>
            <p:ph type="title"/>
          </p:nvPr>
        </p:nvSpPr>
        <p:spPr>
          <a:xfrm>
            <a:off x="2839338" y="2322300"/>
            <a:ext cx="34653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5500">
                <a:solidFill>
                  <a:srgbClr val="0B5394"/>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 name="Google Shape;1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 name="Google Shape;12;p34"/>
          <p:cNvSpPr txBox="1"/>
          <p:nvPr>
            <p:ph idx="2" type="title"/>
          </p:nvPr>
        </p:nvSpPr>
        <p:spPr>
          <a:xfrm>
            <a:off x="2839338" y="549600"/>
            <a:ext cx="34653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0700">
                <a:solidFill>
                  <a:schemeClr val="accent4"/>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3" name="Google Shape;13;p34"/>
          <p:cNvSpPr txBox="1"/>
          <p:nvPr>
            <p:ph idx="1" type="subTitle"/>
          </p:nvPr>
        </p:nvSpPr>
        <p:spPr>
          <a:xfrm>
            <a:off x="3421338" y="3164100"/>
            <a:ext cx="2301300" cy="823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 name="Google Shape;14;p34"/>
          <p:cNvSpPr/>
          <p:nvPr/>
        </p:nvSpPr>
        <p:spPr>
          <a:xfrm>
            <a:off x="0" y="0"/>
            <a:ext cx="6932819" cy="3762684"/>
          </a:xfrm>
          <a:custGeom>
            <a:rect b="b" l="l" r="r" t="t"/>
            <a:pathLst>
              <a:path extrusionOk="0" h="33006" w="75063">
                <a:moveTo>
                  <a:pt x="75063" y="1"/>
                </a:moveTo>
                <a:lnTo>
                  <a:pt x="1" y="1074"/>
                </a:lnTo>
                <a:lnTo>
                  <a:pt x="1" y="33005"/>
                </a:lnTo>
                <a:cubicBezTo>
                  <a:pt x="430" y="23457"/>
                  <a:pt x="9764" y="10153"/>
                  <a:pt x="18133" y="10153"/>
                </a:cubicBezTo>
                <a:cubicBezTo>
                  <a:pt x="28647" y="9375"/>
                  <a:pt x="32952" y="4936"/>
                  <a:pt x="35902" y="2656"/>
                </a:cubicBezTo>
                <a:cubicBezTo>
                  <a:pt x="36786" y="1745"/>
                  <a:pt x="38763" y="1340"/>
                  <a:pt x="41217" y="1340"/>
                </a:cubicBezTo>
                <a:cubicBezTo>
                  <a:pt x="43640" y="1340"/>
                  <a:pt x="46528" y="1735"/>
                  <a:pt x="49286" y="2428"/>
                </a:cubicBezTo>
                <a:cubicBezTo>
                  <a:pt x="51962" y="2773"/>
                  <a:pt x="54612" y="2930"/>
                  <a:pt x="57175" y="2930"/>
                </a:cubicBezTo>
                <a:cubicBezTo>
                  <a:pt x="64197" y="2930"/>
                  <a:pt x="70573" y="1750"/>
                  <a:pt x="75063" y="1"/>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34"/>
          <p:cNvSpPr/>
          <p:nvPr/>
        </p:nvSpPr>
        <p:spPr>
          <a:xfrm>
            <a:off x="0" y="0"/>
            <a:ext cx="7235021" cy="3271914"/>
          </a:xfrm>
          <a:custGeom>
            <a:rect b="b" l="l" r="r" t="t"/>
            <a:pathLst>
              <a:path extrusionOk="0" h="28701" w="78335">
                <a:moveTo>
                  <a:pt x="1" y="1"/>
                </a:moveTo>
                <a:lnTo>
                  <a:pt x="1" y="28701"/>
                </a:lnTo>
                <a:cubicBezTo>
                  <a:pt x="430" y="19152"/>
                  <a:pt x="6881" y="12634"/>
                  <a:pt x="15249" y="12634"/>
                </a:cubicBezTo>
                <a:cubicBezTo>
                  <a:pt x="25777" y="11856"/>
                  <a:pt x="28741" y="6948"/>
                  <a:pt x="31678" y="4668"/>
                </a:cubicBezTo>
                <a:cubicBezTo>
                  <a:pt x="33123" y="3190"/>
                  <a:pt x="40253" y="988"/>
                  <a:pt x="45836" y="988"/>
                </a:cubicBezTo>
                <a:cubicBezTo>
                  <a:pt x="47092" y="988"/>
                  <a:pt x="48269" y="1099"/>
                  <a:pt x="49286" y="1355"/>
                </a:cubicBezTo>
                <a:cubicBezTo>
                  <a:pt x="53173" y="1856"/>
                  <a:pt x="57500" y="2123"/>
                  <a:pt x="61697" y="2123"/>
                </a:cubicBezTo>
                <a:cubicBezTo>
                  <a:pt x="68302" y="2123"/>
                  <a:pt x="74587" y="1461"/>
                  <a:pt x="78335" y="1"/>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4"/>
          <p:cNvSpPr/>
          <p:nvPr/>
        </p:nvSpPr>
        <p:spPr>
          <a:xfrm>
            <a:off x="0" y="0"/>
            <a:ext cx="6649181" cy="3093048"/>
          </a:xfrm>
          <a:custGeom>
            <a:rect b="b" l="l" r="r" t="t"/>
            <a:pathLst>
              <a:path extrusionOk="0" h="27132" w="71992">
                <a:moveTo>
                  <a:pt x="1" y="1"/>
                </a:moveTo>
                <a:lnTo>
                  <a:pt x="1" y="27131"/>
                </a:lnTo>
                <a:cubicBezTo>
                  <a:pt x="430" y="17583"/>
                  <a:pt x="2696" y="14619"/>
                  <a:pt x="8463" y="13573"/>
                </a:cubicBezTo>
                <a:cubicBezTo>
                  <a:pt x="16671" y="12473"/>
                  <a:pt x="22558" y="10998"/>
                  <a:pt x="27789" y="6371"/>
                </a:cubicBezTo>
                <a:cubicBezTo>
                  <a:pt x="31411" y="3053"/>
                  <a:pt x="36129" y="767"/>
                  <a:pt x="40738" y="767"/>
                </a:cubicBezTo>
                <a:cubicBezTo>
                  <a:pt x="41810" y="767"/>
                  <a:pt x="42877" y="891"/>
                  <a:pt x="43922" y="1154"/>
                </a:cubicBezTo>
                <a:cubicBezTo>
                  <a:pt x="48089" y="1690"/>
                  <a:pt x="52586" y="1993"/>
                  <a:pt x="56858" y="1993"/>
                </a:cubicBezTo>
                <a:cubicBezTo>
                  <a:pt x="62857" y="1993"/>
                  <a:pt x="68412" y="1395"/>
                  <a:pt x="7199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4"/>
          <p:cNvSpPr/>
          <p:nvPr/>
        </p:nvSpPr>
        <p:spPr>
          <a:xfrm>
            <a:off x="1479196" y="2322300"/>
            <a:ext cx="7669417" cy="2821208"/>
          </a:xfrm>
          <a:custGeom>
            <a:rect b="b" l="l" r="r" t="t"/>
            <a:pathLst>
              <a:path extrusionOk="0" h="28258" w="76819">
                <a:moveTo>
                  <a:pt x="76819" y="0"/>
                </a:moveTo>
                <a:cubicBezTo>
                  <a:pt x="71736" y="4265"/>
                  <a:pt x="71951" y="9227"/>
                  <a:pt x="63462" y="9924"/>
                </a:cubicBezTo>
                <a:cubicBezTo>
                  <a:pt x="52585" y="10783"/>
                  <a:pt x="47422" y="16214"/>
                  <a:pt x="43962" y="20130"/>
                </a:cubicBezTo>
                <a:cubicBezTo>
                  <a:pt x="41531" y="22750"/>
                  <a:pt x="37451" y="23254"/>
                  <a:pt x="32459" y="23254"/>
                </a:cubicBezTo>
                <a:cubicBezTo>
                  <a:pt x="30014" y="23254"/>
                  <a:pt x="27351" y="23133"/>
                  <a:pt x="24556" y="23080"/>
                </a:cubicBezTo>
                <a:cubicBezTo>
                  <a:pt x="24125" y="23076"/>
                  <a:pt x="23694" y="23074"/>
                  <a:pt x="23263" y="23074"/>
                </a:cubicBezTo>
                <a:cubicBezTo>
                  <a:pt x="12098" y="23074"/>
                  <a:pt x="852" y="24590"/>
                  <a:pt x="0" y="28257"/>
                </a:cubicBezTo>
                <a:lnTo>
                  <a:pt x="76819" y="28257"/>
                </a:lnTo>
                <a:lnTo>
                  <a:pt x="76819"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4"/>
          <p:cNvSpPr/>
          <p:nvPr/>
        </p:nvSpPr>
        <p:spPr>
          <a:xfrm>
            <a:off x="1479196" y="2322300"/>
            <a:ext cx="7669417" cy="2819810"/>
          </a:xfrm>
          <a:custGeom>
            <a:rect b="b" l="l" r="r" t="t"/>
            <a:pathLst>
              <a:path extrusionOk="0" h="28244" w="76819">
                <a:moveTo>
                  <a:pt x="76819" y="0"/>
                </a:moveTo>
                <a:cubicBezTo>
                  <a:pt x="71736" y="4265"/>
                  <a:pt x="72568" y="10796"/>
                  <a:pt x="64078" y="11480"/>
                </a:cubicBezTo>
                <a:cubicBezTo>
                  <a:pt x="53819" y="12767"/>
                  <a:pt x="44874" y="15879"/>
                  <a:pt x="41897" y="19983"/>
                </a:cubicBezTo>
                <a:cubicBezTo>
                  <a:pt x="38569" y="23582"/>
                  <a:pt x="33245" y="24535"/>
                  <a:pt x="25767" y="24535"/>
                </a:cubicBezTo>
                <a:cubicBezTo>
                  <a:pt x="25137" y="24535"/>
                  <a:pt x="24492" y="24528"/>
                  <a:pt x="23832" y="24515"/>
                </a:cubicBezTo>
                <a:cubicBezTo>
                  <a:pt x="22227" y="24501"/>
                  <a:pt x="20627" y="24488"/>
                  <a:pt x="19057" y="24488"/>
                </a:cubicBezTo>
                <a:cubicBezTo>
                  <a:pt x="9306" y="24488"/>
                  <a:pt x="763" y="24963"/>
                  <a:pt x="0" y="28244"/>
                </a:cubicBezTo>
                <a:lnTo>
                  <a:pt x="76819" y="28244"/>
                </a:lnTo>
                <a:lnTo>
                  <a:pt x="76819" y="0"/>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4"/>
          <p:cNvSpPr/>
          <p:nvPr/>
        </p:nvSpPr>
        <p:spPr>
          <a:xfrm>
            <a:off x="1643829" y="2322300"/>
            <a:ext cx="7504785" cy="2821208"/>
          </a:xfrm>
          <a:custGeom>
            <a:rect b="b" l="l" r="r" t="t"/>
            <a:pathLst>
              <a:path extrusionOk="0" h="28258" w="75170">
                <a:moveTo>
                  <a:pt x="75170" y="0"/>
                </a:moveTo>
                <a:cubicBezTo>
                  <a:pt x="70087" y="4265"/>
                  <a:pt x="73963" y="10179"/>
                  <a:pt x="65474" y="10876"/>
                </a:cubicBezTo>
                <a:cubicBezTo>
                  <a:pt x="54450" y="11681"/>
                  <a:pt x="51862" y="11627"/>
                  <a:pt x="42514" y="20908"/>
                </a:cubicBezTo>
                <a:cubicBezTo>
                  <a:pt x="38198" y="23733"/>
                  <a:pt x="31185" y="24258"/>
                  <a:pt x="24803" y="24258"/>
                </a:cubicBezTo>
                <a:cubicBezTo>
                  <a:pt x="21028" y="24258"/>
                  <a:pt x="17475" y="24074"/>
                  <a:pt x="14832" y="24074"/>
                </a:cubicBezTo>
                <a:cubicBezTo>
                  <a:pt x="13863" y="24074"/>
                  <a:pt x="13016" y="24099"/>
                  <a:pt x="12326" y="24167"/>
                </a:cubicBezTo>
                <a:cubicBezTo>
                  <a:pt x="12300" y="24167"/>
                  <a:pt x="12274" y="24167"/>
                  <a:pt x="12248" y="24167"/>
                </a:cubicBezTo>
                <a:cubicBezTo>
                  <a:pt x="6825" y="24167"/>
                  <a:pt x="2403" y="25561"/>
                  <a:pt x="1" y="28257"/>
                </a:cubicBezTo>
                <a:lnTo>
                  <a:pt x="75170" y="28257"/>
                </a:lnTo>
                <a:lnTo>
                  <a:pt x="75170"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4"/>
          <p:cNvSpPr/>
          <p:nvPr/>
        </p:nvSpPr>
        <p:spPr>
          <a:xfrm rot="1883981">
            <a:off x="-465712" y="3390016"/>
            <a:ext cx="6370433" cy="3325904"/>
          </a:xfrm>
          <a:custGeom>
            <a:rect b="b" l="l" r="r" t="t"/>
            <a:pathLst>
              <a:path extrusionOk="0" fill="none" h="54974" w="92510">
                <a:moveTo>
                  <a:pt x="2259" y="54974"/>
                </a:moveTo>
                <a:cubicBezTo>
                  <a:pt x="946" y="50218"/>
                  <a:pt x="1" y="45046"/>
                  <a:pt x="1826" y="40450"/>
                </a:cubicBezTo>
                <a:cubicBezTo>
                  <a:pt x="4212" y="34445"/>
                  <a:pt x="10826" y="31098"/>
                  <a:pt x="17231" y="30329"/>
                </a:cubicBezTo>
                <a:cubicBezTo>
                  <a:pt x="23637" y="29561"/>
                  <a:pt x="30106" y="30842"/>
                  <a:pt x="36527" y="31322"/>
                </a:cubicBezTo>
                <a:cubicBezTo>
                  <a:pt x="42965" y="31803"/>
                  <a:pt x="49866" y="31386"/>
                  <a:pt x="55167" y="27719"/>
                </a:cubicBezTo>
                <a:cubicBezTo>
                  <a:pt x="62533" y="22611"/>
                  <a:pt x="64951" y="12683"/>
                  <a:pt x="71580" y="6662"/>
                </a:cubicBezTo>
                <a:cubicBezTo>
                  <a:pt x="77121" y="1666"/>
                  <a:pt x="85480" y="0"/>
                  <a:pt x="92510" y="2530"/>
                </a:cubicBezTo>
              </a:path>
            </a:pathLst>
          </a:custGeom>
          <a:noFill/>
          <a:ln cap="flat" cmpd="sng" w="19050">
            <a:solidFill>
              <a:schemeClr val="accent3"/>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4"/>
          <p:cNvSpPr/>
          <p:nvPr/>
        </p:nvSpPr>
        <p:spPr>
          <a:xfrm rot="-3003199">
            <a:off x="1156707" y="2129899"/>
            <a:ext cx="2593915" cy="6099155"/>
          </a:xfrm>
          <a:custGeom>
            <a:rect b="b" l="l" r="r" t="t"/>
            <a:pathLst>
              <a:path extrusionOk="0" fill="none" h="55215" w="47976">
                <a:moveTo>
                  <a:pt x="0" y="0"/>
                </a:moveTo>
                <a:cubicBezTo>
                  <a:pt x="497" y="3603"/>
                  <a:pt x="3683" y="6326"/>
                  <a:pt x="7094" y="7607"/>
                </a:cubicBezTo>
                <a:cubicBezTo>
                  <a:pt x="10489" y="8872"/>
                  <a:pt x="14204" y="9032"/>
                  <a:pt x="17807" y="9608"/>
                </a:cubicBezTo>
                <a:cubicBezTo>
                  <a:pt x="21394" y="10169"/>
                  <a:pt x="25125" y="11290"/>
                  <a:pt x="27591" y="13964"/>
                </a:cubicBezTo>
                <a:cubicBezTo>
                  <a:pt x="31963" y="18736"/>
                  <a:pt x="30682" y="26150"/>
                  <a:pt x="31370" y="32603"/>
                </a:cubicBezTo>
                <a:cubicBezTo>
                  <a:pt x="32395" y="42339"/>
                  <a:pt x="38976" y="51307"/>
                  <a:pt x="47976" y="55214"/>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4"/>
          <p:cNvSpPr/>
          <p:nvPr/>
        </p:nvSpPr>
        <p:spPr>
          <a:xfrm flipH="1" rot="-6632099">
            <a:off x="7022087" y="-2278905"/>
            <a:ext cx="1382995" cy="5186144"/>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3"/>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4"/>
          <p:cNvSpPr/>
          <p:nvPr/>
        </p:nvSpPr>
        <p:spPr>
          <a:xfrm rot="-2144616">
            <a:off x="6248673" y="-1574361"/>
            <a:ext cx="1570938" cy="4718009"/>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rgbClr val="99D9FF"/>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4" name="Shape 104"/>
        <p:cNvGrpSpPr/>
        <p:nvPr/>
      </p:nvGrpSpPr>
      <p:grpSpPr>
        <a:xfrm>
          <a:off x="0" y="0"/>
          <a:ext cx="0" cy="0"/>
          <a:chOff x="0" y="0"/>
          <a:chExt cx="0" cy="0"/>
        </a:xfrm>
      </p:grpSpPr>
      <p:sp>
        <p:nvSpPr>
          <p:cNvPr id="105" name="Google Shape;105;p43"/>
          <p:cNvSpPr txBox="1"/>
          <p:nvPr>
            <p:ph type="title"/>
          </p:nvPr>
        </p:nvSpPr>
        <p:spPr>
          <a:xfrm>
            <a:off x="1028750" y="1681350"/>
            <a:ext cx="2874600" cy="858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200"/>
              <a:buNone/>
              <a:defRPr sz="33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06" name="Google Shape;106;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7" name="Google Shape;107;p43"/>
          <p:cNvSpPr txBox="1"/>
          <p:nvPr>
            <p:ph idx="1" type="subTitle"/>
          </p:nvPr>
        </p:nvSpPr>
        <p:spPr>
          <a:xfrm>
            <a:off x="1028750" y="2539600"/>
            <a:ext cx="2874600" cy="1256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43"/>
          <p:cNvSpPr/>
          <p:nvPr/>
        </p:nvSpPr>
        <p:spPr>
          <a:xfrm flipH="1" rot="4595814">
            <a:off x="6118924" y="-1918201"/>
            <a:ext cx="1382990" cy="5186153"/>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43"/>
          <p:cNvSpPr/>
          <p:nvPr/>
        </p:nvSpPr>
        <p:spPr>
          <a:xfrm flipH="1" rot="-6204186">
            <a:off x="1915715" y="1939424"/>
            <a:ext cx="1382990" cy="5186153"/>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43"/>
          <p:cNvSpPr/>
          <p:nvPr/>
        </p:nvSpPr>
        <p:spPr>
          <a:xfrm flipH="1" rot="-6127406">
            <a:off x="1157601" y="2604880"/>
            <a:ext cx="1243597" cy="3735510"/>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rgbClr val="AFF1F1"/>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43"/>
          <p:cNvSpPr/>
          <p:nvPr/>
        </p:nvSpPr>
        <p:spPr>
          <a:xfrm flipH="1" rot="4672594">
            <a:off x="7016432" y="-1133014"/>
            <a:ext cx="1243597" cy="3735510"/>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rgbClr val="AFF1F1"/>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43"/>
          <p:cNvSpPr/>
          <p:nvPr/>
        </p:nvSpPr>
        <p:spPr>
          <a:xfrm flipH="1" rot="10800000">
            <a:off x="4505275" y="3109842"/>
            <a:ext cx="4702123" cy="2033664"/>
          </a:xfrm>
          <a:custGeom>
            <a:rect b="b" l="l" r="r" t="t"/>
            <a:pathLst>
              <a:path extrusionOk="0" h="22291" w="51540">
                <a:moveTo>
                  <a:pt x="0" y="1"/>
                </a:moveTo>
                <a:cubicBezTo>
                  <a:pt x="2696" y="3139"/>
                  <a:pt x="3823" y="5526"/>
                  <a:pt x="12070" y="6452"/>
                </a:cubicBezTo>
                <a:cubicBezTo>
                  <a:pt x="12236" y="6478"/>
                  <a:pt x="12454" y="6489"/>
                  <a:pt x="12721" y="6489"/>
                </a:cubicBezTo>
                <a:cubicBezTo>
                  <a:pt x="14141" y="6489"/>
                  <a:pt x="16923" y="6172"/>
                  <a:pt x="20298" y="6172"/>
                </a:cubicBezTo>
                <a:cubicBezTo>
                  <a:pt x="24920" y="6172"/>
                  <a:pt x="30651" y="6767"/>
                  <a:pt x="35513" y="9590"/>
                </a:cubicBezTo>
                <a:cubicBezTo>
                  <a:pt x="39287" y="11870"/>
                  <a:pt x="48369" y="22291"/>
                  <a:pt x="51220" y="22291"/>
                </a:cubicBezTo>
                <a:cubicBezTo>
                  <a:pt x="51337" y="22291"/>
                  <a:pt x="51444" y="22273"/>
                  <a:pt x="51539" y="22236"/>
                </a:cubicBezTo>
                <a:lnTo>
                  <a:pt x="51539" y="1"/>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43"/>
          <p:cNvSpPr/>
          <p:nvPr/>
        </p:nvSpPr>
        <p:spPr>
          <a:xfrm flipH="1" rot="10800000">
            <a:off x="4625157" y="3192590"/>
            <a:ext cx="4582244" cy="1950916"/>
          </a:xfrm>
          <a:custGeom>
            <a:rect b="b" l="l" r="r" t="t"/>
            <a:pathLst>
              <a:path extrusionOk="0" h="21384" w="50226">
                <a:moveTo>
                  <a:pt x="1" y="1"/>
                </a:moveTo>
                <a:lnTo>
                  <a:pt x="1" y="1"/>
                </a:lnTo>
                <a:cubicBezTo>
                  <a:pt x="1731" y="2039"/>
                  <a:pt x="5754" y="6586"/>
                  <a:pt x="15947" y="6760"/>
                </a:cubicBezTo>
                <a:cubicBezTo>
                  <a:pt x="16281" y="6812"/>
                  <a:pt x="16649" y="6834"/>
                  <a:pt x="17048" y="6834"/>
                </a:cubicBezTo>
                <a:cubicBezTo>
                  <a:pt x="19190" y="6834"/>
                  <a:pt x="22201" y="6198"/>
                  <a:pt x="25494" y="6198"/>
                </a:cubicBezTo>
                <a:cubicBezTo>
                  <a:pt x="27577" y="6198"/>
                  <a:pt x="29773" y="6453"/>
                  <a:pt x="31933" y="7283"/>
                </a:cubicBezTo>
                <a:cubicBezTo>
                  <a:pt x="39950" y="10568"/>
                  <a:pt x="47381" y="21383"/>
                  <a:pt x="49959" y="21383"/>
                </a:cubicBezTo>
                <a:cubicBezTo>
                  <a:pt x="50054" y="21383"/>
                  <a:pt x="50143" y="21369"/>
                  <a:pt x="50225" y="21338"/>
                </a:cubicBezTo>
                <a:lnTo>
                  <a:pt x="50225" y="256"/>
                </a:lnTo>
                <a:lnTo>
                  <a:pt x="1" y="1"/>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43"/>
          <p:cNvSpPr/>
          <p:nvPr/>
        </p:nvSpPr>
        <p:spPr>
          <a:xfrm flipH="1" rot="10800000">
            <a:off x="4784270" y="3111393"/>
            <a:ext cx="4423134" cy="2032113"/>
          </a:xfrm>
          <a:custGeom>
            <a:rect b="b" l="l" r="r" t="t"/>
            <a:pathLst>
              <a:path extrusionOk="0" h="22274" w="48482">
                <a:moveTo>
                  <a:pt x="0" y="1"/>
                </a:moveTo>
                <a:cubicBezTo>
                  <a:pt x="1677" y="1972"/>
                  <a:pt x="3983" y="6264"/>
                  <a:pt x="12258" y="6545"/>
                </a:cubicBezTo>
                <a:cubicBezTo>
                  <a:pt x="12311" y="6548"/>
                  <a:pt x="12367" y="6549"/>
                  <a:pt x="12425" y="6549"/>
                </a:cubicBezTo>
                <a:cubicBezTo>
                  <a:pt x="14525" y="6549"/>
                  <a:pt x="19668" y="5051"/>
                  <a:pt x="24578" y="5051"/>
                </a:cubicBezTo>
                <a:cubicBezTo>
                  <a:pt x="26495" y="5051"/>
                  <a:pt x="28377" y="5280"/>
                  <a:pt x="30028" y="5915"/>
                </a:cubicBezTo>
                <a:cubicBezTo>
                  <a:pt x="37824" y="9104"/>
                  <a:pt x="45785" y="22273"/>
                  <a:pt x="48270" y="22273"/>
                </a:cubicBezTo>
                <a:cubicBezTo>
                  <a:pt x="48346" y="22273"/>
                  <a:pt x="48416" y="22261"/>
                  <a:pt x="48481" y="22236"/>
                </a:cubicBezTo>
                <a:lnTo>
                  <a:pt x="48481" y="242"/>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43"/>
          <p:cNvSpPr/>
          <p:nvPr/>
        </p:nvSpPr>
        <p:spPr>
          <a:xfrm flipH="1">
            <a:off x="1" y="-18450"/>
            <a:ext cx="4702123" cy="2033664"/>
          </a:xfrm>
          <a:custGeom>
            <a:rect b="b" l="l" r="r" t="t"/>
            <a:pathLst>
              <a:path extrusionOk="0" h="22291" w="51540">
                <a:moveTo>
                  <a:pt x="0" y="1"/>
                </a:moveTo>
                <a:cubicBezTo>
                  <a:pt x="2696" y="3139"/>
                  <a:pt x="3823" y="5526"/>
                  <a:pt x="12070" y="6452"/>
                </a:cubicBezTo>
                <a:cubicBezTo>
                  <a:pt x="12236" y="6478"/>
                  <a:pt x="12454" y="6489"/>
                  <a:pt x="12721" y="6489"/>
                </a:cubicBezTo>
                <a:cubicBezTo>
                  <a:pt x="14141" y="6489"/>
                  <a:pt x="16923" y="6172"/>
                  <a:pt x="20298" y="6172"/>
                </a:cubicBezTo>
                <a:cubicBezTo>
                  <a:pt x="24920" y="6172"/>
                  <a:pt x="30651" y="6767"/>
                  <a:pt x="35513" y="9590"/>
                </a:cubicBezTo>
                <a:cubicBezTo>
                  <a:pt x="39287" y="11870"/>
                  <a:pt x="48369" y="22291"/>
                  <a:pt x="51220" y="22291"/>
                </a:cubicBezTo>
                <a:cubicBezTo>
                  <a:pt x="51337" y="22291"/>
                  <a:pt x="51444" y="22273"/>
                  <a:pt x="51539" y="22236"/>
                </a:cubicBezTo>
                <a:lnTo>
                  <a:pt x="51539" y="1"/>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43"/>
          <p:cNvSpPr/>
          <p:nvPr/>
        </p:nvSpPr>
        <p:spPr>
          <a:xfrm flipH="1">
            <a:off x="-2" y="-18450"/>
            <a:ext cx="4582244" cy="1950916"/>
          </a:xfrm>
          <a:custGeom>
            <a:rect b="b" l="l" r="r" t="t"/>
            <a:pathLst>
              <a:path extrusionOk="0" h="21384" w="50226">
                <a:moveTo>
                  <a:pt x="1" y="1"/>
                </a:moveTo>
                <a:lnTo>
                  <a:pt x="1" y="1"/>
                </a:lnTo>
                <a:cubicBezTo>
                  <a:pt x="1731" y="2039"/>
                  <a:pt x="5754" y="6586"/>
                  <a:pt x="15947" y="6760"/>
                </a:cubicBezTo>
                <a:cubicBezTo>
                  <a:pt x="16281" y="6812"/>
                  <a:pt x="16649" y="6834"/>
                  <a:pt x="17048" y="6834"/>
                </a:cubicBezTo>
                <a:cubicBezTo>
                  <a:pt x="19190" y="6834"/>
                  <a:pt x="22201" y="6198"/>
                  <a:pt x="25494" y="6198"/>
                </a:cubicBezTo>
                <a:cubicBezTo>
                  <a:pt x="27577" y="6198"/>
                  <a:pt x="29773" y="6453"/>
                  <a:pt x="31933" y="7283"/>
                </a:cubicBezTo>
                <a:cubicBezTo>
                  <a:pt x="39950" y="10568"/>
                  <a:pt x="47381" y="21383"/>
                  <a:pt x="49959" y="21383"/>
                </a:cubicBezTo>
                <a:cubicBezTo>
                  <a:pt x="50054" y="21383"/>
                  <a:pt x="50143" y="21369"/>
                  <a:pt x="50225" y="21338"/>
                </a:cubicBezTo>
                <a:lnTo>
                  <a:pt x="50225" y="256"/>
                </a:lnTo>
                <a:lnTo>
                  <a:pt x="1" y="1"/>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43"/>
          <p:cNvSpPr/>
          <p:nvPr/>
        </p:nvSpPr>
        <p:spPr>
          <a:xfrm flipH="1">
            <a:off x="-9" y="-18450"/>
            <a:ext cx="4423134" cy="2033672"/>
          </a:xfrm>
          <a:custGeom>
            <a:rect b="b" l="l" r="r" t="t"/>
            <a:pathLst>
              <a:path extrusionOk="0" h="22274" w="48482">
                <a:moveTo>
                  <a:pt x="0" y="1"/>
                </a:moveTo>
                <a:cubicBezTo>
                  <a:pt x="1677" y="1972"/>
                  <a:pt x="3983" y="6264"/>
                  <a:pt x="12258" y="6545"/>
                </a:cubicBezTo>
                <a:cubicBezTo>
                  <a:pt x="12311" y="6548"/>
                  <a:pt x="12367" y="6549"/>
                  <a:pt x="12425" y="6549"/>
                </a:cubicBezTo>
                <a:cubicBezTo>
                  <a:pt x="14525" y="6549"/>
                  <a:pt x="19668" y="5051"/>
                  <a:pt x="24578" y="5051"/>
                </a:cubicBezTo>
                <a:cubicBezTo>
                  <a:pt x="26495" y="5051"/>
                  <a:pt x="28377" y="5280"/>
                  <a:pt x="30028" y="5915"/>
                </a:cubicBezTo>
                <a:cubicBezTo>
                  <a:pt x="37824" y="9104"/>
                  <a:pt x="45785" y="22273"/>
                  <a:pt x="48270" y="22273"/>
                </a:cubicBezTo>
                <a:cubicBezTo>
                  <a:pt x="48346" y="22273"/>
                  <a:pt x="48416" y="22261"/>
                  <a:pt x="48481" y="22236"/>
                </a:cubicBezTo>
                <a:lnTo>
                  <a:pt x="48481" y="242"/>
                </a:lnTo>
                <a:lnTo>
                  <a:pt x="0"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8" name="Shape 118"/>
        <p:cNvGrpSpPr/>
        <p:nvPr/>
      </p:nvGrpSpPr>
      <p:grpSpPr>
        <a:xfrm>
          <a:off x="0" y="0"/>
          <a:ext cx="0" cy="0"/>
          <a:chOff x="0" y="0"/>
          <a:chExt cx="0" cy="0"/>
        </a:xfrm>
      </p:grpSpPr>
      <p:sp>
        <p:nvSpPr>
          <p:cNvPr id="119" name="Google Shape;119;p44"/>
          <p:cNvSpPr/>
          <p:nvPr/>
        </p:nvSpPr>
        <p:spPr>
          <a:xfrm flipH="1" rot="-178981">
            <a:off x="-708931" y="15505"/>
            <a:ext cx="5171804" cy="4333873"/>
          </a:xfrm>
          <a:custGeom>
            <a:rect b="b" l="l" r="r" t="t"/>
            <a:pathLst>
              <a:path extrusionOk="0" h="75087" w="103815">
                <a:moveTo>
                  <a:pt x="93854" y="53196"/>
                </a:moveTo>
                <a:cubicBezTo>
                  <a:pt x="92349" y="48873"/>
                  <a:pt x="92749" y="44117"/>
                  <a:pt x="93550" y="39601"/>
                </a:cubicBezTo>
                <a:cubicBezTo>
                  <a:pt x="94350" y="35101"/>
                  <a:pt x="95519" y="30602"/>
                  <a:pt x="95455" y="26022"/>
                </a:cubicBezTo>
                <a:cubicBezTo>
                  <a:pt x="95359" y="18528"/>
                  <a:pt x="91772" y="11161"/>
                  <a:pt x="85911" y="6502"/>
                </a:cubicBezTo>
                <a:cubicBezTo>
                  <a:pt x="80051" y="1842"/>
                  <a:pt x="72044" y="0"/>
                  <a:pt x="64742" y="1698"/>
                </a:cubicBezTo>
                <a:cubicBezTo>
                  <a:pt x="60146" y="2770"/>
                  <a:pt x="55806" y="5172"/>
                  <a:pt x="51067" y="5365"/>
                </a:cubicBezTo>
                <a:cubicBezTo>
                  <a:pt x="46215" y="5557"/>
                  <a:pt x="41603" y="3411"/>
                  <a:pt x="36831" y="2530"/>
                </a:cubicBezTo>
                <a:cubicBezTo>
                  <a:pt x="25477" y="449"/>
                  <a:pt x="13307" y="6165"/>
                  <a:pt x="6966" y="15805"/>
                </a:cubicBezTo>
                <a:cubicBezTo>
                  <a:pt x="609" y="25429"/>
                  <a:pt x="0" y="38352"/>
                  <a:pt x="4660" y="48921"/>
                </a:cubicBezTo>
                <a:cubicBezTo>
                  <a:pt x="9304" y="59474"/>
                  <a:pt x="18832" y="67576"/>
                  <a:pt x="29737" y="71339"/>
                </a:cubicBezTo>
                <a:cubicBezTo>
                  <a:pt x="40658" y="75086"/>
                  <a:pt x="52796" y="74654"/>
                  <a:pt x="63749" y="71003"/>
                </a:cubicBezTo>
                <a:cubicBezTo>
                  <a:pt x="69113" y="69210"/>
                  <a:pt x="74222" y="66680"/>
                  <a:pt x="79666" y="65142"/>
                </a:cubicBezTo>
                <a:cubicBezTo>
                  <a:pt x="85111" y="63589"/>
                  <a:pt x="91116" y="63109"/>
                  <a:pt x="96288" y="65398"/>
                </a:cubicBezTo>
                <a:lnTo>
                  <a:pt x="103814" y="61427"/>
                </a:lnTo>
                <a:cubicBezTo>
                  <a:pt x="99234" y="61315"/>
                  <a:pt x="95359" y="57520"/>
                  <a:pt x="93854" y="53196"/>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44"/>
          <p:cNvSpPr/>
          <p:nvPr/>
        </p:nvSpPr>
        <p:spPr>
          <a:xfrm flipH="1" rot="294329">
            <a:off x="-582649" y="15468"/>
            <a:ext cx="5171801" cy="4333765"/>
          </a:xfrm>
          <a:custGeom>
            <a:rect b="b" l="l" r="r" t="t"/>
            <a:pathLst>
              <a:path extrusionOk="0" h="75087" w="103815">
                <a:moveTo>
                  <a:pt x="93854" y="53196"/>
                </a:moveTo>
                <a:cubicBezTo>
                  <a:pt x="92349" y="48873"/>
                  <a:pt x="92749" y="44117"/>
                  <a:pt x="93550" y="39601"/>
                </a:cubicBezTo>
                <a:cubicBezTo>
                  <a:pt x="94350" y="35101"/>
                  <a:pt x="95519" y="30602"/>
                  <a:pt x="95455" y="26022"/>
                </a:cubicBezTo>
                <a:cubicBezTo>
                  <a:pt x="95359" y="18528"/>
                  <a:pt x="91772" y="11161"/>
                  <a:pt x="85911" y="6502"/>
                </a:cubicBezTo>
                <a:cubicBezTo>
                  <a:pt x="80051" y="1842"/>
                  <a:pt x="72044" y="0"/>
                  <a:pt x="64742" y="1698"/>
                </a:cubicBezTo>
                <a:cubicBezTo>
                  <a:pt x="60146" y="2770"/>
                  <a:pt x="55806" y="5172"/>
                  <a:pt x="51067" y="5365"/>
                </a:cubicBezTo>
                <a:cubicBezTo>
                  <a:pt x="46215" y="5557"/>
                  <a:pt x="41603" y="3411"/>
                  <a:pt x="36831" y="2530"/>
                </a:cubicBezTo>
                <a:cubicBezTo>
                  <a:pt x="25477" y="449"/>
                  <a:pt x="13307" y="6165"/>
                  <a:pt x="6966" y="15805"/>
                </a:cubicBezTo>
                <a:cubicBezTo>
                  <a:pt x="609" y="25429"/>
                  <a:pt x="0" y="38352"/>
                  <a:pt x="4660" y="48921"/>
                </a:cubicBezTo>
                <a:cubicBezTo>
                  <a:pt x="9304" y="59474"/>
                  <a:pt x="18832" y="67576"/>
                  <a:pt x="29737" y="71339"/>
                </a:cubicBezTo>
                <a:cubicBezTo>
                  <a:pt x="40658" y="75086"/>
                  <a:pt x="52796" y="74654"/>
                  <a:pt x="63749" y="71003"/>
                </a:cubicBezTo>
                <a:cubicBezTo>
                  <a:pt x="69113" y="69210"/>
                  <a:pt x="74222" y="66680"/>
                  <a:pt x="79666" y="65142"/>
                </a:cubicBezTo>
                <a:cubicBezTo>
                  <a:pt x="85111" y="63589"/>
                  <a:pt x="91116" y="63109"/>
                  <a:pt x="96288" y="65398"/>
                </a:cubicBezTo>
                <a:lnTo>
                  <a:pt x="103814" y="61427"/>
                </a:lnTo>
                <a:cubicBezTo>
                  <a:pt x="99234" y="61315"/>
                  <a:pt x="95359" y="57520"/>
                  <a:pt x="93854" y="53196"/>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4"/>
          <p:cNvSpPr/>
          <p:nvPr/>
        </p:nvSpPr>
        <p:spPr>
          <a:xfrm flipH="1">
            <a:off x="-677854" y="81150"/>
            <a:ext cx="5171804" cy="4333834"/>
          </a:xfrm>
          <a:custGeom>
            <a:rect b="b" l="l" r="r" t="t"/>
            <a:pathLst>
              <a:path extrusionOk="0" h="75087" w="103815">
                <a:moveTo>
                  <a:pt x="93854" y="53196"/>
                </a:moveTo>
                <a:cubicBezTo>
                  <a:pt x="92349" y="48873"/>
                  <a:pt x="92749" y="44117"/>
                  <a:pt x="93550" y="39601"/>
                </a:cubicBezTo>
                <a:cubicBezTo>
                  <a:pt x="94350" y="35101"/>
                  <a:pt x="95519" y="30602"/>
                  <a:pt x="95455" y="26022"/>
                </a:cubicBezTo>
                <a:cubicBezTo>
                  <a:pt x="95359" y="18528"/>
                  <a:pt x="91772" y="11161"/>
                  <a:pt x="85911" y="6502"/>
                </a:cubicBezTo>
                <a:cubicBezTo>
                  <a:pt x="80051" y="1842"/>
                  <a:pt x="72044" y="0"/>
                  <a:pt x="64742" y="1698"/>
                </a:cubicBezTo>
                <a:cubicBezTo>
                  <a:pt x="60146" y="2770"/>
                  <a:pt x="55806" y="5172"/>
                  <a:pt x="51067" y="5365"/>
                </a:cubicBezTo>
                <a:cubicBezTo>
                  <a:pt x="46215" y="5557"/>
                  <a:pt x="41603" y="3411"/>
                  <a:pt x="36831" y="2530"/>
                </a:cubicBezTo>
                <a:cubicBezTo>
                  <a:pt x="25477" y="449"/>
                  <a:pt x="13307" y="6165"/>
                  <a:pt x="6966" y="15805"/>
                </a:cubicBezTo>
                <a:cubicBezTo>
                  <a:pt x="609" y="25429"/>
                  <a:pt x="0" y="38352"/>
                  <a:pt x="4660" y="48921"/>
                </a:cubicBezTo>
                <a:cubicBezTo>
                  <a:pt x="9304" y="59474"/>
                  <a:pt x="18832" y="67576"/>
                  <a:pt x="29737" y="71339"/>
                </a:cubicBezTo>
                <a:cubicBezTo>
                  <a:pt x="40658" y="75086"/>
                  <a:pt x="52796" y="74654"/>
                  <a:pt x="63749" y="71003"/>
                </a:cubicBezTo>
                <a:cubicBezTo>
                  <a:pt x="69113" y="69210"/>
                  <a:pt x="74222" y="66680"/>
                  <a:pt x="79666" y="65142"/>
                </a:cubicBezTo>
                <a:cubicBezTo>
                  <a:pt x="85111" y="63589"/>
                  <a:pt x="91116" y="63109"/>
                  <a:pt x="96288" y="65398"/>
                </a:cubicBezTo>
                <a:lnTo>
                  <a:pt x="103814" y="61427"/>
                </a:lnTo>
                <a:cubicBezTo>
                  <a:pt x="99234" y="61315"/>
                  <a:pt x="95359" y="57520"/>
                  <a:pt x="93854" y="53196"/>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44"/>
          <p:cNvSpPr/>
          <p:nvPr/>
        </p:nvSpPr>
        <p:spPr>
          <a:xfrm>
            <a:off x="3999650" y="3580887"/>
            <a:ext cx="5343525" cy="2247975"/>
          </a:xfrm>
          <a:custGeom>
            <a:rect b="b" l="l" r="r" t="t"/>
            <a:pathLst>
              <a:path extrusionOk="0" h="89919" w="213741">
                <a:moveTo>
                  <a:pt x="213741" y="2505"/>
                </a:moveTo>
                <a:cubicBezTo>
                  <a:pt x="201309" y="-4954"/>
                  <a:pt x="182509" y="6025"/>
                  <a:pt x="172593" y="16602"/>
                </a:cubicBezTo>
                <a:cubicBezTo>
                  <a:pt x="163735" y="26051"/>
                  <a:pt x="157224" y="38030"/>
                  <a:pt x="146685" y="45558"/>
                </a:cubicBezTo>
                <a:cubicBezTo>
                  <a:pt x="122906" y="62543"/>
                  <a:pt x="87638" y="48427"/>
                  <a:pt x="59817" y="57369"/>
                </a:cubicBezTo>
                <a:cubicBezTo>
                  <a:pt x="47809" y="61229"/>
                  <a:pt x="35156" y="65224"/>
                  <a:pt x="25527" y="73371"/>
                </a:cubicBezTo>
                <a:cubicBezTo>
                  <a:pt x="17861" y="79858"/>
                  <a:pt x="9527" y="92549"/>
                  <a:pt x="0" y="89373"/>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4"/>
          <p:cNvSpPr txBox="1"/>
          <p:nvPr>
            <p:ph type="title"/>
          </p:nvPr>
        </p:nvSpPr>
        <p:spPr>
          <a:xfrm>
            <a:off x="750500" y="549600"/>
            <a:ext cx="3496800" cy="3265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4700">
                <a:solidFill>
                  <a:srgbClr val="0B5394"/>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4" name="Google Shape;124;p44"/>
          <p:cNvSpPr/>
          <p:nvPr/>
        </p:nvSpPr>
        <p:spPr>
          <a:xfrm rot="-3137463">
            <a:off x="5675973" y="3173409"/>
            <a:ext cx="4250046" cy="2439523"/>
          </a:xfrm>
          <a:custGeom>
            <a:rect b="b" l="l" r="r" t="t"/>
            <a:pathLst>
              <a:path extrusionOk="0" h="72792" w="144399">
                <a:moveTo>
                  <a:pt x="0" y="0"/>
                </a:moveTo>
                <a:cubicBezTo>
                  <a:pt x="5317" y="11393"/>
                  <a:pt x="14397" y="23943"/>
                  <a:pt x="26670" y="26670"/>
                </a:cubicBezTo>
                <a:cubicBezTo>
                  <a:pt x="46864" y="31158"/>
                  <a:pt x="69527" y="24658"/>
                  <a:pt x="88392" y="33147"/>
                </a:cubicBezTo>
                <a:cubicBezTo>
                  <a:pt x="101184" y="38903"/>
                  <a:pt x="106159" y="55005"/>
                  <a:pt x="116586" y="64389"/>
                </a:cubicBezTo>
                <a:cubicBezTo>
                  <a:pt x="123707" y="70798"/>
                  <a:pt x="135396" y="74902"/>
                  <a:pt x="144399" y="71628"/>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6" name="Shape 126"/>
        <p:cNvGrpSpPr/>
        <p:nvPr/>
      </p:nvGrpSpPr>
      <p:grpSpPr>
        <a:xfrm>
          <a:off x="0" y="0"/>
          <a:ext cx="0" cy="0"/>
          <a:chOff x="0" y="0"/>
          <a:chExt cx="0" cy="0"/>
        </a:xfrm>
      </p:grpSpPr>
      <p:sp>
        <p:nvSpPr>
          <p:cNvPr id="127" name="Google Shape;127;p45"/>
          <p:cNvSpPr txBox="1"/>
          <p:nvPr>
            <p:ph hasCustomPrompt="1" type="title"/>
          </p:nvPr>
        </p:nvSpPr>
        <p:spPr>
          <a:xfrm>
            <a:off x="1285800" y="1344250"/>
            <a:ext cx="65724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8" name="Google Shape;128;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9" name="Google Shape;129;p45"/>
          <p:cNvSpPr txBox="1"/>
          <p:nvPr>
            <p:ph idx="1" type="subTitle"/>
          </p:nvPr>
        </p:nvSpPr>
        <p:spPr>
          <a:xfrm>
            <a:off x="714300" y="3422050"/>
            <a:ext cx="7715400" cy="823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0" name="Google Shape;130;p45"/>
          <p:cNvSpPr/>
          <p:nvPr/>
        </p:nvSpPr>
        <p:spPr>
          <a:xfrm>
            <a:off x="0" y="147081"/>
            <a:ext cx="9143964" cy="926936"/>
          </a:xfrm>
          <a:custGeom>
            <a:rect b="b" l="l" r="r" t="t"/>
            <a:pathLst>
              <a:path extrusionOk="0" h="23406" w="135788">
                <a:moveTo>
                  <a:pt x="1" y="1"/>
                </a:moveTo>
                <a:lnTo>
                  <a:pt x="1" y="21391"/>
                </a:lnTo>
                <a:cubicBezTo>
                  <a:pt x="10874" y="17420"/>
                  <a:pt x="15543" y="15715"/>
                  <a:pt x="20413" y="15715"/>
                </a:cubicBezTo>
                <a:cubicBezTo>
                  <a:pt x="24079" y="15715"/>
                  <a:pt x="27858" y="16681"/>
                  <a:pt x="34481" y="18374"/>
                </a:cubicBezTo>
                <a:cubicBezTo>
                  <a:pt x="45339" y="22136"/>
                  <a:pt x="56747" y="23406"/>
                  <a:pt x="67198" y="23406"/>
                </a:cubicBezTo>
                <a:cubicBezTo>
                  <a:pt x="88901" y="23406"/>
                  <a:pt x="106485" y="17931"/>
                  <a:pt x="106485" y="17931"/>
                </a:cubicBezTo>
                <a:cubicBezTo>
                  <a:pt x="111072" y="16805"/>
                  <a:pt x="115454" y="16225"/>
                  <a:pt x="119597" y="16225"/>
                </a:cubicBezTo>
                <a:cubicBezTo>
                  <a:pt x="125519" y="16225"/>
                  <a:pt x="130951" y="17412"/>
                  <a:pt x="135788" y="19889"/>
                </a:cubicBezTo>
                <a:lnTo>
                  <a:pt x="135788" y="1"/>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5"/>
          <p:cNvSpPr/>
          <p:nvPr/>
        </p:nvSpPr>
        <p:spPr>
          <a:xfrm>
            <a:off x="0" y="147076"/>
            <a:ext cx="9143964" cy="1010412"/>
          </a:xfrm>
          <a:custGeom>
            <a:rect b="b" l="l" r="r" t="t"/>
            <a:pathLst>
              <a:path extrusionOk="0" h="23794" w="135788">
                <a:moveTo>
                  <a:pt x="1" y="1"/>
                </a:moveTo>
                <a:lnTo>
                  <a:pt x="1" y="21391"/>
                </a:lnTo>
                <a:cubicBezTo>
                  <a:pt x="10196" y="17668"/>
                  <a:pt x="19827" y="16155"/>
                  <a:pt x="28942" y="16155"/>
                </a:cubicBezTo>
                <a:cubicBezTo>
                  <a:pt x="36863" y="16155"/>
                  <a:pt x="44395" y="17298"/>
                  <a:pt x="51566" y="19125"/>
                </a:cubicBezTo>
                <a:cubicBezTo>
                  <a:pt x="63844" y="22535"/>
                  <a:pt x="72101" y="23793"/>
                  <a:pt x="78256" y="23793"/>
                </a:cubicBezTo>
                <a:cubicBezTo>
                  <a:pt x="90448" y="23793"/>
                  <a:pt x="94391" y="18856"/>
                  <a:pt x="104996" y="15933"/>
                </a:cubicBezTo>
                <a:cubicBezTo>
                  <a:pt x="108689" y="15184"/>
                  <a:pt x="112134" y="14846"/>
                  <a:pt x="115365" y="14846"/>
                </a:cubicBezTo>
                <a:cubicBezTo>
                  <a:pt x="123303" y="14846"/>
                  <a:pt x="129945" y="16887"/>
                  <a:pt x="135788" y="19889"/>
                </a:cubicBezTo>
                <a:lnTo>
                  <a:pt x="135788" y="1"/>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5"/>
          <p:cNvSpPr/>
          <p:nvPr/>
        </p:nvSpPr>
        <p:spPr>
          <a:xfrm>
            <a:off x="0" y="0"/>
            <a:ext cx="9143964" cy="1010379"/>
          </a:xfrm>
          <a:custGeom>
            <a:rect b="b" l="l" r="r" t="t"/>
            <a:pathLst>
              <a:path extrusionOk="0" h="25513" w="135788">
                <a:moveTo>
                  <a:pt x="1" y="0"/>
                </a:moveTo>
                <a:lnTo>
                  <a:pt x="1" y="21391"/>
                </a:lnTo>
                <a:cubicBezTo>
                  <a:pt x="7309" y="18721"/>
                  <a:pt x="13188" y="17719"/>
                  <a:pt x="18528" y="17719"/>
                </a:cubicBezTo>
                <a:cubicBezTo>
                  <a:pt x="27113" y="17719"/>
                  <a:pt x="34307" y="20309"/>
                  <a:pt x="43815" y="22732"/>
                </a:cubicBezTo>
                <a:cubicBezTo>
                  <a:pt x="51402" y="24739"/>
                  <a:pt x="58823" y="25512"/>
                  <a:pt x="65860" y="25512"/>
                </a:cubicBezTo>
                <a:cubicBezTo>
                  <a:pt x="89474" y="25512"/>
                  <a:pt x="108743" y="16804"/>
                  <a:pt x="115321" y="16804"/>
                </a:cubicBezTo>
                <a:cubicBezTo>
                  <a:pt x="115531" y="16804"/>
                  <a:pt x="115729" y="16812"/>
                  <a:pt x="115913" y="16831"/>
                </a:cubicBezTo>
                <a:cubicBezTo>
                  <a:pt x="116040" y="16829"/>
                  <a:pt x="116171" y="16827"/>
                  <a:pt x="116308" y="16827"/>
                </a:cubicBezTo>
                <a:cubicBezTo>
                  <a:pt x="119514" y="16827"/>
                  <a:pt x="125368" y="17532"/>
                  <a:pt x="135788" y="23603"/>
                </a:cubicBezTo>
                <a:lnTo>
                  <a:pt x="13578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45"/>
          <p:cNvSpPr/>
          <p:nvPr/>
        </p:nvSpPr>
        <p:spPr>
          <a:xfrm>
            <a:off x="-154375" y="4088523"/>
            <a:ext cx="9839325" cy="730525"/>
          </a:xfrm>
          <a:custGeom>
            <a:rect b="b" l="l" r="r" t="t"/>
            <a:pathLst>
              <a:path extrusionOk="0" h="29221" w="393573">
                <a:moveTo>
                  <a:pt x="0" y="21823"/>
                </a:moveTo>
                <a:cubicBezTo>
                  <a:pt x="24315" y="5613"/>
                  <a:pt x="59279" y="12068"/>
                  <a:pt x="87630" y="19156"/>
                </a:cubicBezTo>
                <a:cubicBezTo>
                  <a:pt x="121150" y="27536"/>
                  <a:pt x="156426" y="30884"/>
                  <a:pt x="190881" y="28300"/>
                </a:cubicBezTo>
                <a:cubicBezTo>
                  <a:pt x="233899" y="25074"/>
                  <a:pt x="275049" y="8874"/>
                  <a:pt x="317754" y="2773"/>
                </a:cubicBezTo>
                <a:cubicBezTo>
                  <a:pt x="334100" y="438"/>
                  <a:pt x="351165" y="-1571"/>
                  <a:pt x="367284" y="2011"/>
                </a:cubicBezTo>
                <a:cubicBezTo>
                  <a:pt x="376612" y="4084"/>
                  <a:pt x="385026" y="9168"/>
                  <a:pt x="393573" y="13441"/>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5"/>
          <p:cNvSpPr/>
          <p:nvPr/>
        </p:nvSpPr>
        <p:spPr>
          <a:xfrm>
            <a:off x="-382975" y="3938775"/>
            <a:ext cx="10001250" cy="912900"/>
          </a:xfrm>
          <a:custGeom>
            <a:rect b="b" l="l" r="r" t="t"/>
            <a:pathLst>
              <a:path extrusionOk="0" h="36516" w="400050">
                <a:moveTo>
                  <a:pt x="400050" y="4191"/>
                </a:moveTo>
                <a:cubicBezTo>
                  <a:pt x="385147" y="3127"/>
                  <a:pt x="370995" y="11758"/>
                  <a:pt x="357378" y="17907"/>
                </a:cubicBezTo>
                <a:cubicBezTo>
                  <a:pt x="345135" y="23436"/>
                  <a:pt x="331852" y="26959"/>
                  <a:pt x="318516" y="28575"/>
                </a:cubicBezTo>
                <a:cubicBezTo>
                  <a:pt x="270607" y="34382"/>
                  <a:pt x="221798" y="24206"/>
                  <a:pt x="173736" y="28575"/>
                </a:cubicBezTo>
                <a:cubicBezTo>
                  <a:pt x="158474" y="29962"/>
                  <a:pt x="143659" y="34808"/>
                  <a:pt x="128397" y="36195"/>
                </a:cubicBezTo>
                <a:cubicBezTo>
                  <a:pt x="100151" y="38763"/>
                  <a:pt x="74721" y="17773"/>
                  <a:pt x="48387" y="7239"/>
                </a:cubicBezTo>
                <a:cubicBezTo>
                  <a:pt x="33245" y="1182"/>
                  <a:pt x="16309" y="0"/>
                  <a:pt x="0" y="0"/>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35" name="Shape 135"/>
        <p:cNvGrpSpPr/>
        <p:nvPr/>
      </p:nvGrpSpPr>
      <p:grpSpPr>
        <a:xfrm>
          <a:off x="0" y="0"/>
          <a:ext cx="0" cy="0"/>
          <a:chOff x="0" y="0"/>
          <a:chExt cx="0" cy="0"/>
        </a:xfrm>
      </p:grpSpPr>
      <p:sp>
        <p:nvSpPr>
          <p:cNvPr id="136" name="Google Shape;136;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37" name="Shape 137"/>
        <p:cNvGrpSpPr/>
        <p:nvPr/>
      </p:nvGrpSpPr>
      <p:grpSpPr>
        <a:xfrm>
          <a:off x="0" y="0"/>
          <a:ext cx="0" cy="0"/>
          <a:chOff x="0" y="0"/>
          <a:chExt cx="0" cy="0"/>
        </a:xfrm>
      </p:grpSpPr>
      <p:sp>
        <p:nvSpPr>
          <p:cNvPr id="138" name="Google Shape;138;p47"/>
          <p:cNvSpPr txBox="1"/>
          <p:nvPr>
            <p:ph type="title"/>
          </p:nvPr>
        </p:nvSpPr>
        <p:spPr>
          <a:xfrm>
            <a:off x="714300" y="435300"/>
            <a:ext cx="38577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9" name="Google Shape;139;p47"/>
          <p:cNvSpPr txBox="1"/>
          <p:nvPr>
            <p:ph idx="2" type="title"/>
          </p:nvPr>
        </p:nvSpPr>
        <p:spPr>
          <a:xfrm>
            <a:off x="3405459" y="1568913"/>
            <a:ext cx="23331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40" name="Google Shape;140;p47"/>
          <p:cNvSpPr txBox="1"/>
          <p:nvPr>
            <p:ph idx="1" type="subTitle"/>
          </p:nvPr>
        </p:nvSpPr>
        <p:spPr>
          <a:xfrm>
            <a:off x="3405459" y="1960513"/>
            <a:ext cx="2333100" cy="89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47"/>
          <p:cNvSpPr txBox="1"/>
          <p:nvPr>
            <p:ph idx="3" type="title"/>
          </p:nvPr>
        </p:nvSpPr>
        <p:spPr>
          <a:xfrm>
            <a:off x="714300" y="1568913"/>
            <a:ext cx="23331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42" name="Google Shape;142;p47"/>
          <p:cNvSpPr txBox="1"/>
          <p:nvPr>
            <p:ph idx="4" type="subTitle"/>
          </p:nvPr>
        </p:nvSpPr>
        <p:spPr>
          <a:xfrm>
            <a:off x="714300" y="1960513"/>
            <a:ext cx="2333100" cy="89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47"/>
          <p:cNvSpPr txBox="1"/>
          <p:nvPr>
            <p:ph idx="5" type="title"/>
          </p:nvPr>
        </p:nvSpPr>
        <p:spPr>
          <a:xfrm>
            <a:off x="3405459" y="2865100"/>
            <a:ext cx="23331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44" name="Google Shape;144;p47"/>
          <p:cNvSpPr txBox="1"/>
          <p:nvPr>
            <p:ph idx="6" type="subTitle"/>
          </p:nvPr>
        </p:nvSpPr>
        <p:spPr>
          <a:xfrm>
            <a:off x="3405459" y="3256700"/>
            <a:ext cx="2333100" cy="89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47"/>
          <p:cNvSpPr txBox="1"/>
          <p:nvPr>
            <p:ph idx="7" type="title"/>
          </p:nvPr>
        </p:nvSpPr>
        <p:spPr>
          <a:xfrm>
            <a:off x="714300" y="2865100"/>
            <a:ext cx="23331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46" name="Google Shape;146;p47"/>
          <p:cNvSpPr txBox="1"/>
          <p:nvPr>
            <p:ph idx="8" type="subTitle"/>
          </p:nvPr>
        </p:nvSpPr>
        <p:spPr>
          <a:xfrm>
            <a:off x="714300" y="3256700"/>
            <a:ext cx="2333100" cy="89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47"/>
          <p:cNvSpPr txBox="1"/>
          <p:nvPr>
            <p:ph idx="9" type="title"/>
          </p:nvPr>
        </p:nvSpPr>
        <p:spPr>
          <a:xfrm>
            <a:off x="6096609" y="2855725"/>
            <a:ext cx="23331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48" name="Google Shape;148;p47"/>
          <p:cNvSpPr txBox="1"/>
          <p:nvPr>
            <p:ph idx="13" type="subTitle"/>
          </p:nvPr>
        </p:nvSpPr>
        <p:spPr>
          <a:xfrm>
            <a:off x="6096609" y="3247325"/>
            <a:ext cx="2333100" cy="89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47"/>
          <p:cNvSpPr txBox="1"/>
          <p:nvPr>
            <p:ph idx="14" type="title"/>
          </p:nvPr>
        </p:nvSpPr>
        <p:spPr>
          <a:xfrm>
            <a:off x="6096600" y="1568913"/>
            <a:ext cx="23331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50" name="Google Shape;150;p47"/>
          <p:cNvSpPr txBox="1"/>
          <p:nvPr>
            <p:ph idx="15" type="subTitle"/>
          </p:nvPr>
        </p:nvSpPr>
        <p:spPr>
          <a:xfrm>
            <a:off x="6096600" y="1960513"/>
            <a:ext cx="2333100" cy="89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47"/>
          <p:cNvSpPr/>
          <p:nvPr/>
        </p:nvSpPr>
        <p:spPr>
          <a:xfrm rot="-4351074">
            <a:off x="2227599" y="-2163383"/>
            <a:ext cx="1511425" cy="5667592"/>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47"/>
          <p:cNvSpPr/>
          <p:nvPr/>
        </p:nvSpPr>
        <p:spPr>
          <a:xfrm rot="-4427949">
            <a:off x="1368581" y="-1267455"/>
            <a:ext cx="1359071" cy="4082320"/>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rgbClr val="AFF1F1"/>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47"/>
          <p:cNvSpPr/>
          <p:nvPr/>
        </p:nvSpPr>
        <p:spPr>
          <a:xfrm flipH="1" rot="10800000">
            <a:off x="2999625" y="4011042"/>
            <a:ext cx="6144117" cy="1151134"/>
          </a:xfrm>
          <a:custGeom>
            <a:rect b="b" l="l" r="r" t="t"/>
            <a:pathLst>
              <a:path extrusionOk="0" h="31381" w="114081">
                <a:moveTo>
                  <a:pt x="0" y="0"/>
                </a:moveTo>
                <a:lnTo>
                  <a:pt x="0" y="0"/>
                </a:lnTo>
                <a:cubicBezTo>
                  <a:pt x="8278" y="8629"/>
                  <a:pt x="14775" y="10996"/>
                  <a:pt x="20977" y="10996"/>
                </a:cubicBezTo>
                <a:cubicBezTo>
                  <a:pt x="28514" y="10996"/>
                  <a:pt x="35615" y="7500"/>
                  <a:pt x="44950" y="7500"/>
                </a:cubicBezTo>
                <a:cubicBezTo>
                  <a:pt x="51949" y="7500"/>
                  <a:pt x="60204" y="9466"/>
                  <a:pt x="70840" y="16345"/>
                </a:cubicBezTo>
                <a:cubicBezTo>
                  <a:pt x="73985" y="17746"/>
                  <a:pt x="89664" y="31380"/>
                  <a:pt x="104407" y="31380"/>
                </a:cubicBezTo>
                <a:cubicBezTo>
                  <a:pt x="107731" y="31380"/>
                  <a:pt x="111007" y="30687"/>
                  <a:pt x="114081" y="29005"/>
                </a:cubicBezTo>
                <a:lnTo>
                  <a:pt x="114081" y="1125"/>
                </a:lnTo>
                <a:lnTo>
                  <a:pt x="0"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47"/>
          <p:cNvSpPr/>
          <p:nvPr/>
        </p:nvSpPr>
        <p:spPr>
          <a:xfrm flipH="1" rot="10800000">
            <a:off x="2469949" y="4147143"/>
            <a:ext cx="6673729" cy="1033632"/>
          </a:xfrm>
          <a:custGeom>
            <a:rect b="b" l="l" r="r" t="t"/>
            <a:pathLst>
              <a:path extrusionOk="0" h="28105" w="126235">
                <a:moveTo>
                  <a:pt x="1" y="0"/>
                </a:moveTo>
                <a:lnTo>
                  <a:pt x="1" y="0"/>
                </a:lnTo>
                <a:cubicBezTo>
                  <a:pt x="9175" y="7732"/>
                  <a:pt x="16371" y="9850"/>
                  <a:pt x="23244" y="9850"/>
                </a:cubicBezTo>
                <a:cubicBezTo>
                  <a:pt x="31566" y="9850"/>
                  <a:pt x="39414" y="6745"/>
                  <a:pt x="49722" y="6745"/>
                </a:cubicBezTo>
                <a:cubicBezTo>
                  <a:pt x="57475" y="6745"/>
                  <a:pt x="66621" y="8501"/>
                  <a:pt x="78408" y="14658"/>
                </a:cubicBezTo>
                <a:cubicBezTo>
                  <a:pt x="81873" y="15897"/>
                  <a:pt x="99208" y="28105"/>
                  <a:pt x="115512" y="28105"/>
                </a:cubicBezTo>
                <a:cubicBezTo>
                  <a:pt x="119196" y="28105"/>
                  <a:pt x="122828" y="27481"/>
                  <a:pt x="126235" y="25967"/>
                </a:cubicBezTo>
                <a:lnTo>
                  <a:pt x="126235" y="1041"/>
                </a:lnTo>
                <a:lnTo>
                  <a:pt x="1" y="0"/>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47"/>
          <p:cNvSpPr/>
          <p:nvPr/>
        </p:nvSpPr>
        <p:spPr>
          <a:xfrm flipH="1" rot="10800000">
            <a:off x="3231866" y="4209012"/>
            <a:ext cx="5911954" cy="988838"/>
          </a:xfrm>
          <a:custGeom>
            <a:rect b="b" l="l" r="r" t="t"/>
            <a:pathLst>
              <a:path extrusionOk="0" h="28092" w="118245">
                <a:moveTo>
                  <a:pt x="0" y="0"/>
                </a:moveTo>
                <a:lnTo>
                  <a:pt x="0" y="0"/>
                </a:lnTo>
                <a:cubicBezTo>
                  <a:pt x="9467" y="8550"/>
                  <a:pt x="16993" y="10718"/>
                  <a:pt x="24347" y="10718"/>
                </a:cubicBezTo>
                <a:cubicBezTo>
                  <a:pt x="31917" y="10718"/>
                  <a:pt x="39306" y="8421"/>
                  <a:pt x="48444" y="8421"/>
                </a:cubicBezTo>
                <a:cubicBezTo>
                  <a:pt x="55492" y="8421"/>
                  <a:pt x="63581" y="9788"/>
                  <a:pt x="73597" y="14629"/>
                </a:cubicBezTo>
                <a:cubicBezTo>
                  <a:pt x="76835" y="15869"/>
                  <a:pt x="93042" y="28092"/>
                  <a:pt x="108267" y="28092"/>
                </a:cubicBezTo>
                <a:cubicBezTo>
                  <a:pt x="111696" y="28092"/>
                  <a:pt x="115075" y="27472"/>
                  <a:pt x="118245" y="25967"/>
                </a:cubicBezTo>
                <a:lnTo>
                  <a:pt x="118245" y="1041"/>
                </a:lnTo>
                <a:lnTo>
                  <a:pt x="0" y="0"/>
                </a:lnTo>
                <a:close/>
              </a:path>
            </a:pathLst>
          </a:custGeom>
          <a:solidFill>
            <a:srgbClr val="D4F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
    <p:spTree>
      <p:nvGrpSpPr>
        <p:cNvPr id="156" name="Shape 156"/>
        <p:cNvGrpSpPr/>
        <p:nvPr/>
      </p:nvGrpSpPr>
      <p:grpSpPr>
        <a:xfrm>
          <a:off x="0" y="0"/>
          <a:ext cx="0" cy="0"/>
          <a:chOff x="0" y="0"/>
          <a:chExt cx="0" cy="0"/>
        </a:xfrm>
      </p:grpSpPr>
      <p:sp>
        <p:nvSpPr>
          <p:cNvPr id="157" name="Google Shape;157;p48"/>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8" name="Google Shape;158;p48"/>
          <p:cNvSpPr txBox="1"/>
          <p:nvPr>
            <p:ph idx="2" type="title"/>
          </p:nvPr>
        </p:nvSpPr>
        <p:spPr>
          <a:xfrm>
            <a:off x="3626250" y="1870950"/>
            <a:ext cx="1891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59" name="Google Shape;159;p48"/>
          <p:cNvSpPr txBox="1"/>
          <p:nvPr>
            <p:ph idx="1" type="subTitle"/>
          </p:nvPr>
        </p:nvSpPr>
        <p:spPr>
          <a:xfrm>
            <a:off x="3626250" y="2272075"/>
            <a:ext cx="1891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0" name="Google Shape;160;p48"/>
          <p:cNvSpPr txBox="1"/>
          <p:nvPr>
            <p:ph idx="3" type="title"/>
          </p:nvPr>
        </p:nvSpPr>
        <p:spPr>
          <a:xfrm>
            <a:off x="1019100" y="1870950"/>
            <a:ext cx="1891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61" name="Google Shape;161;p48"/>
          <p:cNvSpPr txBox="1"/>
          <p:nvPr>
            <p:ph idx="4" type="subTitle"/>
          </p:nvPr>
        </p:nvSpPr>
        <p:spPr>
          <a:xfrm>
            <a:off x="1019100" y="2272075"/>
            <a:ext cx="1891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2" name="Google Shape;162;p48"/>
          <p:cNvSpPr txBox="1"/>
          <p:nvPr>
            <p:ph idx="5" type="title"/>
          </p:nvPr>
        </p:nvSpPr>
        <p:spPr>
          <a:xfrm>
            <a:off x="6233400" y="1870950"/>
            <a:ext cx="1891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63" name="Google Shape;163;p48"/>
          <p:cNvSpPr txBox="1"/>
          <p:nvPr>
            <p:ph idx="6" type="subTitle"/>
          </p:nvPr>
        </p:nvSpPr>
        <p:spPr>
          <a:xfrm>
            <a:off x="6233400" y="2272075"/>
            <a:ext cx="1891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4" name="Google Shape;164;p48"/>
          <p:cNvSpPr txBox="1"/>
          <p:nvPr>
            <p:ph idx="7" type="title"/>
          </p:nvPr>
        </p:nvSpPr>
        <p:spPr>
          <a:xfrm>
            <a:off x="1019100" y="3627450"/>
            <a:ext cx="1891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65" name="Google Shape;165;p48"/>
          <p:cNvSpPr txBox="1"/>
          <p:nvPr>
            <p:ph idx="8" type="subTitle"/>
          </p:nvPr>
        </p:nvSpPr>
        <p:spPr>
          <a:xfrm>
            <a:off x="1019100" y="4028575"/>
            <a:ext cx="1891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6" name="Google Shape;166;p48"/>
          <p:cNvSpPr txBox="1"/>
          <p:nvPr>
            <p:ph idx="9" type="title"/>
          </p:nvPr>
        </p:nvSpPr>
        <p:spPr>
          <a:xfrm>
            <a:off x="6233400" y="3627450"/>
            <a:ext cx="1891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67" name="Google Shape;167;p48"/>
          <p:cNvSpPr txBox="1"/>
          <p:nvPr>
            <p:ph idx="13" type="subTitle"/>
          </p:nvPr>
        </p:nvSpPr>
        <p:spPr>
          <a:xfrm>
            <a:off x="6233400" y="4028575"/>
            <a:ext cx="1891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8" name="Google Shape;168;p48"/>
          <p:cNvSpPr txBox="1"/>
          <p:nvPr>
            <p:ph idx="14" type="title"/>
          </p:nvPr>
        </p:nvSpPr>
        <p:spPr>
          <a:xfrm>
            <a:off x="3626250" y="3627450"/>
            <a:ext cx="1891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69" name="Google Shape;169;p48"/>
          <p:cNvSpPr txBox="1"/>
          <p:nvPr>
            <p:ph idx="15" type="subTitle"/>
          </p:nvPr>
        </p:nvSpPr>
        <p:spPr>
          <a:xfrm>
            <a:off x="3626250" y="4028575"/>
            <a:ext cx="1891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0" name="Google Shape;170;p48"/>
          <p:cNvSpPr/>
          <p:nvPr/>
        </p:nvSpPr>
        <p:spPr>
          <a:xfrm>
            <a:off x="-144750" y="-51435"/>
            <a:ext cx="9915525" cy="642425"/>
          </a:xfrm>
          <a:custGeom>
            <a:rect b="b" l="l" r="r" t="t"/>
            <a:pathLst>
              <a:path extrusionOk="0" h="25697" w="396621">
                <a:moveTo>
                  <a:pt x="0" y="15704"/>
                </a:moveTo>
                <a:cubicBezTo>
                  <a:pt x="25650" y="7154"/>
                  <a:pt x="54012" y="-5059"/>
                  <a:pt x="80010" y="2369"/>
                </a:cubicBezTo>
                <a:cubicBezTo>
                  <a:pt x="105193" y="9564"/>
                  <a:pt x="128891" y="24737"/>
                  <a:pt x="155067" y="25610"/>
                </a:cubicBezTo>
                <a:cubicBezTo>
                  <a:pt x="196552" y="26993"/>
                  <a:pt x="236658" y="-1596"/>
                  <a:pt x="277749" y="4274"/>
                </a:cubicBezTo>
                <a:cubicBezTo>
                  <a:pt x="291790" y="6280"/>
                  <a:pt x="304991" y="12195"/>
                  <a:pt x="318516" y="16466"/>
                </a:cubicBezTo>
                <a:cubicBezTo>
                  <a:pt x="335257" y="21752"/>
                  <a:pt x="353674" y="21691"/>
                  <a:pt x="371094" y="19514"/>
                </a:cubicBezTo>
                <a:cubicBezTo>
                  <a:pt x="379775" y="18429"/>
                  <a:pt x="390435" y="19604"/>
                  <a:pt x="396621" y="13418"/>
                </a:cubicBezTo>
              </a:path>
            </a:pathLst>
          </a:custGeom>
          <a:noFill/>
          <a:ln cap="flat" cmpd="sng" w="19050">
            <a:solidFill>
              <a:srgbClr val="99D9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8"/>
          <p:cNvSpPr/>
          <p:nvPr/>
        </p:nvSpPr>
        <p:spPr>
          <a:xfrm flipH="1" rot="-7037005">
            <a:off x="3853533" y="-4365727"/>
            <a:ext cx="1627845" cy="9000763"/>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3"/>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172" name="Shape 172"/>
        <p:cNvGrpSpPr/>
        <p:nvPr/>
      </p:nvGrpSpPr>
      <p:grpSpPr>
        <a:xfrm>
          <a:off x="0" y="0"/>
          <a:ext cx="0" cy="0"/>
          <a:chOff x="0" y="0"/>
          <a:chExt cx="0" cy="0"/>
        </a:xfrm>
      </p:grpSpPr>
      <p:sp>
        <p:nvSpPr>
          <p:cNvPr id="173" name="Google Shape;173;p49"/>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 name="Google Shape;174;p49"/>
          <p:cNvSpPr txBox="1"/>
          <p:nvPr>
            <p:ph idx="2" type="title"/>
          </p:nvPr>
        </p:nvSpPr>
        <p:spPr>
          <a:xfrm>
            <a:off x="5992938" y="2322575"/>
            <a:ext cx="2026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75" name="Google Shape;175;p49"/>
          <p:cNvSpPr txBox="1"/>
          <p:nvPr>
            <p:ph idx="1" type="subTitle"/>
          </p:nvPr>
        </p:nvSpPr>
        <p:spPr>
          <a:xfrm>
            <a:off x="6001663" y="2695325"/>
            <a:ext cx="2026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49"/>
          <p:cNvSpPr txBox="1"/>
          <p:nvPr>
            <p:ph idx="3" type="title"/>
          </p:nvPr>
        </p:nvSpPr>
        <p:spPr>
          <a:xfrm>
            <a:off x="3558732" y="2322575"/>
            <a:ext cx="2026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77" name="Google Shape;177;p49"/>
          <p:cNvSpPr txBox="1"/>
          <p:nvPr>
            <p:ph idx="4" type="subTitle"/>
          </p:nvPr>
        </p:nvSpPr>
        <p:spPr>
          <a:xfrm>
            <a:off x="3558770" y="2695325"/>
            <a:ext cx="2026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49"/>
          <p:cNvSpPr txBox="1"/>
          <p:nvPr>
            <p:ph idx="5" type="title"/>
          </p:nvPr>
        </p:nvSpPr>
        <p:spPr>
          <a:xfrm>
            <a:off x="1115838" y="2322575"/>
            <a:ext cx="2026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79" name="Google Shape;179;p49"/>
          <p:cNvSpPr txBox="1"/>
          <p:nvPr>
            <p:ph idx="6" type="subTitle"/>
          </p:nvPr>
        </p:nvSpPr>
        <p:spPr>
          <a:xfrm>
            <a:off x="1115838" y="2695325"/>
            <a:ext cx="2026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49"/>
          <p:cNvSpPr/>
          <p:nvPr/>
        </p:nvSpPr>
        <p:spPr>
          <a:xfrm flipH="1" rot="10800000">
            <a:off x="0" y="2643048"/>
            <a:ext cx="4607367" cy="2500452"/>
          </a:xfrm>
          <a:custGeom>
            <a:rect b="b" l="l" r="r" t="t"/>
            <a:pathLst>
              <a:path extrusionOk="0" h="33006" w="75063">
                <a:moveTo>
                  <a:pt x="75063" y="1"/>
                </a:moveTo>
                <a:lnTo>
                  <a:pt x="1" y="1074"/>
                </a:lnTo>
                <a:lnTo>
                  <a:pt x="1" y="33005"/>
                </a:lnTo>
                <a:cubicBezTo>
                  <a:pt x="430" y="23457"/>
                  <a:pt x="9764" y="10153"/>
                  <a:pt x="18133" y="10153"/>
                </a:cubicBezTo>
                <a:cubicBezTo>
                  <a:pt x="28647" y="9375"/>
                  <a:pt x="32952" y="4936"/>
                  <a:pt x="35902" y="2656"/>
                </a:cubicBezTo>
                <a:cubicBezTo>
                  <a:pt x="36786" y="1745"/>
                  <a:pt x="38763" y="1340"/>
                  <a:pt x="41217" y="1340"/>
                </a:cubicBezTo>
                <a:cubicBezTo>
                  <a:pt x="43640" y="1340"/>
                  <a:pt x="46528" y="1735"/>
                  <a:pt x="49286" y="2428"/>
                </a:cubicBezTo>
                <a:cubicBezTo>
                  <a:pt x="51962" y="2773"/>
                  <a:pt x="54612" y="2930"/>
                  <a:pt x="57175" y="2930"/>
                </a:cubicBezTo>
                <a:cubicBezTo>
                  <a:pt x="64197" y="2930"/>
                  <a:pt x="70573" y="1750"/>
                  <a:pt x="75063" y="1"/>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49"/>
          <p:cNvSpPr/>
          <p:nvPr/>
        </p:nvSpPr>
        <p:spPr>
          <a:xfrm flipH="1" rot="10800000">
            <a:off x="0" y="2969184"/>
            <a:ext cx="4808202" cy="2174316"/>
          </a:xfrm>
          <a:custGeom>
            <a:rect b="b" l="l" r="r" t="t"/>
            <a:pathLst>
              <a:path extrusionOk="0" h="28701" w="78335">
                <a:moveTo>
                  <a:pt x="1" y="1"/>
                </a:moveTo>
                <a:lnTo>
                  <a:pt x="1" y="28701"/>
                </a:lnTo>
                <a:cubicBezTo>
                  <a:pt x="430" y="19152"/>
                  <a:pt x="6881" y="12634"/>
                  <a:pt x="15249" y="12634"/>
                </a:cubicBezTo>
                <a:cubicBezTo>
                  <a:pt x="25777" y="11856"/>
                  <a:pt x="28741" y="6948"/>
                  <a:pt x="31678" y="4668"/>
                </a:cubicBezTo>
                <a:cubicBezTo>
                  <a:pt x="33123" y="3190"/>
                  <a:pt x="40253" y="988"/>
                  <a:pt x="45836" y="988"/>
                </a:cubicBezTo>
                <a:cubicBezTo>
                  <a:pt x="47092" y="988"/>
                  <a:pt x="48269" y="1099"/>
                  <a:pt x="49286" y="1355"/>
                </a:cubicBezTo>
                <a:cubicBezTo>
                  <a:pt x="53173" y="1856"/>
                  <a:pt x="57500" y="2123"/>
                  <a:pt x="61697" y="2123"/>
                </a:cubicBezTo>
                <a:cubicBezTo>
                  <a:pt x="68302" y="2123"/>
                  <a:pt x="74587" y="1461"/>
                  <a:pt x="78335" y="1"/>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49"/>
          <p:cNvSpPr/>
          <p:nvPr/>
        </p:nvSpPr>
        <p:spPr>
          <a:xfrm flipH="1" rot="10800000">
            <a:off x="0" y="3088048"/>
            <a:ext cx="4418869" cy="2055452"/>
          </a:xfrm>
          <a:custGeom>
            <a:rect b="b" l="l" r="r" t="t"/>
            <a:pathLst>
              <a:path extrusionOk="0" h="27132" w="71992">
                <a:moveTo>
                  <a:pt x="1" y="1"/>
                </a:moveTo>
                <a:lnTo>
                  <a:pt x="1" y="27131"/>
                </a:lnTo>
                <a:cubicBezTo>
                  <a:pt x="430" y="17583"/>
                  <a:pt x="2696" y="14619"/>
                  <a:pt x="8463" y="13573"/>
                </a:cubicBezTo>
                <a:cubicBezTo>
                  <a:pt x="16671" y="12473"/>
                  <a:pt x="22558" y="10998"/>
                  <a:pt x="27789" y="6371"/>
                </a:cubicBezTo>
                <a:cubicBezTo>
                  <a:pt x="31411" y="3053"/>
                  <a:pt x="36129" y="767"/>
                  <a:pt x="40738" y="767"/>
                </a:cubicBezTo>
                <a:cubicBezTo>
                  <a:pt x="41810" y="767"/>
                  <a:pt x="42877" y="891"/>
                  <a:pt x="43922" y="1154"/>
                </a:cubicBezTo>
                <a:cubicBezTo>
                  <a:pt x="48089" y="1690"/>
                  <a:pt x="52586" y="1993"/>
                  <a:pt x="56858" y="1993"/>
                </a:cubicBezTo>
                <a:cubicBezTo>
                  <a:pt x="62857" y="1993"/>
                  <a:pt x="68412" y="1395"/>
                  <a:pt x="7199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49"/>
          <p:cNvSpPr/>
          <p:nvPr/>
        </p:nvSpPr>
        <p:spPr>
          <a:xfrm rot="10800000">
            <a:off x="3411627" y="4624656"/>
            <a:ext cx="6425723" cy="640944"/>
          </a:xfrm>
          <a:custGeom>
            <a:rect b="b" l="l" r="r" t="t"/>
            <a:pathLst>
              <a:path extrusionOk="0" h="31527" w="251841">
                <a:moveTo>
                  <a:pt x="251841" y="1271"/>
                </a:moveTo>
                <a:cubicBezTo>
                  <a:pt x="251841" y="13315"/>
                  <a:pt x="228325" y="13495"/>
                  <a:pt x="216789" y="10034"/>
                </a:cubicBezTo>
                <a:cubicBezTo>
                  <a:pt x="202830" y="5846"/>
                  <a:pt x="188469" y="-2024"/>
                  <a:pt x="174117" y="509"/>
                </a:cubicBezTo>
                <a:cubicBezTo>
                  <a:pt x="158069" y="3341"/>
                  <a:pt x="143023" y="10883"/>
                  <a:pt x="128778" y="18797"/>
                </a:cubicBezTo>
                <a:cubicBezTo>
                  <a:pt x="121521" y="22829"/>
                  <a:pt x="115279" y="29815"/>
                  <a:pt x="107061" y="30989"/>
                </a:cubicBezTo>
                <a:cubicBezTo>
                  <a:pt x="84765" y="34174"/>
                  <a:pt x="63170" y="20849"/>
                  <a:pt x="41148" y="16130"/>
                </a:cubicBezTo>
                <a:cubicBezTo>
                  <a:pt x="35424" y="14903"/>
                  <a:pt x="29431" y="14261"/>
                  <a:pt x="23622" y="14987"/>
                </a:cubicBezTo>
                <a:cubicBezTo>
                  <a:pt x="15520" y="16000"/>
                  <a:pt x="8165" y="21464"/>
                  <a:pt x="0" y="21464"/>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49"/>
          <p:cNvSpPr/>
          <p:nvPr/>
        </p:nvSpPr>
        <p:spPr>
          <a:xfrm rot="10800000">
            <a:off x="4269175" y="4672263"/>
            <a:ext cx="5486400" cy="532988"/>
          </a:xfrm>
          <a:custGeom>
            <a:rect b="b" l="l" r="r" t="t"/>
            <a:pathLst>
              <a:path extrusionOk="0" h="26530" w="219456">
                <a:moveTo>
                  <a:pt x="219456" y="0"/>
                </a:moveTo>
                <a:cubicBezTo>
                  <a:pt x="212549" y="4605"/>
                  <a:pt x="205957" y="11018"/>
                  <a:pt x="197739" y="12192"/>
                </a:cubicBezTo>
                <a:cubicBezTo>
                  <a:pt x="178765" y="14903"/>
                  <a:pt x="160020" y="931"/>
                  <a:pt x="140970" y="3048"/>
                </a:cubicBezTo>
                <a:cubicBezTo>
                  <a:pt x="129398" y="4334"/>
                  <a:pt x="120001" y="13190"/>
                  <a:pt x="109728" y="18669"/>
                </a:cubicBezTo>
                <a:cubicBezTo>
                  <a:pt x="99506" y="24121"/>
                  <a:pt x="87364" y="27251"/>
                  <a:pt x="75819" y="26289"/>
                </a:cubicBezTo>
                <a:cubicBezTo>
                  <a:pt x="63480" y="25261"/>
                  <a:pt x="51077" y="23453"/>
                  <a:pt x="39243" y="19812"/>
                </a:cubicBezTo>
                <a:cubicBezTo>
                  <a:pt x="26656" y="15939"/>
                  <a:pt x="12494" y="11075"/>
                  <a:pt x="0" y="15240"/>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9"/>
          <p:cNvSpPr/>
          <p:nvPr/>
        </p:nvSpPr>
        <p:spPr>
          <a:xfrm flipH="1">
            <a:off x="4536635" y="-2"/>
            <a:ext cx="4607367" cy="2500452"/>
          </a:xfrm>
          <a:custGeom>
            <a:rect b="b" l="l" r="r" t="t"/>
            <a:pathLst>
              <a:path extrusionOk="0" h="33006" w="75063">
                <a:moveTo>
                  <a:pt x="75063" y="1"/>
                </a:moveTo>
                <a:lnTo>
                  <a:pt x="1" y="1074"/>
                </a:lnTo>
                <a:lnTo>
                  <a:pt x="1" y="33005"/>
                </a:lnTo>
                <a:cubicBezTo>
                  <a:pt x="430" y="23457"/>
                  <a:pt x="9764" y="10153"/>
                  <a:pt x="18133" y="10153"/>
                </a:cubicBezTo>
                <a:cubicBezTo>
                  <a:pt x="28647" y="9375"/>
                  <a:pt x="32952" y="4936"/>
                  <a:pt x="35902" y="2656"/>
                </a:cubicBezTo>
                <a:cubicBezTo>
                  <a:pt x="36786" y="1745"/>
                  <a:pt x="38763" y="1340"/>
                  <a:pt x="41217" y="1340"/>
                </a:cubicBezTo>
                <a:cubicBezTo>
                  <a:pt x="43640" y="1340"/>
                  <a:pt x="46528" y="1735"/>
                  <a:pt x="49286" y="2428"/>
                </a:cubicBezTo>
                <a:cubicBezTo>
                  <a:pt x="51962" y="2773"/>
                  <a:pt x="54612" y="2930"/>
                  <a:pt x="57175" y="2930"/>
                </a:cubicBezTo>
                <a:cubicBezTo>
                  <a:pt x="64197" y="2930"/>
                  <a:pt x="70573" y="1750"/>
                  <a:pt x="75063" y="1"/>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49"/>
          <p:cNvSpPr/>
          <p:nvPr/>
        </p:nvSpPr>
        <p:spPr>
          <a:xfrm flipH="1">
            <a:off x="4335800" y="-2"/>
            <a:ext cx="4808202" cy="2174316"/>
          </a:xfrm>
          <a:custGeom>
            <a:rect b="b" l="l" r="r" t="t"/>
            <a:pathLst>
              <a:path extrusionOk="0" h="28701" w="78335">
                <a:moveTo>
                  <a:pt x="1" y="1"/>
                </a:moveTo>
                <a:lnTo>
                  <a:pt x="1" y="28701"/>
                </a:lnTo>
                <a:cubicBezTo>
                  <a:pt x="430" y="19152"/>
                  <a:pt x="6881" y="12634"/>
                  <a:pt x="15249" y="12634"/>
                </a:cubicBezTo>
                <a:cubicBezTo>
                  <a:pt x="25777" y="11856"/>
                  <a:pt x="28741" y="6948"/>
                  <a:pt x="31678" y="4668"/>
                </a:cubicBezTo>
                <a:cubicBezTo>
                  <a:pt x="33123" y="3190"/>
                  <a:pt x="40253" y="988"/>
                  <a:pt x="45836" y="988"/>
                </a:cubicBezTo>
                <a:cubicBezTo>
                  <a:pt x="47092" y="988"/>
                  <a:pt x="48269" y="1099"/>
                  <a:pt x="49286" y="1355"/>
                </a:cubicBezTo>
                <a:cubicBezTo>
                  <a:pt x="53173" y="1856"/>
                  <a:pt x="57500" y="2123"/>
                  <a:pt x="61697" y="2123"/>
                </a:cubicBezTo>
                <a:cubicBezTo>
                  <a:pt x="68302" y="2123"/>
                  <a:pt x="74587" y="1461"/>
                  <a:pt x="78335" y="1"/>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49"/>
          <p:cNvSpPr/>
          <p:nvPr/>
        </p:nvSpPr>
        <p:spPr>
          <a:xfrm flipH="1">
            <a:off x="4725133" y="-2"/>
            <a:ext cx="4418869" cy="2055452"/>
          </a:xfrm>
          <a:custGeom>
            <a:rect b="b" l="l" r="r" t="t"/>
            <a:pathLst>
              <a:path extrusionOk="0" h="27132" w="71992">
                <a:moveTo>
                  <a:pt x="1" y="1"/>
                </a:moveTo>
                <a:lnTo>
                  <a:pt x="1" y="27131"/>
                </a:lnTo>
                <a:cubicBezTo>
                  <a:pt x="430" y="17583"/>
                  <a:pt x="2696" y="14619"/>
                  <a:pt x="8463" y="13573"/>
                </a:cubicBezTo>
                <a:cubicBezTo>
                  <a:pt x="16671" y="12473"/>
                  <a:pt x="22558" y="10998"/>
                  <a:pt x="27789" y="6371"/>
                </a:cubicBezTo>
                <a:cubicBezTo>
                  <a:pt x="31411" y="3053"/>
                  <a:pt x="36129" y="767"/>
                  <a:pt x="40738" y="767"/>
                </a:cubicBezTo>
                <a:cubicBezTo>
                  <a:pt x="41810" y="767"/>
                  <a:pt x="42877" y="891"/>
                  <a:pt x="43922" y="1154"/>
                </a:cubicBezTo>
                <a:cubicBezTo>
                  <a:pt x="48089" y="1690"/>
                  <a:pt x="52586" y="1993"/>
                  <a:pt x="56858" y="1993"/>
                </a:cubicBezTo>
                <a:cubicBezTo>
                  <a:pt x="62857" y="1993"/>
                  <a:pt x="68412" y="1395"/>
                  <a:pt x="7199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49"/>
          <p:cNvSpPr/>
          <p:nvPr/>
        </p:nvSpPr>
        <p:spPr>
          <a:xfrm>
            <a:off x="-563950" y="-238567"/>
            <a:ext cx="6296025" cy="788175"/>
          </a:xfrm>
          <a:custGeom>
            <a:rect b="b" l="l" r="r" t="t"/>
            <a:pathLst>
              <a:path extrusionOk="0" h="31527" w="251841">
                <a:moveTo>
                  <a:pt x="251841" y="1271"/>
                </a:moveTo>
                <a:cubicBezTo>
                  <a:pt x="251841" y="13315"/>
                  <a:pt x="228325" y="13495"/>
                  <a:pt x="216789" y="10034"/>
                </a:cubicBezTo>
                <a:cubicBezTo>
                  <a:pt x="202830" y="5846"/>
                  <a:pt x="188469" y="-2024"/>
                  <a:pt x="174117" y="509"/>
                </a:cubicBezTo>
                <a:cubicBezTo>
                  <a:pt x="158069" y="3341"/>
                  <a:pt x="143023" y="10883"/>
                  <a:pt x="128778" y="18797"/>
                </a:cubicBezTo>
                <a:cubicBezTo>
                  <a:pt x="121521" y="22829"/>
                  <a:pt x="115279" y="29815"/>
                  <a:pt x="107061" y="30989"/>
                </a:cubicBezTo>
                <a:cubicBezTo>
                  <a:pt x="84765" y="34174"/>
                  <a:pt x="63170" y="20849"/>
                  <a:pt x="41148" y="16130"/>
                </a:cubicBezTo>
                <a:cubicBezTo>
                  <a:pt x="35424" y="14903"/>
                  <a:pt x="29431" y="14261"/>
                  <a:pt x="23622" y="14987"/>
                </a:cubicBezTo>
                <a:cubicBezTo>
                  <a:pt x="15520" y="16000"/>
                  <a:pt x="8165" y="21464"/>
                  <a:pt x="0" y="21464"/>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9"/>
          <p:cNvSpPr/>
          <p:nvPr/>
        </p:nvSpPr>
        <p:spPr>
          <a:xfrm>
            <a:off x="-611575" y="-178225"/>
            <a:ext cx="5486400" cy="663250"/>
          </a:xfrm>
          <a:custGeom>
            <a:rect b="b" l="l" r="r" t="t"/>
            <a:pathLst>
              <a:path extrusionOk="0" h="26530" w="219456">
                <a:moveTo>
                  <a:pt x="219456" y="0"/>
                </a:moveTo>
                <a:cubicBezTo>
                  <a:pt x="212549" y="4605"/>
                  <a:pt x="205957" y="11018"/>
                  <a:pt x="197739" y="12192"/>
                </a:cubicBezTo>
                <a:cubicBezTo>
                  <a:pt x="178765" y="14903"/>
                  <a:pt x="160020" y="931"/>
                  <a:pt x="140970" y="3048"/>
                </a:cubicBezTo>
                <a:cubicBezTo>
                  <a:pt x="129398" y="4334"/>
                  <a:pt x="120001" y="13190"/>
                  <a:pt x="109728" y="18669"/>
                </a:cubicBezTo>
                <a:cubicBezTo>
                  <a:pt x="99506" y="24121"/>
                  <a:pt x="87364" y="27251"/>
                  <a:pt x="75819" y="26289"/>
                </a:cubicBezTo>
                <a:cubicBezTo>
                  <a:pt x="63480" y="25261"/>
                  <a:pt x="51077" y="23453"/>
                  <a:pt x="39243" y="19812"/>
                </a:cubicBezTo>
                <a:cubicBezTo>
                  <a:pt x="26656" y="15939"/>
                  <a:pt x="12494" y="11075"/>
                  <a:pt x="0" y="15240"/>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_3">
    <p:spTree>
      <p:nvGrpSpPr>
        <p:cNvPr id="190" name="Shape 190"/>
        <p:cNvGrpSpPr/>
        <p:nvPr/>
      </p:nvGrpSpPr>
      <p:grpSpPr>
        <a:xfrm>
          <a:off x="0" y="0"/>
          <a:ext cx="0" cy="0"/>
          <a:chOff x="0" y="0"/>
          <a:chExt cx="0" cy="0"/>
        </a:xfrm>
      </p:grpSpPr>
      <p:sp>
        <p:nvSpPr>
          <p:cNvPr id="191" name="Google Shape;191;p50"/>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2" name="Google Shape;192;p50"/>
          <p:cNvSpPr txBox="1"/>
          <p:nvPr>
            <p:ph idx="2" type="title"/>
          </p:nvPr>
        </p:nvSpPr>
        <p:spPr>
          <a:xfrm>
            <a:off x="6017838" y="1174063"/>
            <a:ext cx="2026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93" name="Google Shape;193;p50"/>
          <p:cNvSpPr txBox="1"/>
          <p:nvPr>
            <p:ph idx="1" type="subTitle"/>
          </p:nvPr>
        </p:nvSpPr>
        <p:spPr>
          <a:xfrm>
            <a:off x="6017838" y="3161925"/>
            <a:ext cx="2026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50"/>
          <p:cNvSpPr txBox="1"/>
          <p:nvPr>
            <p:ph idx="3" type="title"/>
          </p:nvPr>
        </p:nvSpPr>
        <p:spPr>
          <a:xfrm>
            <a:off x="3579270" y="1174063"/>
            <a:ext cx="2026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95" name="Google Shape;195;p50"/>
          <p:cNvSpPr txBox="1"/>
          <p:nvPr>
            <p:ph idx="4" type="subTitle"/>
          </p:nvPr>
        </p:nvSpPr>
        <p:spPr>
          <a:xfrm>
            <a:off x="3579270" y="3161925"/>
            <a:ext cx="2026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50"/>
          <p:cNvSpPr txBox="1"/>
          <p:nvPr>
            <p:ph idx="5" type="title"/>
          </p:nvPr>
        </p:nvSpPr>
        <p:spPr>
          <a:xfrm>
            <a:off x="1136375" y="1174063"/>
            <a:ext cx="20265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97" name="Google Shape;197;p50"/>
          <p:cNvSpPr txBox="1"/>
          <p:nvPr>
            <p:ph idx="6" type="subTitle"/>
          </p:nvPr>
        </p:nvSpPr>
        <p:spPr>
          <a:xfrm>
            <a:off x="1136375" y="3161925"/>
            <a:ext cx="2026500" cy="89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50"/>
          <p:cNvSpPr txBox="1"/>
          <p:nvPr>
            <p:ph idx="7" type="title"/>
          </p:nvPr>
        </p:nvSpPr>
        <p:spPr>
          <a:xfrm>
            <a:off x="1240175" y="2026382"/>
            <a:ext cx="1818900" cy="750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4"/>
              </a:buClr>
              <a:buSzPts val="2400"/>
              <a:buNone/>
              <a:defRPr sz="25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p:txBody>
      </p:sp>
      <p:sp>
        <p:nvSpPr>
          <p:cNvPr id="199" name="Google Shape;199;p50"/>
          <p:cNvSpPr txBox="1"/>
          <p:nvPr>
            <p:ph idx="8" type="title"/>
          </p:nvPr>
        </p:nvSpPr>
        <p:spPr>
          <a:xfrm>
            <a:off x="3683070" y="2038398"/>
            <a:ext cx="1818900" cy="750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4"/>
              </a:buClr>
              <a:buSzPts val="2400"/>
              <a:buNone/>
              <a:defRPr sz="25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p:txBody>
      </p:sp>
      <p:sp>
        <p:nvSpPr>
          <p:cNvPr id="200" name="Google Shape;200;p50"/>
          <p:cNvSpPr txBox="1"/>
          <p:nvPr>
            <p:ph idx="9" type="title"/>
          </p:nvPr>
        </p:nvSpPr>
        <p:spPr>
          <a:xfrm>
            <a:off x="6121638" y="2038398"/>
            <a:ext cx="1818900" cy="750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4"/>
              </a:buClr>
              <a:buSzPts val="2400"/>
              <a:buNone/>
              <a:defRPr sz="25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p:txBody>
      </p:sp>
      <p:sp>
        <p:nvSpPr>
          <p:cNvPr id="201" name="Google Shape;201;p50"/>
          <p:cNvSpPr/>
          <p:nvPr/>
        </p:nvSpPr>
        <p:spPr>
          <a:xfrm flipH="1" rot="4351074">
            <a:off x="5591369" y="-2163383"/>
            <a:ext cx="1511425" cy="5667592"/>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50"/>
          <p:cNvSpPr/>
          <p:nvPr/>
        </p:nvSpPr>
        <p:spPr>
          <a:xfrm flipH="1" rot="4427949">
            <a:off x="6602741" y="-1267455"/>
            <a:ext cx="1359071" cy="4082320"/>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rgbClr val="AFF1F1"/>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3" name="Google Shape;203;p50"/>
          <p:cNvGrpSpPr/>
          <p:nvPr/>
        </p:nvGrpSpPr>
        <p:grpSpPr>
          <a:xfrm>
            <a:off x="-3" y="3918341"/>
            <a:ext cx="5417960" cy="1282081"/>
            <a:chOff x="-66609" y="4201387"/>
            <a:chExt cx="4210740" cy="996488"/>
          </a:xfrm>
        </p:grpSpPr>
        <p:sp>
          <p:nvSpPr>
            <p:cNvPr id="204" name="Google Shape;204;p50"/>
            <p:cNvSpPr/>
            <p:nvPr/>
          </p:nvSpPr>
          <p:spPr>
            <a:xfrm rot="10800000">
              <a:off x="-66519" y="4201387"/>
              <a:ext cx="3876472" cy="966535"/>
            </a:xfrm>
            <a:custGeom>
              <a:rect b="b" l="l" r="r" t="t"/>
              <a:pathLst>
                <a:path extrusionOk="0" h="31381" w="114081">
                  <a:moveTo>
                    <a:pt x="0" y="0"/>
                  </a:moveTo>
                  <a:lnTo>
                    <a:pt x="0" y="0"/>
                  </a:lnTo>
                  <a:cubicBezTo>
                    <a:pt x="8278" y="8629"/>
                    <a:pt x="14775" y="10996"/>
                    <a:pt x="20977" y="10996"/>
                  </a:cubicBezTo>
                  <a:cubicBezTo>
                    <a:pt x="28514" y="10996"/>
                    <a:pt x="35615" y="7500"/>
                    <a:pt x="44950" y="7500"/>
                  </a:cubicBezTo>
                  <a:cubicBezTo>
                    <a:pt x="51949" y="7500"/>
                    <a:pt x="60204" y="9466"/>
                    <a:pt x="70840" y="16345"/>
                  </a:cubicBezTo>
                  <a:cubicBezTo>
                    <a:pt x="73985" y="17746"/>
                    <a:pt x="89664" y="31380"/>
                    <a:pt x="104407" y="31380"/>
                  </a:cubicBezTo>
                  <a:cubicBezTo>
                    <a:pt x="107731" y="31380"/>
                    <a:pt x="111007" y="30687"/>
                    <a:pt x="114081" y="29005"/>
                  </a:cubicBezTo>
                  <a:lnTo>
                    <a:pt x="114081" y="1125"/>
                  </a:lnTo>
                  <a:lnTo>
                    <a:pt x="0"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50"/>
            <p:cNvSpPr/>
            <p:nvPr/>
          </p:nvSpPr>
          <p:spPr>
            <a:xfrm rot="10800000">
              <a:off x="-66437" y="4315656"/>
              <a:ext cx="4210568" cy="867882"/>
            </a:xfrm>
            <a:custGeom>
              <a:rect b="b" l="l" r="r" t="t"/>
              <a:pathLst>
                <a:path extrusionOk="0" h="28105" w="126235">
                  <a:moveTo>
                    <a:pt x="1" y="0"/>
                  </a:moveTo>
                  <a:lnTo>
                    <a:pt x="1" y="0"/>
                  </a:lnTo>
                  <a:cubicBezTo>
                    <a:pt x="9175" y="7732"/>
                    <a:pt x="16371" y="9850"/>
                    <a:pt x="23244" y="9850"/>
                  </a:cubicBezTo>
                  <a:cubicBezTo>
                    <a:pt x="31566" y="9850"/>
                    <a:pt x="39414" y="6745"/>
                    <a:pt x="49722" y="6745"/>
                  </a:cubicBezTo>
                  <a:cubicBezTo>
                    <a:pt x="57475" y="6745"/>
                    <a:pt x="66621" y="8501"/>
                    <a:pt x="78408" y="14658"/>
                  </a:cubicBezTo>
                  <a:cubicBezTo>
                    <a:pt x="81873" y="15897"/>
                    <a:pt x="99208" y="28105"/>
                    <a:pt x="115512" y="28105"/>
                  </a:cubicBezTo>
                  <a:cubicBezTo>
                    <a:pt x="119196" y="28105"/>
                    <a:pt x="122828" y="27481"/>
                    <a:pt x="126235" y="25967"/>
                  </a:cubicBezTo>
                  <a:lnTo>
                    <a:pt x="126235" y="1041"/>
                  </a:lnTo>
                  <a:lnTo>
                    <a:pt x="1" y="0"/>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50"/>
            <p:cNvSpPr/>
            <p:nvPr/>
          </p:nvSpPr>
          <p:spPr>
            <a:xfrm rot="10800000">
              <a:off x="-66609" y="4367616"/>
              <a:ext cx="3730039" cy="830259"/>
            </a:xfrm>
            <a:custGeom>
              <a:rect b="b" l="l" r="r" t="t"/>
              <a:pathLst>
                <a:path extrusionOk="0" h="28092" w="118245">
                  <a:moveTo>
                    <a:pt x="0" y="0"/>
                  </a:moveTo>
                  <a:lnTo>
                    <a:pt x="0" y="0"/>
                  </a:lnTo>
                  <a:cubicBezTo>
                    <a:pt x="9467" y="8550"/>
                    <a:pt x="16993" y="10718"/>
                    <a:pt x="24347" y="10718"/>
                  </a:cubicBezTo>
                  <a:cubicBezTo>
                    <a:pt x="31917" y="10718"/>
                    <a:pt x="39306" y="8421"/>
                    <a:pt x="48444" y="8421"/>
                  </a:cubicBezTo>
                  <a:cubicBezTo>
                    <a:pt x="55492" y="8421"/>
                    <a:pt x="63581" y="9788"/>
                    <a:pt x="73597" y="14629"/>
                  </a:cubicBezTo>
                  <a:cubicBezTo>
                    <a:pt x="76835" y="15869"/>
                    <a:pt x="93042" y="28092"/>
                    <a:pt x="108267" y="28092"/>
                  </a:cubicBezTo>
                  <a:cubicBezTo>
                    <a:pt x="111696" y="28092"/>
                    <a:pt x="115075" y="27472"/>
                    <a:pt x="118245" y="25967"/>
                  </a:cubicBezTo>
                  <a:lnTo>
                    <a:pt x="118245" y="1041"/>
                  </a:lnTo>
                  <a:lnTo>
                    <a:pt x="0" y="0"/>
                  </a:lnTo>
                  <a:close/>
                </a:path>
              </a:pathLst>
            </a:custGeom>
            <a:solidFill>
              <a:srgbClr val="D4F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1_3_1">
    <p:spTree>
      <p:nvGrpSpPr>
        <p:cNvPr id="207" name="Shape 207"/>
        <p:cNvGrpSpPr/>
        <p:nvPr/>
      </p:nvGrpSpPr>
      <p:grpSpPr>
        <a:xfrm>
          <a:off x="0" y="0"/>
          <a:ext cx="0" cy="0"/>
          <a:chOff x="0" y="0"/>
          <a:chExt cx="0" cy="0"/>
        </a:xfrm>
      </p:grpSpPr>
      <p:sp>
        <p:nvSpPr>
          <p:cNvPr id="208" name="Google Shape;208;p51"/>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9" name="Google Shape;209;p51"/>
          <p:cNvSpPr txBox="1"/>
          <p:nvPr>
            <p:ph idx="2" type="title"/>
          </p:nvPr>
        </p:nvSpPr>
        <p:spPr>
          <a:xfrm>
            <a:off x="1152452" y="1302150"/>
            <a:ext cx="29001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210" name="Google Shape;210;p51"/>
          <p:cNvSpPr txBox="1"/>
          <p:nvPr>
            <p:ph idx="1" type="subTitle"/>
          </p:nvPr>
        </p:nvSpPr>
        <p:spPr>
          <a:xfrm>
            <a:off x="1152452" y="1646335"/>
            <a:ext cx="2900100" cy="89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51"/>
          <p:cNvSpPr txBox="1"/>
          <p:nvPr>
            <p:ph idx="3" type="title"/>
          </p:nvPr>
        </p:nvSpPr>
        <p:spPr>
          <a:xfrm>
            <a:off x="1152460" y="2817744"/>
            <a:ext cx="29001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212" name="Google Shape;212;p51"/>
          <p:cNvSpPr txBox="1"/>
          <p:nvPr>
            <p:ph idx="4" type="subTitle"/>
          </p:nvPr>
        </p:nvSpPr>
        <p:spPr>
          <a:xfrm>
            <a:off x="1152460" y="3161929"/>
            <a:ext cx="2900100" cy="89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51"/>
          <p:cNvSpPr/>
          <p:nvPr/>
        </p:nvSpPr>
        <p:spPr>
          <a:xfrm flipH="1" rot="10800000">
            <a:off x="4923272" y="3334842"/>
            <a:ext cx="4220739" cy="1825466"/>
          </a:xfrm>
          <a:custGeom>
            <a:rect b="b" l="l" r="r" t="t"/>
            <a:pathLst>
              <a:path extrusionOk="0" h="22291" w="51540">
                <a:moveTo>
                  <a:pt x="0" y="1"/>
                </a:moveTo>
                <a:cubicBezTo>
                  <a:pt x="2696" y="3139"/>
                  <a:pt x="3823" y="5526"/>
                  <a:pt x="12070" y="6452"/>
                </a:cubicBezTo>
                <a:cubicBezTo>
                  <a:pt x="12236" y="6478"/>
                  <a:pt x="12454" y="6489"/>
                  <a:pt x="12721" y="6489"/>
                </a:cubicBezTo>
                <a:cubicBezTo>
                  <a:pt x="14141" y="6489"/>
                  <a:pt x="16923" y="6172"/>
                  <a:pt x="20298" y="6172"/>
                </a:cubicBezTo>
                <a:cubicBezTo>
                  <a:pt x="24920" y="6172"/>
                  <a:pt x="30651" y="6767"/>
                  <a:pt x="35513" y="9590"/>
                </a:cubicBezTo>
                <a:cubicBezTo>
                  <a:pt x="39287" y="11870"/>
                  <a:pt x="48369" y="22291"/>
                  <a:pt x="51220" y="22291"/>
                </a:cubicBezTo>
                <a:cubicBezTo>
                  <a:pt x="51337" y="22291"/>
                  <a:pt x="51444" y="22273"/>
                  <a:pt x="51539" y="22236"/>
                </a:cubicBezTo>
                <a:lnTo>
                  <a:pt x="51539" y="1"/>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51"/>
          <p:cNvSpPr/>
          <p:nvPr/>
        </p:nvSpPr>
        <p:spPr>
          <a:xfrm flipH="1" rot="10800000">
            <a:off x="5030875" y="3334807"/>
            <a:ext cx="4113133" cy="1825499"/>
          </a:xfrm>
          <a:custGeom>
            <a:rect b="b" l="l" r="r" t="t"/>
            <a:pathLst>
              <a:path extrusionOk="0" h="21384" w="50226">
                <a:moveTo>
                  <a:pt x="1" y="1"/>
                </a:moveTo>
                <a:lnTo>
                  <a:pt x="1" y="1"/>
                </a:lnTo>
                <a:cubicBezTo>
                  <a:pt x="1731" y="2039"/>
                  <a:pt x="5754" y="6586"/>
                  <a:pt x="15947" y="6760"/>
                </a:cubicBezTo>
                <a:cubicBezTo>
                  <a:pt x="16281" y="6812"/>
                  <a:pt x="16649" y="6834"/>
                  <a:pt x="17048" y="6834"/>
                </a:cubicBezTo>
                <a:cubicBezTo>
                  <a:pt x="19190" y="6834"/>
                  <a:pt x="22201" y="6198"/>
                  <a:pt x="25494" y="6198"/>
                </a:cubicBezTo>
                <a:cubicBezTo>
                  <a:pt x="27577" y="6198"/>
                  <a:pt x="29773" y="6453"/>
                  <a:pt x="31933" y="7283"/>
                </a:cubicBezTo>
                <a:cubicBezTo>
                  <a:pt x="39950" y="10568"/>
                  <a:pt x="47381" y="21383"/>
                  <a:pt x="49959" y="21383"/>
                </a:cubicBezTo>
                <a:cubicBezTo>
                  <a:pt x="50054" y="21383"/>
                  <a:pt x="50143" y="21369"/>
                  <a:pt x="50225" y="21338"/>
                </a:cubicBezTo>
                <a:lnTo>
                  <a:pt x="50225" y="256"/>
                </a:lnTo>
                <a:lnTo>
                  <a:pt x="1" y="1"/>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51"/>
          <p:cNvSpPr/>
          <p:nvPr/>
        </p:nvSpPr>
        <p:spPr>
          <a:xfrm flipH="1" rot="10800000">
            <a:off x="5099350" y="3336253"/>
            <a:ext cx="4113092" cy="1889670"/>
          </a:xfrm>
          <a:custGeom>
            <a:rect b="b" l="l" r="r" t="t"/>
            <a:pathLst>
              <a:path extrusionOk="0" h="22274" w="48482">
                <a:moveTo>
                  <a:pt x="0" y="1"/>
                </a:moveTo>
                <a:cubicBezTo>
                  <a:pt x="1677" y="1972"/>
                  <a:pt x="3983" y="6264"/>
                  <a:pt x="12258" y="6545"/>
                </a:cubicBezTo>
                <a:cubicBezTo>
                  <a:pt x="12311" y="6548"/>
                  <a:pt x="12367" y="6549"/>
                  <a:pt x="12425" y="6549"/>
                </a:cubicBezTo>
                <a:cubicBezTo>
                  <a:pt x="14525" y="6549"/>
                  <a:pt x="19668" y="5051"/>
                  <a:pt x="24578" y="5051"/>
                </a:cubicBezTo>
                <a:cubicBezTo>
                  <a:pt x="26495" y="5051"/>
                  <a:pt x="28377" y="5280"/>
                  <a:pt x="30028" y="5915"/>
                </a:cubicBezTo>
                <a:cubicBezTo>
                  <a:pt x="37824" y="9104"/>
                  <a:pt x="45785" y="22273"/>
                  <a:pt x="48270" y="22273"/>
                </a:cubicBezTo>
                <a:cubicBezTo>
                  <a:pt x="48346" y="22273"/>
                  <a:pt x="48416" y="22261"/>
                  <a:pt x="48481" y="22236"/>
                </a:cubicBezTo>
                <a:lnTo>
                  <a:pt x="48481" y="242"/>
                </a:lnTo>
                <a:lnTo>
                  <a:pt x="0" y="1"/>
                </a:lnTo>
                <a:close/>
              </a:path>
            </a:pathLst>
          </a:custGeom>
          <a:solidFill>
            <a:srgbClr val="D4F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6" name="Google Shape;216;p51"/>
          <p:cNvGrpSpPr/>
          <p:nvPr/>
        </p:nvGrpSpPr>
        <p:grpSpPr>
          <a:xfrm>
            <a:off x="5522066" y="-1100332"/>
            <a:ext cx="4121743" cy="2833166"/>
            <a:chOff x="5417291" y="-1100332"/>
            <a:chExt cx="4121743" cy="2833166"/>
          </a:xfrm>
        </p:grpSpPr>
        <p:sp>
          <p:nvSpPr>
            <p:cNvPr id="217" name="Google Shape;217;p51"/>
            <p:cNvSpPr/>
            <p:nvPr/>
          </p:nvSpPr>
          <p:spPr>
            <a:xfrm rot="-773467">
              <a:off x="5771537" y="-466733"/>
              <a:ext cx="3609991" cy="1819808"/>
            </a:xfrm>
            <a:custGeom>
              <a:rect b="b" l="l" r="r" t="t"/>
              <a:pathLst>
                <a:path extrusionOk="0" h="72792" w="144399">
                  <a:moveTo>
                    <a:pt x="0" y="0"/>
                  </a:moveTo>
                  <a:cubicBezTo>
                    <a:pt x="5317" y="11393"/>
                    <a:pt x="14397" y="23943"/>
                    <a:pt x="26670" y="26670"/>
                  </a:cubicBezTo>
                  <a:cubicBezTo>
                    <a:pt x="46864" y="31158"/>
                    <a:pt x="69527" y="24658"/>
                    <a:pt x="88392" y="33147"/>
                  </a:cubicBezTo>
                  <a:cubicBezTo>
                    <a:pt x="101184" y="38903"/>
                    <a:pt x="106159" y="55005"/>
                    <a:pt x="116586" y="64389"/>
                  </a:cubicBezTo>
                  <a:cubicBezTo>
                    <a:pt x="123707" y="70798"/>
                    <a:pt x="135396" y="74902"/>
                    <a:pt x="144399" y="71628"/>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51"/>
            <p:cNvSpPr/>
            <p:nvPr/>
          </p:nvSpPr>
          <p:spPr>
            <a:xfrm rot="-773581">
              <a:off x="5607257" y="-752908"/>
              <a:ext cx="3349229" cy="2081162"/>
            </a:xfrm>
            <a:custGeom>
              <a:rect b="b" l="l" r="r" t="t"/>
              <a:pathLst>
                <a:path extrusionOk="0" h="84963" w="159258">
                  <a:moveTo>
                    <a:pt x="0" y="0"/>
                  </a:moveTo>
                  <a:cubicBezTo>
                    <a:pt x="10716" y="8037"/>
                    <a:pt x="22955" y="15488"/>
                    <a:pt x="29718" y="27051"/>
                  </a:cubicBezTo>
                  <a:cubicBezTo>
                    <a:pt x="37323" y="40053"/>
                    <a:pt x="42480" y="58483"/>
                    <a:pt x="56769" y="63246"/>
                  </a:cubicBezTo>
                  <a:cubicBezTo>
                    <a:pt x="71125" y="68031"/>
                    <a:pt x="87012" y="66573"/>
                    <a:pt x="102108" y="65532"/>
                  </a:cubicBezTo>
                  <a:cubicBezTo>
                    <a:pt x="111126" y="64910"/>
                    <a:pt x="120265" y="62010"/>
                    <a:pt x="129159" y="63627"/>
                  </a:cubicBezTo>
                  <a:cubicBezTo>
                    <a:pt x="141259" y="65827"/>
                    <a:pt x="152436" y="74730"/>
                    <a:pt x="159258" y="84963"/>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CUSTOM_1_2">
    <p:spTree>
      <p:nvGrpSpPr>
        <p:cNvPr id="219" name="Shape 219"/>
        <p:cNvGrpSpPr/>
        <p:nvPr/>
      </p:nvGrpSpPr>
      <p:grpSpPr>
        <a:xfrm>
          <a:off x="0" y="0"/>
          <a:ext cx="0" cy="0"/>
          <a:chOff x="0" y="0"/>
          <a:chExt cx="0" cy="0"/>
        </a:xfrm>
      </p:grpSpPr>
      <p:sp>
        <p:nvSpPr>
          <p:cNvPr id="220" name="Google Shape;220;p52"/>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1" name="Google Shape;221;p52"/>
          <p:cNvSpPr txBox="1"/>
          <p:nvPr>
            <p:ph idx="2" type="title"/>
          </p:nvPr>
        </p:nvSpPr>
        <p:spPr>
          <a:xfrm>
            <a:off x="714300" y="1482700"/>
            <a:ext cx="21390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222" name="Google Shape;222;p52"/>
          <p:cNvSpPr txBox="1"/>
          <p:nvPr>
            <p:ph idx="1" type="subTitle"/>
          </p:nvPr>
        </p:nvSpPr>
        <p:spPr>
          <a:xfrm>
            <a:off x="714300" y="1806650"/>
            <a:ext cx="2139000" cy="71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52"/>
          <p:cNvSpPr txBox="1"/>
          <p:nvPr>
            <p:ph idx="3" type="title"/>
          </p:nvPr>
        </p:nvSpPr>
        <p:spPr>
          <a:xfrm>
            <a:off x="714300" y="2557824"/>
            <a:ext cx="21390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224" name="Google Shape;224;p52"/>
          <p:cNvSpPr txBox="1"/>
          <p:nvPr>
            <p:ph idx="4" type="subTitle"/>
          </p:nvPr>
        </p:nvSpPr>
        <p:spPr>
          <a:xfrm>
            <a:off x="714300" y="2881775"/>
            <a:ext cx="2139000" cy="71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52"/>
          <p:cNvSpPr txBox="1"/>
          <p:nvPr>
            <p:ph idx="5" type="title"/>
          </p:nvPr>
        </p:nvSpPr>
        <p:spPr>
          <a:xfrm>
            <a:off x="714300" y="3632948"/>
            <a:ext cx="21390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226" name="Google Shape;226;p52"/>
          <p:cNvSpPr txBox="1"/>
          <p:nvPr>
            <p:ph idx="6" type="subTitle"/>
          </p:nvPr>
        </p:nvSpPr>
        <p:spPr>
          <a:xfrm>
            <a:off x="714300" y="3956900"/>
            <a:ext cx="2139000" cy="68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52"/>
          <p:cNvSpPr/>
          <p:nvPr/>
        </p:nvSpPr>
        <p:spPr>
          <a:xfrm flipH="1">
            <a:off x="4536635" y="-2"/>
            <a:ext cx="4607367" cy="2500452"/>
          </a:xfrm>
          <a:custGeom>
            <a:rect b="b" l="l" r="r" t="t"/>
            <a:pathLst>
              <a:path extrusionOk="0" h="33006" w="75063">
                <a:moveTo>
                  <a:pt x="75063" y="1"/>
                </a:moveTo>
                <a:lnTo>
                  <a:pt x="1" y="1074"/>
                </a:lnTo>
                <a:lnTo>
                  <a:pt x="1" y="33005"/>
                </a:lnTo>
                <a:cubicBezTo>
                  <a:pt x="430" y="23457"/>
                  <a:pt x="9764" y="10153"/>
                  <a:pt x="18133" y="10153"/>
                </a:cubicBezTo>
                <a:cubicBezTo>
                  <a:pt x="28647" y="9375"/>
                  <a:pt x="32952" y="4936"/>
                  <a:pt x="35902" y="2656"/>
                </a:cubicBezTo>
                <a:cubicBezTo>
                  <a:pt x="36786" y="1745"/>
                  <a:pt x="38763" y="1340"/>
                  <a:pt x="41217" y="1340"/>
                </a:cubicBezTo>
                <a:cubicBezTo>
                  <a:pt x="43640" y="1340"/>
                  <a:pt x="46528" y="1735"/>
                  <a:pt x="49286" y="2428"/>
                </a:cubicBezTo>
                <a:cubicBezTo>
                  <a:pt x="51962" y="2773"/>
                  <a:pt x="54612" y="2930"/>
                  <a:pt x="57175" y="2930"/>
                </a:cubicBezTo>
                <a:cubicBezTo>
                  <a:pt x="64197" y="2930"/>
                  <a:pt x="70573" y="1750"/>
                  <a:pt x="75063" y="1"/>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52"/>
          <p:cNvSpPr/>
          <p:nvPr/>
        </p:nvSpPr>
        <p:spPr>
          <a:xfrm flipH="1">
            <a:off x="4335800" y="-2"/>
            <a:ext cx="4808202" cy="2174316"/>
          </a:xfrm>
          <a:custGeom>
            <a:rect b="b" l="l" r="r" t="t"/>
            <a:pathLst>
              <a:path extrusionOk="0" h="28701" w="78335">
                <a:moveTo>
                  <a:pt x="1" y="1"/>
                </a:moveTo>
                <a:lnTo>
                  <a:pt x="1" y="28701"/>
                </a:lnTo>
                <a:cubicBezTo>
                  <a:pt x="430" y="19152"/>
                  <a:pt x="6881" y="12634"/>
                  <a:pt x="15249" y="12634"/>
                </a:cubicBezTo>
                <a:cubicBezTo>
                  <a:pt x="25777" y="11856"/>
                  <a:pt x="28741" y="6948"/>
                  <a:pt x="31678" y="4668"/>
                </a:cubicBezTo>
                <a:cubicBezTo>
                  <a:pt x="33123" y="3190"/>
                  <a:pt x="40253" y="988"/>
                  <a:pt x="45836" y="988"/>
                </a:cubicBezTo>
                <a:cubicBezTo>
                  <a:pt x="47092" y="988"/>
                  <a:pt x="48269" y="1099"/>
                  <a:pt x="49286" y="1355"/>
                </a:cubicBezTo>
                <a:cubicBezTo>
                  <a:pt x="53173" y="1856"/>
                  <a:pt x="57500" y="2123"/>
                  <a:pt x="61697" y="2123"/>
                </a:cubicBezTo>
                <a:cubicBezTo>
                  <a:pt x="68302" y="2123"/>
                  <a:pt x="74587" y="1461"/>
                  <a:pt x="78335" y="1"/>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52"/>
          <p:cNvSpPr/>
          <p:nvPr/>
        </p:nvSpPr>
        <p:spPr>
          <a:xfrm flipH="1">
            <a:off x="4725133" y="-2"/>
            <a:ext cx="4418869" cy="2055452"/>
          </a:xfrm>
          <a:custGeom>
            <a:rect b="b" l="l" r="r" t="t"/>
            <a:pathLst>
              <a:path extrusionOk="0" h="27132" w="71992">
                <a:moveTo>
                  <a:pt x="1" y="1"/>
                </a:moveTo>
                <a:lnTo>
                  <a:pt x="1" y="27131"/>
                </a:lnTo>
                <a:cubicBezTo>
                  <a:pt x="430" y="17583"/>
                  <a:pt x="2696" y="14619"/>
                  <a:pt x="8463" y="13573"/>
                </a:cubicBezTo>
                <a:cubicBezTo>
                  <a:pt x="16671" y="12473"/>
                  <a:pt x="22558" y="10998"/>
                  <a:pt x="27789" y="6371"/>
                </a:cubicBezTo>
                <a:cubicBezTo>
                  <a:pt x="31411" y="3053"/>
                  <a:pt x="36129" y="767"/>
                  <a:pt x="40738" y="767"/>
                </a:cubicBezTo>
                <a:cubicBezTo>
                  <a:pt x="41810" y="767"/>
                  <a:pt x="42877" y="891"/>
                  <a:pt x="43922" y="1154"/>
                </a:cubicBezTo>
                <a:cubicBezTo>
                  <a:pt x="48089" y="1690"/>
                  <a:pt x="52586" y="1993"/>
                  <a:pt x="56858" y="1993"/>
                </a:cubicBezTo>
                <a:cubicBezTo>
                  <a:pt x="62857" y="1993"/>
                  <a:pt x="68412" y="1395"/>
                  <a:pt x="7199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52"/>
          <p:cNvSpPr txBox="1"/>
          <p:nvPr>
            <p:ph idx="7" type="title"/>
          </p:nvPr>
        </p:nvSpPr>
        <p:spPr>
          <a:xfrm>
            <a:off x="6290700" y="1482700"/>
            <a:ext cx="2139000" cy="46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
        <p:nvSpPr>
          <p:cNvPr id="231" name="Google Shape;231;p52"/>
          <p:cNvSpPr txBox="1"/>
          <p:nvPr>
            <p:ph idx="8" type="subTitle"/>
          </p:nvPr>
        </p:nvSpPr>
        <p:spPr>
          <a:xfrm>
            <a:off x="6290650" y="1806650"/>
            <a:ext cx="2139000" cy="710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
        <p:nvSpPr>
          <p:cNvPr id="232" name="Google Shape;232;p52"/>
          <p:cNvSpPr txBox="1"/>
          <p:nvPr>
            <p:ph idx="9" type="title"/>
          </p:nvPr>
        </p:nvSpPr>
        <p:spPr>
          <a:xfrm>
            <a:off x="6290700" y="2557824"/>
            <a:ext cx="2139000" cy="46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
        <p:nvSpPr>
          <p:cNvPr id="233" name="Google Shape;233;p52"/>
          <p:cNvSpPr txBox="1"/>
          <p:nvPr>
            <p:ph idx="13" type="subTitle"/>
          </p:nvPr>
        </p:nvSpPr>
        <p:spPr>
          <a:xfrm>
            <a:off x="6290650" y="2881775"/>
            <a:ext cx="2139000" cy="710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
        <p:nvSpPr>
          <p:cNvPr id="234" name="Google Shape;234;p52"/>
          <p:cNvSpPr txBox="1"/>
          <p:nvPr>
            <p:ph idx="14" type="title"/>
          </p:nvPr>
        </p:nvSpPr>
        <p:spPr>
          <a:xfrm>
            <a:off x="6290700" y="3632948"/>
            <a:ext cx="2139000" cy="46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
        <p:nvSpPr>
          <p:cNvPr id="235" name="Google Shape;235;p52"/>
          <p:cNvSpPr txBox="1"/>
          <p:nvPr>
            <p:ph idx="15" type="subTitle"/>
          </p:nvPr>
        </p:nvSpPr>
        <p:spPr>
          <a:xfrm>
            <a:off x="6290650" y="3956900"/>
            <a:ext cx="2139000" cy="6885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24" name="Shape 24"/>
        <p:cNvGrpSpPr/>
        <p:nvPr/>
      </p:nvGrpSpPr>
      <p:grpSpPr>
        <a:xfrm>
          <a:off x="0" y="0"/>
          <a:ext cx="0" cy="0"/>
          <a:chOff x="0" y="0"/>
          <a:chExt cx="0" cy="0"/>
        </a:xfrm>
      </p:grpSpPr>
      <p:sp>
        <p:nvSpPr>
          <p:cNvPr id="25" name="Google Shape;25;p35"/>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51ABE0"/>
              </a:buClr>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Clr>
                <a:srgbClr val="51ABE0"/>
              </a:buClr>
              <a:buSzPts val="2800"/>
              <a:buNone/>
              <a:defRPr>
                <a:solidFill>
                  <a:srgbClr val="51ABE0"/>
                </a:solidFill>
              </a:defRPr>
            </a:lvl2pPr>
            <a:lvl3pPr lvl="2" algn="l">
              <a:lnSpc>
                <a:spcPct val="100000"/>
              </a:lnSpc>
              <a:spcBef>
                <a:spcPts val="0"/>
              </a:spcBef>
              <a:spcAft>
                <a:spcPts val="0"/>
              </a:spcAft>
              <a:buClr>
                <a:srgbClr val="51ABE0"/>
              </a:buClr>
              <a:buSzPts val="2800"/>
              <a:buNone/>
              <a:defRPr>
                <a:solidFill>
                  <a:srgbClr val="51ABE0"/>
                </a:solidFill>
              </a:defRPr>
            </a:lvl3pPr>
            <a:lvl4pPr lvl="3" algn="l">
              <a:lnSpc>
                <a:spcPct val="100000"/>
              </a:lnSpc>
              <a:spcBef>
                <a:spcPts val="0"/>
              </a:spcBef>
              <a:spcAft>
                <a:spcPts val="0"/>
              </a:spcAft>
              <a:buClr>
                <a:srgbClr val="51ABE0"/>
              </a:buClr>
              <a:buSzPts val="2800"/>
              <a:buNone/>
              <a:defRPr>
                <a:solidFill>
                  <a:srgbClr val="51ABE0"/>
                </a:solidFill>
              </a:defRPr>
            </a:lvl4pPr>
            <a:lvl5pPr lvl="4" algn="l">
              <a:lnSpc>
                <a:spcPct val="100000"/>
              </a:lnSpc>
              <a:spcBef>
                <a:spcPts val="0"/>
              </a:spcBef>
              <a:spcAft>
                <a:spcPts val="0"/>
              </a:spcAft>
              <a:buClr>
                <a:srgbClr val="51ABE0"/>
              </a:buClr>
              <a:buSzPts val="2800"/>
              <a:buNone/>
              <a:defRPr>
                <a:solidFill>
                  <a:srgbClr val="51ABE0"/>
                </a:solidFill>
              </a:defRPr>
            </a:lvl5pPr>
            <a:lvl6pPr lvl="5" algn="l">
              <a:lnSpc>
                <a:spcPct val="100000"/>
              </a:lnSpc>
              <a:spcBef>
                <a:spcPts val="0"/>
              </a:spcBef>
              <a:spcAft>
                <a:spcPts val="0"/>
              </a:spcAft>
              <a:buClr>
                <a:srgbClr val="51ABE0"/>
              </a:buClr>
              <a:buSzPts val="2800"/>
              <a:buNone/>
              <a:defRPr>
                <a:solidFill>
                  <a:srgbClr val="51ABE0"/>
                </a:solidFill>
              </a:defRPr>
            </a:lvl6pPr>
            <a:lvl7pPr lvl="6" algn="l">
              <a:lnSpc>
                <a:spcPct val="100000"/>
              </a:lnSpc>
              <a:spcBef>
                <a:spcPts val="0"/>
              </a:spcBef>
              <a:spcAft>
                <a:spcPts val="0"/>
              </a:spcAft>
              <a:buClr>
                <a:srgbClr val="51ABE0"/>
              </a:buClr>
              <a:buSzPts val="2800"/>
              <a:buNone/>
              <a:defRPr>
                <a:solidFill>
                  <a:srgbClr val="51ABE0"/>
                </a:solidFill>
              </a:defRPr>
            </a:lvl7pPr>
            <a:lvl8pPr lvl="7" algn="l">
              <a:lnSpc>
                <a:spcPct val="100000"/>
              </a:lnSpc>
              <a:spcBef>
                <a:spcPts val="0"/>
              </a:spcBef>
              <a:spcAft>
                <a:spcPts val="0"/>
              </a:spcAft>
              <a:buClr>
                <a:srgbClr val="51ABE0"/>
              </a:buClr>
              <a:buSzPts val="2800"/>
              <a:buNone/>
              <a:defRPr>
                <a:solidFill>
                  <a:srgbClr val="51ABE0"/>
                </a:solidFill>
              </a:defRPr>
            </a:lvl8pPr>
            <a:lvl9pPr lvl="8" algn="l">
              <a:lnSpc>
                <a:spcPct val="100000"/>
              </a:lnSpc>
              <a:spcBef>
                <a:spcPts val="0"/>
              </a:spcBef>
              <a:spcAft>
                <a:spcPts val="0"/>
              </a:spcAft>
              <a:buClr>
                <a:srgbClr val="51ABE0"/>
              </a:buClr>
              <a:buSzPts val="2800"/>
              <a:buNone/>
              <a:defRPr>
                <a:solidFill>
                  <a:srgbClr val="51ABE0"/>
                </a:solidFill>
              </a:defRPr>
            </a:lvl9pPr>
          </a:lstStyle>
          <a:p/>
        </p:txBody>
      </p:sp>
      <p:sp>
        <p:nvSpPr>
          <p:cNvPr id="26" name="Google Shape;26;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35"/>
          <p:cNvSpPr txBox="1"/>
          <p:nvPr>
            <p:ph idx="1" type="subTitle"/>
          </p:nvPr>
        </p:nvSpPr>
        <p:spPr>
          <a:xfrm>
            <a:off x="714300" y="1206650"/>
            <a:ext cx="7715400" cy="3397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2"/>
              </a:buClr>
              <a:buSzPts val="1200"/>
              <a:buFont typeface="Lato"/>
              <a:buAutoNum type="arabicPeriod"/>
              <a:defRPr sz="1200"/>
            </a:lvl1pPr>
            <a:lvl2pPr lvl="1" algn="l">
              <a:lnSpc>
                <a:spcPct val="100000"/>
              </a:lnSpc>
              <a:spcBef>
                <a:spcPts val="0"/>
              </a:spcBef>
              <a:spcAft>
                <a:spcPts val="0"/>
              </a:spcAft>
              <a:buClr>
                <a:srgbClr val="434343"/>
              </a:buClr>
              <a:buSzPts val="1200"/>
              <a:buFont typeface="Roboto Condensed Light"/>
              <a:buAutoNum type="alphaLcPeriod"/>
              <a:defRPr sz="1200"/>
            </a:lvl2pPr>
            <a:lvl3pPr lvl="2" algn="l">
              <a:lnSpc>
                <a:spcPct val="100000"/>
              </a:lnSpc>
              <a:spcBef>
                <a:spcPts val="0"/>
              </a:spcBef>
              <a:spcAft>
                <a:spcPts val="0"/>
              </a:spcAft>
              <a:buClr>
                <a:srgbClr val="434343"/>
              </a:buClr>
              <a:buSzPts val="1200"/>
              <a:buFont typeface="Roboto Condensed Light"/>
              <a:buAutoNum type="romanLcPeriod"/>
              <a:defRPr sz="1200"/>
            </a:lvl3pPr>
            <a:lvl4pPr lvl="3" algn="l">
              <a:lnSpc>
                <a:spcPct val="100000"/>
              </a:lnSpc>
              <a:spcBef>
                <a:spcPts val="0"/>
              </a:spcBef>
              <a:spcAft>
                <a:spcPts val="0"/>
              </a:spcAft>
              <a:buClr>
                <a:srgbClr val="434343"/>
              </a:buClr>
              <a:buSzPts val="1200"/>
              <a:buFont typeface="Roboto Condensed Light"/>
              <a:buAutoNum type="arabicPeriod"/>
              <a:defRPr sz="1200"/>
            </a:lvl4pPr>
            <a:lvl5pPr lvl="4" algn="l">
              <a:lnSpc>
                <a:spcPct val="100000"/>
              </a:lnSpc>
              <a:spcBef>
                <a:spcPts val="0"/>
              </a:spcBef>
              <a:spcAft>
                <a:spcPts val="0"/>
              </a:spcAft>
              <a:buClr>
                <a:srgbClr val="434343"/>
              </a:buClr>
              <a:buSzPts val="1200"/>
              <a:buFont typeface="Roboto Condensed Light"/>
              <a:buAutoNum type="alphaLcPeriod"/>
              <a:defRPr sz="1200"/>
            </a:lvl5pPr>
            <a:lvl6pPr lvl="5" algn="l">
              <a:lnSpc>
                <a:spcPct val="100000"/>
              </a:lnSpc>
              <a:spcBef>
                <a:spcPts val="0"/>
              </a:spcBef>
              <a:spcAft>
                <a:spcPts val="0"/>
              </a:spcAft>
              <a:buClr>
                <a:srgbClr val="434343"/>
              </a:buClr>
              <a:buSzPts val="1200"/>
              <a:buFont typeface="Roboto Condensed Light"/>
              <a:buAutoNum type="romanLcPeriod"/>
              <a:defRPr sz="1200"/>
            </a:lvl6pPr>
            <a:lvl7pPr lvl="6" algn="l">
              <a:lnSpc>
                <a:spcPct val="100000"/>
              </a:lnSpc>
              <a:spcBef>
                <a:spcPts val="0"/>
              </a:spcBef>
              <a:spcAft>
                <a:spcPts val="0"/>
              </a:spcAft>
              <a:buClr>
                <a:srgbClr val="434343"/>
              </a:buClr>
              <a:buSzPts val="1200"/>
              <a:buFont typeface="Roboto Condensed Light"/>
              <a:buAutoNum type="arabicPeriod"/>
              <a:defRPr sz="1200"/>
            </a:lvl7pPr>
            <a:lvl8pPr lvl="7" algn="l">
              <a:lnSpc>
                <a:spcPct val="100000"/>
              </a:lnSpc>
              <a:spcBef>
                <a:spcPts val="0"/>
              </a:spcBef>
              <a:spcAft>
                <a:spcPts val="0"/>
              </a:spcAft>
              <a:buClr>
                <a:srgbClr val="434343"/>
              </a:buClr>
              <a:buSzPts val="1200"/>
              <a:buFont typeface="Roboto Condensed Light"/>
              <a:buAutoNum type="alphaLcPeriod"/>
              <a:defRPr sz="1200"/>
            </a:lvl8pPr>
            <a:lvl9pPr lvl="8" algn="l">
              <a:lnSpc>
                <a:spcPct val="100000"/>
              </a:lnSpc>
              <a:spcBef>
                <a:spcPts val="0"/>
              </a:spcBef>
              <a:spcAft>
                <a:spcPts val="0"/>
              </a:spcAft>
              <a:buClr>
                <a:srgbClr val="434343"/>
              </a:buClr>
              <a:buSzPts val="1200"/>
              <a:buFont typeface="Roboto Condensed Light"/>
              <a:buAutoNum type="romanLcPeriod"/>
              <a:defRPr sz="1200"/>
            </a:lvl9pPr>
          </a:lstStyle>
          <a:p/>
        </p:txBody>
      </p:sp>
      <p:sp>
        <p:nvSpPr>
          <p:cNvPr id="28" name="Google Shape;28;p35"/>
          <p:cNvSpPr/>
          <p:nvPr/>
        </p:nvSpPr>
        <p:spPr>
          <a:xfrm flipH="1" rot="-8368102">
            <a:off x="6896688" y="2228457"/>
            <a:ext cx="1152474" cy="4423336"/>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35"/>
          <p:cNvSpPr/>
          <p:nvPr/>
        </p:nvSpPr>
        <p:spPr>
          <a:xfrm rot="5454147">
            <a:off x="7011559" y="2379227"/>
            <a:ext cx="1035083" cy="4121804"/>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chemeClr val="accent3"/>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35"/>
          <p:cNvSpPr/>
          <p:nvPr/>
        </p:nvSpPr>
        <p:spPr>
          <a:xfrm>
            <a:off x="4923272" y="-2"/>
            <a:ext cx="4220739" cy="1825466"/>
          </a:xfrm>
          <a:custGeom>
            <a:rect b="b" l="l" r="r" t="t"/>
            <a:pathLst>
              <a:path extrusionOk="0" h="22291" w="51540">
                <a:moveTo>
                  <a:pt x="0" y="1"/>
                </a:moveTo>
                <a:cubicBezTo>
                  <a:pt x="2696" y="3139"/>
                  <a:pt x="3823" y="5526"/>
                  <a:pt x="12070" y="6452"/>
                </a:cubicBezTo>
                <a:cubicBezTo>
                  <a:pt x="12236" y="6478"/>
                  <a:pt x="12454" y="6489"/>
                  <a:pt x="12721" y="6489"/>
                </a:cubicBezTo>
                <a:cubicBezTo>
                  <a:pt x="14141" y="6489"/>
                  <a:pt x="16923" y="6172"/>
                  <a:pt x="20298" y="6172"/>
                </a:cubicBezTo>
                <a:cubicBezTo>
                  <a:pt x="24920" y="6172"/>
                  <a:pt x="30651" y="6767"/>
                  <a:pt x="35513" y="9590"/>
                </a:cubicBezTo>
                <a:cubicBezTo>
                  <a:pt x="39287" y="11870"/>
                  <a:pt x="48369" y="22291"/>
                  <a:pt x="51220" y="22291"/>
                </a:cubicBezTo>
                <a:cubicBezTo>
                  <a:pt x="51337" y="22291"/>
                  <a:pt x="51444" y="22273"/>
                  <a:pt x="51539" y="22236"/>
                </a:cubicBezTo>
                <a:lnTo>
                  <a:pt x="51539" y="1"/>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35"/>
          <p:cNvSpPr/>
          <p:nvPr/>
        </p:nvSpPr>
        <p:spPr>
          <a:xfrm>
            <a:off x="5030875" y="0"/>
            <a:ext cx="4113133" cy="1825499"/>
          </a:xfrm>
          <a:custGeom>
            <a:rect b="b" l="l" r="r" t="t"/>
            <a:pathLst>
              <a:path extrusionOk="0" h="21384" w="50226">
                <a:moveTo>
                  <a:pt x="1" y="1"/>
                </a:moveTo>
                <a:lnTo>
                  <a:pt x="1" y="1"/>
                </a:lnTo>
                <a:cubicBezTo>
                  <a:pt x="1731" y="2039"/>
                  <a:pt x="5754" y="6586"/>
                  <a:pt x="15947" y="6760"/>
                </a:cubicBezTo>
                <a:cubicBezTo>
                  <a:pt x="16281" y="6812"/>
                  <a:pt x="16649" y="6834"/>
                  <a:pt x="17048" y="6834"/>
                </a:cubicBezTo>
                <a:cubicBezTo>
                  <a:pt x="19190" y="6834"/>
                  <a:pt x="22201" y="6198"/>
                  <a:pt x="25494" y="6198"/>
                </a:cubicBezTo>
                <a:cubicBezTo>
                  <a:pt x="27577" y="6198"/>
                  <a:pt x="29773" y="6453"/>
                  <a:pt x="31933" y="7283"/>
                </a:cubicBezTo>
                <a:cubicBezTo>
                  <a:pt x="39950" y="10568"/>
                  <a:pt x="47381" y="21383"/>
                  <a:pt x="49959" y="21383"/>
                </a:cubicBezTo>
                <a:cubicBezTo>
                  <a:pt x="50054" y="21383"/>
                  <a:pt x="50143" y="21369"/>
                  <a:pt x="50225" y="21338"/>
                </a:cubicBezTo>
                <a:lnTo>
                  <a:pt x="50225" y="256"/>
                </a:lnTo>
                <a:lnTo>
                  <a:pt x="1" y="1"/>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5"/>
          <p:cNvSpPr/>
          <p:nvPr/>
        </p:nvSpPr>
        <p:spPr>
          <a:xfrm>
            <a:off x="5099350" y="-65618"/>
            <a:ext cx="4113092" cy="1889670"/>
          </a:xfrm>
          <a:custGeom>
            <a:rect b="b" l="l" r="r" t="t"/>
            <a:pathLst>
              <a:path extrusionOk="0" h="22274" w="48482">
                <a:moveTo>
                  <a:pt x="0" y="1"/>
                </a:moveTo>
                <a:cubicBezTo>
                  <a:pt x="1677" y="1972"/>
                  <a:pt x="3983" y="6264"/>
                  <a:pt x="12258" y="6545"/>
                </a:cubicBezTo>
                <a:cubicBezTo>
                  <a:pt x="12311" y="6548"/>
                  <a:pt x="12367" y="6549"/>
                  <a:pt x="12425" y="6549"/>
                </a:cubicBezTo>
                <a:cubicBezTo>
                  <a:pt x="14525" y="6549"/>
                  <a:pt x="19668" y="5051"/>
                  <a:pt x="24578" y="5051"/>
                </a:cubicBezTo>
                <a:cubicBezTo>
                  <a:pt x="26495" y="5051"/>
                  <a:pt x="28377" y="5280"/>
                  <a:pt x="30028" y="5915"/>
                </a:cubicBezTo>
                <a:cubicBezTo>
                  <a:pt x="37824" y="9104"/>
                  <a:pt x="45785" y="22273"/>
                  <a:pt x="48270" y="22273"/>
                </a:cubicBezTo>
                <a:cubicBezTo>
                  <a:pt x="48346" y="22273"/>
                  <a:pt x="48416" y="22261"/>
                  <a:pt x="48481" y="22236"/>
                </a:cubicBezTo>
                <a:lnTo>
                  <a:pt x="48481" y="242"/>
                </a:lnTo>
                <a:lnTo>
                  <a:pt x="0" y="1"/>
                </a:lnTo>
                <a:close/>
              </a:path>
            </a:pathLst>
          </a:custGeom>
          <a:solidFill>
            <a:srgbClr val="D4F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_1_2">
    <p:spTree>
      <p:nvGrpSpPr>
        <p:cNvPr id="236" name="Shape 236"/>
        <p:cNvGrpSpPr/>
        <p:nvPr/>
      </p:nvGrpSpPr>
      <p:grpSpPr>
        <a:xfrm>
          <a:off x="0" y="0"/>
          <a:ext cx="0" cy="0"/>
          <a:chOff x="0" y="0"/>
          <a:chExt cx="0" cy="0"/>
        </a:xfrm>
      </p:grpSpPr>
      <p:sp>
        <p:nvSpPr>
          <p:cNvPr id="237" name="Google Shape;237;p53"/>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8" name="Google Shape;238;p53"/>
          <p:cNvSpPr txBox="1"/>
          <p:nvPr>
            <p:ph idx="2" type="title"/>
          </p:nvPr>
        </p:nvSpPr>
        <p:spPr>
          <a:xfrm>
            <a:off x="5819013" y="1358852"/>
            <a:ext cx="25416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239" name="Google Shape;239;p53"/>
          <p:cNvSpPr txBox="1"/>
          <p:nvPr>
            <p:ph idx="1" type="subTitle"/>
          </p:nvPr>
        </p:nvSpPr>
        <p:spPr>
          <a:xfrm>
            <a:off x="5819013" y="1683412"/>
            <a:ext cx="2541600" cy="62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53"/>
          <p:cNvSpPr txBox="1"/>
          <p:nvPr>
            <p:ph idx="3" type="title"/>
          </p:nvPr>
        </p:nvSpPr>
        <p:spPr>
          <a:xfrm>
            <a:off x="5819013" y="3004296"/>
            <a:ext cx="25416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241" name="Google Shape;241;p53"/>
          <p:cNvSpPr txBox="1"/>
          <p:nvPr>
            <p:ph idx="4" type="subTitle"/>
          </p:nvPr>
        </p:nvSpPr>
        <p:spPr>
          <a:xfrm>
            <a:off x="5819013" y="3328850"/>
            <a:ext cx="2541600" cy="62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53"/>
          <p:cNvSpPr txBox="1"/>
          <p:nvPr>
            <p:ph idx="5" type="title"/>
          </p:nvPr>
        </p:nvSpPr>
        <p:spPr>
          <a:xfrm>
            <a:off x="1799486" y="1358863"/>
            <a:ext cx="25416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243" name="Google Shape;243;p53"/>
          <p:cNvSpPr txBox="1"/>
          <p:nvPr>
            <p:ph idx="6" type="subTitle"/>
          </p:nvPr>
        </p:nvSpPr>
        <p:spPr>
          <a:xfrm>
            <a:off x="1799486" y="1683413"/>
            <a:ext cx="2541600" cy="62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53"/>
          <p:cNvSpPr txBox="1"/>
          <p:nvPr>
            <p:ph idx="7" type="title"/>
          </p:nvPr>
        </p:nvSpPr>
        <p:spPr>
          <a:xfrm>
            <a:off x="1799486" y="3004307"/>
            <a:ext cx="25416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245" name="Google Shape;245;p53"/>
          <p:cNvSpPr txBox="1"/>
          <p:nvPr>
            <p:ph idx="8" type="subTitle"/>
          </p:nvPr>
        </p:nvSpPr>
        <p:spPr>
          <a:xfrm>
            <a:off x="1799486" y="3328850"/>
            <a:ext cx="2541600" cy="62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53"/>
          <p:cNvSpPr txBox="1"/>
          <p:nvPr>
            <p:ph idx="9" type="title"/>
          </p:nvPr>
        </p:nvSpPr>
        <p:spPr>
          <a:xfrm>
            <a:off x="783375" y="1358863"/>
            <a:ext cx="1016100" cy="654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4"/>
              </a:buClr>
              <a:buSzPts val="4800"/>
              <a:buNone/>
              <a:defRPr sz="4400">
                <a:solidFill>
                  <a:schemeClr val="accent4"/>
                </a:solidFill>
              </a:defRPr>
            </a:lvl1pPr>
            <a:lvl2pPr lvl="1" algn="l">
              <a:lnSpc>
                <a:spcPct val="100000"/>
              </a:lnSpc>
              <a:spcBef>
                <a:spcPts val="0"/>
              </a:spcBef>
              <a:spcAft>
                <a:spcPts val="0"/>
              </a:spcAft>
              <a:buClr>
                <a:schemeClr val="accent4"/>
              </a:buClr>
              <a:buSzPts val="4800"/>
              <a:buNone/>
              <a:defRPr sz="4800">
                <a:solidFill>
                  <a:schemeClr val="accent4"/>
                </a:solidFill>
              </a:defRPr>
            </a:lvl2pPr>
            <a:lvl3pPr lvl="2" algn="l">
              <a:lnSpc>
                <a:spcPct val="100000"/>
              </a:lnSpc>
              <a:spcBef>
                <a:spcPts val="0"/>
              </a:spcBef>
              <a:spcAft>
                <a:spcPts val="0"/>
              </a:spcAft>
              <a:buClr>
                <a:schemeClr val="accent4"/>
              </a:buClr>
              <a:buSzPts val="4800"/>
              <a:buNone/>
              <a:defRPr sz="4800">
                <a:solidFill>
                  <a:schemeClr val="accent4"/>
                </a:solidFill>
              </a:defRPr>
            </a:lvl3pPr>
            <a:lvl4pPr lvl="3" algn="l">
              <a:lnSpc>
                <a:spcPct val="100000"/>
              </a:lnSpc>
              <a:spcBef>
                <a:spcPts val="0"/>
              </a:spcBef>
              <a:spcAft>
                <a:spcPts val="0"/>
              </a:spcAft>
              <a:buClr>
                <a:schemeClr val="accent4"/>
              </a:buClr>
              <a:buSzPts val="4800"/>
              <a:buNone/>
              <a:defRPr sz="4800">
                <a:solidFill>
                  <a:schemeClr val="accent4"/>
                </a:solidFill>
              </a:defRPr>
            </a:lvl4pPr>
            <a:lvl5pPr lvl="4" algn="l">
              <a:lnSpc>
                <a:spcPct val="100000"/>
              </a:lnSpc>
              <a:spcBef>
                <a:spcPts val="0"/>
              </a:spcBef>
              <a:spcAft>
                <a:spcPts val="0"/>
              </a:spcAft>
              <a:buClr>
                <a:schemeClr val="accent4"/>
              </a:buClr>
              <a:buSzPts val="4800"/>
              <a:buNone/>
              <a:defRPr sz="4800">
                <a:solidFill>
                  <a:schemeClr val="accent4"/>
                </a:solidFill>
              </a:defRPr>
            </a:lvl5pPr>
            <a:lvl6pPr lvl="5" algn="l">
              <a:lnSpc>
                <a:spcPct val="100000"/>
              </a:lnSpc>
              <a:spcBef>
                <a:spcPts val="0"/>
              </a:spcBef>
              <a:spcAft>
                <a:spcPts val="0"/>
              </a:spcAft>
              <a:buClr>
                <a:schemeClr val="accent4"/>
              </a:buClr>
              <a:buSzPts val="4800"/>
              <a:buNone/>
              <a:defRPr sz="4800">
                <a:solidFill>
                  <a:schemeClr val="accent4"/>
                </a:solidFill>
              </a:defRPr>
            </a:lvl6pPr>
            <a:lvl7pPr lvl="6" algn="l">
              <a:lnSpc>
                <a:spcPct val="100000"/>
              </a:lnSpc>
              <a:spcBef>
                <a:spcPts val="0"/>
              </a:spcBef>
              <a:spcAft>
                <a:spcPts val="0"/>
              </a:spcAft>
              <a:buClr>
                <a:schemeClr val="accent4"/>
              </a:buClr>
              <a:buSzPts val="4800"/>
              <a:buNone/>
              <a:defRPr sz="4800">
                <a:solidFill>
                  <a:schemeClr val="accent4"/>
                </a:solidFill>
              </a:defRPr>
            </a:lvl7pPr>
            <a:lvl8pPr lvl="7" algn="l">
              <a:lnSpc>
                <a:spcPct val="100000"/>
              </a:lnSpc>
              <a:spcBef>
                <a:spcPts val="0"/>
              </a:spcBef>
              <a:spcAft>
                <a:spcPts val="0"/>
              </a:spcAft>
              <a:buClr>
                <a:schemeClr val="accent4"/>
              </a:buClr>
              <a:buSzPts val="4800"/>
              <a:buNone/>
              <a:defRPr sz="4800">
                <a:solidFill>
                  <a:schemeClr val="accent4"/>
                </a:solidFill>
              </a:defRPr>
            </a:lvl8pPr>
            <a:lvl9pPr lvl="8" algn="l">
              <a:lnSpc>
                <a:spcPct val="100000"/>
              </a:lnSpc>
              <a:spcBef>
                <a:spcPts val="0"/>
              </a:spcBef>
              <a:spcAft>
                <a:spcPts val="0"/>
              </a:spcAft>
              <a:buClr>
                <a:schemeClr val="accent4"/>
              </a:buClr>
              <a:buSzPts val="4800"/>
              <a:buNone/>
              <a:defRPr sz="4800">
                <a:solidFill>
                  <a:schemeClr val="accent4"/>
                </a:solidFill>
              </a:defRPr>
            </a:lvl9pPr>
          </a:lstStyle>
          <a:p/>
        </p:txBody>
      </p:sp>
      <p:sp>
        <p:nvSpPr>
          <p:cNvPr id="247" name="Google Shape;247;p53"/>
          <p:cNvSpPr txBox="1"/>
          <p:nvPr>
            <p:ph idx="13" type="title"/>
          </p:nvPr>
        </p:nvSpPr>
        <p:spPr>
          <a:xfrm>
            <a:off x="783375" y="3004312"/>
            <a:ext cx="1016100" cy="654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4"/>
              </a:buClr>
              <a:buSzPts val="4800"/>
              <a:buNone/>
              <a:defRPr sz="4400">
                <a:solidFill>
                  <a:schemeClr val="accent4"/>
                </a:solidFill>
              </a:defRPr>
            </a:lvl1pPr>
            <a:lvl2pPr lvl="1" algn="l">
              <a:lnSpc>
                <a:spcPct val="100000"/>
              </a:lnSpc>
              <a:spcBef>
                <a:spcPts val="0"/>
              </a:spcBef>
              <a:spcAft>
                <a:spcPts val="0"/>
              </a:spcAft>
              <a:buClr>
                <a:schemeClr val="accent4"/>
              </a:buClr>
              <a:buSzPts val="4800"/>
              <a:buNone/>
              <a:defRPr sz="4800">
                <a:solidFill>
                  <a:schemeClr val="accent4"/>
                </a:solidFill>
              </a:defRPr>
            </a:lvl2pPr>
            <a:lvl3pPr lvl="2" algn="l">
              <a:lnSpc>
                <a:spcPct val="100000"/>
              </a:lnSpc>
              <a:spcBef>
                <a:spcPts val="0"/>
              </a:spcBef>
              <a:spcAft>
                <a:spcPts val="0"/>
              </a:spcAft>
              <a:buClr>
                <a:schemeClr val="accent4"/>
              </a:buClr>
              <a:buSzPts val="4800"/>
              <a:buNone/>
              <a:defRPr sz="4800">
                <a:solidFill>
                  <a:schemeClr val="accent4"/>
                </a:solidFill>
              </a:defRPr>
            </a:lvl3pPr>
            <a:lvl4pPr lvl="3" algn="l">
              <a:lnSpc>
                <a:spcPct val="100000"/>
              </a:lnSpc>
              <a:spcBef>
                <a:spcPts val="0"/>
              </a:spcBef>
              <a:spcAft>
                <a:spcPts val="0"/>
              </a:spcAft>
              <a:buClr>
                <a:schemeClr val="accent4"/>
              </a:buClr>
              <a:buSzPts val="4800"/>
              <a:buNone/>
              <a:defRPr sz="4800">
                <a:solidFill>
                  <a:schemeClr val="accent4"/>
                </a:solidFill>
              </a:defRPr>
            </a:lvl4pPr>
            <a:lvl5pPr lvl="4" algn="l">
              <a:lnSpc>
                <a:spcPct val="100000"/>
              </a:lnSpc>
              <a:spcBef>
                <a:spcPts val="0"/>
              </a:spcBef>
              <a:spcAft>
                <a:spcPts val="0"/>
              </a:spcAft>
              <a:buClr>
                <a:schemeClr val="accent4"/>
              </a:buClr>
              <a:buSzPts val="4800"/>
              <a:buNone/>
              <a:defRPr sz="4800">
                <a:solidFill>
                  <a:schemeClr val="accent4"/>
                </a:solidFill>
              </a:defRPr>
            </a:lvl5pPr>
            <a:lvl6pPr lvl="5" algn="l">
              <a:lnSpc>
                <a:spcPct val="100000"/>
              </a:lnSpc>
              <a:spcBef>
                <a:spcPts val="0"/>
              </a:spcBef>
              <a:spcAft>
                <a:spcPts val="0"/>
              </a:spcAft>
              <a:buClr>
                <a:schemeClr val="accent4"/>
              </a:buClr>
              <a:buSzPts val="4800"/>
              <a:buNone/>
              <a:defRPr sz="4800">
                <a:solidFill>
                  <a:schemeClr val="accent4"/>
                </a:solidFill>
              </a:defRPr>
            </a:lvl6pPr>
            <a:lvl7pPr lvl="6" algn="l">
              <a:lnSpc>
                <a:spcPct val="100000"/>
              </a:lnSpc>
              <a:spcBef>
                <a:spcPts val="0"/>
              </a:spcBef>
              <a:spcAft>
                <a:spcPts val="0"/>
              </a:spcAft>
              <a:buClr>
                <a:schemeClr val="accent4"/>
              </a:buClr>
              <a:buSzPts val="4800"/>
              <a:buNone/>
              <a:defRPr sz="4800">
                <a:solidFill>
                  <a:schemeClr val="accent4"/>
                </a:solidFill>
              </a:defRPr>
            </a:lvl7pPr>
            <a:lvl8pPr lvl="7" algn="l">
              <a:lnSpc>
                <a:spcPct val="100000"/>
              </a:lnSpc>
              <a:spcBef>
                <a:spcPts val="0"/>
              </a:spcBef>
              <a:spcAft>
                <a:spcPts val="0"/>
              </a:spcAft>
              <a:buClr>
                <a:schemeClr val="accent4"/>
              </a:buClr>
              <a:buSzPts val="4800"/>
              <a:buNone/>
              <a:defRPr sz="4800">
                <a:solidFill>
                  <a:schemeClr val="accent4"/>
                </a:solidFill>
              </a:defRPr>
            </a:lvl8pPr>
            <a:lvl9pPr lvl="8" algn="l">
              <a:lnSpc>
                <a:spcPct val="100000"/>
              </a:lnSpc>
              <a:spcBef>
                <a:spcPts val="0"/>
              </a:spcBef>
              <a:spcAft>
                <a:spcPts val="0"/>
              </a:spcAft>
              <a:buClr>
                <a:schemeClr val="accent4"/>
              </a:buClr>
              <a:buSzPts val="4800"/>
              <a:buNone/>
              <a:defRPr sz="4800">
                <a:solidFill>
                  <a:schemeClr val="accent4"/>
                </a:solidFill>
              </a:defRPr>
            </a:lvl9pPr>
          </a:lstStyle>
          <a:p/>
        </p:txBody>
      </p:sp>
      <p:sp>
        <p:nvSpPr>
          <p:cNvPr id="248" name="Google Shape;248;p53"/>
          <p:cNvSpPr txBox="1"/>
          <p:nvPr>
            <p:ph idx="14" type="title"/>
          </p:nvPr>
        </p:nvSpPr>
        <p:spPr>
          <a:xfrm>
            <a:off x="4802927" y="1358863"/>
            <a:ext cx="1016100" cy="654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4"/>
              </a:buClr>
              <a:buSzPts val="4800"/>
              <a:buNone/>
              <a:defRPr sz="4400">
                <a:solidFill>
                  <a:schemeClr val="accent4"/>
                </a:solidFill>
              </a:defRPr>
            </a:lvl1pPr>
            <a:lvl2pPr lvl="1" algn="l">
              <a:lnSpc>
                <a:spcPct val="100000"/>
              </a:lnSpc>
              <a:spcBef>
                <a:spcPts val="0"/>
              </a:spcBef>
              <a:spcAft>
                <a:spcPts val="0"/>
              </a:spcAft>
              <a:buClr>
                <a:schemeClr val="accent4"/>
              </a:buClr>
              <a:buSzPts val="4800"/>
              <a:buNone/>
              <a:defRPr sz="4800">
                <a:solidFill>
                  <a:schemeClr val="accent4"/>
                </a:solidFill>
              </a:defRPr>
            </a:lvl2pPr>
            <a:lvl3pPr lvl="2" algn="l">
              <a:lnSpc>
                <a:spcPct val="100000"/>
              </a:lnSpc>
              <a:spcBef>
                <a:spcPts val="0"/>
              </a:spcBef>
              <a:spcAft>
                <a:spcPts val="0"/>
              </a:spcAft>
              <a:buClr>
                <a:schemeClr val="accent4"/>
              </a:buClr>
              <a:buSzPts val="4800"/>
              <a:buNone/>
              <a:defRPr sz="4800">
                <a:solidFill>
                  <a:schemeClr val="accent4"/>
                </a:solidFill>
              </a:defRPr>
            </a:lvl3pPr>
            <a:lvl4pPr lvl="3" algn="l">
              <a:lnSpc>
                <a:spcPct val="100000"/>
              </a:lnSpc>
              <a:spcBef>
                <a:spcPts val="0"/>
              </a:spcBef>
              <a:spcAft>
                <a:spcPts val="0"/>
              </a:spcAft>
              <a:buClr>
                <a:schemeClr val="accent4"/>
              </a:buClr>
              <a:buSzPts val="4800"/>
              <a:buNone/>
              <a:defRPr sz="4800">
                <a:solidFill>
                  <a:schemeClr val="accent4"/>
                </a:solidFill>
              </a:defRPr>
            </a:lvl4pPr>
            <a:lvl5pPr lvl="4" algn="l">
              <a:lnSpc>
                <a:spcPct val="100000"/>
              </a:lnSpc>
              <a:spcBef>
                <a:spcPts val="0"/>
              </a:spcBef>
              <a:spcAft>
                <a:spcPts val="0"/>
              </a:spcAft>
              <a:buClr>
                <a:schemeClr val="accent4"/>
              </a:buClr>
              <a:buSzPts val="4800"/>
              <a:buNone/>
              <a:defRPr sz="4800">
                <a:solidFill>
                  <a:schemeClr val="accent4"/>
                </a:solidFill>
              </a:defRPr>
            </a:lvl5pPr>
            <a:lvl6pPr lvl="5" algn="l">
              <a:lnSpc>
                <a:spcPct val="100000"/>
              </a:lnSpc>
              <a:spcBef>
                <a:spcPts val="0"/>
              </a:spcBef>
              <a:spcAft>
                <a:spcPts val="0"/>
              </a:spcAft>
              <a:buClr>
                <a:schemeClr val="accent4"/>
              </a:buClr>
              <a:buSzPts val="4800"/>
              <a:buNone/>
              <a:defRPr sz="4800">
                <a:solidFill>
                  <a:schemeClr val="accent4"/>
                </a:solidFill>
              </a:defRPr>
            </a:lvl6pPr>
            <a:lvl7pPr lvl="6" algn="l">
              <a:lnSpc>
                <a:spcPct val="100000"/>
              </a:lnSpc>
              <a:spcBef>
                <a:spcPts val="0"/>
              </a:spcBef>
              <a:spcAft>
                <a:spcPts val="0"/>
              </a:spcAft>
              <a:buClr>
                <a:schemeClr val="accent4"/>
              </a:buClr>
              <a:buSzPts val="4800"/>
              <a:buNone/>
              <a:defRPr sz="4800">
                <a:solidFill>
                  <a:schemeClr val="accent4"/>
                </a:solidFill>
              </a:defRPr>
            </a:lvl7pPr>
            <a:lvl8pPr lvl="7" algn="l">
              <a:lnSpc>
                <a:spcPct val="100000"/>
              </a:lnSpc>
              <a:spcBef>
                <a:spcPts val="0"/>
              </a:spcBef>
              <a:spcAft>
                <a:spcPts val="0"/>
              </a:spcAft>
              <a:buClr>
                <a:schemeClr val="accent4"/>
              </a:buClr>
              <a:buSzPts val="4800"/>
              <a:buNone/>
              <a:defRPr sz="4800">
                <a:solidFill>
                  <a:schemeClr val="accent4"/>
                </a:solidFill>
              </a:defRPr>
            </a:lvl8pPr>
            <a:lvl9pPr lvl="8" algn="l">
              <a:lnSpc>
                <a:spcPct val="100000"/>
              </a:lnSpc>
              <a:spcBef>
                <a:spcPts val="0"/>
              </a:spcBef>
              <a:spcAft>
                <a:spcPts val="0"/>
              </a:spcAft>
              <a:buClr>
                <a:schemeClr val="accent4"/>
              </a:buClr>
              <a:buSzPts val="4800"/>
              <a:buNone/>
              <a:defRPr sz="4800">
                <a:solidFill>
                  <a:schemeClr val="accent4"/>
                </a:solidFill>
              </a:defRPr>
            </a:lvl9pPr>
          </a:lstStyle>
          <a:p/>
        </p:txBody>
      </p:sp>
      <p:sp>
        <p:nvSpPr>
          <p:cNvPr id="249" name="Google Shape;249;p53"/>
          <p:cNvSpPr txBox="1"/>
          <p:nvPr>
            <p:ph idx="15" type="title"/>
          </p:nvPr>
        </p:nvSpPr>
        <p:spPr>
          <a:xfrm>
            <a:off x="4802927" y="3004312"/>
            <a:ext cx="1016100" cy="654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4"/>
              </a:buClr>
              <a:buSzPts val="4800"/>
              <a:buNone/>
              <a:defRPr sz="4400">
                <a:solidFill>
                  <a:schemeClr val="accent4"/>
                </a:solidFill>
              </a:defRPr>
            </a:lvl1pPr>
            <a:lvl2pPr lvl="1" algn="l">
              <a:lnSpc>
                <a:spcPct val="100000"/>
              </a:lnSpc>
              <a:spcBef>
                <a:spcPts val="0"/>
              </a:spcBef>
              <a:spcAft>
                <a:spcPts val="0"/>
              </a:spcAft>
              <a:buClr>
                <a:schemeClr val="accent4"/>
              </a:buClr>
              <a:buSzPts val="4800"/>
              <a:buNone/>
              <a:defRPr sz="4800">
                <a:solidFill>
                  <a:schemeClr val="accent4"/>
                </a:solidFill>
              </a:defRPr>
            </a:lvl2pPr>
            <a:lvl3pPr lvl="2" algn="l">
              <a:lnSpc>
                <a:spcPct val="100000"/>
              </a:lnSpc>
              <a:spcBef>
                <a:spcPts val="0"/>
              </a:spcBef>
              <a:spcAft>
                <a:spcPts val="0"/>
              </a:spcAft>
              <a:buClr>
                <a:schemeClr val="accent4"/>
              </a:buClr>
              <a:buSzPts val="4800"/>
              <a:buNone/>
              <a:defRPr sz="4800">
                <a:solidFill>
                  <a:schemeClr val="accent4"/>
                </a:solidFill>
              </a:defRPr>
            </a:lvl3pPr>
            <a:lvl4pPr lvl="3" algn="l">
              <a:lnSpc>
                <a:spcPct val="100000"/>
              </a:lnSpc>
              <a:spcBef>
                <a:spcPts val="0"/>
              </a:spcBef>
              <a:spcAft>
                <a:spcPts val="0"/>
              </a:spcAft>
              <a:buClr>
                <a:schemeClr val="accent4"/>
              </a:buClr>
              <a:buSzPts val="4800"/>
              <a:buNone/>
              <a:defRPr sz="4800">
                <a:solidFill>
                  <a:schemeClr val="accent4"/>
                </a:solidFill>
              </a:defRPr>
            </a:lvl4pPr>
            <a:lvl5pPr lvl="4" algn="l">
              <a:lnSpc>
                <a:spcPct val="100000"/>
              </a:lnSpc>
              <a:spcBef>
                <a:spcPts val="0"/>
              </a:spcBef>
              <a:spcAft>
                <a:spcPts val="0"/>
              </a:spcAft>
              <a:buClr>
                <a:schemeClr val="accent4"/>
              </a:buClr>
              <a:buSzPts val="4800"/>
              <a:buNone/>
              <a:defRPr sz="4800">
                <a:solidFill>
                  <a:schemeClr val="accent4"/>
                </a:solidFill>
              </a:defRPr>
            </a:lvl5pPr>
            <a:lvl6pPr lvl="5" algn="l">
              <a:lnSpc>
                <a:spcPct val="100000"/>
              </a:lnSpc>
              <a:spcBef>
                <a:spcPts val="0"/>
              </a:spcBef>
              <a:spcAft>
                <a:spcPts val="0"/>
              </a:spcAft>
              <a:buClr>
                <a:schemeClr val="accent4"/>
              </a:buClr>
              <a:buSzPts val="4800"/>
              <a:buNone/>
              <a:defRPr sz="4800">
                <a:solidFill>
                  <a:schemeClr val="accent4"/>
                </a:solidFill>
              </a:defRPr>
            </a:lvl6pPr>
            <a:lvl7pPr lvl="6" algn="l">
              <a:lnSpc>
                <a:spcPct val="100000"/>
              </a:lnSpc>
              <a:spcBef>
                <a:spcPts val="0"/>
              </a:spcBef>
              <a:spcAft>
                <a:spcPts val="0"/>
              </a:spcAft>
              <a:buClr>
                <a:schemeClr val="accent4"/>
              </a:buClr>
              <a:buSzPts val="4800"/>
              <a:buNone/>
              <a:defRPr sz="4800">
                <a:solidFill>
                  <a:schemeClr val="accent4"/>
                </a:solidFill>
              </a:defRPr>
            </a:lvl7pPr>
            <a:lvl8pPr lvl="7" algn="l">
              <a:lnSpc>
                <a:spcPct val="100000"/>
              </a:lnSpc>
              <a:spcBef>
                <a:spcPts val="0"/>
              </a:spcBef>
              <a:spcAft>
                <a:spcPts val="0"/>
              </a:spcAft>
              <a:buClr>
                <a:schemeClr val="accent4"/>
              </a:buClr>
              <a:buSzPts val="4800"/>
              <a:buNone/>
              <a:defRPr sz="4800">
                <a:solidFill>
                  <a:schemeClr val="accent4"/>
                </a:solidFill>
              </a:defRPr>
            </a:lvl8pPr>
            <a:lvl9pPr lvl="8" algn="l">
              <a:lnSpc>
                <a:spcPct val="100000"/>
              </a:lnSpc>
              <a:spcBef>
                <a:spcPts val="0"/>
              </a:spcBef>
              <a:spcAft>
                <a:spcPts val="0"/>
              </a:spcAft>
              <a:buClr>
                <a:schemeClr val="accent4"/>
              </a:buClr>
              <a:buSzPts val="4800"/>
              <a:buNone/>
              <a:defRPr sz="4800">
                <a:solidFill>
                  <a:schemeClr val="accent4"/>
                </a:solidFill>
              </a:defRPr>
            </a:lvl9pPr>
          </a:lstStyle>
          <a:p/>
        </p:txBody>
      </p:sp>
      <p:sp>
        <p:nvSpPr>
          <p:cNvPr id="250" name="Google Shape;250;p53"/>
          <p:cNvSpPr/>
          <p:nvPr/>
        </p:nvSpPr>
        <p:spPr>
          <a:xfrm rot="10800000">
            <a:off x="-73198" y="4011042"/>
            <a:ext cx="5151613" cy="1151134"/>
          </a:xfrm>
          <a:custGeom>
            <a:rect b="b" l="l" r="r" t="t"/>
            <a:pathLst>
              <a:path extrusionOk="0" h="31381" w="114081">
                <a:moveTo>
                  <a:pt x="0" y="0"/>
                </a:moveTo>
                <a:lnTo>
                  <a:pt x="0" y="0"/>
                </a:lnTo>
                <a:cubicBezTo>
                  <a:pt x="8278" y="8629"/>
                  <a:pt x="14775" y="10996"/>
                  <a:pt x="20977" y="10996"/>
                </a:cubicBezTo>
                <a:cubicBezTo>
                  <a:pt x="28514" y="10996"/>
                  <a:pt x="35615" y="7500"/>
                  <a:pt x="44950" y="7500"/>
                </a:cubicBezTo>
                <a:cubicBezTo>
                  <a:pt x="51949" y="7500"/>
                  <a:pt x="60204" y="9466"/>
                  <a:pt x="70840" y="16345"/>
                </a:cubicBezTo>
                <a:cubicBezTo>
                  <a:pt x="73985" y="17746"/>
                  <a:pt x="89664" y="31380"/>
                  <a:pt x="104407" y="31380"/>
                </a:cubicBezTo>
                <a:cubicBezTo>
                  <a:pt x="107731" y="31380"/>
                  <a:pt x="111007" y="30687"/>
                  <a:pt x="114081" y="29005"/>
                </a:cubicBezTo>
                <a:lnTo>
                  <a:pt x="114081" y="1125"/>
                </a:lnTo>
                <a:lnTo>
                  <a:pt x="0"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53"/>
          <p:cNvSpPr/>
          <p:nvPr/>
        </p:nvSpPr>
        <p:spPr>
          <a:xfrm rot="10800000">
            <a:off x="-73157" y="4147143"/>
            <a:ext cx="5595682" cy="1033632"/>
          </a:xfrm>
          <a:custGeom>
            <a:rect b="b" l="l" r="r" t="t"/>
            <a:pathLst>
              <a:path extrusionOk="0" h="28105" w="126235">
                <a:moveTo>
                  <a:pt x="1" y="0"/>
                </a:moveTo>
                <a:lnTo>
                  <a:pt x="1" y="0"/>
                </a:lnTo>
                <a:cubicBezTo>
                  <a:pt x="9175" y="7732"/>
                  <a:pt x="16371" y="9850"/>
                  <a:pt x="23244" y="9850"/>
                </a:cubicBezTo>
                <a:cubicBezTo>
                  <a:pt x="31566" y="9850"/>
                  <a:pt x="39414" y="6745"/>
                  <a:pt x="49722" y="6745"/>
                </a:cubicBezTo>
                <a:cubicBezTo>
                  <a:pt x="57475" y="6745"/>
                  <a:pt x="66621" y="8501"/>
                  <a:pt x="78408" y="14658"/>
                </a:cubicBezTo>
                <a:cubicBezTo>
                  <a:pt x="81873" y="15897"/>
                  <a:pt x="99208" y="28105"/>
                  <a:pt x="115512" y="28105"/>
                </a:cubicBezTo>
                <a:cubicBezTo>
                  <a:pt x="119196" y="28105"/>
                  <a:pt x="122828" y="27481"/>
                  <a:pt x="126235" y="25967"/>
                </a:cubicBezTo>
                <a:lnTo>
                  <a:pt x="126235" y="1041"/>
                </a:lnTo>
                <a:lnTo>
                  <a:pt x="1" y="0"/>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53"/>
          <p:cNvSpPr/>
          <p:nvPr/>
        </p:nvSpPr>
        <p:spPr>
          <a:xfrm rot="10800000">
            <a:off x="-73139" y="4209012"/>
            <a:ext cx="4956830" cy="988838"/>
          </a:xfrm>
          <a:custGeom>
            <a:rect b="b" l="l" r="r" t="t"/>
            <a:pathLst>
              <a:path extrusionOk="0" h="28092" w="118245">
                <a:moveTo>
                  <a:pt x="0" y="0"/>
                </a:moveTo>
                <a:lnTo>
                  <a:pt x="0" y="0"/>
                </a:lnTo>
                <a:cubicBezTo>
                  <a:pt x="9467" y="8550"/>
                  <a:pt x="16993" y="10718"/>
                  <a:pt x="24347" y="10718"/>
                </a:cubicBezTo>
                <a:cubicBezTo>
                  <a:pt x="31917" y="10718"/>
                  <a:pt x="39306" y="8421"/>
                  <a:pt x="48444" y="8421"/>
                </a:cubicBezTo>
                <a:cubicBezTo>
                  <a:pt x="55492" y="8421"/>
                  <a:pt x="63581" y="9788"/>
                  <a:pt x="73597" y="14629"/>
                </a:cubicBezTo>
                <a:cubicBezTo>
                  <a:pt x="76835" y="15869"/>
                  <a:pt x="93042" y="28092"/>
                  <a:pt x="108267" y="28092"/>
                </a:cubicBezTo>
                <a:cubicBezTo>
                  <a:pt x="111696" y="28092"/>
                  <a:pt x="115075" y="27472"/>
                  <a:pt x="118245" y="25967"/>
                </a:cubicBezTo>
                <a:lnTo>
                  <a:pt x="118245" y="1041"/>
                </a:lnTo>
                <a:lnTo>
                  <a:pt x="0" y="0"/>
                </a:lnTo>
                <a:close/>
              </a:path>
            </a:pathLst>
          </a:custGeom>
          <a:solidFill>
            <a:srgbClr val="D4F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53"/>
          <p:cNvSpPr/>
          <p:nvPr/>
        </p:nvSpPr>
        <p:spPr>
          <a:xfrm>
            <a:off x="3992387" y="-8134"/>
            <a:ext cx="5151613" cy="1151134"/>
          </a:xfrm>
          <a:custGeom>
            <a:rect b="b" l="l" r="r" t="t"/>
            <a:pathLst>
              <a:path extrusionOk="0" h="31381" w="114081">
                <a:moveTo>
                  <a:pt x="0" y="0"/>
                </a:moveTo>
                <a:lnTo>
                  <a:pt x="0" y="0"/>
                </a:lnTo>
                <a:cubicBezTo>
                  <a:pt x="8278" y="8629"/>
                  <a:pt x="14775" y="10996"/>
                  <a:pt x="20977" y="10996"/>
                </a:cubicBezTo>
                <a:cubicBezTo>
                  <a:pt x="28514" y="10996"/>
                  <a:pt x="35615" y="7500"/>
                  <a:pt x="44950" y="7500"/>
                </a:cubicBezTo>
                <a:cubicBezTo>
                  <a:pt x="51949" y="7500"/>
                  <a:pt x="60204" y="9466"/>
                  <a:pt x="70840" y="16345"/>
                </a:cubicBezTo>
                <a:cubicBezTo>
                  <a:pt x="73985" y="17746"/>
                  <a:pt x="89664" y="31380"/>
                  <a:pt x="104407" y="31380"/>
                </a:cubicBezTo>
                <a:cubicBezTo>
                  <a:pt x="107731" y="31380"/>
                  <a:pt x="111007" y="30687"/>
                  <a:pt x="114081" y="29005"/>
                </a:cubicBezTo>
                <a:lnTo>
                  <a:pt x="114081" y="1125"/>
                </a:lnTo>
                <a:lnTo>
                  <a:pt x="0"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53"/>
          <p:cNvSpPr/>
          <p:nvPr/>
        </p:nvSpPr>
        <p:spPr>
          <a:xfrm>
            <a:off x="3548277" y="-26733"/>
            <a:ext cx="5595682" cy="1033632"/>
          </a:xfrm>
          <a:custGeom>
            <a:rect b="b" l="l" r="r" t="t"/>
            <a:pathLst>
              <a:path extrusionOk="0" h="28105" w="126235">
                <a:moveTo>
                  <a:pt x="1" y="0"/>
                </a:moveTo>
                <a:lnTo>
                  <a:pt x="1" y="0"/>
                </a:lnTo>
                <a:cubicBezTo>
                  <a:pt x="9175" y="7732"/>
                  <a:pt x="16371" y="9850"/>
                  <a:pt x="23244" y="9850"/>
                </a:cubicBezTo>
                <a:cubicBezTo>
                  <a:pt x="31566" y="9850"/>
                  <a:pt x="39414" y="6745"/>
                  <a:pt x="49722" y="6745"/>
                </a:cubicBezTo>
                <a:cubicBezTo>
                  <a:pt x="57475" y="6745"/>
                  <a:pt x="66621" y="8501"/>
                  <a:pt x="78408" y="14658"/>
                </a:cubicBezTo>
                <a:cubicBezTo>
                  <a:pt x="81873" y="15897"/>
                  <a:pt x="99208" y="28105"/>
                  <a:pt x="115512" y="28105"/>
                </a:cubicBezTo>
                <a:cubicBezTo>
                  <a:pt x="119196" y="28105"/>
                  <a:pt x="122828" y="27481"/>
                  <a:pt x="126235" y="25967"/>
                </a:cubicBezTo>
                <a:lnTo>
                  <a:pt x="126235" y="1041"/>
                </a:lnTo>
                <a:lnTo>
                  <a:pt x="1" y="0"/>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53"/>
          <p:cNvSpPr/>
          <p:nvPr/>
        </p:nvSpPr>
        <p:spPr>
          <a:xfrm>
            <a:off x="4187111" y="-43808"/>
            <a:ext cx="4956830" cy="988838"/>
          </a:xfrm>
          <a:custGeom>
            <a:rect b="b" l="l" r="r" t="t"/>
            <a:pathLst>
              <a:path extrusionOk="0" h="28092" w="118245">
                <a:moveTo>
                  <a:pt x="0" y="0"/>
                </a:moveTo>
                <a:lnTo>
                  <a:pt x="0" y="0"/>
                </a:lnTo>
                <a:cubicBezTo>
                  <a:pt x="9467" y="8550"/>
                  <a:pt x="16993" y="10718"/>
                  <a:pt x="24347" y="10718"/>
                </a:cubicBezTo>
                <a:cubicBezTo>
                  <a:pt x="31917" y="10718"/>
                  <a:pt x="39306" y="8421"/>
                  <a:pt x="48444" y="8421"/>
                </a:cubicBezTo>
                <a:cubicBezTo>
                  <a:pt x="55492" y="8421"/>
                  <a:pt x="63581" y="9788"/>
                  <a:pt x="73597" y="14629"/>
                </a:cubicBezTo>
                <a:cubicBezTo>
                  <a:pt x="76835" y="15869"/>
                  <a:pt x="93042" y="28092"/>
                  <a:pt x="108267" y="28092"/>
                </a:cubicBezTo>
                <a:cubicBezTo>
                  <a:pt x="111696" y="28092"/>
                  <a:pt x="115075" y="27472"/>
                  <a:pt x="118245" y="25967"/>
                </a:cubicBezTo>
                <a:lnTo>
                  <a:pt x="118245" y="1041"/>
                </a:lnTo>
                <a:lnTo>
                  <a:pt x="0" y="0"/>
                </a:lnTo>
                <a:close/>
              </a:path>
            </a:pathLst>
          </a:custGeom>
          <a:solidFill>
            <a:srgbClr val="D4F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_1_1">
    <p:spTree>
      <p:nvGrpSpPr>
        <p:cNvPr id="256" name="Shape 256"/>
        <p:cNvGrpSpPr/>
        <p:nvPr/>
      </p:nvGrpSpPr>
      <p:grpSpPr>
        <a:xfrm>
          <a:off x="0" y="0"/>
          <a:ext cx="0" cy="0"/>
          <a:chOff x="0" y="0"/>
          <a:chExt cx="0" cy="0"/>
        </a:xfrm>
      </p:grpSpPr>
      <p:sp>
        <p:nvSpPr>
          <p:cNvPr id="257" name="Google Shape;257;p54"/>
          <p:cNvSpPr txBox="1"/>
          <p:nvPr>
            <p:ph idx="1" type="subTitle"/>
          </p:nvPr>
        </p:nvSpPr>
        <p:spPr>
          <a:xfrm>
            <a:off x="4229100" y="4281350"/>
            <a:ext cx="3629400" cy="627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54"/>
          <p:cNvSpPr txBox="1"/>
          <p:nvPr>
            <p:ph idx="2" type="subTitle"/>
          </p:nvPr>
        </p:nvSpPr>
        <p:spPr>
          <a:xfrm>
            <a:off x="4229100" y="1687250"/>
            <a:ext cx="3629400" cy="627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54"/>
          <p:cNvSpPr txBox="1"/>
          <p:nvPr>
            <p:ph idx="3" type="subTitle"/>
          </p:nvPr>
        </p:nvSpPr>
        <p:spPr>
          <a:xfrm>
            <a:off x="4229100" y="2984300"/>
            <a:ext cx="3629400" cy="627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260" name="Google Shape;260;p54"/>
          <p:cNvGrpSpPr/>
          <p:nvPr/>
        </p:nvGrpSpPr>
        <p:grpSpPr>
          <a:xfrm rot="10800000">
            <a:off x="4972116" y="-45563"/>
            <a:ext cx="4210740" cy="996488"/>
            <a:chOff x="-66609" y="4201387"/>
            <a:chExt cx="4210740" cy="996488"/>
          </a:xfrm>
        </p:grpSpPr>
        <p:sp>
          <p:nvSpPr>
            <p:cNvPr id="261" name="Google Shape;261;p54"/>
            <p:cNvSpPr/>
            <p:nvPr/>
          </p:nvSpPr>
          <p:spPr>
            <a:xfrm rot="10800000">
              <a:off x="-66519" y="4201387"/>
              <a:ext cx="3876472" cy="966535"/>
            </a:xfrm>
            <a:custGeom>
              <a:rect b="b" l="l" r="r" t="t"/>
              <a:pathLst>
                <a:path extrusionOk="0" h="31381" w="114081">
                  <a:moveTo>
                    <a:pt x="0" y="0"/>
                  </a:moveTo>
                  <a:lnTo>
                    <a:pt x="0" y="0"/>
                  </a:lnTo>
                  <a:cubicBezTo>
                    <a:pt x="8278" y="8629"/>
                    <a:pt x="14775" y="10996"/>
                    <a:pt x="20977" y="10996"/>
                  </a:cubicBezTo>
                  <a:cubicBezTo>
                    <a:pt x="28514" y="10996"/>
                    <a:pt x="35615" y="7500"/>
                    <a:pt x="44950" y="7500"/>
                  </a:cubicBezTo>
                  <a:cubicBezTo>
                    <a:pt x="51949" y="7500"/>
                    <a:pt x="60204" y="9466"/>
                    <a:pt x="70840" y="16345"/>
                  </a:cubicBezTo>
                  <a:cubicBezTo>
                    <a:pt x="73985" y="17746"/>
                    <a:pt x="89664" y="31380"/>
                    <a:pt x="104407" y="31380"/>
                  </a:cubicBezTo>
                  <a:cubicBezTo>
                    <a:pt x="107731" y="31380"/>
                    <a:pt x="111007" y="30687"/>
                    <a:pt x="114081" y="29005"/>
                  </a:cubicBezTo>
                  <a:lnTo>
                    <a:pt x="114081" y="1125"/>
                  </a:lnTo>
                  <a:lnTo>
                    <a:pt x="0"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54"/>
            <p:cNvSpPr/>
            <p:nvPr/>
          </p:nvSpPr>
          <p:spPr>
            <a:xfrm rot="10800000">
              <a:off x="-66437" y="4315656"/>
              <a:ext cx="4210568" cy="867882"/>
            </a:xfrm>
            <a:custGeom>
              <a:rect b="b" l="l" r="r" t="t"/>
              <a:pathLst>
                <a:path extrusionOk="0" h="28105" w="126235">
                  <a:moveTo>
                    <a:pt x="1" y="0"/>
                  </a:moveTo>
                  <a:lnTo>
                    <a:pt x="1" y="0"/>
                  </a:lnTo>
                  <a:cubicBezTo>
                    <a:pt x="9175" y="7732"/>
                    <a:pt x="16371" y="9850"/>
                    <a:pt x="23244" y="9850"/>
                  </a:cubicBezTo>
                  <a:cubicBezTo>
                    <a:pt x="31566" y="9850"/>
                    <a:pt x="39414" y="6745"/>
                    <a:pt x="49722" y="6745"/>
                  </a:cubicBezTo>
                  <a:cubicBezTo>
                    <a:pt x="57475" y="6745"/>
                    <a:pt x="66621" y="8501"/>
                    <a:pt x="78408" y="14658"/>
                  </a:cubicBezTo>
                  <a:cubicBezTo>
                    <a:pt x="81873" y="15897"/>
                    <a:pt x="99208" y="28105"/>
                    <a:pt x="115512" y="28105"/>
                  </a:cubicBezTo>
                  <a:cubicBezTo>
                    <a:pt x="119196" y="28105"/>
                    <a:pt x="122828" y="27481"/>
                    <a:pt x="126235" y="25967"/>
                  </a:cubicBezTo>
                  <a:lnTo>
                    <a:pt x="126235" y="1041"/>
                  </a:lnTo>
                  <a:lnTo>
                    <a:pt x="1" y="0"/>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54"/>
            <p:cNvSpPr/>
            <p:nvPr/>
          </p:nvSpPr>
          <p:spPr>
            <a:xfrm rot="10800000">
              <a:off x="-66609" y="4367616"/>
              <a:ext cx="3730039" cy="830259"/>
            </a:xfrm>
            <a:custGeom>
              <a:rect b="b" l="l" r="r" t="t"/>
              <a:pathLst>
                <a:path extrusionOk="0" h="28092" w="118245">
                  <a:moveTo>
                    <a:pt x="0" y="0"/>
                  </a:moveTo>
                  <a:lnTo>
                    <a:pt x="0" y="0"/>
                  </a:lnTo>
                  <a:cubicBezTo>
                    <a:pt x="9467" y="8550"/>
                    <a:pt x="16993" y="10718"/>
                    <a:pt x="24347" y="10718"/>
                  </a:cubicBezTo>
                  <a:cubicBezTo>
                    <a:pt x="31917" y="10718"/>
                    <a:pt x="39306" y="8421"/>
                    <a:pt x="48444" y="8421"/>
                  </a:cubicBezTo>
                  <a:cubicBezTo>
                    <a:pt x="55492" y="8421"/>
                    <a:pt x="63581" y="9788"/>
                    <a:pt x="73597" y="14629"/>
                  </a:cubicBezTo>
                  <a:cubicBezTo>
                    <a:pt x="76835" y="15869"/>
                    <a:pt x="93042" y="28092"/>
                    <a:pt x="108267" y="28092"/>
                  </a:cubicBezTo>
                  <a:cubicBezTo>
                    <a:pt x="111696" y="28092"/>
                    <a:pt x="115075" y="27472"/>
                    <a:pt x="118245" y="25967"/>
                  </a:cubicBezTo>
                  <a:lnTo>
                    <a:pt x="118245" y="1041"/>
                  </a:lnTo>
                  <a:lnTo>
                    <a:pt x="0" y="0"/>
                  </a:lnTo>
                  <a:close/>
                </a:path>
              </a:pathLst>
            </a:custGeom>
            <a:solidFill>
              <a:srgbClr val="D4F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4" name="Google Shape;264;p54"/>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5" name="Google Shape;265;p54"/>
          <p:cNvSpPr txBox="1"/>
          <p:nvPr>
            <p:ph idx="4" type="title"/>
          </p:nvPr>
        </p:nvSpPr>
        <p:spPr>
          <a:xfrm>
            <a:off x="4229100" y="3845825"/>
            <a:ext cx="3629400" cy="582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3000"/>
              <a:buNone/>
              <a:defRPr sz="4500"/>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266" name="Google Shape;266;p54"/>
          <p:cNvSpPr txBox="1"/>
          <p:nvPr>
            <p:ph idx="5" type="title"/>
          </p:nvPr>
        </p:nvSpPr>
        <p:spPr>
          <a:xfrm>
            <a:off x="4229100" y="2548775"/>
            <a:ext cx="3629400" cy="582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3000"/>
              <a:buNone/>
              <a:defRPr sz="4500"/>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267" name="Google Shape;267;p54"/>
          <p:cNvSpPr txBox="1"/>
          <p:nvPr>
            <p:ph idx="6" type="title"/>
          </p:nvPr>
        </p:nvSpPr>
        <p:spPr>
          <a:xfrm>
            <a:off x="4229100" y="1251725"/>
            <a:ext cx="3629400" cy="582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3000"/>
              <a:buNone/>
              <a:defRPr sz="4500"/>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
        <p:nvSpPr>
          <p:cNvPr id="268" name="Google Shape;268;p54"/>
          <p:cNvSpPr/>
          <p:nvPr/>
        </p:nvSpPr>
        <p:spPr>
          <a:xfrm rot="-10438038">
            <a:off x="-466913" y="4133826"/>
            <a:ext cx="4267363" cy="899409"/>
          </a:xfrm>
          <a:custGeom>
            <a:rect b="b" l="l" r="r" t="t"/>
            <a:pathLst>
              <a:path extrusionOk="0" h="35975" w="170688">
                <a:moveTo>
                  <a:pt x="170688" y="25908"/>
                </a:moveTo>
                <a:cubicBezTo>
                  <a:pt x="164567" y="33253"/>
                  <a:pt x="151614" y="38933"/>
                  <a:pt x="143256" y="34290"/>
                </a:cubicBezTo>
                <a:cubicBezTo>
                  <a:pt x="126439" y="24947"/>
                  <a:pt x="115056" y="3864"/>
                  <a:pt x="96012" y="1143"/>
                </a:cubicBezTo>
                <a:cubicBezTo>
                  <a:pt x="82931" y="-726"/>
                  <a:pt x="71112" y="10130"/>
                  <a:pt x="58293" y="13335"/>
                </a:cubicBezTo>
                <a:cubicBezTo>
                  <a:pt x="38955" y="18169"/>
                  <a:pt x="14095" y="14095"/>
                  <a:pt x="0" y="0"/>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54"/>
          <p:cNvSpPr/>
          <p:nvPr/>
        </p:nvSpPr>
        <p:spPr>
          <a:xfrm rot="10800000">
            <a:off x="-676275" y="4335560"/>
            <a:ext cx="4905375" cy="942975"/>
          </a:xfrm>
          <a:custGeom>
            <a:rect b="b" l="l" r="r" t="t"/>
            <a:pathLst>
              <a:path extrusionOk="0" h="37719" w="196215">
                <a:moveTo>
                  <a:pt x="0" y="0"/>
                </a:moveTo>
                <a:cubicBezTo>
                  <a:pt x="5630" y="10456"/>
                  <a:pt x="15025" y="21293"/>
                  <a:pt x="26670" y="23622"/>
                </a:cubicBezTo>
                <a:cubicBezTo>
                  <a:pt x="45332" y="27354"/>
                  <a:pt x="64407" y="17526"/>
                  <a:pt x="83439" y="17526"/>
                </a:cubicBezTo>
                <a:cubicBezTo>
                  <a:pt x="105193" y="17526"/>
                  <a:pt x="124816" y="31659"/>
                  <a:pt x="146304" y="35052"/>
                </a:cubicBezTo>
                <a:cubicBezTo>
                  <a:pt x="162761" y="37650"/>
                  <a:pt x="180409" y="32450"/>
                  <a:pt x="196215" y="37719"/>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1_1_1_1">
    <p:spTree>
      <p:nvGrpSpPr>
        <p:cNvPr id="270" name="Shape 270"/>
        <p:cNvGrpSpPr/>
        <p:nvPr/>
      </p:nvGrpSpPr>
      <p:grpSpPr>
        <a:xfrm>
          <a:off x="0" y="0"/>
          <a:ext cx="0" cy="0"/>
          <a:chOff x="0" y="0"/>
          <a:chExt cx="0" cy="0"/>
        </a:xfrm>
      </p:grpSpPr>
      <p:sp>
        <p:nvSpPr>
          <p:cNvPr id="271" name="Google Shape;271;p55"/>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2" name="Google Shape;272;p55"/>
          <p:cNvSpPr/>
          <p:nvPr/>
        </p:nvSpPr>
        <p:spPr>
          <a:xfrm flipH="1">
            <a:off x="4536635" y="-2"/>
            <a:ext cx="4607367" cy="2500452"/>
          </a:xfrm>
          <a:custGeom>
            <a:rect b="b" l="l" r="r" t="t"/>
            <a:pathLst>
              <a:path extrusionOk="0" h="33006" w="75063">
                <a:moveTo>
                  <a:pt x="75063" y="1"/>
                </a:moveTo>
                <a:lnTo>
                  <a:pt x="1" y="1074"/>
                </a:lnTo>
                <a:lnTo>
                  <a:pt x="1" y="33005"/>
                </a:lnTo>
                <a:cubicBezTo>
                  <a:pt x="430" y="23457"/>
                  <a:pt x="9764" y="10153"/>
                  <a:pt x="18133" y="10153"/>
                </a:cubicBezTo>
                <a:cubicBezTo>
                  <a:pt x="28647" y="9375"/>
                  <a:pt x="32952" y="4936"/>
                  <a:pt x="35902" y="2656"/>
                </a:cubicBezTo>
                <a:cubicBezTo>
                  <a:pt x="36786" y="1745"/>
                  <a:pt x="38763" y="1340"/>
                  <a:pt x="41217" y="1340"/>
                </a:cubicBezTo>
                <a:cubicBezTo>
                  <a:pt x="43640" y="1340"/>
                  <a:pt x="46528" y="1735"/>
                  <a:pt x="49286" y="2428"/>
                </a:cubicBezTo>
                <a:cubicBezTo>
                  <a:pt x="51962" y="2773"/>
                  <a:pt x="54612" y="2930"/>
                  <a:pt x="57175" y="2930"/>
                </a:cubicBezTo>
                <a:cubicBezTo>
                  <a:pt x="64197" y="2930"/>
                  <a:pt x="70573" y="1750"/>
                  <a:pt x="75063" y="1"/>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55"/>
          <p:cNvSpPr/>
          <p:nvPr/>
        </p:nvSpPr>
        <p:spPr>
          <a:xfrm flipH="1">
            <a:off x="4335800" y="-2"/>
            <a:ext cx="4808202" cy="2174316"/>
          </a:xfrm>
          <a:custGeom>
            <a:rect b="b" l="l" r="r" t="t"/>
            <a:pathLst>
              <a:path extrusionOk="0" h="28701" w="78335">
                <a:moveTo>
                  <a:pt x="1" y="1"/>
                </a:moveTo>
                <a:lnTo>
                  <a:pt x="1" y="28701"/>
                </a:lnTo>
                <a:cubicBezTo>
                  <a:pt x="430" y="19152"/>
                  <a:pt x="6881" y="12634"/>
                  <a:pt x="15249" y="12634"/>
                </a:cubicBezTo>
                <a:cubicBezTo>
                  <a:pt x="25777" y="11856"/>
                  <a:pt x="28741" y="6948"/>
                  <a:pt x="31678" y="4668"/>
                </a:cubicBezTo>
                <a:cubicBezTo>
                  <a:pt x="33123" y="3190"/>
                  <a:pt x="40253" y="988"/>
                  <a:pt x="45836" y="988"/>
                </a:cubicBezTo>
                <a:cubicBezTo>
                  <a:pt x="47092" y="988"/>
                  <a:pt x="48269" y="1099"/>
                  <a:pt x="49286" y="1355"/>
                </a:cubicBezTo>
                <a:cubicBezTo>
                  <a:pt x="53173" y="1856"/>
                  <a:pt x="57500" y="2123"/>
                  <a:pt x="61697" y="2123"/>
                </a:cubicBezTo>
                <a:cubicBezTo>
                  <a:pt x="68302" y="2123"/>
                  <a:pt x="74587" y="1461"/>
                  <a:pt x="78335" y="1"/>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55"/>
          <p:cNvSpPr/>
          <p:nvPr/>
        </p:nvSpPr>
        <p:spPr>
          <a:xfrm flipH="1">
            <a:off x="4725133" y="-2"/>
            <a:ext cx="4418869" cy="2055452"/>
          </a:xfrm>
          <a:custGeom>
            <a:rect b="b" l="l" r="r" t="t"/>
            <a:pathLst>
              <a:path extrusionOk="0" h="27132" w="71992">
                <a:moveTo>
                  <a:pt x="1" y="1"/>
                </a:moveTo>
                <a:lnTo>
                  <a:pt x="1" y="27131"/>
                </a:lnTo>
                <a:cubicBezTo>
                  <a:pt x="430" y="17583"/>
                  <a:pt x="2696" y="14619"/>
                  <a:pt x="8463" y="13573"/>
                </a:cubicBezTo>
                <a:cubicBezTo>
                  <a:pt x="16671" y="12473"/>
                  <a:pt x="22558" y="10998"/>
                  <a:pt x="27789" y="6371"/>
                </a:cubicBezTo>
                <a:cubicBezTo>
                  <a:pt x="31411" y="3053"/>
                  <a:pt x="36129" y="767"/>
                  <a:pt x="40738" y="767"/>
                </a:cubicBezTo>
                <a:cubicBezTo>
                  <a:pt x="41810" y="767"/>
                  <a:pt x="42877" y="891"/>
                  <a:pt x="43922" y="1154"/>
                </a:cubicBezTo>
                <a:cubicBezTo>
                  <a:pt x="48089" y="1690"/>
                  <a:pt x="52586" y="1993"/>
                  <a:pt x="56858" y="1993"/>
                </a:cubicBezTo>
                <a:cubicBezTo>
                  <a:pt x="62857" y="1993"/>
                  <a:pt x="68412" y="1395"/>
                  <a:pt x="7199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55"/>
          <p:cNvSpPr/>
          <p:nvPr/>
        </p:nvSpPr>
        <p:spPr>
          <a:xfrm flipH="1" rot="5445432">
            <a:off x="1181122" y="2566984"/>
            <a:ext cx="1152501" cy="4423209"/>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55"/>
          <p:cNvSpPr/>
          <p:nvPr/>
        </p:nvSpPr>
        <p:spPr>
          <a:xfrm rot="-2332491">
            <a:off x="1348283" y="2717713"/>
            <a:ext cx="1035137" cy="4121749"/>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chemeClr val="accent3"/>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_1_1_1_2">
    <p:spTree>
      <p:nvGrpSpPr>
        <p:cNvPr id="277" name="Shape 277"/>
        <p:cNvGrpSpPr/>
        <p:nvPr/>
      </p:nvGrpSpPr>
      <p:grpSpPr>
        <a:xfrm>
          <a:off x="0" y="0"/>
          <a:ext cx="0" cy="0"/>
          <a:chOff x="0" y="0"/>
          <a:chExt cx="0" cy="0"/>
        </a:xfrm>
      </p:grpSpPr>
      <p:sp>
        <p:nvSpPr>
          <p:cNvPr id="278" name="Google Shape;278;p56"/>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9" name="Google Shape;279;p56"/>
          <p:cNvSpPr/>
          <p:nvPr/>
        </p:nvSpPr>
        <p:spPr>
          <a:xfrm rot="10800000">
            <a:off x="-45453" y="4312217"/>
            <a:ext cx="9189453" cy="756365"/>
          </a:xfrm>
          <a:custGeom>
            <a:rect b="b" l="l" r="r" t="t"/>
            <a:pathLst>
              <a:path extrusionOk="0" h="23406" w="135788">
                <a:moveTo>
                  <a:pt x="1" y="1"/>
                </a:moveTo>
                <a:lnTo>
                  <a:pt x="1" y="21391"/>
                </a:lnTo>
                <a:cubicBezTo>
                  <a:pt x="10874" y="17420"/>
                  <a:pt x="15543" y="15715"/>
                  <a:pt x="20413" y="15715"/>
                </a:cubicBezTo>
                <a:cubicBezTo>
                  <a:pt x="24079" y="15715"/>
                  <a:pt x="27858" y="16681"/>
                  <a:pt x="34481" y="18374"/>
                </a:cubicBezTo>
                <a:cubicBezTo>
                  <a:pt x="45339" y="22136"/>
                  <a:pt x="56747" y="23406"/>
                  <a:pt x="67198" y="23406"/>
                </a:cubicBezTo>
                <a:cubicBezTo>
                  <a:pt x="88901" y="23406"/>
                  <a:pt x="106485" y="17931"/>
                  <a:pt x="106485" y="17931"/>
                </a:cubicBezTo>
                <a:cubicBezTo>
                  <a:pt x="111072" y="16805"/>
                  <a:pt x="115454" y="16225"/>
                  <a:pt x="119597" y="16225"/>
                </a:cubicBezTo>
                <a:cubicBezTo>
                  <a:pt x="125519" y="16225"/>
                  <a:pt x="130951" y="17412"/>
                  <a:pt x="135788" y="19889"/>
                </a:cubicBezTo>
                <a:lnTo>
                  <a:pt x="135788" y="1"/>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56"/>
          <p:cNvSpPr/>
          <p:nvPr/>
        </p:nvSpPr>
        <p:spPr>
          <a:xfrm rot="10800000">
            <a:off x="-45453" y="4299679"/>
            <a:ext cx="9189453" cy="768903"/>
          </a:xfrm>
          <a:custGeom>
            <a:rect b="b" l="l" r="r" t="t"/>
            <a:pathLst>
              <a:path extrusionOk="0" h="23794" w="135788">
                <a:moveTo>
                  <a:pt x="1" y="1"/>
                </a:moveTo>
                <a:lnTo>
                  <a:pt x="1" y="21391"/>
                </a:lnTo>
                <a:cubicBezTo>
                  <a:pt x="10196" y="17668"/>
                  <a:pt x="19827" y="16155"/>
                  <a:pt x="28942" y="16155"/>
                </a:cubicBezTo>
                <a:cubicBezTo>
                  <a:pt x="36863" y="16155"/>
                  <a:pt x="44395" y="17298"/>
                  <a:pt x="51566" y="19125"/>
                </a:cubicBezTo>
                <a:cubicBezTo>
                  <a:pt x="63844" y="22535"/>
                  <a:pt x="72101" y="23793"/>
                  <a:pt x="78256" y="23793"/>
                </a:cubicBezTo>
                <a:cubicBezTo>
                  <a:pt x="90448" y="23793"/>
                  <a:pt x="94391" y="18856"/>
                  <a:pt x="104996" y="15933"/>
                </a:cubicBezTo>
                <a:cubicBezTo>
                  <a:pt x="108689" y="15184"/>
                  <a:pt x="112134" y="14846"/>
                  <a:pt x="115365" y="14846"/>
                </a:cubicBezTo>
                <a:cubicBezTo>
                  <a:pt x="123303" y="14846"/>
                  <a:pt x="129945" y="16887"/>
                  <a:pt x="135788" y="19889"/>
                </a:cubicBezTo>
                <a:lnTo>
                  <a:pt x="135788" y="1"/>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56"/>
          <p:cNvSpPr/>
          <p:nvPr/>
        </p:nvSpPr>
        <p:spPr>
          <a:xfrm rot="10800000">
            <a:off x="-45453" y="4364147"/>
            <a:ext cx="9189453" cy="824453"/>
          </a:xfrm>
          <a:custGeom>
            <a:rect b="b" l="l" r="r" t="t"/>
            <a:pathLst>
              <a:path extrusionOk="0" h="25513" w="135788">
                <a:moveTo>
                  <a:pt x="1" y="0"/>
                </a:moveTo>
                <a:lnTo>
                  <a:pt x="1" y="21391"/>
                </a:lnTo>
                <a:cubicBezTo>
                  <a:pt x="7309" y="18721"/>
                  <a:pt x="13188" y="17719"/>
                  <a:pt x="18528" y="17719"/>
                </a:cubicBezTo>
                <a:cubicBezTo>
                  <a:pt x="27113" y="17719"/>
                  <a:pt x="34307" y="20309"/>
                  <a:pt x="43815" y="22732"/>
                </a:cubicBezTo>
                <a:cubicBezTo>
                  <a:pt x="51402" y="24739"/>
                  <a:pt x="58823" y="25512"/>
                  <a:pt x="65860" y="25512"/>
                </a:cubicBezTo>
                <a:cubicBezTo>
                  <a:pt x="89474" y="25512"/>
                  <a:pt x="108743" y="16804"/>
                  <a:pt x="115321" y="16804"/>
                </a:cubicBezTo>
                <a:cubicBezTo>
                  <a:pt x="115531" y="16804"/>
                  <a:pt x="115729" y="16812"/>
                  <a:pt x="115913" y="16831"/>
                </a:cubicBezTo>
                <a:cubicBezTo>
                  <a:pt x="116040" y="16829"/>
                  <a:pt x="116171" y="16827"/>
                  <a:pt x="116308" y="16827"/>
                </a:cubicBezTo>
                <a:cubicBezTo>
                  <a:pt x="119514" y="16827"/>
                  <a:pt x="125368" y="17532"/>
                  <a:pt x="135788" y="23603"/>
                </a:cubicBezTo>
                <a:lnTo>
                  <a:pt x="135788"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_1_1_1_1">
    <p:spTree>
      <p:nvGrpSpPr>
        <p:cNvPr id="282" name="Shape 282"/>
        <p:cNvGrpSpPr/>
        <p:nvPr/>
      </p:nvGrpSpPr>
      <p:grpSpPr>
        <a:xfrm>
          <a:off x="0" y="0"/>
          <a:ext cx="0" cy="0"/>
          <a:chOff x="0" y="0"/>
          <a:chExt cx="0" cy="0"/>
        </a:xfrm>
      </p:grpSpPr>
      <p:sp>
        <p:nvSpPr>
          <p:cNvPr id="283" name="Google Shape;283;p57"/>
          <p:cNvSpPr txBox="1"/>
          <p:nvPr>
            <p:ph type="title"/>
          </p:nvPr>
        </p:nvSpPr>
        <p:spPr>
          <a:xfrm>
            <a:off x="1304850" y="2394900"/>
            <a:ext cx="37128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4" name="Google Shape;284;p57"/>
          <p:cNvSpPr/>
          <p:nvPr/>
        </p:nvSpPr>
        <p:spPr>
          <a:xfrm flipH="1" rot="-5641984">
            <a:off x="6250509" y="-1838915"/>
            <a:ext cx="1152546" cy="5050778"/>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57"/>
          <p:cNvSpPr/>
          <p:nvPr/>
        </p:nvSpPr>
        <p:spPr>
          <a:xfrm rot="8555305">
            <a:off x="6256973" y="-1753245"/>
            <a:ext cx="1139646" cy="4625279"/>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chemeClr val="accent3"/>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57"/>
          <p:cNvSpPr txBox="1"/>
          <p:nvPr>
            <p:ph idx="1" type="subTitle"/>
          </p:nvPr>
        </p:nvSpPr>
        <p:spPr>
          <a:xfrm>
            <a:off x="1304850" y="912225"/>
            <a:ext cx="3293700" cy="627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57"/>
          <p:cNvSpPr/>
          <p:nvPr/>
        </p:nvSpPr>
        <p:spPr>
          <a:xfrm>
            <a:off x="-59500" y="3500624"/>
            <a:ext cx="9203371" cy="1614727"/>
          </a:xfrm>
          <a:custGeom>
            <a:rect b="b" l="l" r="r" t="t"/>
            <a:pathLst>
              <a:path extrusionOk="0" h="31570" w="135788">
                <a:moveTo>
                  <a:pt x="135788" y="0"/>
                </a:moveTo>
                <a:cubicBezTo>
                  <a:pt x="124398" y="8202"/>
                  <a:pt x="115519" y="9409"/>
                  <a:pt x="110971" y="9409"/>
                </a:cubicBezTo>
                <a:cubicBezTo>
                  <a:pt x="109168" y="9409"/>
                  <a:pt x="108046" y="9219"/>
                  <a:pt x="107719" y="9200"/>
                </a:cubicBezTo>
                <a:cubicBezTo>
                  <a:pt x="105781" y="9076"/>
                  <a:pt x="74119" y="974"/>
                  <a:pt x="57319" y="974"/>
                </a:cubicBezTo>
                <a:cubicBezTo>
                  <a:pt x="54238" y="974"/>
                  <a:pt x="51656" y="1247"/>
                  <a:pt x="49850" y="1891"/>
                </a:cubicBezTo>
                <a:cubicBezTo>
                  <a:pt x="45253" y="2358"/>
                  <a:pt x="28273" y="7726"/>
                  <a:pt x="14630" y="7726"/>
                </a:cubicBezTo>
                <a:cubicBezTo>
                  <a:pt x="8687" y="7726"/>
                  <a:pt x="3378" y="6707"/>
                  <a:pt x="1" y="3822"/>
                </a:cubicBezTo>
                <a:lnTo>
                  <a:pt x="1" y="31570"/>
                </a:lnTo>
                <a:lnTo>
                  <a:pt x="135788" y="31570"/>
                </a:lnTo>
                <a:lnTo>
                  <a:pt x="135788"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57"/>
          <p:cNvSpPr/>
          <p:nvPr/>
        </p:nvSpPr>
        <p:spPr>
          <a:xfrm>
            <a:off x="-59500" y="3499550"/>
            <a:ext cx="9203371" cy="1643932"/>
          </a:xfrm>
          <a:custGeom>
            <a:rect b="b" l="l" r="r" t="t"/>
            <a:pathLst>
              <a:path extrusionOk="0" h="32141" w="135788">
                <a:moveTo>
                  <a:pt x="65171" y="0"/>
                </a:moveTo>
                <a:cubicBezTo>
                  <a:pt x="58100" y="0"/>
                  <a:pt x="50396" y="1231"/>
                  <a:pt x="42246" y="4608"/>
                </a:cubicBezTo>
                <a:cubicBezTo>
                  <a:pt x="42246" y="4608"/>
                  <a:pt x="33069" y="8371"/>
                  <a:pt x="22034" y="8371"/>
                </a:cubicBezTo>
                <a:cubicBezTo>
                  <a:pt x="14802" y="8371"/>
                  <a:pt x="6771" y="6755"/>
                  <a:pt x="1" y="1403"/>
                </a:cubicBezTo>
                <a:lnTo>
                  <a:pt x="1" y="32141"/>
                </a:lnTo>
                <a:lnTo>
                  <a:pt x="135788" y="32141"/>
                </a:lnTo>
                <a:lnTo>
                  <a:pt x="135788" y="1403"/>
                </a:lnTo>
                <a:cubicBezTo>
                  <a:pt x="129477" y="6292"/>
                  <a:pt x="118177" y="8185"/>
                  <a:pt x="108780" y="8185"/>
                </a:cubicBezTo>
                <a:cubicBezTo>
                  <a:pt x="103898" y="8185"/>
                  <a:pt x="99530" y="7674"/>
                  <a:pt x="96641" y="6807"/>
                </a:cubicBezTo>
                <a:cubicBezTo>
                  <a:pt x="89086" y="4182"/>
                  <a:pt x="78205" y="0"/>
                  <a:pt x="65171" y="0"/>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57"/>
          <p:cNvSpPr/>
          <p:nvPr/>
        </p:nvSpPr>
        <p:spPr>
          <a:xfrm>
            <a:off x="-59500" y="3571260"/>
            <a:ext cx="9203371" cy="1572223"/>
          </a:xfrm>
          <a:custGeom>
            <a:rect b="b" l="l" r="r" t="t"/>
            <a:pathLst>
              <a:path extrusionOk="0" h="30739" w="135788">
                <a:moveTo>
                  <a:pt x="1" y="1"/>
                </a:moveTo>
                <a:lnTo>
                  <a:pt x="1" y="30739"/>
                </a:lnTo>
                <a:lnTo>
                  <a:pt x="135788" y="30739"/>
                </a:lnTo>
                <a:lnTo>
                  <a:pt x="135788" y="3715"/>
                </a:lnTo>
                <a:cubicBezTo>
                  <a:pt x="132405" y="6529"/>
                  <a:pt x="127090" y="7521"/>
                  <a:pt x="121144" y="7521"/>
                </a:cubicBezTo>
                <a:cubicBezTo>
                  <a:pt x="107502" y="7521"/>
                  <a:pt x="90534" y="2296"/>
                  <a:pt x="85939" y="1838"/>
                </a:cubicBezTo>
                <a:cubicBezTo>
                  <a:pt x="84132" y="1210"/>
                  <a:pt x="81550" y="944"/>
                  <a:pt x="78467" y="944"/>
                </a:cubicBezTo>
                <a:cubicBezTo>
                  <a:pt x="61663" y="944"/>
                  <a:pt x="29994" y="8835"/>
                  <a:pt x="28057" y="8959"/>
                </a:cubicBezTo>
                <a:cubicBezTo>
                  <a:pt x="27730" y="8974"/>
                  <a:pt x="26614" y="9156"/>
                  <a:pt x="24820" y="9156"/>
                </a:cubicBezTo>
                <a:cubicBezTo>
                  <a:pt x="20278" y="9156"/>
                  <a:pt x="11394" y="7990"/>
                  <a:pt x="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
  <p:cSld name="CUSTOM_1_1_1_1_1_1">
    <p:spTree>
      <p:nvGrpSpPr>
        <p:cNvPr id="290" name="Shape 290"/>
        <p:cNvGrpSpPr/>
        <p:nvPr/>
      </p:nvGrpSpPr>
      <p:grpSpPr>
        <a:xfrm>
          <a:off x="0" y="0"/>
          <a:ext cx="0" cy="0"/>
          <a:chOff x="0" y="0"/>
          <a:chExt cx="0" cy="0"/>
        </a:xfrm>
      </p:grpSpPr>
      <p:sp>
        <p:nvSpPr>
          <p:cNvPr id="291" name="Google Shape;291;p58"/>
          <p:cNvSpPr txBox="1"/>
          <p:nvPr>
            <p:ph type="title"/>
          </p:nvPr>
        </p:nvSpPr>
        <p:spPr>
          <a:xfrm>
            <a:off x="2110800" y="1318025"/>
            <a:ext cx="49224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2" name="Google Shape;292;p58"/>
          <p:cNvSpPr/>
          <p:nvPr/>
        </p:nvSpPr>
        <p:spPr>
          <a:xfrm flipH="1" rot="-7361971">
            <a:off x="3942927" y="-3767622"/>
            <a:ext cx="1245288" cy="8600073"/>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58"/>
          <p:cNvSpPr/>
          <p:nvPr/>
        </p:nvSpPr>
        <p:spPr>
          <a:xfrm rot="8416218">
            <a:off x="3811187" y="-3681433"/>
            <a:ext cx="1521614" cy="8151539"/>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chemeClr val="accent3"/>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58"/>
          <p:cNvSpPr txBox="1"/>
          <p:nvPr>
            <p:ph idx="1" type="subTitle"/>
          </p:nvPr>
        </p:nvSpPr>
        <p:spPr>
          <a:xfrm>
            <a:off x="2110800" y="2045275"/>
            <a:ext cx="4922400" cy="1780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81DDE5"/>
              </a:buClr>
              <a:buSzPts val="1400"/>
              <a:buChar char="●"/>
              <a:defRPr>
                <a:solidFill>
                  <a:schemeClr val="dk1"/>
                </a:solidFill>
              </a:defRPr>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295" name="Google Shape;295;p58"/>
          <p:cNvSpPr/>
          <p:nvPr/>
        </p:nvSpPr>
        <p:spPr>
          <a:xfrm>
            <a:off x="0" y="4044268"/>
            <a:ext cx="9143964" cy="1080404"/>
          </a:xfrm>
          <a:custGeom>
            <a:rect b="b" l="l" r="r" t="t"/>
            <a:pathLst>
              <a:path extrusionOk="0" h="31570" w="135788">
                <a:moveTo>
                  <a:pt x="135788" y="0"/>
                </a:moveTo>
                <a:cubicBezTo>
                  <a:pt x="124398" y="8202"/>
                  <a:pt x="115519" y="9409"/>
                  <a:pt x="110971" y="9409"/>
                </a:cubicBezTo>
                <a:cubicBezTo>
                  <a:pt x="109168" y="9409"/>
                  <a:pt x="108046" y="9219"/>
                  <a:pt x="107719" y="9200"/>
                </a:cubicBezTo>
                <a:cubicBezTo>
                  <a:pt x="105781" y="9076"/>
                  <a:pt x="74119" y="974"/>
                  <a:pt x="57319" y="974"/>
                </a:cubicBezTo>
                <a:cubicBezTo>
                  <a:pt x="54238" y="974"/>
                  <a:pt x="51656" y="1247"/>
                  <a:pt x="49850" y="1891"/>
                </a:cubicBezTo>
                <a:cubicBezTo>
                  <a:pt x="45253" y="2358"/>
                  <a:pt x="28273" y="7726"/>
                  <a:pt x="14630" y="7726"/>
                </a:cubicBezTo>
                <a:cubicBezTo>
                  <a:pt x="8687" y="7726"/>
                  <a:pt x="3378" y="6707"/>
                  <a:pt x="1" y="3822"/>
                </a:cubicBezTo>
                <a:lnTo>
                  <a:pt x="1" y="31570"/>
                </a:lnTo>
                <a:lnTo>
                  <a:pt x="135788" y="31570"/>
                </a:lnTo>
                <a:lnTo>
                  <a:pt x="135788"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58"/>
          <p:cNvSpPr/>
          <p:nvPr/>
        </p:nvSpPr>
        <p:spPr>
          <a:xfrm>
            <a:off x="0" y="4043550"/>
            <a:ext cx="9143964" cy="1099945"/>
          </a:xfrm>
          <a:custGeom>
            <a:rect b="b" l="l" r="r" t="t"/>
            <a:pathLst>
              <a:path extrusionOk="0" h="32141" w="135788">
                <a:moveTo>
                  <a:pt x="65171" y="0"/>
                </a:moveTo>
                <a:cubicBezTo>
                  <a:pt x="58100" y="0"/>
                  <a:pt x="50396" y="1231"/>
                  <a:pt x="42246" y="4608"/>
                </a:cubicBezTo>
                <a:cubicBezTo>
                  <a:pt x="42246" y="4608"/>
                  <a:pt x="33069" y="8371"/>
                  <a:pt x="22034" y="8371"/>
                </a:cubicBezTo>
                <a:cubicBezTo>
                  <a:pt x="14802" y="8371"/>
                  <a:pt x="6771" y="6755"/>
                  <a:pt x="1" y="1403"/>
                </a:cubicBezTo>
                <a:lnTo>
                  <a:pt x="1" y="32141"/>
                </a:lnTo>
                <a:lnTo>
                  <a:pt x="135788" y="32141"/>
                </a:lnTo>
                <a:lnTo>
                  <a:pt x="135788" y="1403"/>
                </a:lnTo>
                <a:cubicBezTo>
                  <a:pt x="129477" y="6292"/>
                  <a:pt x="118177" y="8185"/>
                  <a:pt x="108780" y="8185"/>
                </a:cubicBezTo>
                <a:cubicBezTo>
                  <a:pt x="103898" y="8185"/>
                  <a:pt x="99530" y="7674"/>
                  <a:pt x="96641" y="6807"/>
                </a:cubicBezTo>
                <a:cubicBezTo>
                  <a:pt x="89086" y="4182"/>
                  <a:pt x="78205" y="0"/>
                  <a:pt x="65171" y="0"/>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58"/>
          <p:cNvSpPr/>
          <p:nvPr/>
        </p:nvSpPr>
        <p:spPr>
          <a:xfrm>
            <a:off x="0" y="4091530"/>
            <a:ext cx="9143964" cy="1051965"/>
          </a:xfrm>
          <a:custGeom>
            <a:rect b="b" l="l" r="r" t="t"/>
            <a:pathLst>
              <a:path extrusionOk="0" h="30739" w="135788">
                <a:moveTo>
                  <a:pt x="1" y="1"/>
                </a:moveTo>
                <a:lnTo>
                  <a:pt x="1" y="30739"/>
                </a:lnTo>
                <a:lnTo>
                  <a:pt x="135788" y="30739"/>
                </a:lnTo>
                <a:lnTo>
                  <a:pt x="135788" y="3715"/>
                </a:lnTo>
                <a:cubicBezTo>
                  <a:pt x="132405" y="6529"/>
                  <a:pt x="127090" y="7521"/>
                  <a:pt x="121144" y="7521"/>
                </a:cubicBezTo>
                <a:cubicBezTo>
                  <a:pt x="107502" y="7521"/>
                  <a:pt x="90534" y="2296"/>
                  <a:pt x="85939" y="1838"/>
                </a:cubicBezTo>
                <a:cubicBezTo>
                  <a:pt x="84132" y="1210"/>
                  <a:pt x="81550" y="944"/>
                  <a:pt x="78467" y="944"/>
                </a:cubicBezTo>
                <a:cubicBezTo>
                  <a:pt x="61663" y="944"/>
                  <a:pt x="29994" y="8835"/>
                  <a:pt x="28057" y="8959"/>
                </a:cubicBezTo>
                <a:cubicBezTo>
                  <a:pt x="27730" y="8974"/>
                  <a:pt x="26614" y="9156"/>
                  <a:pt x="24820" y="9156"/>
                </a:cubicBezTo>
                <a:cubicBezTo>
                  <a:pt x="20278" y="9156"/>
                  <a:pt x="11394" y="7990"/>
                  <a:pt x="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_1_1_1_1_1_2">
    <p:spTree>
      <p:nvGrpSpPr>
        <p:cNvPr id="298" name="Shape 298"/>
        <p:cNvGrpSpPr/>
        <p:nvPr/>
      </p:nvGrpSpPr>
      <p:grpSpPr>
        <a:xfrm>
          <a:off x="0" y="0"/>
          <a:ext cx="0" cy="0"/>
          <a:chOff x="0" y="0"/>
          <a:chExt cx="0" cy="0"/>
        </a:xfrm>
      </p:grpSpPr>
      <p:sp>
        <p:nvSpPr>
          <p:cNvPr id="299" name="Google Shape;299;p59"/>
          <p:cNvSpPr txBox="1"/>
          <p:nvPr>
            <p:ph type="title"/>
          </p:nvPr>
        </p:nvSpPr>
        <p:spPr>
          <a:xfrm>
            <a:off x="5564400" y="2575500"/>
            <a:ext cx="28653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0" name="Google Shape;300;p59"/>
          <p:cNvSpPr txBox="1"/>
          <p:nvPr>
            <p:ph idx="1" type="subTitle"/>
          </p:nvPr>
        </p:nvSpPr>
        <p:spPr>
          <a:xfrm>
            <a:off x="5564400" y="3110325"/>
            <a:ext cx="2865300" cy="1077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59"/>
          <p:cNvSpPr/>
          <p:nvPr/>
        </p:nvSpPr>
        <p:spPr>
          <a:xfrm flipH="1">
            <a:off x="2211177" y="0"/>
            <a:ext cx="6932819" cy="3762684"/>
          </a:xfrm>
          <a:custGeom>
            <a:rect b="b" l="l" r="r" t="t"/>
            <a:pathLst>
              <a:path extrusionOk="0" h="33006" w="75063">
                <a:moveTo>
                  <a:pt x="75063" y="1"/>
                </a:moveTo>
                <a:lnTo>
                  <a:pt x="1" y="1074"/>
                </a:lnTo>
                <a:lnTo>
                  <a:pt x="1" y="33005"/>
                </a:lnTo>
                <a:cubicBezTo>
                  <a:pt x="430" y="23457"/>
                  <a:pt x="9764" y="10153"/>
                  <a:pt x="18133" y="10153"/>
                </a:cubicBezTo>
                <a:cubicBezTo>
                  <a:pt x="28647" y="9375"/>
                  <a:pt x="32952" y="4936"/>
                  <a:pt x="35902" y="2656"/>
                </a:cubicBezTo>
                <a:cubicBezTo>
                  <a:pt x="36786" y="1745"/>
                  <a:pt x="38763" y="1340"/>
                  <a:pt x="41217" y="1340"/>
                </a:cubicBezTo>
                <a:cubicBezTo>
                  <a:pt x="43640" y="1340"/>
                  <a:pt x="46528" y="1735"/>
                  <a:pt x="49286" y="2428"/>
                </a:cubicBezTo>
                <a:cubicBezTo>
                  <a:pt x="51962" y="2773"/>
                  <a:pt x="54612" y="2930"/>
                  <a:pt x="57175" y="2930"/>
                </a:cubicBezTo>
                <a:cubicBezTo>
                  <a:pt x="64197" y="2930"/>
                  <a:pt x="70573" y="1750"/>
                  <a:pt x="75063" y="1"/>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59"/>
          <p:cNvSpPr/>
          <p:nvPr/>
        </p:nvSpPr>
        <p:spPr>
          <a:xfrm flipH="1">
            <a:off x="1908975" y="0"/>
            <a:ext cx="7235021" cy="3271914"/>
          </a:xfrm>
          <a:custGeom>
            <a:rect b="b" l="l" r="r" t="t"/>
            <a:pathLst>
              <a:path extrusionOk="0" h="28701" w="78335">
                <a:moveTo>
                  <a:pt x="1" y="1"/>
                </a:moveTo>
                <a:lnTo>
                  <a:pt x="1" y="28701"/>
                </a:lnTo>
                <a:cubicBezTo>
                  <a:pt x="430" y="19152"/>
                  <a:pt x="6881" y="12634"/>
                  <a:pt x="15249" y="12634"/>
                </a:cubicBezTo>
                <a:cubicBezTo>
                  <a:pt x="25777" y="11856"/>
                  <a:pt x="28741" y="6948"/>
                  <a:pt x="31678" y="4668"/>
                </a:cubicBezTo>
                <a:cubicBezTo>
                  <a:pt x="33123" y="3190"/>
                  <a:pt x="40253" y="988"/>
                  <a:pt x="45836" y="988"/>
                </a:cubicBezTo>
                <a:cubicBezTo>
                  <a:pt x="47092" y="988"/>
                  <a:pt x="48269" y="1099"/>
                  <a:pt x="49286" y="1355"/>
                </a:cubicBezTo>
                <a:cubicBezTo>
                  <a:pt x="53173" y="1856"/>
                  <a:pt x="57500" y="2123"/>
                  <a:pt x="61697" y="2123"/>
                </a:cubicBezTo>
                <a:cubicBezTo>
                  <a:pt x="68302" y="2123"/>
                  <a:pt x="74587" y="1461"/>
                  <a:pt x="78335" y="1"/>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59"/>
          <p:cNvSpPr/>
          <p:nvPr/>
        </p:nvSpPr>
        <p:spPr>
          <a:xfrm flipH="1">
            <a:off x="2494814" y="0"/>
            <a:ext cx="6649181" cy="3093048"/>
          </a:xfrm>
          <a:custGeom>
            <a:rect b="b" l="l" r="r" t="t"/>
            <a:pathLst>
              <a:path extrusionOk="0" h="27132" w="71992">
                <a:moveTo>
                  <a:pt x="1" y="1"/>
                </a:moveTo>
                <a:lnTo>
                  <a:pt x="1" y="27131"/>
                </a:lnTo>
                <a:cubicBezTo>
                  <a:pt x="430" y="17583"/>
                  <a:pt x="2696" y="14619"/>
                  <a:pt x="8463" y="13573"/>
                </a:cubicBezTo>
                <a:cubicBezTo>
                  <a:pt x="16671" y="12473"/>
                  <a:pt x="22558" y="10998"/>
                  <a:pt x="27789" y="6371"/>
                </a:cubicBezTo>
                <a:cubicBezTo>
                  <a:pt x="31411" y="3053"/>
                  <a:pt x="36129" y="767"/>
                  <a:pt x="40738" y="767"/>
                </a:cubicBezTo>
                <a:cubicBezTo>
                  <a:pt x="41810" y="767"/>
                  <a:pt x="42877" y="891"/>
                  <a:pt x="43922" y="1154"/>
                </a:cubicBezTo>
                <a:cubicBezTo>
                  <a:pt x="48089" y="1690"/>
                  <a:pt x="52586" y="1993"/>
                  <a:pt x="56858" y="1993"/>
                </a:cubicBezTo>
                <a:cubicBezTo>
                  <a:pt x="62857" y="1993"/>
                  <a:pt x="68412" y="1395"/>
                  <a:pt x="7199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_1_1_1_1_1_1">
    <p:spTree>
      <p:nvGrpSpPr>
        <p:cNvPr id="304" name="Shape 304"/>
        <p:cNvGrpSpPr/>
        <p:nvPr/>
      </p:nvGrpSpPr>
      <p:grpSpPr>
        <a:xfrm>
          <a:off x="0" y="0"/>
          <a:ext cx="0" cy="0"/>
          <a:chOff x="0" y="0"/>
          <a:chExt cx="0" cy="0"/>
        </a:xfrm>
      </p:grpSpPr>
      <p:sp>
        <p:nvSpPr>
          <p:cNvPr id="305" name="Google Shape;305;p60"/>
          <p:cNvSpPr txBox="1"/>
          <p:nvPr>
            <p:ph type="title"/>
          </p:nvPr>
        </p:nvSpPr>
        <p:spPr>
          <a:xfrm>
            <a:off x="2834252" y="690425"/>
            <a:ext cx="3475500" cy="95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6000"/>
              <a:buNone/>
              <a:defRPr b="1" sz="72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306" name="Google Shape;306;p60"/>
          <p:cNvSpPr txBox="1"/>
          <p:nvPr>
            <p:ph idx="1" type="subTitle"/>
          </p:nvPr>
        </p:nvSpPr>
        <p:spPr>
          <a:xfrm>
            <a:off x="2902250" y="1746463"/>
            <a:ext cx="3293700" cy="1312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07" name="Google Shape;307;p60"/>
          <p:cNvSpPr/>
          <p:nvPr/>
        </p:nvSpPr>
        <p:spPr>
          <a:xfrm flipH="1" rot="10800000">
            <a:off x="-45775" y="-2051"/>
            <a:ext cx="9189785" cy="2150126"/>
          </a:xfrm>
          <a:custGeom>
            <a:rect b="b" l="l" r="r" t="t"/>
            <a:pathLst>
              <a:path extrusionOk="0" h="33126" w="97352">
                <a:moveTo>
                  <a:pt x="600" y="1"/>
                </a:moveTo>
                <a:cubicBezTo>
                  <a:pt x="380" y="1"/>
                  <a:pt x="179" y="27"/>
                  <a:pt x="0" y="80"/>
                </a:cubicBezTo>
                <a:lnTo>
                  <a:pt x="0" y="33125"/>
                </a:lnTo>
                <a:lnTo>
                  <a:pt x="97351" y="33125"/>
                </a:lnTo>
                <a:cubicBezTo>
                  <a:pt x="92255" y="28472"/>
                  <a:pt x="90109" y="24904"/>
                  <a:pt x="74552" y="23536"/>
                </a:cubicBezTo>
                <a:cubicBezTo>
                  <a:pt x="74239" y="23497"/>
                  <a:pt x="73826" y="23480"/>
                  <a:pt x="73322" y="23480"/>
                </a:cubicBezTo>
                <a:cubicBezTo>
                  <a:pt x="70634" y="23480"/>
                  <a:pt x="65373" y="23953"/>
                  <a:pt x="58994" y="23953"/>
                </a:cubicBezTo>
                <a:cubicBezTo>
                  <a:pt x="50267" y="23953"/>
                  <a:pt x="39446" y="23069"/>
                  <a:pt x="30255" y="18883"/>
                </a:cubicBezTo>
                <a:cubicBezTo>
                  <a:pt x="23131" y="15494"/>
                  <a:pt x="5980" y="1"/>
                  <a:pt x="600" y="1"/>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60"/>
          <p:cNvSpPr/>
          <p:nvPr/>
        </p:nvSpPr>
        <p:spPr>
          <a:xfrm flipH="1" rot="10800000">
            <a:off x="-45775" y="-2050"/>
            <a:ext cx="8953036" cy="2062371"/>
          </a:xfrm>
          <a:custGeom>
            <a:rect b="b" l="l" r="r" t="t"/>
            <a:pathLst>
              <a:path extrusionOk="0" h="31774" w="94844">
                <a:moveTo>
                  <a:pt x="508" y="0"/>
                </a:moveTo>
                <a:cubicBezTo>
                  <a:pt x="326" y="0"/>
                  <a:pt x="156" y="23"/>
                  <a:pt x="0" y="69"/>
                </a:cubicBezTo>
                <a:lnTo>
                  <a:pt x="0" y="31398"/>
                </a:lnTo>
                <a:lnTo>
                  <a:pt x="94843" y="31773"/>
                </a:lnTo>
                <a:cubicBezTo>
                  <a:pt x="91584" y="28742"/>
                  <a:pt x="83994" y="21983"/>
                  <a:pt x="64749" y="21715"/>
                </a:cubicBezTo>
                <a:cubicBezTo>
                  <a:pt x="64124" y="21639"/>
                  <a:pt x="63437" y="21607"/>
                  <a:pt x="62695" y="21607"/>
                </a:cubicBezTo>
                <a:cubicBezTo>
                  <a:pt x="58641" y="21607"/>
                  <a:pt x="52934" y="22563"/>
                  <a:pt x="46691" y="22563"/>
                </a:cubicBezTo>
                <a:cubicBezTo>
                  <a:pt x="42762" y="22563"/>
                  <a:pt x="38621" y="22184"/>
                  <a:pt x="34547" y="20950"/>
                </a:cubicBezTo>
                <a:cubicBezTo>
                  <a:pt x="19409" y="16064"/>
                  <a:pt x="5381" y="0"/>
                  <a:pt x="508" y="0"/>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60"/>
          <p:cNvSpPr/>
          <p:nvPr/>
        </p:nvSpPr>
        <p:spPr>
          <a:xfrm flipH="1" rot="10800000">
            <a:off x="-45775" y="-45087"/>
            <a:ext cx="8642846" cy="2148438"/>
          </a:xfrm>
          <a:custGeom>
            <a:rect b="b" l="l" r="r" t="t"/>
            <a:pathLst>
              <a:path extrusionOk="0" h="33100" w="91558">
                <a:moveTo>
                  <a:pt x="396" y="0"/>
                </a:moveTo>
                <a:cubicBezTo>
                  <a:pt x="255" y="0"/>
                  <a:pt x="122" y="18"/>
                  <a:pt x="0" y="54"/>
                </a:cubicBezTo>
                <a:lnTo>
                  <a:pt x="0" y="32737"/>
                </a:lnTo>
                <a:lnTo>
                  <a:pt x="91557" y="33099"/>
                </a:lnTo>
                <a:cubicBezTo>
                  <a:pt x="88406" y="30176"/>
                  <a:pt x="84047" y="23779"/>
                  <a:pt x="68410" y="23376"/>
                </a:cubicBezTo>
                <a:cubicBezTo>
                  <a:pt x="68305" y="23372"/>
                  <a:pt x="68195" y="23371"/>
                  <a:pt x="68080" y="23371"/>
                </a:cubicBezTo>
                <a:cubicBezTo>
                  <a:pt x="64102" y="23371"/>
                  <a:pt x="54376" y="25604"/>
                  <a:pt x="45098" y="25604"/>
                </a:cubicBezTo>
                <a:cubicBezTo>
                  <a:pt x="41490" y="25604"/>
                  <a:pt x="37950" y="25266"/>
                  <a:pt x="34842" y="24328"/>
                </a:cubicBezTo>
                <a:cubicBezTo>
                  <a:pt x="20131" y="19564"/>
                  <a:pt x="5091" y="0"/>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60"/>
          <p:cNvSpPr/>
          <p:nvPr/>
        </p:nvSpPr>
        <p:spPr>
          <a:xfrm>
            <a:off x="-192375" y="3058975"/>
            <a:ext cx="10267600" cy="2249475"/>
          </a:xfrm>
          <a:custGeom>
            <a:rect b="b" l="l" r="r" t="t"/>
            <a:pathLst>
              <a:path extrusionOk="0" h="89979" w="410704">
                <a:moveTo>
                  <a:pt x="0" y="45479"/>
                </a:moveTo>
                <a:cubicBezTo>
                  <a:pt x="17460" y="52852"/>
                  <a:pt x="67247" y="86561"/>
                  <a:pt x="104761" y="89714"/>
                </a:cubicBezTo>
                <a:cubicBezTo>
                  <a:pt x="142275" y="92867"/>
                  <a:pt x="190878" y="66935"/>
                  <a:pt x="225083" y="64398"/>
                </a:cubicBezTo>
                <a:cubicBezTo>
                  <a:pt x="259288" y="61861"/>
                  <a:pt x="287880" y="83241"/>
                  <a:pt x="309993" y="74494"/>
                </a:cubicBezTo>
                <a:cubicBezTo>
                  <a:pt x="332106" y="65747"/>
                  <a:pt x="340975" y="24334"/>
                  <a:pt x="357760" y="11918"/>
                </a:cubicBezTo>
                <a:cubicBezTo>
                  <a:pt x="374545" y="-498"/>
                  <a:pt x="401880" y="1986"/>
                  <a:pt x="410704" y="0"/>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60"/>
          <p:cNvSpPr/>
          <p:nvPr/>
        </p:nvSpPr>
        <p:spPr>
          <a:xfrm>
            <a:off x="-287625" y="3563475"/>
            <a:ext cx="10546375" cy="1514050"/>
          </a:xfrm>
          <a:custGeom>
            <a:rect b="b" l="l" r="r" t="t"/>
            <a:pathLst>
              <a:path extrusionOk="0" h="60562" w="421855">
                <a:moveTo>
                  <a:pt x="421855" y="0"/>
                </a:moveTo>
                <a:cubicBezTo>
                  <a:pt x="407963" y="2542"/>
                  <a:pt x="360796" y="5801"/>
                  <a:pt x="338504" y="15250"/>
                </a:cubicBezTo>
                <a:cubicBezTo>
                  <a:pt x="316212" y="24699"/>
                  <a:pt x="317901" y="51556"/>
                  <a:pt x="288104" y="56692"/>
                </a:cubicBezTo>
                <a:cubicBezTo>
                  <a:pt x="258307" y="61829"/>
                  <a:pt x="194101" y="45450"/>
                  <a:pt x="159724" y="46069"/>
                </a:cubicBezTo>
                <a:cubicBezTo>
                  <a:pt x="125347" y="46688"/>
                  <a:pt x="108462" y="62280"/>
                  <a:pt x="81841" y="60406"/>
                </a:cubicBezTo>
                <a:cubicBezTo>
                  <a:pt x="55220" y="58532"/>
                  <a:pt x="13640" y="39088"/>
                  <a:pt x="0" y="34824"/>
                </a:cubicBezTo>
              </a:path>
            </a:pathLst>
          </a:cu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60"/>
          <p:cNvSpPr txBox="1"/>
          <p:nvPr/>
        </p:nvSpPr>
        <p:spPr>
          <a:xfrm>
            <a:off x="2925150" y="3491138"/>
            <a:ext cx="3293700" cy="58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mo"/>
                <a:ea typeface="Arimo"/>
                <a:cs typeface="Arimo"/>
                <a:sym typeface="Arimo"/>
              </a:rPr>
              <a:t>CREDITS: </a:t>
            </a:r>
            <a:r>
              <a:rPr b="0" i="0" lang="en" sz="1100" u="none" cap="none" strike="noStrike">
                <a:solidFill>
                  <a:srgbClr val="000000"/>
                </a:solidFill>
                <a:latin typeface="Arimo"/>
                <a:ea typeface="Arimo"/>
                <a:cs typeface="Arimo"/>
                <a:sym typeface="Arimo"/>
              </a:rPr>
              <a:t>This presentation template was created by Slidesgo, including icons by Flaticon, and infographics &amp; images by Freepik </a:t>
            </a:r>
            <a:endParaRPr b="0" i="0" sz="1100" u="none" cap="none" strike="noStrike">
              <a:solidFill>
                <a:srgbClr val="000000"/>
              </a:solidFill>
              <a:latin typeface="Arimo"/>
              <a:ea typeface="Arimo"/>
              <a:cs typeface="Arimo"/>
              <a:sym typeface="Arim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_1_1_1_1_1_1_1">
    <p:spTree>
      <p:nvGrpSpPr>
        <p:cNvPr id="313" name="Shape 313"/>
        <p:cNvGrpSpPr/>
        <p:nvPr/>
      </p:nvGrpSpPr>
      <p:grpSpPr>
        <a:xfrm>
          <a:off x="0" y="0"/>
          <a:ext cx="0" cy="0"/>
          <a:chOff x="0" y="0"/>
          <a:chExt cx="0" cy="0"/>
        </a:xfrm>
      </p:grpSpPr>
      <p:sp>
        <p:nvSpPr>
          <p:cNvPr id="314" name="Google Shape;314;p61"/>
          <p:cNvSpPr/>
          <p:nvPr/>
        </p:nvSpPr>
        <p:spPr>
          <a:xfrm>
            <a:off x="0" y="4044268"/>
            <a:ext cx="9143964" cy="1080404"/>
          </a:xfrm>
          <a:custGeom>
            <a:rect b="b" l="l" r="r" t="t"/>
            <a:pathLst>
              <a:path extrusionOk="0" h="31570" w="135788">
                <a:moveTo>
                  <a:pt x="135788" y="0"/>
                </a:moveTo>
                <a:cubicBezTo>
                  <a:pt x="124398" y="8202"/>
                  <a:pt x="115519" y="9409"/>
                  <a:pt x="110971" y="9409"/>
                </a:cubicBezTo>
                <a:cubicBezTo>
                  <a:pt x="109168" y="9409"/>
                  <a:pt x="108046" y="9219"/>
                  <a:pt x="107719" y="9200"/>
                </a:cubicBezTo>
                <a:cubicBezTo>
                  <a:pt x="105781" y="9076"/>
                  <a:pt x="74119" y="974"/>
                  <a:pt x="57319" y="974"/>
                </a:cubicBezTo>
                <a:cubicBezTo>
                  <a:pt x="54238" y="974"/>
                  <a:pt x="51656" y="1247"/>
                  <a:pt x="49850" y="1891"/>
                </a:cubicBezTo>
                <a:cubicBezTo>
                  <a:pt x="45253" y="2358"/>
                  <a:pt x="28273" y="7726"/>
                  <a:pt x="14630" y="7726"/>
                </a:cubicBezTo>
                <a:cubicBezTo>
                  <a:pt x="8687" y="7726"/>
                  <a:pt x="3378" y="6707"/>
                  <a:pt x="1" y="3822"/>
                </a:cubicBezTo>
                <a:lnTo>
                  <a:pt x="1" y="31570"/>
                </a:lnTo>
                <a:lnTo>
                  <a:pt x="135788" y="31570"/>
                </a:lnTo>
                <a:lnTo>
                  <a:pt x="135788"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61"/>
          <p:cNvSpPr/>
          <p:nvPr/>
        </p:nvSpPr>
        <p:spPr>
          <a:xfrm>
            <a:off x="0" y="4043550"/>
            <a:ext cx="9143964" cy="1099945"/>
          </a:xfrm>
          <a:custGeom>
            <a:rect b="b" l="l" r="r" t="t"/>
            <a:pathLst>
              <a:path extrusionOk="0" h="32141" w="135788">
                <a:moveTo>
                  <a:pt x="65171" y="0"/>
                </a:moveTo>
                <a:cubicBezTo>
                  <a:pt x="58100" y="0"/>
                  <a:pt x="50396" y="1231"/>
                  <a:pt x="42246" y="4608"/>
                </a:cubicBezTo>
                <a:cubicBezTo>
                  <a:pt x="42246" y="4608"/>
                  <a:pt x="33069" y="8371"/>
                  <a:pt x="22034" y="8371"/>
                </a:cubicBezTo>
                <a:cubicBezTo>
                  <a:pt x="14802" y="8371"/>
                  <a:pt x="6771" y="6755"/>
                  <a:pt x="1" y="1403"/>
                </a:cubicBezTo>
                <a:lnTo>
                  <a:pt x="1" y="32141"/>
                </a:lnTo>
                <a:lnTo>
                  <a:pt x="135788" y="32141"/>
                </a:lnTo>
                <a:lnTo>
                  <a:pt x="135788" y="1403"/>
                </a:lnTo>
                <a:cubicBezTo>
                  <a:pt x="129477" y="6292"/>
                  <a:pt x="118177" y="8185"/>
                  <a:pt x="108780" y="8185"/>
                </a:cubicBezTo>
                <a:cubicBezTo>
                  <a:pt x="103898" y="8185"/>
                  <a:pt x="99530" y="7674"/>
                  <a:pt x="96641" y="6807"/>
                </a:cubicBezTo>
                <a:cubicBezTo>
                  <a:pt x="89086" y="4182"/>
                  <a:pt x="78205" y="0"/>
                  <a:pt x="65171" y="0"/>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61"/>
          <p:cNvSpPr/>
          <p:nvPr/>
        </p:nvSpPr>
        <p:spPr>
          <a:xfrm>
            <a:off x="0" y="4091530"/>
            <a:ext cx="9143964" cy="1051965"/>
          </a:xfrm>
          <a:custGeom>
            <a:rect b="b" l="l" r="r" t="t"/>
            <a:pathLst>
              <a:path extrusionOk="0" h="30739" w="135788">
                <a:moveTo>
                  <a:pt x="1" y="1"/>
                </a:moveTo>
                <a:lnTo>
                  <a:pt x="1" y="30739"/>
                </a:lnTo>
                <a:lnTo>
                  <a:pt x="135788" y="30739"/>
                </a:lnTo>
                <a:lnTo>
                  <a:pt x="135788" y="3715"/>
                </a:lnTo>
                <a:cubicBezTo>
                  <a:pt x="132405" y="6529"/>
                  <a:pt x="127090" y="7521"/>
                  <a:pt x="121144" y="7521"/>
                </a:cubicBezTo>
                <a:cubicBezTo>
                  <a:pt x="107502" y="7521"/>
                  <a:pt x="90534" y="2296"/>
                  <a:pt x="85939" y="1838"/>
                </a:cubicBezTo>
                <a:cubicBezTo>
                  <a:pt x="84132" y="1210"/>
                  <a:pt x="81550" y="944"/>
                  <a:pt x="78467" y="944"/>
                </a:cubicBezTo>
                <a:cubicBezTo>
                  <a:pt x="61663" y="944"/>
                  <a:pt x="29994" y="8835"/>
                  <a:pt x="28057" y="8959"/>
                </a:cubicBezTo>
                <a:cubicBezTo>
                  <a:pt x="27730" y="8974"/>
                  <a:pt x="26614" y="9156"/>
                  <a:pt x="24820" y="9156"/>
                </a:cubicBezTo>
                <a:cubicBezTo>
                  <a:pt x="20278" y="9156"/>
                  <a:pt x="11394" y="7990"/>
                  <a:pt x="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61"/>
          <p:cNvSpPr/>
          <p:nvPr/>
        </p:nvSpPr>
        <p:spPr>
          <a:xfrm rot="10800000">
            <a:off x="0" y="18447"/>
            <a:ext cx="9143964" cy="1080404"/>
          </a:xfrm>
          <a:custGeom>
            <a:rect b="b" l="l" r="r" t="t"/>
            <a:pathLst>
              <a:path extrusionOk="0" h="31570" w="135788">
                <a:moveTo>
                  <a:pt x="135788" y="0"/>
                </a:moveTo>
                <a:cubicBezTo>
                  <a:pt x="124398" y="8202"/>
                  <a:pt x="115519" y="9409"/>
                  <a:pt x="110971" y="9409"/>
                </a:cubicBezTo>
                <a:cubicBezTo>
                  <a:pt x="109168" y="9409"/>
                  <a:pt x="108046" y="9219"/>
                  <a:pt x="107719" y="9200"/>
                </a:cubicBezTo>
                <a:cubicBezTo>
                  <a:pt x="105781" y="9076"/>
                  <a:pt x="74119" y="974"/>
                  <a:pt x="57319" y="974"/>
                </a:cubicBezTo>
                <a:cubicBezTo>
                  <a:pt x="54238" y="974"/>
                  <a:pt x="51656" y="1247"/>
                  <a:pt x="49850" y="1891"/>
                </a:cubicBezTo>
                <a:cubicBezTo>
                  <a:pt x="45253" y="2358"/>
                  <a:pt x="28273" y="7726"/>
                  <a:pt x="14630" y="7726"/>
                </a:cubicBezTo>
                <a:cubicBezTo>
                  <a:pt x="8687" y="7726"/>
                  <a:pt x="3378" y="6707"/>
                  <a:pt x="1" y="3822"/>
                </a:cubicBezTo>
                <a:lnTo>
                  <a:pt x="1" y="31570"/>
                </a:lnTo>
                <a:lnTo>
                  <a:pt x="135788" y="31570"/>
                </a:lnTo>
                <a:lnTo>
                  <a:pt x="135788"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61"/>
          <p:cNvSpPr/>
          <p:nvPr/>
        </p:nvSpPr>
        <p:spPr>
          <a:xfrm rot="10800000">
            <a:off x="0" y="-375"/>
            <a:ext cx="9143964" cy="1099945"/>
          </a:xfrm>
          <a:custGeom>
            <a:rect b="b" l="l" r="r" t="t"/>
            <a:pathLst>
              <a:path extrusionOk="0" h="32141" w="135788">
                <a:moveTo>
                  <a:pt x="65171" y="0"/>
                </a:moveTo>
                <a:cubicBezTo>
                  <a:pt x="58100" y="0"/>
                  <a:pt x="50396" y="1231"/>
                  <a:pt x="42246" y="4608"/>
                </a:cubicBezTo>
                <a:cubicBezTo>
                  <a:pt x="42246" y="4608"/>
                  <a:pt x="33069" y="8371"/>
                  <a:pt x="22034" y="8371"/>
                </a:cubicBezTo>
                <a:cubicBezTo>
                  <a:pt x="14802" y="8371"/>
                  <a:pt x="6771" y="6755"/>
                  <a:pt x="1" y="1403"/>
                </a:cubicBezTo>
                <a:lnTo>
                  <a:pt x="1" y="32141"/>
                </a:lnTo>
                <a:lnTo>
                  <a:pt x="135788" y="32141"/>
                </a:lnTo>
                <a:lnTo>
                  <a:pt x="135788" y="1403"/>
                </a:lnTo>
                <a:cubicBezTo>
                  <a:pt x="129477" y="6292"/>
                  <a:pt x="118177" y="8185"/>
                  <a:pt x="108780" y="8185"/>
                </a:cubicBezTo>
                <a:cubicBezTo>
                  <a:pt x="103898" y="8185"/>
                  <a:pt x="99530" y="7674"/>
                  <a:pt x="96641" y="6807"/>
                </a:cubicBezTo>
                <a:cubicBezTo>
                  <a:pt x="89086" y="4182"/>
                  <a:pt x="78205" y="0"/>
                  <a:pt x="65171" y="0"/>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61"/>
          <p:cNvSpPr/>
          <p:nvPr/>
        </p:nvSpPr>
        <p:spPr>
          <a:xfrm rot="10800000">
            <a:off x="0" y="-375"/>
            <a:ext cx="9143964" cy="1051965"/>
          </a:xfrm>
          <a:custGeom>
            <a:rect b="b" l="l" r="r" t="t"/>
            <a:pathLst>
              <a:path extrusionOk="0" h="30739" w="135788">
                <a:moveTo>
                  <a:pt x="1" y="1"/>
                </a:moveTo>
                <a:lnTo>
                  <a:pt x="1" y="30739"/>
                </a:lnTo>
                <a:lnTo>
                  <a:pt x="135788" y="30739"/>
                </a:lnTo>
                <a:lnTo>
                  <a:pt x="135788" y="3715"/>
                </a:lnTo>
                <a:cubicBezTo>
                  <a:pt x="132405" y="6529"/>
                  <a:pt x="127090" y="7521"/>
                  <a:pt x="121144" y="7521"/>
                </a:cubicBezTo>
                <a:cubicBezTo>
                  <a:pt x="107502" y="7521"/>
                  <a:pt x="90534" y="2296"/>
                  <a:pt x="85939" y="1838"/>
                </a:cubicBezTo>
                <a:cubicBezTo>
                  <a:pt x="84132" y="1210"/>
                  <a:pt x="81550" y="944"/>
                  <a:pt x="78467" y="944"/>
                </a:cubicBezTo>
                <a:cubicBezTo>
                  <a:pt x="61663" y="944"/>
                  <a:pt x="29994" y="8835"/>
                  <a:pt x="28057" y="8959"/>
                </a:cubicBezTo>
                <a:cubicBezTo>
                  <a:pt x="27730" y="8974"/>
                  <a:pt x="26614" y="9156"/>
                  <a:pt x="24820" y="9156"/>
                </a:cubicBezTo>
                <a:cubicBezTo>
                  <a:pt x="20278" y="9156"/>
                  <a:pt x="11394" y="7990"/>
                  <a:pt x="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_1_1_1_1_1_1_1_2">
    <p:spTree>
      <p:nvGrpSpPr>
        <p:cNvPr id="320" name="Shape 320"/>
        <p:cNvGrpSpPr/>
        <p:nvPr/>
      </p:nvGrpSpPr>
      <p:grpSpPr>
        <a:xfrm>
          <a:off x="0" y="0"/>
          <a:ext cx="0" cy="0"/>
          <a:chOff x="0" y="0"/>
          <a:chExt cx="0" cy="0"/>
        </a:xfrm>
      </p:grpSpPr>
      <p:sp>
        <p:nvSpPr>
          <p:cNvPr id="321" name="Google Shape;321;p62"/>
          <p:cNvSpPr/>
          <p:nvPr/>
        </p:nvSpPr>
        <p:spPr>
          <a:xfrm rot="5641984">
            <a:off x="1573763" y="-1715090"/>
            <a:ext cx="1152546" cy="5050778"/>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62"/>
          <p:cNvSpPr/>
          <p:nvPr/>
        </p:nvSpPr>
        <p:spPr>
          <a:xfrm flipH="1" rot="-8555305">
            <a:off x="1580198" y="-1629420"/>
            <a:ext cx="1139646" cy="4625279"/>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chemeClr val="accent3"/>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62"/>
          <p:cNvSpPr/>
          <p:nvPr/>
        </p:nvSpPr>
        <p:spPr>
          <a:xfrm rot="-5420864">
            <a:off x="6445978" y="1755383"/>
            <a:ext cx="1152534" cy="5050825"/>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62"/>
          <p:cNvSpPr/>
          <p:nvPr/>
        </p:nvSpPr>
        <p:spPr>
          <a:xfrm flipH="1" rot="1981903">
            <a:off x="6462100" y="2094841"/>
            <a:ext cx="1139680" cy="4625251"/>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chemeClr val="accent3"/>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1_1">
    <p:spTree>
      <p:nvGrpSpPr>
        <p:cNvPr id="33" name="Shape 33"/>
        <p:cNvGrpSpPr/>
        <p:nvPr/>
      </p:nvGrpSpPr>
      <p:grpSpPr>
        <a:xfrm>
          <a:off x="0" y="0"/>
          <a:ext cx="0" cy="0"/>
          <a:chOff x="0" y="0"/>
          <a:chExt cx="0" cy="0"/>
        </a:xfrm>
      </p:grpSpPr>
      <p:sp>
        <p:nvSpPr>
          <p:cNvPr id="34" name="Google Shape;34;p36"/>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36"/>
          <p:cNvSpPr txBox="1"/>
          <p:nvPr>
            <p:ph idx="2" type="title"/>
          </p:nvPr>
        </p:nvSpPr>
        <p:spPr>
          <a:xfrm>
            <a:off x="5265358" y="2941614"/>
            <a:ext cx="2923500" cy="46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36" name="Google Shape;36;p36"/>
          <p:cNvSpPr txBox="1"/>
          <p:nvPr>
            <p:ph idx="1" type="subTitle"/>
          </p:nvPr>
        </p:nvSpPr>
        <p:spPr>
          <a:xfrm>
            <a:off x="5277950" y="3218550"/>
            <a:ext cx="2923500" cy="627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6"/>
          <p:cNvSpPr txBox="1"/>
          <p:nvPr>
            <p:ph idx="3" type="title"/>
          </p:nvPr>
        </p:nvSpPr>
        <p:spPr>
          <a:xfrm>
            <a:off x="5265350" y="3846471"/>
            <a:ext cx="2923500" cy="46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38" name="Google Shape;38;p36"/>
          <p:cNvSpPr txBox="1"/>
          <p:nvPr>
            <p:ph idx="4" type="subTitle"/>
          </p:nvPr>
        </p:nvSpPr>
        <p:spPr>
          <a:xfrm>
            <a:off x="5265350" y="4123400"/>
            <a:ext cx="2923500" cy="627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6"/>
          <p:cNvSpPr txBox="1"/>
          <p:nvPr>
            <p:ph idx="5" type="title"/>
          </p:nvPr>
        </p:nvSpPr>
        <p:spPr>
          <a:xfrm>
            <a:off x="5277943" y="1131900"/>
            <a:ext cx="2923500" cy="46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40" name="Google Shape;40;p36"/>
          <p:cNvSpPr txBox="1"/>
          <p:nvPr>
            <p:ph idx="6" type="subTitle"/>
          </p:nvPr>
        </p:nvSpPr>
        <p:spPr>
          <a:xfrm>
            <a:off x="5277950" y="1408825"/>
            <a:ext cx="2923500" cy="627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6"/>
          <p:cNvSpPr txBox="1"/>
          <p:nvPr>
            <p:ph idx="7" type="title"/>
          </p:nvPr>
        </p:nvSpPr>
        <p:spPr>
          <a:xfrm>
            <a:off x="5277943" y="2036757"/>
            <a:ext cx="2923500" cy="46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b="1" sz="1800">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42" name="Google Shape;42;p36"/>
          <p:cNvSpPr txBox="1"/>
          <p:nvPr>
            <p:ph idx="8" type="subTitle"/>
          </p:nvPr>
        </p:nvSpPr>
        <p:spPr>
          <a:xfrm>
            <a:off x="5277950" y="2313675"/>
            <a:ext cx="2923500" cy="627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43" name="Google Shape;43;p36"/>
          <p:cNvGrpSpPr/>
          <p:nvPr/>
        </p:nvGrpSpPr>
        <p:grpSpPr>
          <a:xfrm>
            <a:off x="-66609" y="4201387"/>
            <a:ext cx="4210740" cy="996488"/>
            <a:chOff x="-66609" y="4201387"/>
            <a:chExt cx="4210740" cy="996488"/>
          </a:xfrm>
        </p:grpSpPr>
        <p:sp>
          <p:nvSpPr>
            <p:cNvPr id="44" name="Google Shape;44;p36"/>
            <p:cNvSpPr/>
            <p:nvPr/>
          </p:nvSpPr>
          <p:spPr>
            <a:xfrm rot="10800000">
              <a:off x="-66519" y="4201387"/>
              <a:ext cx="3876472" cy="966535"/>
            </a:xfrm>
            <a:custGeom>
              <a:rect b="b" l="l" r="r" t="t"/>
              <a:pathLst>
                <a:path extrusionOk="0" h="31381" w="114081">
                  <a:moveTo>
                    <a:pt x="0" y="0"/>
                  </a:moveTo>
                  <a:lnTo>
                    <a:pt x="0" y="0"/>
                  </a:lnTo>
                  <a:cubicBezTo>
                    <a:pt x="8278" y="8629"/>
                    <a:pt x="14775" y="10996"/>
                    <a:pt x="20977" y="10996"/>
                  </a:cubicBezTo>
                  <a:cubicBezTo>
                    <a:pt x="28514" y="10996"/>
                    <a:pt x="35615" y="7500"/>
                    <a:pt x="44950" y="7500"/>
                  </a:cubicBezTo>
                  <a:cubicBezTo>
                    <a:pt x="51949" y="7500"/>
                    <a:pt x="60204" y="9466"/>
                    <a:pt x="70840" y="16345"/>
                  </a:cubicBezTo>
                  <a:cubicBezTo>
                    <a:pt x="73985" y="17746"/>
                    <a:pt x="89664" y="31380"/>
                    <a:pt x="104407" y="31380"/>
                  </a:cubicBezTo>
                  <a:cubicBezTo>
                    <a:pt x="107731" y="31380"/>
                    <a:pt x="111007" y="30687"/>
                    <a:pt x="114081" y="29005"/>
                  </a:cubicBezTo>
                  <a:lnTo>
                    <a:pt x="114081" y="1125"/>
                  </a:lnTo>
                  <a:lnTo>
                    <a:pt x="0"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6"/>
            <p:cNvSpPr/>
            <p:nvPr/>
          </p:nvSpPr>
          <p:spPr>
            <a:xfrm rot="10800000">
              <a:off x="-66437" y="4315656"/>
              <a:ext cx="4210568" cy="867882"/>
            </a:xfrm>
            <a:custGeom>
              <a:rect b="b" l="l" r="r" t="t"/>
              <a:pathLst>
                <a:path extrusionOk="0" h="28105" w="126235">
                  <a:moveTo>
                    <a:pt x="1" y="0"/>
                  </a:moveTo>
                  <a:lnTo>
                    <a:pt x="1" y="0"/>
                  </a:lnTo>
                  <a:cubicBezTo>
                    <a:pt x="9175" y="7732"/>
                    <a:pt x="16371" y="9850"/>
                    <a:pt x="23244" y="9850"/>
                  </a:cubicBezTo>
                  <a:cubicBezTo>
                    <a:pt x="31566" y="9850"/>
                    <a:pt x="39414" y="6745"/>
                    <a:pt x="49722" y="6745"/>
                  </a:cubicBezTo>
                  <a:cubicBezTo>
                    <a:pt x="57475" y="6745"/>
                    <a:pt x="66621" y="8501"/>
                    <a:pt x="78408" y="14658"/>
                  </a:cubicBezTo>
                  <a:cubicBezTo>
                    <a:pt x="81873" y="15897"/>
                    <a:pt x="99208" y="28105"/>
                    <a:pt x="115512" y="28105"/>
                  </a:cubicBezTo>
                  <a:cubicBezTo>
                    <a:pt x="119196" y="28105"/>
                    <a:pt x="122828" y="27481"/>
                    <a:pt x="126235" y="25967"/>
                  </a:cubicBezTo>
                  <a:lnTo>
                    <a:pt x="126235" y="1041"/>
                  </a:lnTo>
                  <a:lnTo>
                    <a:pt x="1" y="0"/>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6"/>
            <p:cNvSpPr/>
            <p:nvPr/>
          </p:nvSpPr>
          <p:spPr>
            <a:xfrm rot="10800000">
              <a:off x="-66609" y="4367616"/>
              <a:ext cx="3730039" cy="830259"/>
            </a:xfrm>
            <a:custGeom>
              <a:rect b="b" l="l" r="r" t="t"/>
              <a:pathLst>
                <a:path extrusionOk="0" h="28092" w="118245">
                  <a:moveTo>
                    <a:pt x="0" y="0"/>
                  </a:moveTo>
                  <a:lnTo>
                    <a:pt x="0" y="0"/>
                  </a:lnTo>
                  <a:cubicBezTo>
                    <a:pt x="9467" y="8550"/>
                    <a:pt x="16993" y="10718"/>
                    <a:pt x="24347" y="10718"/>
                  </a:cubicBezTo>
                  <a:cubicBezTo>
                    <a:pt x="31917" y="10718"/>
                    <a:pt x="39306" y="8421"/>
                    <a:pt x="48444" y="8421"/>
                  </a:cubicBezTo>
                  <a:cubicBezTo>
                    <a:pt x="55492" y="8421"/>
                    <a:pt x="63581" y="9788"/>
                    <a:pt x="73597" y="14629"/>
                  </a:cubicBezTo>
                  <a:cubicBezTo>
                    <a:pt x="76835" y="15869"/>
                    <a:pt x="93042" y="28092"/>
                    <a:pt x="108267" y="28092"/>
                  </a:cubicBezTo>
                  <a:cubicBezTo>
                    <a:pt x="111696" y="28092"/>
                    <a:pt x="115075" y="27472"/>
                    <a:pt x="118245" y="25967"/>
                  </a:cubicBezTo>
                  <a:lnTo>
                    <a:pt x="118245" y="1041"/>
                  </a:lnTo>
                  <a:lnTo>
                    <a:pt x="0" y="0"/>
                  </a:lnTo>
                  <a:close/>
                </a:path>
              </a:pathLst>
            </a:custGeom>
            <a:solidFill>
              <a:srgbClr val="D4F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 name="Google Shape;47;p36"/>
          <p:cNvGrpSpPr/>
          <p:nvPr/>
        </p:nvGrpSpPr>
        <p:grpSpPr>
          <a:xfrm>
            <a:off x="5522066" y="-1100332"/>
            <a:ext cx="4121743" cy="2833166"/>
            <a:chOff x="5417291" y="-1100332"/>
            <a:chExt cx="4121743" cy="2833166"/>
          </a:xfrm>
        </p:grpSpPr>
        <p:sp>
          <p:nvSpPr>
            <p:cNvPr id="48" name="Google Shape;48;p36"/>
            <p:cNvSpPr/>
            <p:nvPr/>
          </p:nvSpPr>
          <p:spPr>
            <a:xfrm rot="-773467">
              <a:off x="5771537" y="-466733"/>
              <a:ext cx="3609991" cy="1819808"/>
            </a:xfrm>
            <a:custGeom>
              <a:rect b="b" l="l" r="r" t="t"/>
              <a:pathLst>
                <a:path extrusionOk="0" h="72792" w="144399">
                  <a:moveTo>
                    <a:pt x="0" y="0"/>
                  </a:moveTo>
                  <a:cubicBezTo>
                    <a:pt x="5317" y="11393"/>
                    <a:pt x="14397" y="23943"/>
                    <a:pt x="26670" y="26670"/>
                  </a:cubicBezTo>
                  <a:cubicBezTo>
                    <a:pt x="46864" y="31158"/>
                    <a:pt x="69527" y="24658"/>
                    <a:pt x="88392" y="33147"/>
                  </a:cubicBezTo>
                  <a:cubicBezTo>
                    <a:pt x="101184" y="38903"/>
                    <a:pt x="106159" y="55005"/>
                    <a:pt x="116586" y="64389"/>
                  </a:cubicBezTo>
                  <a:cubicBezTo>
                    <a:pt x="123707" y="70798"/>
                    <a:pt x="135396" y="74902"/>
                    <a:pt x="144399" y="71628"/>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6"/>
            <p:cNvSpPr/>
            <p:nvPr/>
          </p:nvSpPr>
          <p:spPr>
            <a:xfrm rot="-773581">
              <a:off x="5607257" y="-752908"/>
              <a:ext cx="3349229" cy="2081162"/>
            </a:xfrm>
            <a:custGeom>
              <a:rect b="b" l="l" r="r" t="t"/>
              <a:pathLst>
                <a:path extrusionOk="0" h="84963" w="159258">
                  <a:moveTo>
                    <a:pt x="0" y="0"/>
                  </a:moveTo>
                  <a:cubicBezTo>
                    <a:pt x="10716" y="8037"/>
                    <a:pt x="22955" y="15488"/>
                    <a:pt x="29718" y="27051"/>
                  </a:cubicBezTo>
                  <a:cubicBezTo>
                    <a:pt x="37323" y="40053"/>
                    <a:pt x="42480" y="58483"/>
                    <a:pt x="56769" y="63246"/>
                  </a:cubicBezTo>
                  <a:cubicBezTo>
                    <a:pt x="71125" y="68031"/>
                    <a:pt x="87012" y="66573"/>
                    <a:pt x="102108" y="65532"/>
                  </a:cubicBezTo>
                  <a:cubicBezTo>
                    <a:pt x="111126" y="64910"/>
                    <a:pt x="120265" y="62010"/>
                    <a:pt x="129159" y="63627"/>
                  </a:cubicBezTo>
                  <a:cubicBezTo>
                    <a:pt x="141259" y="65827"/>
                    <a:pt x="152436" y="74730"/>
                    <a:pt x="159258" y="84963"/>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_1_1_1_1_1_1_1_2_1">
    <p:spTree>
      <p:nvGrpSpPr>
        <p:cNvPr id="325" name="Shape 325"/>
        <p:cNvGrpSpPr/>
        <p:nvPr/>
      </p:nvGrpSpPr>
      <p:grpSpPr>
        <a:xfrm>
          <a:off x="0" y="0"/>
          <a:ext cx="0" cy="0"/>
          <a:chOff x="0" y="0"/>
          <a:chExt cx="0" cy="0"/>
        </a:xfrm>
      </p:grpSpPr>
      <p:sp>
        <p:nvSpPr>
          <p:cNvPr id="326" name="Google Shape;326;p63"/>
          <p:cNvSpPr/>
          <p:nvPr/>
        </p:nvSpPr>
        <p:spPr>
          <a:xfrm flipH="1" rot="10800000">
            <a:off x="1" y="2346984"/>
            <a:ext cx="5152512" cy="2796516"/>
          </a:xfrm>
          <a:custGeom>
            <a:rect b="b" l="l" r="r" t="t"/>
            <a:pathLst>
              <a:path extrusionOk="0" h="33006" w="75063">
                <a:moveTo>
                  <a:pt x="75063" y="1"/>
                </a:moveTo>
                <a:lnTo>
                  <a:pt x="1" y="1074"/>
                </a:lnTo>
                <a:lnTo>
                  <a:pt x="1" y="33005"/>
                </a:lnTo>
                <a:cubicBezTo>
                  <a:pt x="430" y="23457"/>
                  <a:pt x="9764" y="10153"/>
                  <a:pt x="18133" y="10153"/>
                </a:cubicBezTo>
                <a:cubicBezTo>
                  <a:pt x="28647" y="9375"/>
                  <a:pt x="32952" y="4936"/>
                  <a:pt x="35902" y="2656"/>
                </a:cubicBezTo>
                <a:cubicBezTo>
                  <a:pt x="36786" y="1745"/>
                  <a:pt x="38763" y="1340"/>
                  <a:pt x="41217" y="1340"/>
                </a:cubicBezTo>
                <a:cubicBezTo>
                  <a:pt x="43640" y="1340"/>
                  <a:pt x="46528" y="1735"/>
                  <a:pt x="49286" y="2428"/>
                </a:cubicBezTo>
                <a:cubicBezTo>
                  <a:pt x="51962" y="2773"/>
                  <a:pt x="54612" y="2930"/>
                  <a:pt x="57175" y="2930"/>
                </a:cubicBezTo>
                <a:cubicBezTo>
                  <a:pt x="64197" y="2930"/>
                  <a:pt x="70573" y="1750"/>
                  <a:pt x="75063" y="1"/>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63"/>
          <p:cNvSpPr/>
          <p:nvPr/>
        </p:nvSpPr>
        <p:spPr>
          <a:xfrm flipH="1" rot="10800000">
            <a:off x="1" y="2711736"/>
            <a:ext cx="5377110" cy="2431764"/>
          </a:xfrm>
          <a:custGeom>
            <a:rect b="b" l="l" r="r" t="t"/>
            <a:pathLst>
              <a:path extrusionOk="0" h="28701" w="78335">
                <a:moveTo>
                  <a:pt x="1" y="1"/>
                </a:moveTo>
                <a:lnTo>
                  <a:pt x="1" y="28701"/>
                </a:lnTo>
                <a:cubicBezTo>
                  <a:pt x="430" y="19152"/>
                  <a:pt x="6881" y="12634"/>
                  <a:pt x="15249" y="12634"/>
                </a:cubicBezTo>
                <a:cubicBezTo>
                  <a:pt x="25777" y="11856"/>
                  <a:pt x="28741" y="6948"/>
                  <a:pt x="31678" y="4668"/>
                </a:cubicBezTo>
                <a:cubicBezTo>
                  <a:pt x="33123" y="3190"/>
                  <a:pt x="40253" y="988"/>
                  <a:pt x="45836" y="988"/>
                </a:cubicBezTo>
                <a:cubicBezTo>
                  <a:pt x="47092" y="988"/>
                  <a:pt x="48269" y="1099"/>
                  <a:pt x="49286" y="1355"/>
                </a:cubicBezTo>
                <a:cubicBezTo>
                  <a:pt x="53173" y="1856"/>
                  <a:pt x="57500" y="2123"/>
                  <a:pt x="61697" y="2123"/>
                </a:cubicBezTo>
                <a:cubicBezTo>
                  <a:pt x="68302" y="2123"/>
                  <a:pt x="74587" y="1461"/>
                  <a:pt x="78335" y="1"/>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63"/>
          <p:cNvSpPr/>
          <p:nvPr/>
        </p:nvSpPr>
        <p:spPr>
          <a:xfrm flipH="1" rot="10800000">
            <a:off x="1" y="2844674"/>
            <a:ext cx="4941711" cy="2298827"/>
          </a:xfrm>
          <a:custGeom>
            <a:rect b="b" l="l" r="r" t="t"/>
            <a:pathLst>
              <a:path extrusionOk="0" h="27132" w="71992">
                <a:moveTo>
                  <a:pt x="1" y="1"/>
                </a:moveTo>
                <a:lnTo>
                  <a:pt x="1" y="27131"/>
                </a:lnTo>
                <a:cubicBezTo>
                  <a:pt x="430" y="17583"/>
                  <a:pt x="2696" y="14619"/>
                  <a:pt x="8463" y="13573"/>
                </a:cubicBezTo>
                <a:cubicBezTo>
                  <a:pt x="16671" y="12473"/>
                  <a:pt x="22558" y="10998"/>
                  <a:pt x="27789" y="6371"/>
                </a:cubicBezTo>
                <a:cubicBezTo>
                  <a:pt x="31411" y="3053"/>
                  <a:pt x="36129" y="767"/>
                  <a:pt x="40738" y="767"/>
                </a:cubicBezTo>
                <a:cubicBezTo>
                  <a:pt x="41810" y="767"/>
                  <a:pt x="42877" y="891"/>
                  <a:pt x="43922" y="1154"/>
                </a:cubicBezTo>
                <a:cubicBezTo>
                  <a:pt x="48089" y="1690"/>
                  <a:pt x="52586" y="1993"/>
                  <a:pt x="56858" y="1993"/>
                </a:cubicBezTo>
                <a:cubicBezTo>
                  <a:pt x="62857" y="1993"/>
                  <a:pt x="68412" y="1395"/>
                  <a:pt x="71991"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63"/>
          <p:cNvSpPr/>
          <p:nvPr/>
        </p:nvSpPr>
        <p:spPr>
          <a:xfrm flipH="1" rot="838890">
            <a:off x="1934325" y="368492"/>
            <a:ext cx="7493258" cy="556340"/>
          </a:xfrm>
          <a:custGeom>
            <a:rect b="b" l="l" r="r" t="t"/>
            <a:pathLst>
              <a:path extrusionOk="0" h="29221" w="393573">
                <a:moveTo>
                  <a:pt x="0" y="21823"/>
                </a:moveTo>
                <a:cubicBezTo>
                  <a:pt x="24315" y="5613"/>
                  <a:pt x="59279" y="12068"/>
                  <a:pt x="87630" y="19156"/>
                </a:cubicBezTo>
                <a:cubicBezTo>
                  <a:pt x="121150" y="27536"/>
                  <a:pt x="156426" y="30884"/>
                  <a:pt x="190881" y="28300"/>
                </a:cubicBezTo>
                <a:cubicBezTo>
                  <a:pt x="233899" y="25074"/>
                  <a:pt x="275049" y="8874"/>
                  <a:pt x="317754" y="2773"/>
                </a:cubicBezTo>
                <a:cubicBezTo>
                  <a:pt x="334100" y="438"/>
                  <a:pt x="351165" y="-1571"/>
                  <a:pt x="367284" y="2011"/>
                </a:cubicBezTo>
                <a:cubicBezTo>
                  <a:pt x="376612" y="4084"/>
                  <a:pt x="385026" y="9168"/>
                  <a:pt x="393573" y="13441"/>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63"/>
          <p:cNvSpPr/>
          <p:nvPr/>
        </p:nvSpPr>
        <p:spPr>
          <a:xfrm flipH="1" rot="838890">
            <a:off x="1992540" y="282933"/>
            <a:ext cx="7616574" cy="695230"/>
          </a:xfrm>
          <a:custGeom>
            <a:rect b="b" l="l" r="r" t="t"/>
            <a:pathLst>
              <a:path extrusionOk="0" h="36516" w="400050">
                <a:moveTo>
                  <a:pt x="400050" y="4191"/>
                </a:moveTo>
                <a:cubicBezTo>
                  <a:pt x="385147" y="3127"/>
                  <a:pt x="370995" y="11758"/>
                  <a:pt x="357378" y="17907"/>
                </a:cubicBezTo>
                <a:cubicBezTo>
                  <a:pt x="345135" y="23436"/>
                  <a:pt x="331852" y="26959"/>
                  <a:pt x="318516" y="28575"/>
                </a:cubicBezTo>
                <a:cubicBezTo>
                  <a:pt x="270607" y="34382"/>
                  <a:pt x="221798" y="24206"/>
                  <a:pt x="173736" y="28575"/>
                </a:cubicBezTo>
                <a:cubicBezTo>
                  <a:pt x="158474" y="29962"/>
                  <a:pt x="143659" y="34808"/>
                  <a:pt x="128397" y="36195"/>
                </a:cubicBezTo>
                <a:cubicBezTo>
                  <a:pt x="100151" y="38763"/>
                  <a:pt x="74721" y="17773"/>
                  <a:pt x="48387" y="7239"/>
                </a:cubicBezTo>
                <a:cubicBezTo>
                  <a:pt x="33245" y="1182"/>
                  <a:pt x="16309" y="0"/>
                  <a:pt x="0" y="0"/>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_1_1_1_1_1_1_1">
    <p:spTree>
      <p:nvGrpSpPr>
        <p:cNvPr id="50" name="Shape 50"/>
        <p:cNvGrpSpPr/>
        <p:nvPr/>
      </p:nvGrpSpPr>
      <p:grpSpPr>
        <a:xfrm>
          <a:off x="0" y="0"/>
          <a:ext cx="0" cy="0"/>
          <a:chOff x="0" y="0"/>
          <a:chExt cx="0" cy="0"/>
        </a:xfrm>
      </p:grpSpPr>
      <p:sp>
        <p:nvSpPr>
          <p:cNvPr id="51" name="Google Shape;51;p37"/>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51ABE0"/>
              </a:buClr>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Clr>
                <a:srgbClr val="51ABE0"/>
              </a:buClr>
              <a:buSzPts val="2800"/>
              <a:buNone/>
              <a:defRPr>
                <a:solidFill>
                  <a:srgbClr val="51ABE0"/>
                </a:solidFill>
              </a:defRPr>
            </a:lvl2pPr>
            <a:lvl3pPr lvl="2" algn="l">
              <a:lnSpc>
                <a:spcPct val="100000"/>
              </a:lnSpc>
              <a:spcBef>
                <a:spcPts val="0"/>
              </a:spcBef>
              <a:spcAft>
                <a:spcPts val="0"/>
              </a:spcAft>
              <a:buClr>
                <a:srgbClr val="51ABE0"/>
              </a:buClr>
              <a:buSzPts val="2800"/>
              <a:buNone/>
              <a:defRPr>
                <a:solidFill>
                  <a:srgbClr val="51ABE0"/>
                </a:solidFill>
              </a:defRPr>
            </a:lvl3pPr>
            <a:lvl4pPr lvl="3" algn="l">
              <a:lnSpc>
                <a:spcPct val="100000"/>
              </a:lnSpc>
              <a:spcBef>
                <a:spcPts val="0"/>
              </a:spcBef>
              <a:spcAft>
                <a:spcPts val="0"/>
              </a:spcAft>
              <a:buClr>
                <a:srgbClr val="51ABE0"/>
              </a:buClr>
              <a:buSzPts val="2800"/>
              <a:buNone/>
              <a:defRPr>
                <a:solidFill>
                  <a:srgbClr val="51ABE0"/>
                </a:solidFill>
              </a:defRPr>
            </a:lvl4pPr>
            <a:lvl5pPr lvl="4" algn="l">
              <a:lnSpc>
                <a:spcPct val="100000"/>
              </a:lnSpc>
              <a:spcBef>
                <a:spcPts val="0"/>
              </a:spcBef>
              <a:spcAft>
                <a:spcPts val="0"/>
              </a:spcAft>
              <a:buClr>
                <a:srgbClr val="51ABE0"/>
              </a:buClr>
              <a:buSzPts val="2800"/>
              <a:buNone/>
              <a:defRPr>
                <a:solidFill>
                  <a:srgbClr val="51ABE0"/>
                </a:solidFill>
              </a:defRPr>
            </a:lvl5pPr>
            <a:lvl6pPr lvl="5" algn="l">
              <a:lnSpc>
                <a:spcPct val="100000"/>
              </a:lnSpc>
              <a:spcBef>
                <a:spcPts val="0"/>
              </a:spcBef>
              <a:spcAft>
                <a:spcPts val="0"/>
              </a:spcAft>
              <a:buClr>
                <a:srgbClr val="51ABE0"/>
              </a:buClr>
              <a:buSzPts val="2800"/>
              <a:buNone/>
              <a:defRPr>
                <a:solidFill>
                  <a:srgbClr val="51ABE0"/>
                </a:solidFill>
              </a:defRPr>
            </a:lvl6pPr>
            <a:lvl7pPr lvl="6" algn="l">
              <a:lnSpc>
                <a:spcPct val="100000"/>
              </a:lnSpc>
              <a:spcBef>
                <a:spcPts val="0"/>
              </a:spcBef>
              <a:spcAft>
                <a:spcPts val="0"/>
              </a:spcAft>
              <a:buClr>
                <a:srgbClr val="51ABE0"/>
              </a:buClr>
              <a:buSzPts val="2800"/>
              <a:buNone/>
              <a:defRPr>
                <a:solidFill>
                  <a:srgbClr val="51ABE0"/>
                </a:solidFill>
              </a:defRPr>
            </a:lvl7pPr>
            <a:lvl8pPr lvl="7" algn="l">
              <a:lnSpc>
                <a:spcPct val="100000"/>
              </a:lnSpc>
              <a:spcBef>
                <a:spcPts val="0"/>
              </a:spcBef>
              <a:spcAft>
                <a:spcPts val="0"/>
              </a:spcAft>
              <a:buClr>
                <a:srgbClr val="51ABE0"/>
              </a:buClr>
              <a:buSzPts val="2800"/>
              <a:buNone/>
              <a:defRPr>
                <a:solidFill>
                  <a:srgbClr val="51ABE0"/>
                </a:solidFill>
              </a:defRPr>
            </a:lvl8pPr>
            <a:lvl9pPr lvl="8" algn="l">
              <a:lnSpc>
                <a:spcPct val="100000"/>
              </a:lnSpc>
              <a:spcBef>
                <a:spcPts val="0"/>
              </a:spcBef>
              <a:spcAft>
                <a:spcPts val="0"/>
              </a:spcAft>
              <a:buClr>
                <a:srgbClr val="51ABE0"/>
              </a:buClr>
              <a:buSzPts val="2800"/>
              <a:buNone/>
              <a:defRPr>
                <a:solidFill>
                  <a:srgbClr val="51ABE0"/>
                </a:solidFill>
              </a:defRPr>
            </a:lvl9pPr>
          </a:lstStyle>
          <a:p/>
        </p:txBody>
      </p:sp>
      <p:sp>
        <p:nvSpPr>
          <p:cNvPr id="52" name="Google Shape;52;p37"/>
          <p:cNvSpPr txBox="1"/>
          <p:nvPr>
            <p:ph idx="1" type="subTitle"/>
          </p:nvPr>
        </p:nvSpPr>
        <p:spPr>
          <a:xfrm>
            <a:off x="714300" y="1347975"/>
            <a:ext cx="7715400" cy="325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2"/>
              </a:buClr>
              <a:buSzPts val="1200"/>
              <a:buChar char="●"/>
              <a:defRPr sz="1200"/>
            </a:lvl1pPr>
            <a:lvl2pPr lvl="1" algn="l">
              <a:lnSpc>
                <a:spcPct val="100000"/>
              </a:lnSpc>
              <a:spcBef>
                <a:spcPts val="0"/>
              </a:spcBef>
              <a:spcAft>
                <a:spcPts val="0"/>
              </a:spcAft>
              <a:buClr>
                <a:srgbClr val="434343"/>
              </a:buClr>
              <a:buSzPts val="1200"/>
              <a:buChar char="○"/>
              <a:defRPr sz="1200"/>
            </a:lvl2pPr>
            <a:lvl3pPr lvl="2" algn="l">
              <a:lnSpc>
                <a:spcPct val="100000"/>
              </a:lnSpc>
              <a:spcBef>
                <a:spcPts val="0"/>
              </a:spcBef>
              <a:spcAft>
                <a:spcPts val="0"/>
              </a:spcAft>
              <a:buClr>
                <a:srgbClr val="434343"/>
              </a:buClr>
              <a:buSzPts val="1200"/>
              <a:buChar char="■"/>
              <a:defRPr sz="1200"/>
            </a:lvl3pPr>
            <a:lvl4pPr lvl="3" algn="l">
              <a:lnSpc>
                <a:spcPct val="100000"/>
              </a:lnSpc>
              <a:spcBef>
                <a:spcPts val="0"/>
              </a:spcBef>
              <a:spcAft>
                <a:spcPts val="0"/>
              </a:spcAft>
              <a:buClr>
                <a:srgbClr val="434343"/>
              </a:buClr>
              <a:buSzPts val="1200"/>
              <a:buChar char="●"/>
              <a:defRPr sz="1200"/>
            </a:lvl4pPr>
            <a:lvl5pPr lvl="4" algn="l">
              <a:lnSpc>
                <a:spcPct val="100000"/>
              </a:lnSpc>
              <a:spcBef>
                <a:spcPts val="0"/>
              </a:spcBef>
              <a:spcAft>
                <a:spcPts val="0"/>
              </a:spcAft>
              <a:buClr>
                <a:srgbClr val="434343"/>
              </a:buClr>
              <a:buSzPts val="1200"/>
              <a:buChar char="○"/>
              <a:defRPr sz="1200"/>
            </a:lvl5pPr>
            <a:lvl6pPr lvl="5" algn="l">
              <a:lnSpc>
                <a:spcPct val="100000"/>
              </a:lnSpc>
              <a:spcBef>
                <a:spcPts val="0"/>
              </a:spcBef>
              <a:spcAft>
                <a:spcPts val="0"/>
              </a:spcAft>
              <a:buClr>
                <a:srgbClr val="434343"/>
              </a:buClr>
              <a:buSzPts val="1200"/>
              <a:buChar char="■"/>
              <a:defRPr sz="1200"/>
            </a:lvl6pPr>
            <a:lvl7pPr lvl="6" algn="l">
              <a:lnSpc>
                <a:spcPct val="100000"/>
              </a:lnSpc>
              <a:spcBef>
                <a:spcPts val="0"/>
              </a:spcBef>
              <a:spcAft>
                <a:spcPts val="0"/>
              </a:spcAft>
              <a:buClr>
                <a:srgbClr val="434343"/>
              </a:buClr>
              <a:buSzPts val="1200"/>
              <a:buChar char="●"/>
              <a:defRPr sz="1200"/>
            </a:lvl7pPr>
            <a:lvl8pPr lvl="7" algn="l">
              <a:lnSpc>
                <a:spcPct val="100000"/>
              </a:lnSpc>
              <a:spcBef>
                <a:spcPts val="0"/>
              </a:spcBef>
              <a:spcAft>
                <a:spcPts val="0"/>
              </a:spcAft>
              <a:buClr>
                <a:srgbClr val="434343"/>
              </a:buClr>
              <a:buSzPts val="1200"/>
              <a:buChar char="○"/>
              <a:defRPr sz="1200"/>
            </a:lvl8pPr>
            <a:lvl9pPr lvl="8" algn="l">
              <a:lnSpc>
                <a:spcPct val="100000"/>
              </a:lnSpc>
              <a:spcBef>
                <a:spcPts val="0"/>
              </a:spcBef>
              <a:spcAft>
                <a:spcPts val="0"/>
              </a:spcAft>
              <a:buClr>
                <a:srgbClr val="434343"/>
              </a:buClr>
              <a:buSzPts val="1200"/>
              <a:buChar char="■"/>
              <a:defRPr sz="1200"/>
            </a:lvl9pPr>
          </a:lstStyle>
          <a:p/>
        </p:txBody>
      </p:sp>
      <p:sp>
        <p:nvSpPr>
          <p:cNvPr id="53" name="Google Shape;53;p37"/>
          <p:cNvSpPr/>
          <p:nvPr/>
        </p:nvSpPr>
        <p:spPr>
          <a:xfrm flipH="1" rot="2575878">
            <a:off x="7023063" y="2529315"/>
            <a:ext cx="1152514" cy="4423315"/>
          </a:xfrm>
          <a:custGeom>
            <a:rect b="b" l="l" r="r" t="t"/>
            <a:pathLst>
              <a:path extrusionOk="0" fill="none" h="69979" w="22564">
                <a:moveTo>
                  <a:pt x="1010" y="0"/>
                </a:moveTo>
                <a:cubicBezTo>
                  <a:pt x="1" y="3491"/>
                  <a:pt x="1794" y="7271"/>
                  <a:pt x="4388" y="9833"/>
                </a:cubicBezTo>
                <a:cubicBezTo>
                  <a:pt x="6983" y="12379"/>
                  <a:pt x="10297" y="14028"/>
                  <a:pt x="13356" y="16030"/>
                </a:cubicBezTo>
                <a:cubicBezTo>
                  <a:pt x="16398" y="18015"/>
                  <a:pt x="19361" y="20546"/>
                  <a:pt x="20514" y="23988"/>
                </a:cubicBezTo>
                <a:cubicBezTo>
                  <a:pt x="22563" y="30137"/>
                  <a:pt x="18368" y="36399"/>
                  <a:pt x="16366" y="42548"/>
                </a:cubicBezTo>
                <a:cubicBezTo>
                  <a:pt x="13340" y="51868"/>
                  <a:pt x="15694" y="62741"/>
                  <a:pt x="22323" y="69979"/>
                </a:cubicBezTo>
              </a:path>
            </a:pathLst>
          </a:custGeom>
          <a:noFill/>
          <a:ln cap="flat" cmpd="sng" w="19050">
            <a:solidFill>
              <a:schemeClr val="accent4"/>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37"/>
          <p:cNvSpPr/>
          <p:nvPr/>
        </p:nvSpPr>
        <p:spPr>
          <a:xfrm rot="-5202050">
            <a:off x="7154661" y="2599743"/>
            <a:ext cx="1035090" cy="4121726"/>
          </a:xfrm>
          <a:custGeom>
            <a:rect b="b" l="l" r="r" t="t"/>
            <a:pathLst>
              <a:path extrusionOk="0" fill="none" h="69979" w="22564">
                <a:moveTo>
                  <a:pt x="994" y="0"/>
                </a:moveTo>
                <a:cubicBezTo>
                  <a:pt x="1" y="3491"/>
                  <a:pt x="1778" y="7270"/>
                  <a:pt x="4372" y="9832"/>
                </a:cubicBezTo>
                <a:cubicBezTo>
                  <a:pt x="6983" y="12378"/>
                  <a:pt x="10297" y="14028"/>
                  <a:pt x="13340" y="16029"/>
                </a:cubicBezTo>
                <a:cubicBezTo>
                  <a:pt x="16398" y="18015"/>
                  <a:pt x="19345" y="20545"/>
                  <a:pt x="20498" y="23988"/>
                </a:cubicBezTo>
                <a:cubicBezTo>
                  <a:pt x="22564" y="30137"/>
                  <a:pt x="18368" y="36398"/>
                  <a:pt x="16366" y="42547"/>
                </a:cubicBezTo>
                <a:cubicBezTo>
                  <a:pt x="13340" y="51867"/>
                  <a:pt x="15694" y="62740"/>
                  <a:pt x="22307" y="69978"/>
                </a:cubicBezTo>
              </a:path>
            </a:pathLst>
          </a:custGeom>
          <a:noFill/>
          <a:ln cap="flat" cmpd="sng" w="19050">
            <a:solidFill>
              <a:schemeClr val="accent3"/>
            </a:solidFill>
            <a:prstDash val="solid"/>
            <a:miter lim="16013"/>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sp>
        <p:nvSpPr>
          <p:cNvPr id="56" name="Google Shape;56;p38"/>
          <p:cNvSpPr/>
          <p:nvPr/>
        </p:nvSpPr>
        <p:spPr>
          <a:xfrm rot="10800000">
            <a:off x="4069050" y="0"/>
            <a:ext cx="5074960" cy="2717160"/>
          </a:xfrm>
          <a:custGeom>
            <a:rect b="b" l="l" r="r" t="t"/>
            <a:pathLst>
              <a:path extrusionOk="0" h="33126" w="97352">
                <a:moveTo>
                  <a:pt x="600" y="1"/>
                </a:moveTo>
                <a:cubicBezTo>
                  <a:pt x="380" y="1"/>
                  <a:pt x="179" y="27"/>
                  <a:pt x="0" y="80"/>
                </a:cubicBezTo>
                <a:lnTo>
                  <a:pt x="0" y="33125"/>
                </a:lnTo>
                <a:lnTo>
                  <a:pt x="97351" y="33125"/>
                </a:lnTo>
                <a:cubicBezTo>
                  <a:pt x="92255" y="28472"/>
                  <a:pt x="90109" y="24904"/>
                  <a:pt x="74552" y="23536"/>
                </a:cubicBezTo>
                <a:cubicBezTo>
                  <a:pt x="74239" y="23497"/>
                  <a:pt x="73826" y="23480"/>
                  <a:pt x="73322" y="23480"/>
                </a:cubicBezTo>
                <a:cubicBezTo>
                  <a:pt x="70634" y="23480"/>
                  <a:pt x="65373" y="23953"/>
                  <a:pt x="58994" y="23953"/>
                </a:cubicBezTo>
                <a:cubicBezTo>
                  <a:pt x="50267" y="23953"/>
                  <a:pt x="39446" y="23069"/>
                  <a:pt x="30255" y="18883"/>
                </a:cubicBezTo>
                <a:cubicBezTo>
                  <a:pt x="23131" y="15494"/>
                  <a:pt x="5980" y="1"/>
                  <a:pt x="600" y="1"/>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38"/>
          <p:cNvSpPr/>
          <p:nvPr/>
        </p:nvSpPr>
        <p:spPr>
          <a:xfrm rot="10800000">
            <a:off x="4199792" y="1"/>
            <a:ext cx="4944218" cy="2606262"/>
          </a:xfrm>
          <a:custGeom>
            <a:rect b="b" l="l" r="r" t="t"/>
            <a:pathLst>
              <a:path extrusionOk="0" h="31774" w="94844">
                <a:moveTo>
                  <a:pt x="508" y="0"/>
                </a:moveTo>
                <a:cubicBezTo>
                  <a:pt x="326" y="0"/>
                  <a:pt x="156" y="23"/>
                  <a:pt x="0" y="69"/>
                </a:cubicBezTo>
                <a:lnTo>
                  <a:pt x="0" y="31398"/>
                </a:lnTo>
                <a:lnTo>
                  <a:pt x="94843" y="31773"/>
                </a:lnTo>
                <a:cubicBezTo>
                  <a:pt x="91584" y="28742"/>
                  <a:pt x="83994" y="21983"/>
                  <a:pt x="64749" y="21715"/>
                </a:cubicBezTo>
                <a:cubicBezTo>
                  <a:pt x="64124" y="21639"/>
                  <a:pt x="63437" y="21607"/>
                  <a:pt x="62695" y="21607"/>
                </a:cubicBezTo>
                <a:cubicBezTo>
                  <a:pt x="58641" y="21607"/>
                  <a:pt x="52934" y="22563"/>
                  <a:pt x="46691" y="22563"/>
                </a:cubicBezTo>
                <a:cubicBezTo>
                  <a:pt x="42762" y="22563"/>
                  <a:pt x="38621" y="22184"/>
                  <a:pt x="34547" y="20950"/>
                </a:cubicBezTo>
                <a:cubicBezTo>
                  <a:pt x="19409" y="16064"/>
                  <a:pt x="5381" y="0"/>
                  <a:pt x="508" y="0"/>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8"/>
          <p:cNvSpPr/>
          <p:nvPr/>
        </p:nvSpPr>
        <p:spPr>
          <a:xfrm rot="10800000">
            <a:off x="4371091" y="0"/>
            <a:ext cx="4772919" cy="2715028"/>
          </a:xfrm>
          <a:custGeom>
            <a:rect b="b" l="l" r="r" t="t"/>
            <a:pathLst>
              <a:path extrusionOk="0" h="33100" w="91558">
                <a:moveTo>
                  <a:pt x="396" y="0"/>
                </a:moveTo>
                <a:cubicBezTo>
                  <a:pt x="255" y="0"/>
                  <a:pt x="122" y="18"/>
                  <a:pt x="0" y="54"/>
                </a:cubicBezTo>
                <a:lnTo>
                  <a:pt x="0" y="32737"/>
                </a:lnTo>
                <a:lnTo>
                  <a:pt x="91557" y="33099"/>
                </a:lnTo>
                <a:cubicBezTo>
                  <a:pt x="88406" y="30176"/>
                  <a:pt x="84047" y="23779"/>
                  <a:pt x="68410" y="23376"/>
                </a:cubicBezTo>
                <a:cubicBezTo>
                  <a:pt x="68305" y="23372"/>
                  <a:pt x="68195" y="23371"/>
                  <a:pt x="68080" y="23371"/>
                </a:cubicBezTo>
                <a:cubicBezTo>
                  <a:pt x="64102" y="23371"/>
                  <a:pt x="54376" y="25604"/>
                  <a:pt x="45098" y="25604"/>
                </a:cubicBezTo>
                <a:cubicBezTo>
                  <a:pt x="41490" y="25604"/>
                  <a:pt x="37950" y="25266"/>
                  <a:pt x="34842" y="24328"/>
                </a:cubicBezTo>
                <a:cubicBezTo>
                  <a:pt x="20131" y="19564"/>
                  <a:pt x="5091" y="0"/>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8"/>
          <p:cNvSpPr/>
          <p:nvPr/>
        </p:nvSpPr>
        <p:spPr>
          <a:xfrm>
            <a:off x="0" y="2426400"/>
            <a:ext cx="5074960" cy="2717160"/>
          </a:xfrm>
          <a:custGeom>
            <a:rect b="b" l="l" r="r" t="t"/>
            <a:pathLst>
              <a:path extrusionOk="0" h="33126" w="97352">
                <a:moveTo>
                  <a:pt x="600" y="1"/>
                </a:moveTo>
                <a:cubicBezTo>
                  <a:pt x="380" y="1"/>
                  <a:pt x="179" y="27"/>
                  <a:pt x="0" y="80"/>
                </a:cubicBezTo>
                <a:lnTo>
                  <a:pt x="0" y="33125"/>
                </a:lnTo>
                <a:lnTo>
                  <a:pt x="97351" y="33125"/>
                </a:lnTo>
                <a:cubicBezTo>
                  <a:pt x="92255" y="28472"/>
                  <a:pt x="90109" y="24904"/>
                  <a:pt x="74552" y="23536"/>
                </a:cubicBezTo>
                <a:cubicBezTo>
                  <a:pt x="74239" y="23497"/>
                  <a:pt x="73826" y="23480"/>
                  <a:pt x="73322" y="23480"/>
                </a:cubicBezTo>
                <a:cubicBezTo>
                  <a:pt x="70634" y="23480"/>
                  <a:pt x="65373" y="23953"/>
                  <a:pt x="58994" y="23953"/>
                </a:cubicBezTo>
                <a:cubicBezTo>
                  <a:pt x="50267" y="23953"/>
                  <a:pt x="39446" y="23069"/>
                  <a:pt x="30255" y="18883"/>
                </a:cubicBezTo>
                <a:cubicBezTo>
                  <a:pt x="23131" y="15494"/>
                  <a:pt x="5980" y="1"/>
                  <a:pt x="600" y="1"/>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8"/>
          <p:cNvSpPr/>
          <p:nvPr/>
        </p:nvSpPr>
        <p:spPr>
          <a:xfrm>
            <a:off x="0" y="2537297"/>
            <a:ext cx="4944218" cy="2606262"/>
          </a:xfrm>
          <a:custGeom>
            <a:rect b="b" l="l" r="r" t="t"/>
            <a:pathLst>
              <a:path extrusionOk="0" h="31774" w="94844">
                <a:moveTo>
                  <a:pt x="508" y="0"/>
                </a:moveTo>
                <a:cubicBezTo>
                  <a:pt x="326" y="0"/>
                  <a:pt x="156" y="23"/>
                  <a:pt x="0" y="69"/>
                </a:cubicBezTo>
                <a:lnTo>
                  <a:pt x="0" y="31398"/>
                </a:lnTo>
                <a:lnTo>
                  <a:pt x="94843" y="31773"/>
                </a:lnTo>
                <a:cubicBezTo>
                  <a:pt x="91584" y="28742"/>
                  <a:pt x="83994" y="21983"/>
                  <a:pt x="64749" y="21715"/>
                </a:cubicBezTo>
                <a:cubicBezTo>
                  <a:pt x="64124" y="21639"/>
                  <a:pt x="63437" y="21607"/>
                  <a:pt x="62695" y="21607"/>
                </a:cubicBezTo>
                <a:cubicBezTo>
                  <a:pt x="58641" y="21607"/>
                  <a:pt x="52934" y="22563"/>
                  <a:pt x="46691" y="22563"/>
                </a:cubicBezTo>
                <a:cubicBezTo>
                  <a:pt x="42762" y="22563"/>
                  <a:pt x="38621" y="22184"/>
                  <a:pt x="34547" y="20950"/>
                </a:cubicBezTo>
                <a:cubicBezTo>
                  <a:pt x="19409" y="16064"/>
                  <a:pt x="5381" y="0"/>
                  <a:pt x="508" y="0"/>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8"/>
          <p:cNvSpPr/>
          <p:nvPr/>
        </p:nvSpPr>
        <p:spPr>
          <a:xfrm>
            <a:off x="0" y="2428533"/>
            <a:ext cx="4772919" cy="2715027"/>
          </a:xfrm>
          <a:custGeom>
            <a:rect b="b" l="l" r="r" t="t"/>
            <a:pathLst>
              <a:path extrusionOk="0" h="33100" w="91558">
                <a:moveTo>
                  <a:pt x="396" y="0"/>
                </a:moveTo>
                <a:cubicBezTo>
                  <a:pt x="255" y="0"/>
                  <a:pt x="122" y="18"/>
                  <a:pt x="0" y="54"/>
                </a:cubicBezTo>
                <a:lnTo>
                  <a:pt x="0" y="32737"/>
                </a:lnTo>
                <a:lnTo>
                  <a:pt x="91557" y="33099"/>
                </a:lnTo>
                <a:cubicBezTo>
                  <a:pt x="88406" y="30176"/>
                  <a:pt x="84047" y="23779"/>
                  <a:pt x="68410" y="23376"/>
                </a:cubicBezTo>
                <a:cubicBezTo>
                  <a:pt x="68305" y="23372"/>
                  <a:pt x="68195" y="23371"/>
                  <a:pt x="68080" y="23371"/>
                </a:cubicBezTo>
                <a:cubicBezTo>
                  <a:pt x="64102" y="23371"/>
                  <a:pt x="54376" y="25604"/>
                  <a:pt x="45098" y="25604"/>
                </a:cubicBezTo>
                <a:cubicBezTo>
                  <a:pt x="41490" y="25604"/>
                  <a:pt x="37950" y="25266"/>
                  <a:pt x="34842" y="24328"/>
                </a:cubicBezTo>
                <a:cubicBezTo>
                  <a:pt x="20131" y="19564"/>
                  <a:pt x="5091" y="0"/>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38"/>
          <p:cNvSpPr txBox="1"/>
          <p:nvPr>
            <p:ph type="title"/>
          </p:nvPr>
        </p:nvSpPr>
        <p:spPr>
          <a:xfrm>
            <a:off x="1940850" y="1113300"/>
            <a:ext cx="5262300" cy="2916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86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3" name="Google Shape;63;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38"/>
          <p:cNvSpPr/>
          <p:nvPr/>
        </p:nvSpPr>
        <p:spPr>
          <a:xfrm rot="8979895">
            <a:off x="4099906" y="3593144"/>
            <a:ext cx="5415785" cy="1141469"/>
          </a:xfrm>
          <a:custGeom>
            <a:rect b="b" l="l" r="r" t="t"/>
            <a:pathLst>
              <a:path extrusionOk="0" h="35975" w="170688">
                <a:moveTo>
                  <a:pt x="170688" y="25908"/>
                </a:moveTo>
                <a:cubicBezTo>
                  <a:pt x="164567" y="33253"/>
                  <a:pt x="151614" y="38933"/>
                  <a:pt x="143256" y="34290"/>
                </a:cubicBezTo>
                <a:cubicBezTo>
                  <a:pt x="126439" y="24947"/>
                  <a:pt x="115056" y="3864"/>
                  <a:pt x="96012" y="1143"/>
                </a:cubicBezTo>
                <a:cubicBezTo>
                  <a:pt x="82931" y="-726"/>
                  <a:pt x="71112" y="10130"/>
                  <a:pt x="58293" y="13335"/>
                </a:cubicBezTo>
                <a:cubicBezTo>
                  <a:pt x="38955" y="18169"/>
                  <a:pt x="14095" y="14095"/>
                  <a:pt x="0" y="0"/>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8"/>
          <p:cNvSpPr/>
          <p:nvPr/>
        </p:nvSpPr>
        <p:spPr>
          <a:xfrm rot="9418929">
            <a:off x="4165756" y="3987454"/>
            <a:ext cx="5410721" cy="1040119"/>
          </a:xfrm>
          <a:custGeom>
            <a:rect b="b" l="l" r="r" t="t"/>
            <a:pathLst>
              <a:path extrusionOk="0" h="37719" w="196215">
                <a:moveTo>
                  <a:pt x="0" y="0"/>
                </a:moveTo>
                <a:cubicBezTo>
                  <a:pt x="5630" y="10456"/>
                  <a:pt x="15025" y="21293"/>
                  <a:pt x="26670" y="23622"/>
                </a:cubicBezTo>
                <a:cubicBezTo>
                  <a:pt x="45332" y="27354"/>
                  <a:pt x="64407" y="17526"/>
                  <a:pt x="83439" y="17526"/>
                </a:cubicBezTo>
                <a:cubicBezTo>
                  <a:pt x="105193" y="17526"/>
                  <a:pt x="124816" y="31659"/>
                  <a:pt x="146304" y="35052"/>
                </a:cubicBezTo>
                <a:cubicBezTo>
                  <a:pt x="162761" y="37650"/>
                  <a:pt x="180409" y="32450"/>
                  <a:pt x="196215" y="37719"/>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8"/>
          <p:cNvSpPr/>
          <p:nvPr/>
        </p:nvSpPr>
        <p:spPr>
          <a:xfrm rot="-1820105">
            <a:off x="-310753" y="223121"/>
            <a:ext cx="5415785" cy="1141469"/>
          </a:xfrm>
          <a:custGeom>
            <a:rect b="b" l="l" r="r" t="t"/>
            <a:pathLst>
              <a:path extrusionOk="0" h="35975" w="170688">
                <a:moveTo>
                  <a:pt x="170688" y="25908"/>
                </a:moveTo>
                <a:cubicBezTo>
                  <a:pt x="164567" y="33253"/>
                  <a:pt x="151614" y="38933"/>
                  <a:pt x="143256" y="34290"/>
                </a:cubicBezTo>
                <a:cubicBezTo>
                  <a:pt x="126439" y="24947"/>
                  <a:pt x="115056" y="3864"/>
                  <a:pt x="96012" y="1143"/>
                </a:cubicBezTo>
                <a:cubicBezTo>
                  <a:pt x="82931" y="-726"/>
                  <a:pt x="71112" y="10130"/>
                  <a:pt x="58293" y="13335"/>
                </a:cubicBezTo>
                <a:cubicBezTo>
                  <a:pt x="38955" y="18169"/>
                  <a:pt x="14095" y="14095"/>
                  <a:pt x="0" y="0"/>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8"/>
          <p:cNvSpPr/>
          <p:nvPr/>
        </p:nvSpPr>
        <p:spPr>
          <a:xfrm rot="-1381071">
            <a:off x="-371540" y="-69839"/>
            <a:ext cx="5410721" cy="1040119"/>
          </a:xfrm>
          <a:custGeom>
            <a:rect b="b" l="l" r="r" t="t"/>
            <a:pathLst>
              <a:path extrusionOk="0" h="37719" w="196215">
                <a:moveTo>
                  <a:pt x="0" y="0"/>
                </a:moveTo>
                <a:cubicBezTo>
                  <a:pt x="5630" y="10456"/>
                  <a:pt x="15025" y="21293"/>
                  <a:pt x="26670" y="23622"/>
                </a:cubicBezTo>
                <a:cubicBezTo>
                  <a:pt x="45332" y="27354"/>
                  <a:pt x="64407" y="17526"/>
                  <a:pt x="83439" y="17526"/>
                </a:cubicBezTo>
                <a:cubicBezTo>
                  <a:pt x="105193" y="17526"/>
                  <a:pt x="124816" y="31659"/>
                  <a:pt x="146304" y="35052"/>
                </a:cubicBezTo>
                <a:cubicBezTo>
                  <a:pt x="162761" y="37650"/>
                  <a:pt x="180409" y="32450"/>
                  <a:pt x="196215" y="37719"/>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 name="Shape 68"/>
        <p:cNvGrpSpPr/>
        <p:nvPr/>
      </p:nvGrpSpPr>
      <p:grpSpPr>
        <a:xfrm>
          <a:off x="0" y="0"/>
          <a:ext cx="0" cy="0"/>
          <a:chOff x="0" y="0"/>
          <a:chExt cx="0" cy="0"/>
        </a:xfrm>
      </p:grpSpPr>
      <p:sp>
        <p:nvSpPr>
          <p:cNvPr id="69" name="Google Shape;69;p39"/>
          <p:cNvSpPr/>
          <p:nvPr/>
        </p:nvSpPr>
        <p:spPr>
          <a:xfrm>
            <a:off x="-13000" y="2553875"/>
            <a:ext cx="9156861" cy="2511989"/>
          </a:xfrm>
          <a:custGeom>
            <a:rect b="b" l="l" r="r" t="t"/>
            <a:pathLst>
              <a:path extrusionOk="0" h="79790" w="284485">
                <a:moveTo>
                  <a:pt x="189582" y="0"/>
                </a:moveTo>
                <a:cubicBezTo>
                  <a:pt x="164108" y="0"/>
                  <a:pt x="134486" y="5964"/>
                  <a:pt x="101984" y="23129"/>
                </a:cubicBezTo>
                <a:cubicBezTo>
                  <a:pt x="80871" y="36371"/>
                  <a:pt x="67436" y="40482"/>
                  <a:pt x="56542" y="40482"/>
                </a:cubicBezTo>
                <a:cubicBezTo>
                  <a:pt x="38700" y="40482"/>
                  <a:pt x="27672" y="29455"/>
                  <a:pt x="882" y="29455"/>
                </a:cubicBezTo>
                <a:cubicBezTo>
                  <a:pt x="590" y="29455"/>
                  <a:pt x="296" y="29456"/>
                  <a:pt x="1" y="29459"/>
                </a:cubicBezTo>
                <a:lnTo>
                  <a:pt x="141" y="79789"/>
                </a:lnTo>
                <a:lnTo>
                  <a:pt x="284485" y="79789"/>
                </a:lnTo>
                <a:lnTo>
                  <a:pt x="284119" y="30950"/>
                </a:lnTo>
                <a:cubicBezTo>
                  <a:pt x="284119" y="30950"/>
                  <a:pt x="247612" y="0"/>
                  <a:pt x="189582" y="0"/>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39"/>
          <p:cNvSpPr/>
          <p:nvPr/>
        </p:nvSpPr>
        <p:spPr>
          <a:xfrm>
            <a:off x="-13000" y="2615932"/>
            <a:ext cx="9156861" cy="2557103"/>
          </a:xfrm>
          <a:custGeom>
            <a:rect b="b" l="l" r="r" t="t"/>
            <a:pathLst>
              <a:path extrusionOk="0" h="81223" w="284485">
                <a:moveTo>
                  <a:pt x="203737" y="0"/>
                </a:moveTo>
                <a:cubicBezTo>
                  <a:pt x="176756" y="0"/>
                  <a:pt x="144034" y="7077"/>
                  <a:pt x="107161" y="28810"/>
                </a:cubicBezTo>
                <a:cubicBezTo>
                  <a:pt x="89028" y="40183"/>
                  <a:pt x="76018" y="44020"/>
                  <a:pt x="65226" y="44020"/>
                </a:cubicBezTo>
                <a:cubicBezTo>
                  <a:pt x="42823" y="44020"/>
                  <a:pt x="29975" y="27485"/>
                  <a:pt x="700" y="27485"/>
                </a:cubicBezTo>
                <a:cubicBezTo>
                  <a:pt x="468" y="27485"/>
                  <a:pt x="235" y="27486"/>
                  <a:pt x="1" y="27488"/>
                </a:cubicBezTo>
                <a:lnTo>
                  <a:pt x="141" y="81222"/>
                </a:lnTo>
                <a:lnTo>
                  <a:pt x="284485" y="81222"/>
                </a:lnTo>
                <a:lnTo>
                  <a:pt x="284485" y="24675"/>
                </a:lnTo>
                <a:cubicBezTo>
                  <a:pt x="284485" y="24675"/>
                  <a:pt x="254119" y="0"/>
                  <a:pt x="203737" y="0"/>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9"/>
          <p:cNvSpPr/>
          <p:nvPr/>
        </p:nvSpPr>
        <p:spPr>
          <a:xfrm>
            <a:off x="-24750" y="2716825"/>
            <a:ext cx="9168919" cy="2456170"/>
          </a:xfrm>
          <a:custGeom>
            <a:rect b="b" l="l" r="r" t="t"/>
            <a:pathLst>
              <a:path extrusionOk="0" h="77311" w="284484">
                <a:moveTo>
                  <a:pt x="191671" y="0"/>
                </a:moveTo>
                <a:cubicBezTo>
                  <a:pt x="160429" y="0"/>
                  <a:pt x="122886" y="7577"/>
                  <a:pt x="81558" y="31059"/>
                </a:cubicBezTo>
                <a:cubicBezTo>
                  <a:pt x="68720" y="38027"/>
                  <a:pt x="60256" y="40370"/>
                  <a:pt x="53175" y="40370"/>
                </a:cubicBezTo>
                <a:cubicBezTo>
                  <a:pt x="38619" y="40370"/>
                  <a:pt x="29911" y="30464"/>
                  <a:pt x="1062" y="30464"/>
                </a:cubicBezTo>
                <a:cubicBezTo>
                  <a:pt x="711" y="30464"/>
                  <a:pt x="357" y="30466"/>
                  <a:pt x="0" y="30469"/>
                </a:cubicBezTo>
                <a:lnTo>
                  <a:pt x="113" y="77310"/>
                </a:lnTo>
                <a:lnTo>
                  <a:pt x="284484" y="77310"/>
                </a:lnTo>
                <a:lnTo>
                  <a:pt x="284484" y="25067"/>
                </a:lnTo>
                <a:cubicBezTo>
                  <a:pt x="284484" y="25067"/>
                  <a:pt x="248500" y="0"/>
                  <a:pt x="191671" y="0"/>
                </a:cubicBezTo>
                <a:close/>
              </a:path>
            </a:pathLst>
          </a:custGeom>
          <a:solidFill>
            <a:srgbClr val="D4F3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9"/>
          <p:cNvSpPr txBox="1"/>
          <p:nvPr>
            <p:ph type="ctrTitle"/>
          </p:nvPr>
        </p:nvSpPr>
        <p:spPr>
          <a:xfrm>
            <a:off x="2359525" y="3142625"/>
            <a:ext cx="6070200" cy="1277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1C4587"/>
              </a:buClr>
              <a:buSzPts val="5200"/>
              <a:buNone/>
              <a:defRPr sz="3800">
                <a:solidFill>
                  <a:srgbClr val="0B5394"/>
                </a:solidFill>
              </a:defRPr>
            </a:lvl1pPr>
            <a:lvl2pPr lvl="1" algn="ctr">
              <a:lnSpc>
                <a:spcPct val="100000"/>
              </a:lnSpc>
              <a:spcBef>
                <a:spcPts val="0"/>
              </a:spcBef>
              <a:spcAft>
                <a:spcPts val="0"/>
              </a:spcAft>
              <a:buClr>
                <a:srgbClr val="1C4587"/>
              </a:buClr>
              <a:buSzPts val="5200"/>
              <a:buNone/>
              <a:defRPr sz="5200">
                <a:solidFill>
                  <a:srgbClr val="1C4587"/>
                </a:solidFill>
              </a:defRPr>
            </a:lvl2pPr>
            <a:lvl3pPr lvl="2" algn="ctr">
              <a:lnSpc>
                <a:spcPct val="100000"/>
              </a:lnSpc>
              <a:spcBef>
                <a:spcPts val="0"/>
              </a:spcBef>
              <a:spcAft>
                <a:spcPts val="0"/>
              </a:spcAft>
              <a:buClr>
                <a:srgbClr val="1C4587"/>
              </a:buClr>
              <a:buSzPts val="5200"/>
              <a:buNone/>
              <a:defRPr sz="5200">
                <a:solidFill>
                  <a:srgbClr val="1C4587"/>
                </a:solidFill>
              </a:defRPr>
            </a:lvl3pPr>
            <a:lvl4pPr lvl="3" algn="ctr">
              <a:lnSpc>
                <a:spcPct val="100000"/>
              </a:lnSpc>
              <a:spcBef>
                <a:spcPts val="0"/>
              </a:spcBef>
              <a:spcAft>
                <a:spcPts val="0"/>
              </a:spcAft>
              <a:buClr>
                <a:srgbClr val="1C4587"/>
              </a:buClr>
              <a:buSzPts val="5200"/>
              <a:buNone/>
              <a:defRPr sz="5200">
                <a:solidFill>
                  <a:srgbClr val="1C4587"/>
                </a:solidFill>
              </a:defRPr>
            </a:lvl4pPr>
            <a:lvl5pPr lvl="4" algn="ctr">
              <a:lnSpc>
                <a:spcPct val="100000"/>
              </a:lnSpc>
              <a:spcBef>
                <a:spcPts val="0"/>
              </a:spcBef>
              <a:spcAft>
                <a:spcPts val="0"/>
              </a:spcAft>
              <a:buClr>
                <a:srgbClr val="1C4587"/>
              </a:buClr>
              <a:buSzPts val="5200"/>
              <a:buNone/>
              <a:defRPr sz="5200">
                <a:solidFill>
                  <a:srgbClr val="1C4587"/>
                </a:solidFill>
              </a:defRPr>
            </a:lvl5pPr>
            <a:lvl6pPr lvl="5" algn="ctr">
              <a:lnSpc>
                <a:spcPct val="100000"/>
              </a:lnSpc>
              <a:spcBef>
                <a:spcPts val="0"/>
              </a:spcBef>
              <a:spcAft>
                <a:spcPts val="0"/>
              </a:spcAft>
              <a:buClr>
                <a:srgbClr val="1C4587"/>
              </a:buClr>
              <a:buSzPts val="5200"/>
              <a:buNone/>
              <a:defRPr sz="5200">
                <a:solidFill>
                  <a:srgbClr val="1C4587"/>
                </a:solidFill>
              </a:defRPr>
            </a:lvl6pPr>
            <a:lvl7pPr lvl="6" algn="ctr">
              <a:lnSpc>
                <a:spcPct val="100000"/>
              </a:lnSpc>
              <a:spcBef>
                <a:spcPts val="0"/>
              </a:spcBef>
              <a:spcAft>
                <a:spcPts val="0"/>
              </a:spcAft>
              <a:buClr>
                <a:srgbClr val="1C4587"/>
              </a:buClr>
              <a:buSzPts val="5200"/>
              <a:buNone/>
              <a:defRPr sz="5200">
                <a:solidFill>
                  <a:srgbClr val="1C4587"/>
                </a:solidFill>
              </a:defRPr>
            </a:lvl7pPr>
            <a:lvl8pPr lvl="7" algn="ctr">
              <a:lnSpc>
                <a:spcPct val="100000"/>
              </a:lnSpc>
              <a:spcBef>
                <a:spcPts val="0"/>
              </a:spcBef>
              <a:spcAft>
                <a:spcPts val="0"/>
              </a:spcAft>
              <a:buClr>
                <a:srgbClr val="1C4587"/>
              </a:buClr>
              <a:buSzPts val="5200"/>
              <a:buNone/>
              <a:defRPr sz="5200">
                <a:solidFill>
                  <a:srgbClr val="1C4587"/>
                </a:solidFill>
              </a:defRPr>
            </a:lvl8pPr>
            <a:lvl9pPr lvl="8" algn="ctr">
              <a:lnSpc>
                <a:spcPct val="100000"/>
              </a:lnSpc>
              <a:spcBef>
                <a:spcPts val="0"/>
              </a:spcBef>
              <a:spcAft>
                <a:spcPts val="0"/>
              </a:spcAft>
              <a:buClr>
                <a:srgbClr val="1C4587"/>
              </a:buClr>
              <a:buSzPts val="5200"/>
              <a:buNone/>
              <a:defRPr sz="5200">
                <a:solidFill>
                  <a:srgbClr val="1C4587"/>
                </a:solidFill>
              </a:defRPr>
            </a:lvl9pPr>
          </a:lstStyle>
          <a:p/>
        </p:txBody>
      </p:sp>
      <p:sp>
        <p:nvSpPr>
          <p:cNvPr id="73" name="Google Shape;73;p39"/>
          <p:cNvSpPr txBox="1"/>
          <p:nvPr>
            <p:ph idx="1" type="subTitle"/>
          </p:nvPr>
        </p:nvSpPr>
        <p:spPr>
          <a:xfrm>
            <a:off x="4187100" y="4260450"/>
            <a:ext cx="4242600" cy="519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800"/>
              <a:buNone/>
              <a:defRPr sz="1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4" name="Google Shape;74;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5" name="Shape 75"/>
        <p:cNvGrpSpPr/>
        <p:nvPr/>
      </p:nvGrpSpPr>
      <p:grpSpPr>
        <a:xfrm>
          <a:off x="0" y="0"/>
          <a:ext cx="0" cy="0"/>
          <a:chOff x="0" y="0"/>
          <a:chExt cx="0" cy="0"/>
        </a:xfrm>
      </p:grpSpPr>
      <p:sp>
        <p:nvSpPr>
          <p:cNvPr id="76" name="Google Shape;76;p40"/>
          <p:cNvSpPr txBox="1"/>
          <p:nvPr>
            <p:ph type="title"/>
          </p:nvPr>
        </p:nvSpPr>
        <p:spPr>
          <a:xfrm>
            <a:off x="4998988" y="3107813"/>
            <a:ext cx="25392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77" name="Google Shape;77;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8" name="Google Shape;78;p40"/>
          <p:cNvSpPr txBox="1"/>
          <p:nvPr>
            <p:ph idx="1" type="subTitle"/>
          </p:nvPr>
        </p:nvSpPr>
        <p:spPr>
          <a:xfrm>
            <a:off x="1605788" y="3528188"/>
            <a:ext cx="2539200" cy="942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0"/>
          <p:cNvSpPr txBox="1"/>
          <p:nvPr>
            <p:ph idx="2" type="subTitle"/>
          </p:nvPr>
        </p:nvSpPr>
        <p:spPr>
          <a:xfrm>
            <a:off x="4998981" y="3528188"/>
            <a:ext cx="2539200" cy="942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0"/>
          <p:cNvSpPr txBox="1"/>
          <p:nvPr>
            <p:ph idx="3" type="title"/>
          </p:nvPr>
        </p:nvSpPr>
        <p:spPr>
          <a:xfrm>
            <a:off x="1605788" y="3107813"/>
            <a:ext cx="2539200" cy="46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81" name="Google Shape;81;p40"/>
          <p:cNvSpPr txBox="1"/>
          <p:nvPr>
            <p:ph idx="4"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51ABE0"/>
              </a:buClr>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Clr>
                <a:srgbClr val="51ABE0"/>
              </a:buClr>
              <a:buSzPts val="2800"/>
              <a:buNone/>
              <a:defRPr>
                <a:solidFill>
                  <a:srgbClr val="51ABE0"/>
                </a:solidFill>
              </a:defRPr>
            </a:lvl2pPr>
            <a:lvl3pPr lvl="2" algn="l">
              <a:lnSpc>
                <a:spcPct val="100000"/>
              </a:lnSpc>
              <a:spcBef>
                <a:spcPts val="0"/>
              </a:spcBef>
              <a:spcAft>
                <a:spcPts val="0"/>
              </a:spcAft>
              <a:buClr>
                <a:srgbClr val="51ABE0"/>
              </a:buClr>
              <a:buSzPts val="2800"/>
              <a:buNone/>
              <a:defRPr>
                <a:solidFill>
                  <a:srgbClr val="51ABE0"/>
                </a:solidFill>
              </a:defRPr>
            </a:lvl3pPr>
            <a:lvl4pPr lvl="3" algn="l">
              <a:lnSpc>
                <a:spcPct val="100000"/>
              </a:lnSpc>
              <a:spcBef>
                <a:spcPts val="0"/>
              </a:spcBef>
              <a:spcAft>
                <a:spcPts val="0"/>
              </a:spcAft>
              <a:buClr>
                <a:srgbClr val="51ABE0"/>
              </a:buClr>
              <a:buSzPts val="2800"/>
              <a:buNone/>
              <a:defRPr>
                <a:solidFill>
                  <a:srgbClr val="51ABE0"/>
                </a:solidFill>
              </a:defRPr>
            </a:lvl4pPr>
            <a:lvl5pPr lvl="4" algn="l">
              <a:lnSpc>
                <a:spcPct val="100000"/>
              </a:lnSpc>
              <a:spcBef>
                <a:spcPts val="0"/>
              </a:spcBef>
              <a:spcAft>
                <a:spcPts val="0"/>
              </a:spcAft>
              <a:buClr>
                <a:srgbClr val="51ABE0"/>
              </a:buClr>
              <a:buSzPts val="2800"/>
              <a:buNone/>
              <a:defRPr>
                <a:solidFill>
                  <a:srgbClr val="51ABE0"/>
                </a:solidFill>
              </a:defRPr>
            </a:lvl5pPr>
            <a:lvl6pPr lvl="5" algn="l">
              <a:lnSpc>
                <a:spcPct val="100000"/>
              </a:lnSpc>
              <a:spcBef>
                <a:spcPts val="0"/>
              </a:spcBef>
              <a:spcAft>
                <a:spcPts val="0"/>
              </a:spcAft>
              <a:buClr>
                <a:srgbClr val="51ABE0"/>
              </a:buClr>
              <a:buSzPts val="2800"/>
              <a:buNone/>
              <a:defRPr>
                <a:solidFill>
                  <a:srgbClr val="51ABE0"/>
                </a:solidFill>
              </a:defRPr>
            </a:lvl6pPr>
            <a:lvl7pPr lvl="6" algn="l">
              <a:lnSpc>
                <a:spcPct val="100000"/>
              </a:lnSpc>
              <a:spcBef>
                <a:spcPts val="0"/>
              </a:spcBef>
              <a:spcAft>
                <a:spcPts val="0"/>
              </a:spcAft>
              <a:buClr>
                <a:srgbClr val="51ABE0"/>
              </a:buClr>
              <a:buSzPts val="2800"/>
              <a:buNone/>
              <a:defRPr>
                <a:solidFill>
                  <a:srgbClr val="51ABE0"/>
                </a:solidFill>
              </a:defRPr>
            </a:lvl7pPr>
            <a:lvl8pPr lvl="7" algn="l">
              <a:lnSpc>
                <a:spcPct val="100000"/>
              </a:lnSpc>
              <a:spcBef>
                <a:spcPts val="0"/>
              </a:spcBef>
              <a:spcAft>
                <a:spcPts val="0"/>
              </a:spcAft>
              <a:buClr>
                <a:srgbClr val="51ABE0"/>
              </a:buClr>
              <a:buSzPts val="2800"/>
              <a:buNone/>
              <a:defRPr>
                <a:solidFill>
                  <a:srgbClr val="51ABE0"/>
                </a:solidFill>
              </a:defRPr>
            </a:lvl8pPr>
            <a:lvl9pPr lvl="8" algn="l">
              <a:lnSpc>
                <a:spcPct val="100000"/>
              </a:lnSpc>
              <a:spcBef>
                <a:spcPts val="0"/>
              </a:spcBef>
              <a:spcAft>
                <a:spcPts val="0"/>
              </a:spcAft>
              <a:buClr>
                <a:srgbClr val="51ABE0"/>
              </a:buClr>
              <a:buSzPts val="2800"/>
              <a:buNone/>
              <a:defRPr>
                <a:solidFill>
                  <a:srgbClr val="51ABE0"/>
                </a:solidFill>
              </a:defRPr>
            </a:lvl9pPr>
          </a:lstStyle>
          <a:p/>
        </p:txBody>
      </p:sp>
      <p:sp>
        <p:nvSpPr>
          <p:cNvPr id="82" name="Google Shape;82;p40"/>
          <p:cNvSpPr/>
          <p:nvPr/>
        </p:nvSpPr>
        <p:spPr>
          <a:xfrm rot="-484257">
            <a:off x="-133947" y="3905970"/>
            <a:ext cx="3609993" cy="1819809"/>
          </a:xfrm>
          <a:custGeom>
            <a:rect b="b" l="l" r="r" t="t"/>
            <a:pathLst>
              <a:path extrusionOk="0" h="72792" w="144399">
                <a:moveTo>
                  <a:pt x="0" y="0"/>
                </a:moveTo>
                <a:cubicBezTo>
                  <a:pt x="5317" y="11393"/>
                  <a:pt x="14397" y="23943"/>
                  <a:pt x="26670" y="26670"/>
                </a:cubicBezTo>
                <a:cubicBezTo>
                  <a:pt x="46864" y="31158"/>
                  <a:pt x="69527" y="24658"/>
                  <a:pt x="88392" y="33147"/>
                </a:cubicBezTo>
                <a:cubicBezTo>
                  <a:pt x="101184" y="38903"/>
                  <a:pt x="106159" y="55005"/>
                  <a:pt x="116586" y="64389"/>
                </a:cubicBezTo>
                <a:cubicBezTo>
                  <a:pt x="123707" y="70798"/>
                  <a:pt x="135396" y="74902"/>
                  <a:pt x="144399" y="71628"/>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40"/>
          <p:cNvSpPr/>
          <p:nvPr/>
        </p:nvSpPr>
        <p:spPr>
          <a:xfrm>
            <a:off x="-398850" y="3745475"/>
            <a:ext cx="5311917" cy="1583875"/>
          </a:xfrm>
          <a:custGeom>
            <a:rect b="b" l="l" r="r" t="t"/>
            <a:pathLst>
              <a:path extrusionOk="0" h="63355" w="181356">
                <a:moveTo>
                  <a:pt x="0" y="2395"/>
                </a:moveTo>
                <a:cubicBezTo>
                  <a:pt x="10339" y="-913"/>
                  <a:pt x="24216" y="-1324"/>
                  <a:pt x="32385" y="5824"/>
                </a:cubicBezTo>
                <a:cubicBezTo>
                  <a:pt x="49892" y="21143"/>
                  <a:pt x="59298" y="47169"/>
                  <a:pt x="80772" y="56116"/>
                </a:cubicBezTo>
                <a:cubicBezTo>
                  <a:pt x="92036" y="60809"/>
                  <a:pt x="105615" y="57944"/>
                  <a:pt x="117348" y="54592"/>
                </a:cubicBezTo>
                <a:cubicBezTo>
                  <a:pt x="125037" y="52395"/>
                  <a:pt x="131858" y="46874"/>
                  <a:pt x="139827" y="46210"/>
                </a:cubicBezTo>
                <a:cubicBezTo>
                  <a:pt x="154752" y="44966"/>
                  <a:pt x="167961" y="56657"/>
                  <a:pt x="181356" y="63355"/>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0"/>
          <p:cNvSpPr/>
          <p:nvPr/>
        </p:nvSpPr>
        <p:spPr>
          <a:xfrm flipH="1">
            <a:off x="5932462" y="39050"/>
            <a:ext cx="3630638" cy="942878"/>
          </a:xfrm>
          <a:custGeom>
            <a:rect b="b" l="l" r="r" t="t"/>
            <a:pathLst>
              <a:path extrusionOk="0" h="38978" w="99252">
                <a:moveTo>
                  <a:pt x="99251" y="1"/>
                </a:moveTo>
                <a:cubicBezTo>
                  <a:pt x="98402" y="5077"/>
                  <a:pt x="96337" y="9849"/>
                  <a:pt x="93214" y="13932"/>
                </a:cubicBezTo>
                <a:cubicBezTo>
                  <a:pt x="87001" y="21907"/>
                  <a:pt x="76736" y="26551"/>
                  <a:pt x="66664" y="25878"/>
                </a:cubicBezTo>
                <a:cubicBezTo>
                  <a:pt x="65591" y="25814"/>
                  <a:pt x="64502" y="25686"/>
                  <a:pt x="63429" y="25542"/>
                </a:cubicBezTo>
                <a:cubicBezTo>
                  <a:pt x="57761" y="24789"/>
                  <a:pt x="51996" y="23396"/>
                  <a:pt x="46920" y="25766"/>
                </a:cubicBezTo>
                <a:cubicBezTo>
                  <a:pt x="42612" y="27768"/>
                  <a:pt x="39858" y="32091"/>
                  <a:pt x="35967" y="34814"/>
                </a:cubicBezTo>
                <a:cubicBezTo>
                  <a:pt x="30874" y="38385"/>
                  <a:pt x="24021" y="38977"/>
                  <a:pt x="18096" y="37071"/>
                </a:cubicBezTo>
                <a:cubicBezTo>
                  <a:pt x="12171" y="35166"/>
                  <a:pt x="7159" y="30970"/>
                  <a:pt x="3492" y="25942"/>
                </a:cubicBezTo>
                <a:cubicBezTo>
                  <a:pt x="2227" y="24213"/>
                  <a:pt x="1106" y="22371"/>
                  <a:pt x="1" y="20514"/>
                </a:cubicBezTo>
                <a:lnTo>
                  <a:pt x="1" y="1"/>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40"/>
          <p:cNvSpPr/>
          <p:nvPr/>
        </p:nvSpPr>
        <p:spPr>
          <a:xfrm flipH="1">
            <a:off x="5686365" y="1"/>
            <a:ext cx="3733860" cy="962172"/>
          </a:xfrm>
          <a:custGeom>
            <a:rect b="b" l="l" r="r" t="t"/>
            <a:pathLst>
              <a:path extrusionOk="0" h="38978" w="99252">
                <a:moveTo>
                  <a:pt x="99251" y="1"/>
                </a:moveTo>
                <a:cubicBezTo>
                  <a:pt x="98402" y="5077"/>
                  <a:pt x="96337" y="9849"/>
                  <a:pt x="93214" y="13932"/>
                </a:cubicBezTo>
                <a:cubicBezTo>
                  <a:pt x="87001" y="21907"/>
                  <a:pt x="76736" y="26551"/>
                  <a:pt x="66664" y="25878"/>
                </a:cubicBezTo>
                <a:cubicBezTo>
                  <a:pt x="65591" y="25814"/>
                  <a:pt x="64502" y="25686"/>
                  <a:pt x="63429" y="25542"/>
                </a:cubicBezTo>
                <a:cubicBezTo>
                  <a:pt x="57761" y="24789"/>
                  <a:pt x="51996" y="23396"/>
                  <a:pt x="46920" y="25766"/>
                </a:cubicBezTo>
                <a:cubicBezTo>
                  <a:pt x="42612" y="27768"/>
                  <a:pt x="39858" y="32091"/>
                  <a:pt x="35967" y="34814"/>
                </a:cubicBezTo>
                <a:cubicBezTo>
                  <a:pt x="30874" y="38385"/>
                  <a:pt x="24021" y="38977"/>
                  <a:pt x="18096" y="37071"/>
                </a:cubicBezTo>
                <a:cubicBezTo>
                  <a:pt x="12171" y="35166"/>
                  <a:pt x="7159" y="30970"/>
                  <a:pt x="3492" y="25942"/>
                </a:cubicBezTo>
                <a:cubicBezTo>
                  <a:pt x="2227" y="24213"/>
                  <a:pt x="1106" y="22371"/>
                  <a:pt x="1" y="20514"/>
                </a:cubicBezTo>
                <a:lnTo>
                  <a:pt x="1" y="1"/>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40"/>
          <p:cNvSpPr/>
          <p:nvPr/>
        </p:nvSpPr>
        <p:spPr>
          <a:xfrm flipH="1">
            <a:off x="5829240" y="0"/>
            <a:ext cx="3733860" cy="903315"/>
          </a:xfrm>
          <a:custGeom>
            <a:rect b="b" l="l" r="r" t="t"/>
            <a:pathLst>
              <a:path extrusionOk="0" h="38978" w="99252">
                <a:moveTo>
                  <a:pt x="99251" y="1"/>
                </a:moveTo>
                <a:cubicBezTo>
                  <a:pt x="98402" y="5077"/>
                  <a:pt x="96337" y="9849"/>
                  <a:pt x="93214" y="13932"/>
                </a:cubicBezTo>
                <a:cubicBezTo>
                  <a:pt x="87001" y="21907"/>
                  <a:pt x="76736" y="26551"/>
                  <a:pt x="66664" y="25878"/>
                </a:cubicBezTo>
                <a:cubicBezTo>
                  <a:pt x="65591" y="25814"/>
                  <a:pt x="64502" y="25686"/>
                  <a:pt x="63429" y="25542"/>
                </a:cubicBezTo>
                <a:cubicBezTo>
                  <a:pt x="57761" y="24789"/>
                  <a:pt x="51996" y="23396"/>
                  <a:pt x="46920" y="25766"/>
                </a:cubicBezTo>
                <a:cubicBezTo>
                  <a:pt x="42612" y="27768"/>
                  <a:pt x="39858" y="32091"/>
                  <a:pt x="35967" y="34814"/>
                </a:cubicBezTo>
                <a:cubicBezTo>
                  <a:pt x="30874" y="38385"/>
                  <a:pt x="24021" y="38977"/>
                  <a:pt x="18096" y="37071"/>
                </a:cubicBezTo>
                <a:cubicBezTo>
                  <a:pt x="12171" y="35166"/>
                  <a:pt x="7159" y="30970"/>
                  <a:pt x="3492" y="25942"/>
                </a:cubicBezTo>
                <a:cubicBezTo>
                  <a:pt x="2227" y="24213"/>
                  <a:pt x="1106" y="22371"/>
                  <a:pt x="1" y="20514"/>
                </a:cubicBez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 name="Shape 87"/>
        <p:cNvGrpSpPr/>
        <p:nvPr/>
      </p:nvGrpSpPr>
      <p:grpSpPr>
        <a:xfrm>
          <a:off x="0" y="0"/>
          <a:ext cx="0" cy="0"/>
          <a:chOff x="0" y="0"/>
          <a:chExt cx="0" cy="0"/>
        </a:xfrm>
      </p:grpSpPr>
      <p:sp>
        <p:nvSpPr>
          <p:cNvPr id="88" name="Google Shape;88;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41"/>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b="1">
                <a:solidFill>
                  <a:srgbClr val="0B5394"/>
                </a:solidFill>
                <a:latin typeface="Fira Sans Extra Condensed"/>
                <a:ea typeface="Fira Sans Extra Condensed"/>
                <a:cs typeface="Fira Sans Extra Condensed"/>
                <a:sym typeface="Fira Sans Extra Condense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 name="Google Shape;90;p41"/>
          <p:cNvSpPr/>
          <p:nvPr/>
        </p:nvSpPr>
        <p:spPr>
          <a:xfrm>
            <a:off x="-154275" y="3601175"/>
            <a:ext cx="3609975" cy="1819800"/>
          </a:xfrm>
          <a:custGeom>
            <a:rect b="b" l="l" r="r" t="t"/>
            <a:pathLst>
              <a:path extrusionOk="0" h="72792" w="144399">
                <a:moveTo>
                  <a:pt x="0" y="0"/>
                </a:moveTo>
                <a:cubicBezTo>
                  <a:pt x="5317" y="11393"/>
                  <a:pt x="14397" y="23943"/>
                  <a:pt x="26670" y="26670"/>
                </a:cubicBezTo>
                <a:cubicBezTo>
                  <a:pt x="46864" y="31158"/>
                  <a:pt x="69527" y="24658"/>
                  <a:pt x="88392" y="33147"/>
                </a:cubicBezTo>
                <a:cubicBezTo>
                  <a:pt x="101184" y="38903"/>
                  <a:pt x="106159" y="55005"/>
                  <a:pt x="116586" y="64389"/>
                </a:cubicBezTo>
                <a:cubicBezTo>
                  <a:pt x="123707" y="70798"/>
                  <a:pt x="135396" y="74902"/>
                  <a:pt x="144399" y="71628"/>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1"/>
          <p:cNvSpPr/>
          <p:nvPr/>
        </p:nvSpPr>
        <p:spPr>
          <a:xfrm>
            <a:off x="-249525" y="3339775"/>
            <a:ext cx="3349196" cy="2081169"/>
          </a:xfrm>
          <a:custGeom>
            <a:rect b="b" l="l" r="r" t="t"/>
            <a:pathLst>
              <a:path extrusionOk="0" h="84963" w="159258">
                <a:moveTo>
                  <a:pt x="0" y="0"/>
                </a:moveTo>
                <a:cubicBezTo>
                  <a:pt x="10716" y="8037"/>
                  <a:pt x="22955" y="15488"/>
                  <a:pt x="29718" y="27051"/>
                </a:cubicBezTo>
                <a:cubicBezTo>
                  <a:pt x="37323" y="40053"/>
                  <a:pt x="42480" y="58483"/>
                  <a:pt x="56769" y="63246"/>
                </a:cubicBezTo>
                <a:cubicBezTo>
                  <a:pt x="71125" y="68031"/>
                  <a:pt x="87012" y="66573"/>
                  <a:pt x="102108" y="65532"/>
                </a:cubicBezTo>
                <a:cubicBezTo>
                  <a:pt x="111126" y="64910"/>
                  <a:pt x="120265" y="62010"/>
                  <a:pt x="129159" y="63627"/>
                </a:cubicBezTo>
                <a:cubicBezTo>
                  <a:pt x="141259" y="65827"/>
                  <a:pt x="152436" y="74730"/>
                  <a:pt x="159258" y="84963"/>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1"/>
          <p:cNvSpPr/>
          <p:nvPr/>
        </p:nvSpPr>
        <p:spPr>
          <a:xfrm>
            <a:off x="5492079" y="21658"/>
            <a:ext cx="3707918" cy="1092059"/>
          </a:xfrm>
          <a:custGeom>
            <a:rect b="b" l="l" r="r" t="t"/>
            <a:pathLst>
              <a:path extrusionOk="0" h="31381" w="114081">
                <a:moveTo>
                  <a:pt x="0" y="0"/>
                </a:moveTo>
                <a:lnTo>
                  <a:pt x="0" y="0"/>
                </a:lnTo>
                <a:cubicBezTo>
                  <a:pt x="8278" y="8629"/>
                  <a:pt x="14775" y="10996"/>
                  <a:pt x="20977" y="10996"/>
                </a:cubicBezTo>
                <a:cubicBezTo>
                  <a:pt x="28514" y="10996"/>
                  <a:pt x="35615" y="7500"/>
                  <a:pt x="44950" y="7500"/>
                </a:cubicBezTo>
                <a:cubicBezTo>
                  <a:pt x="51949" y="7500"/>
                  <a:pt x="60204" y="9466"/>
                  <a:pt x="70840" y="16345"/>
                </a:cubicBezTo>
                <a:cubicBezTo>
                  <a:pt x="73985" y="17746"/>
                  <a:pt x="89664" y="31380"/>
                  <a:pt x="104407" y="31380"/>
                </a:cubicBezTo>
                <a:cubicBezTo>
                  <a:pt x="107731" y="31380"/>
                  <a:pt x="111007" y="30687"/>
                  <a:pt x="114081" y="29005"/>
                </a:cubicBezTo>
                <a:lnTo>
                  <a:pt x="114081" y="1125"/>
                </a:lnTo>
                <a:lnTo>
                  <a:pt x="0" y="0"/>
                </a:ln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41"/>
          <p:cNvSpPr/>
          <p:nvPr/>
        </p:nvSpPr>
        <p:spPr>
          <a:xfrm>
            <a:off x="5097048" y="1091"/>
            <a:ext cx="4102953" cy="978054"/>
          </a:xfrm>
          <a:custGeom>
            <a:rect b="b" l="l" r="r" t="t"/>
            <a:pathLst>
              <a:path extrusionOk="0" h="28105" w="126235">
                <a:moveTo>
                  <a:pt x="1" y="0"/>
                </a:moveTo>
                <a:lnTo>
                  <a:pt x="1" y="0"/>
                </a:lnTo>
                <a:cubicBezTo>
                  <a:pt x="9175" y="7732"/>
                  <a:pt x="16371" y="9850"/>
                  <a:pt x="23244" y="9850"/>
                </a:cubicBezTo>
                <a:cubicBezTo>
                  <a:pt x="31566" y="9850"/>
                  <a:pt x="39414" y="6745"/>
                  <a:pt x="49722" y="6745"/>
                </a:cubicBezTo>
                <a:cubicBezTo>
                  <a:pt x="57475" y="6745"/>
                  <a:pt x="66621" y="8501"/>
                  <a:pt x="78408" y="14658"/>
                </a:cubicBezTo>
                <a:cubicBezTo>
                  <a:pt x="81873" y="15897"/>
                  <a:pt x="99208" y="28105"/>
                  <a:pt x="115512" y="28105"/>
                </a:cubicBezTo>
                <a:cubicBezTo>
                  <a:pt x="119196" y="28105"/>
                  <a:pt x="122828" y="27481"/>
                  <a:pt x="126235" y="25967"/>
                </a:cubicBezTo>
                <a:lnTo>
                  <a:pt x="126235" y="1041"/>
                </a:lnTo>
                <a:lnTo>
                  <a:pt x="1" y="0"/>
                </a:ln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41"/>
          <p:cNvSpPr/>
          <p:nvPr/>
        </p:nvSpPr>
        <p:spPr>
          <a:xfrm>
            <a:off x="5356740" y="-59600"/>
            <a:ext cx="3843258" cy="977602"/>
          </a:xfrm>
          <a:custGeom>
            <a:rect b="b" l="l" r="r" t="t"/>
            <a:pathLst>
              <a:path extrusionOk="0" h="28092" w="118245">
                <a:moveTo>
                  <a:pt x="0" y="0"/>
                </a:moveTo>
                <a:lnTo>
                  <a:pt x="0" y="0"/>
                </a:lnTo>
                <a:cubicBezTo>
                  <a:pt x="9467" y="8550"/>
                  <a:pt x="16993" y="10718"/>
                  <a:pt x="24347" y="10718"/>
                </a:cubicBezTo>
                <a:cubicBezTo>
                  <a:pt x="31917" y="10718"/>
                  <a:pt x="39306" y="8421"/>
                  <a:pt x="48444" y="8421"/>
                </a:cubicBezTo>
                <a:cubicBezTo>
                  <a:pt x="55492" y="8421"/>
                  <a:pt x="63581" y="9788"/>
                  <a:pt x="73597" y="14629"/>
                </a:cubicBezTo>
                <a:cubicBezTo>
                  <a:pt x="76835" y="15869"/>
                  <a:pt x="93042" y="28092"/>
                  <a:pt x="108267" y="28092"/>
                </a:cubicBezTo>
                <a:cubicBezTo>
                  <a:pt x="111696" y="28092"/>
                  <a:pt x="115075" y="27472"/>
                  <a:pt x="118245" y="25967"/>
                </a:cubicBezTo>
                <a:lnTo>
                  <a:pt x="118245" y="1041"/>
                </a:lnTo>
                <a:lnTo>
                  <a:pt x="0"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5" name="Shape 95"/>
        <p:cNvGrpSpPr/>
        <p:nvPr/>
      </p:nvGrpSpPr>
      <p:grpSpPr>
        <a:xfrm>
          <a:off x="0" y="0"/>
          <a:ext cx="0" cy="0"/>
          <a:chOff x="0" y="0"/>
          <a:chExt cx="0" cy="0"/>
        </a:xfrm>
      </p:grpSpPr>
      <p:sp>
        <p:nvSpPr>
          <p:cNvPr id="96" name="Google Shape;96;p42"/>
          <p:cNvSpPr txBox="1"/>
          <p:nvPr>
            <p:ph type="title"/>
          </p:nvPr>
        </p:nvSpPr>
        <p:spPr>
          <a:xfrm>
            <a:off x="895275" y="1088100"/>
            <a:ext cx="27318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7" name="Google Shape;97;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98" name="Google Shape;98;p42"/>
          <p:cNvSpPr txBox="1"/>
          <p:nvPr>
            <p:ph idx="1" type="subTitle"/>
          </p:nvPr>
        </p:nvSpPr>
        <p:spPr>
          <a:xfrm>
            <a:off x="895275" y="1901225"/>
            <a:ext cx="2731800" cy="13221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2"/>
          <p:cNvSpPr/>
          <p:nvPr/>
        </p:nvSpPr>
        <p:spPr>
          <a:xfrm flipH="1" rot="-361962">
            <a:off x="-47813" y="69175"/>
            <a:ext cx="4267363" cy="899409"/>
          </a:xfrm>
          <a:custGeom>
            <a:rect b="b" l="l" r="r" t="t"/>
            <a:pathLst>
              <a:path extrusionOk="0" h="35975" w="170688">
                <a:moveTo>
                  <a:pt x="170688" y="25908"/>
                </a:moveTo>
                <a:cubicBezTo>
                  <a:pt x="164567" y="33253"/>
                  <a:pt x="151614" y="38933"/>
                  <a:pt x="143256" y="34290"/>
                </a:cubicBezTo>
                <a:cubicBezTo>
                  <a:pt x="126439" y="24947"/>
                  <a:pt x="115056" y="3864"/>
                  <a:pt x="96012" y="1143"/>
                </a:cubicBezTo>
                <a:cubicBezTo>
                  <a:pt x="82931" y="-726"/>
                  <a:pt x="71112" y="10130"/>
                  <a:pt x="58293" y="13335"/>
                </a:cubicBezTo>
                <a:cubicBezTo>
                  <a:pt x="38955" y="18169"/>
                  <a:pt x="14095" y="14095"/>
                  <a:pt x="0" y="0"/>
                </a:cubicBezTo>
              </a:path>
            </a:pathLst>
          </a:cu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2"/>
          <p:cNvSpPr/>
          <p:nvPr/>
        </p:nvSpPr>
        <p:spPr>
          <a:xfrm flipH="1">
            <a:off x="-257175" y="-176125"/>
            <a:ext cx="4905375" cy="942975"/>
          </a:xfrm>
          <a:custGeom>
            <a:rect b="b" l="l" r="r" t="t"/>
            <a:pathLst>
              <a:path extrusionOk="0" h="37719" w="196215">
                <a:moveTo>
                  <a:pt x="0" y="0"/>
                </a:moveTo>
                <a:cubicBezTo>
                  <a:pt x="5630" y="10456"/>
                  <a:pt x="15025" y="21293"/>
                  <a:pt x="26670" y="23622"/>
                </a:cubicBezTo>
                <a:cubicBezTo>
                  <a:pt x="45332" y="27354"/>
                  <a:pt x="64407" y="17526"/>
                  <a:pt x="83439" y="17526"/>
                </a:cubicBezTo>
                <a:cubicBezTo>
                  <a:pt x="105193" y="17526"/>
                  <a:pt x="124816" y="31659"/>
                  <a:pt x="146304" y="35052"/>
                </a:cubicBezTo>
                <a:cubicBezTo>
                  <a:pt x="162761" y="37650"/>
                  <a:pt x="180409" y="32450"/>
                  <a:pt x="196215" y="37719"/>
                </a:cubicBezTo>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2"/>
          <p:cNvSpPr/>
          <p:nvPr/>
        </p:nvSpPr>
        <p:spPr>
          <a:xfrm>
            <a:off x="0" y="3252200"/>
            <a:ext cx="5558312" cy="1891329"/>
          </a:xfrm>
          <a:custGeom>
            <a:rect b="b" l="l" r="r" t="t"/>
            <a:pathLst>
              <a:path extrusionOk="0" h="33126" w="97352">
                <a:moveTo>
                  <a:pt x="600" y="1"/>
                </a:moveTo>
                <a:cubicBezTo>
                  <a:pt x="380" y="1"/>
                  <a:pt x="179" y="27"/>
                  <a:pt x="0" y="80"/>
                </a:cubicBezTo>
                <a:lnTo>
                  <a:pt x="0" y="33125"/>
                </a:lnTo>
                <a:lnTo>
                  <a:pt x="97351" y="33125"/>
                </a:lnTo>
                <a:cubicBezTo>
                  <a:pt x="92255" y="28472"/>
                  <a:pt x="90109" y="24904"/>
                  <a:pt x="74552" y="23536"/>
                </a:cubicBezTo>
                <a:cubicBezTo>
                  <a:pt x="74239" y="23497"/>
                  <a:pt x="73826" y="23480"/>
                  <a:pt x="73322" y="23480"/>
                </a:cubicBezTo>
                <a:cubicBezTo>
                  <a:pt x="70634" y="23480"/>
                  <a:pt x="65373" y="23953"/>
                  <a:pt x="58994" y="23953"/>
                </a:cubicBezTo>
                <a:cubicBezTo>
                  <a:pt x="50267" y="23953"/>
                  <a:pt x="39446" y="23069"/>
                  <a:pt x="30255" y="18883"/>
                </a:cubicBezTo>
                <a:cubicBezTo>
                  <a:pt x="23131" y="15494"/>
                  <a:pt x="5980" y="1"/>
                  <a:pt x="600" y="1"/>
                </a:cubicBezTo>
                <a:close/>
              </a:path>
            </a:pathLst>
          </a:custGeom>
          <a:solidFill>
            <a:srgbClr val="81E5E5">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42"/>
          <p:cNvSpPr/>
          <p:nvPr/>
        </p:nvSpPr>
        <p:spPr>
          <a:xfrm>
            <a:off x="0" y="3329393"/>
            <a:ext cx="5415118" cy="1814137"/>
          </a:xfrm>
          <a:custGeom>
            <a:rect b="b" l="l" r="r" t="t"/>
            <a:pathLst>
              <a:path extrusionOk="0" h="31774" w="94844">
                <a:moveTo>
                  <a:pt x="508" y="0"/>
                </a:moveTo>
                <a:cubicBezTo>
                  <a:pt x="326" y="0"/>
                  <a:pt x="156" y="23"/>
                  <a:pt x="0" y="69"/>
                </a:cubicBezTo>
                <a:lnTo>
                  <a:pt x="0" y="31398"/>
                </a:lnTo>
                <a:lnTo>
                  <a:pt x="94843" y="31773"/>
                </a:lnTo>
                <a:cubicBezTo>
                  <a:pt x="91584" y="28742"/>
                  <a:pt x="83994" y="21983"/>
                  <a:pt x="64749" y="21715"/>
                </a:cubicBezTo>
                <a:cubicBezTo>
                  <a:pt x="64124" y="21639"/>
                  <a:pt x="63437" y="21607"/>
                  <a:pt x="62695" y="21607"/>
                </a:cubicBezTo>
                <a:cubicBezTo>
                  <a:pt x="58641" y="21607"/>
                  <a:pt x="52934" y="22563"/>
                  <a:pt x="46691" y="22563"/>
                </a:cubicBezTo>
                <a:cubicBezTo>
                  <a:pt x="42762" y="22563"/>
                  <a:pt x="38621" y="22184"/>
                  <a:pt x="34547" y="20950"/>
                </a:cubicBezTo>
                <a:cubicBezTo>
                  <a:pt x="19409" y="16064"/>
                  <a:pt x="5381" y="0"/>
                  <a:pt x="508" y="0"/>
                </a:cubicBezTo>
                <a:close/>
              </a:path>
            </a:pathLst>
          </a:custGeom>
          <a:solidFill>
            <a:srgbClr val="42B1F4">
              <a:alpha val="3294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42"/>
          <p:cNvSpPr/>
          <p:nvPr/>
        </p:nvSpPr>
        <p:spPr>
          <a:xfrm>
            <a:off x="0" y="3253684"/>
            <a:ext cx="5227504" cy="1889845"/>
          </a:xfrm>
          <a:custGeom>
            <a:rect b="b" l="l" r="r" t="t"/>
            <a:pathLst>
              <a:path extrusionOk="0" h="33100" w="91558">
                <a:moveTo>
                  <a:pt x="396" y="0"/>
                </a:moveTo>
                <a:cubicBezTo>
                  <a:pt x="255" y="0"/>
                  <a:pt x="122" y="18"/>
                  <a:pt x="0" y="54"/>
                </a:cubicBezTo>
                <a:lnTo>
                  <a:pt x="0" y="32737"/>
                </a:lnTo>
                <a:lnTo>
                  <a:pt x="91557" y="33099"/>
                </a:lnTo>
                <a:cubicBezTo>
                  <a:pt x="88406" y="30176"/>
                  <a:pt x="84047" y="23779"/>
                  <a:pt x="68410" y="23376"/>
                </a:cubicBezTo>
                <a:cubicBezTo>
                  <a:pt x="68305" y="23372"/>
                  <a:pt x="68195" y="23371"/>
                  <a:pt x="68080" y="23371"/>
                </a:cubicBezTo>
                <a:cubicBezTo>
                  <a:pt x="64102" y="23371"/>
                  <a:pt x="54376" y="25604"/>
                  <a:pt x="45098" y="25604"/>
                </a:cubicBezTo>
                <a:cubicBezTo>
                  <a:pt x="41490" y="25604"/>
                  <a:pt x="37950" y="25266"/>
                  <a:pt x="34842" y="24328"/>
                </a:cubicBezTo>
                <a:cubicBezTo>
                  <a:pt x="20131" y="19564"/>
                  <a:pt x="5091" y="0"/>
                  <a:pt x="396"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714300" y="549600"/>
            <a:ext cx="7715400" cy="468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B5394"/>
              </a:buClr>
              <a:buSzPts val="2800"/>
              <a:buFont typeface="Fira Sans Extra Condensed"/>
              <a:buNone/>
              <a:defRPr b="1" i="0" sz="2800" u="none" cap="none" strike="noStrike">
                <a:solidFill>
                  <a:srgbClr val="0B5394"/>
                </a:solidFill>
                <a:latin typeface="Fira Sans Extra Condensed"/>
                <a:ea typeface="Fira Sans Extra Condensed"/>
                <a:cs typeface="Fira Sans Extra Condensed"/>
                <a:sym typeface="Fira Sans Extra Condensed"/>
              </a:defRPr>
            </a:lvl1pPr>
            <a:lvl2pPr lvl="1" marR="0" rtl="0" algn="l">
              <a:lnSpc>
                <a:spcPct val="100000"/>
              </a:lnSpc>
              <a:spcBef>
                <a:spcPts val="0"/>
              </a:spcBef>
              <a:spcAft>
                <a:spcPts val="0"/>
              </a:spcAft>
              <a:buClr>
                <a:srgbClr val="0B5394"/>
              </a:buClr>
              <a:buSzPts val="2800"/>
              <a:buFont typeface="Arial"/>
              <a:buNone/>
              <a:defRPr b="0" i="0" sz="2800" u="none" cap="none" strike="noStrike">
                <a:solidFill>
                  <a:srgbClr val="0B5394"/>
                </a:solidFill>
                <a:latin typeface="Arial"/>
                <a:ea typeface="Arial"/>
                <a:cs typeface="Arial"/>
                <a:sym typeface="Arial"/>
              </a:defRPr>
            </a:lvl2pPr>
            <a:lvl3pPr lvl="2" marR="0" rtl="0" algn="l">
              <a:lnSpc>
                <a:spcPct val="100000"/>
              </a:lnSpc>
              <a:spcBef>
                <a:spcPts val="0"/>
              </a:spcBef>
              <a:spcAft>
                <a:spcPts val="0"/>
              </a:spcAft>
              <a:buClr>
                <a:srgbClr val="0B5394"/>
              </a:buClr>
              <a:buSzPts val="2800"/>
              <a:buFont typeface="Arial"/>
              <a:buNone/>
              <a:defRPr b="0" i="0" sz="2800" u="none" cap="none" strike="noStrike">
                <a:solidFill>
                  <a:srgbClr val="0B5394"/>
                </a:solidFill>
                <a:latin typeface="Arial"/>
                <a:ea typeface="Arial"/>
                <a:cs typeface="Arial"/>
                <a:sym typeface="Arial"/>
              </a:defRPr>
            </a:lvl3pPr>
            <a:lvl4pPr lvl="3" marR="0" rtl="0" algn="l">
              <a:lnSpc>
                <a:spcPct val="100000"/>
              </a:lnSpc>
              <a:spcBef>
                <a:spcPts val="0"/>
              </a:spcBef>
              <a:spcAft>
                <a:spcPts val="0"/>
              </a:spcAft>
              <a:buClr>
                <a:srgbClr val="0B5394"/>
              </a:buClr>
              <a:buSzPts val="2800"/>
              <a:buFont typeface="Arial"/>
              <a:buNone/>
              <a:defRPr b="0" i="0" sz="2800" u="none" cap="none" strike="noStrike">
                <a:solidFill>
                  <a:srgbClr val="0B5394"/>
                </a:solidFill>
                <a:latin typeface="Arial"/>
                <a:ea typeface="Arial"/>
                <a:cs typeface="Arial"/>
                <a:sym typeface="Arial"/>
              </a:defRPr>
            </a:lvl4pPr>
            <a:lvl5pPr lvl="4" marR="0" rtl="0" algn="l">
              <a:lnSpc>
                <a:spcPct val="100000"/>
              </a:lnSpc>
              <a:spcBef>
                <a:spcPts val="0"/>
              </a:spcBef>
              <a:spcAft>
                <a:spcPts val="0"/>
              </a:spcAft>
              <a:buClr>
                <a:srgbClr val="0B5394"/>
              </a:buClr>
              <a:buSzPts val="2800"/>
              <a:buFont typeface="Arial"/>
              <a:buNone/>
              <a:defRPr b="0" i="0" sz="2800" u="none" cap="none" strike="noStrike">
                <a:solidFill>
                  <a:srgbClr val="0B5394"/>
                </a:solidFill>
                <a:latin typeface="Arial"/>
                <a:ea typeface="Arial"/>
                <a:cs typeface="Arial"/>
                <a:sym typeface="Arial"/>
              </a:defRPr>
            </a:lvl5pPr>
            <a:lvl6pPr lvl="5" marR="0" rtl="0" algn="l">
              <a:lnSpc>
                <a:spcPct val="100000"/>
              </a:lnSpc>
              <a:spcBef>
                <a:spcPts val="0"/>
              </a:spcBef>
              <a:spcAft>
                <a:spcPts val="0"/>
              </a:spcAft>
              <a:buClr>
                <a:srgbClr val="0B5394"/>
              </a:buClr>
              <a:buSzPts val="2800"/>
              <a:buFont typeface="Arial"/>
              <a:buNone/>
              <a:defRPr b="0" i="0" sz="2800" u="none" cap="none" strike="noStrike">
                <a:solidFill>
                  <a:srgbClr val="0B5394"/>
                </a:solidFill>
                <a:latin typeface="Arial"/>
                <a:ea typeface="Arial"/>
                <a:cs typeface="Arial"/>
                <a:sym typeface="Arial"/>
              </a:defRPr>
            </a:lvl6pPr>
            <a:lvl7pPr lvl="6" marR="0" rtl="0" algn="l">
              <a:lnSpc>
                <a:spcPct val="100000"/>
              </a:lnSpc>
              <a:spcBef>
                <a:spcPts val="0"/>
              </a:spcBef>
              <a:spcAft>
                <a:spcPts val="0"/>
              </a:spcAft>
              <a:buClr>
                <a:srgbClr val="0B5394"/>
              </a:buClr>
              <a:buSzPts val="2800"/>
              <a:buFont typeface="Arial"/>
              <a:buNone/>
              <a:defRPr b="0" i="0" sz="2800" u="none" cap="none" strike="noStrike">
                <a:solidFill>
                  <a:srgbClr val="0B5394"/>
                </a:solidFill>
                <a:latin typeface="Arial"/>
                <a:ea typeface="Arial"/>
                <a:cs typeface="Arial"/>
                <a:sym typeface="Arial"/>
              </a:defRPr>
            </a:lvl7pPr>
            <a:lvl8pPr lvl="7" marR="0" rtl="0" algn="l">
              <a:lnSpc>
                <a:spcPct val="100000"/>
              </a:lnSpc>
              <a:spcBef>
                <a:spcPts val="0"/>
              </a:spcBef>
              <a:spcAft>
                <a:spcPts val="0"/>
              </a:spcAft>
              <a:buClr>
                <a:srgbClr val="0B5394"/>
              </a:buClr>
              <a:buSzPts val="2800"/>
              <a:buFont typeface="Arial"/>
              <a:buNone/>
              <a:defRPr b="0" i="0" sz="2800" u="none" cap="none" strike="noStrike">
                <a:solidFill>
                  <a:srgbClr val="0B5394"/>
                </a:solidFill>
                <a:latin typeface="Arial"/>
                <a:ea typeface="Arial"/>
                <a:cs typeface="Arial"/>
                <a:sym typeface="Arial"/>
              </a:defRPr>
            </a:lvl8pPr>
            <a:lvl9pPr lvl="8" marR="0" rtl="0" algn="l">
              <a:lnSpc>
                <a:spcPct val="100000"/>
              </a:lnSpc>
              <a:spcBef>
                <a:spcPts val="0"/>
              </a:spcBef>
              <a:spcAft>
                <a:spcPts val="0"/>
              </a:spcAft>
              <a:buClr>
                <a:srgbClr val="0B5394"/>
              </a:buClr>
              <a:buSzPts val="2800"/>
              <a:buFont typeface="Arial"/>
              <a:buNone/>
              <a:defRPr b="0" i="0" sz="2800" u="none" cap="none" strike="noStrike">
                <a:solidFill>
                  <a:srgbClr val="0B5394"/>
                </a:solidFill>
                <a:latin typeface="Arial"/>
                <a:ea typeface="Arial"/>
                <a:cs typeface="Arial"/>
                <a:sym typeface="Arial"/>
              </a:defRPr>
            </a:lvl9pPr>
          </a:lstStyle>
          <a:p/>
        </p:txBody>
      </p:sp>
      <p:sp>
        <p:nvSpPr>
          <p:cNvPr id="7" name="Google Shape;7;p33"/>
          <p:cNvSpPr txBox="1"/>
          <p:nvPr>
            <p:ph idx="1" type="body"/>
          </p:nvPr>
        </p:nvSpPr>
        <p:spPr>
          <a:xfrm>
            <a:off x="714300" y="1152475"/>
            <a:ext cx="77154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rgbClr val="000000"/>
              </a:buClr>
              <a:buSzPts val="1400"/>
              <a:buFont typeface="Arimo"/>
              <a:buChar char="●"/>
              <a:defRPr b="0" i="0" sz="1400" u="none" cap="none" strike="noStrike">
                <a:solidFill>
                  <a:srgbClr val="000000"/>
                </a:solidFill>
                <a:latin typeface="Arimo"/>
                <a:ea typeface="Arimo"/>
                <a:cs typeface="Arimo"/>
                <a:sym typeface="Arimo"/>
              </a:defRPr>
            </a:lvl1pPr>
            <a:lvl2pPr indent="-317500" lvl="1" marL="914400" marR="0" rtl="0" algn="l">
              <a:lnSpc>
                <a:spcPct val="115000"/>
              </a:lnSpc>
              <a:spcBef>
                <a:spcPts val="0"/>
              </a:spcBef>
              <a:spcAft>
                <a:spcPts val="0"/>
              </a:spcAft>
              <a:buClr>
                <a:srgbClr val="000000"/>
              </a:buClr>
              <a:buSzPts val="1400"/>
              <a:buFont typeface="Arimo"/>
              <a:buChar char="○"/>
              <a:defRPr b="0" i="0" sz="1400" u="none" cap="none" strike="noStrike">
                <a:solidFill>
                  <a:srgbClr val="000000"/>
                </a:solidFill>
                <a:latin typeface="Arimo"/>
                <a:ea typeface="Arimo"/>
                <a:cs typeface="Arimo"/>
                <a:sym typeface="Arimo"/>
              </a:defRPr>
            </a:lvl2pPr>
            <a:lvl3pPr indent="-317500" lvl="2" marL="1371600" marR="0" rtl="0" algn="l">
              <a:lnSpc>
                <a:spcPct val="115000"/>
              </a:lnSpc>
              <a:spcBef>
                <a:spcPts val="0"/>
              </a:spcBef>
              <a:spcAft>
                <a:spcPts val="0"/>
              </a:spcAft>
              <a:buClr>
                <a:srgbClr val="000000"/>
              </a:buClr>
              <a:buSzPts val="1400"/>
              <a:buFont typeface="Arimo"/>
              <a:buChar char="■"/>
              <a:defRPr b="0" i="0" sz="1400" u="none" cap="none" strike="noStrike">
                <a:solidFill>
                  <a:srgbClr val="000000"/>
                </a:solidFill>
                <a:latin typeface="Arimo"/>
                <a:ea typeface="Arimo"/>
                <a:cs typeface="Arimo"/>
                <a:sym typeface="Arimo"/>
              </a:defRPr>
            </a:lvl3pPr>
            <a:lvl4pPr indent="-317500" lvl="3" marL="1828800" marR="0" rtl="0" algn="l">
              <a:lnSpc>
                <a:spcPct val="115000"/>
              </a:lnSpc>
              <a:spcBef>
                <a:spcPts val="0"/>
              </a:spcBef>
              <a:spcAft>
                <a:spcPts val="0"/>
              </a:spcAft>
              <a:buClr>
                <a:srgbClr val="000000"/>
              </a:buClr>
              <a:buSzPts val="1400"/>
              <a:buFont typeface="Arimo"/>
              <a:buChar char="●"/>
              <a:defRPr b="0" i="0" sz="1400" u="none" cap="none" strike="noStrike">
                <a:solidFill>
                  <a:srgbClr val="000000"/>
                </a:solidFill>
                <a:latin typeface="Arimo"/>
                <a:ea typeface="Arimo"/>
                <a:cs typeface="Arimo"/>
                <a:sym typeface="Arimo"/>
              </a:defRPr>
            </a:lvl4pPr>
            <a:lvl5pPr indent="-317500" lvl="4" marL="2286000" marR="0" rtl="0" algn="l">
              <a:lnSpc>
                <a:spcPct val="115000"/>
              </a:lnSpc>
              <a:spcBef>
                <a:spcPts val="0"/>
              </a:spcBef>
              <a:spcAft>
                <a:spcPts val="0"/>
              </a:spcAft>
              <a:buClr>
                <a:srgbClr val="000000"/>
              </a:buClr>
              <a:buSzPts val="1400"/>
              <a:buFont typeface="Arimo"/>
              <a:buChar char="○"/>
              <a:defRPr b="0" i="0" sz="1400" u="none" cap="none" strike="noStrike">
                <a:solidFill>
                  <a:srgbClr val="000000"/>
                </a:solidFill>
                <a:latin typeface="Arimo"/>
                <a:ea typeface="Arimo"/>
                <a:cs typeface="Arimo"/>
                <a:sym typeface="Arimo"/>
              </a:defRPr>
            </a:lvl5pPr>
            <a:lvl6pPr indent="-317500" lvl="5" marL="2743200" marR="0" rtl="0" algn="l">
              <a:lnSpc>
                <a:spcPct val="115000"/>
              </a:lnSpc>
              <a:spcBef>
                <a:spcPts val="0"/>
              </a:spcBef>
              <a:spcAft>
                <a:spcPts val="0"/>
              </a:spcAft>
              <a:buClr>
                <a:srgbClr val="000000"/>
              </a:buClr>
              <a:buSzPts val="1400"/>
              <a:buFont typeface="Arimo"/>
              <a:buChar char="■"/>
              <a:defRPr b="0" i="0" sz="1400" u="none" cap="none" strike="noStrike">
                <a:solidFill>
                  <a:srgbClr val="000000"/>
                </a:solidFill>
                <a:latin typeface="Arimo"/>
                <a:ea typeface="Arimo"/>
                <a:cs typeface="Arimo"/>
                <a:sym typeface="Arimo"/>
              </a:defRPr>
            </a:lvl6pPr>
            <a:lvl7pPr indent="-317500" lvl="6" marL="3200400" marR="0" rtl="0" algn="l">
              <a:lnSpc>
                <a:spcPct val="115000"/>
              </a:lnSpc>
              <a:spcBef>
                <a:spcPts val="0"/>
              </a:spcBef>
              <a:spcAft>
                <a:spcPts val="0"/>
              </a:spcAft>
              <a:buClr>
                <a:srgbClr val="000000"/>
              </a:buClr>
              <a:buSzPts val="1400"/>
              <a:buFont typeface="Arimo"/>
              <a:buChar char="●"/>
              <a:defRPr b="0" i="0" sz="1400" u="none" cap="none" strike="noStrike">
                <a:solidFill>
                  <a:srgbClr val="000000"/>
                </a:solidFill>
                <a:latin typeface="Arimo"/>
                <a:ea typeface="Arimo"/>
                <a:cs typeface="Arimo"/>
                <a:sym typeface="Arimo"/>
              </a:defRPr>
            </a:lvl7pPr>
            <a:lvl8pPr indent="-317500" lvl="7" marL="3657600" marR="0" rtl="0" algn="l">
              <a:lnSpc>
                <a:spcPct val="115000"/>
              </a:lnSpc>
              <a:spcBef>
                <a:spcPts val="0"/>
              </a:spcBef>
              <a:spcAft>
                <a:spcPts val="0"/>
              </a:spcAft>
              <a:buClr>
                <a:srgbClr val="000000"/>
              </a:buClr>
              <a:buSzPts val="1400"/>
              <a:buFont typeface="Arimo"/>
              <a:buChar char="○"/>
              <a:defRPr b="0" i="0" sz="1400" u="none" cap="none" strike="noStrike">
                <a:solidFill>
                  <a:srgbClr val="000000"/>
                </a:solidFill>
                <a:latin typeface="Arimo"/>
                <a:ea typeface="Arimo"/>
                <a:cs typeface="Arimo"/>
                <a:sym typeface="Arimo"/>
              </a:defRPr>
            </a:lvl8pPr>
            <a:lvl9pPr indent="-317500" lvl="8" marL="4114800" marR="0" rtl="0" algn="l">
              <a:lnSpc>
                <a:spcPct val="115000"/>
              </a:lnSpc>
              <a:spcBef>
                <a:spcPts val="0"/>
              </a:spcBef>
              <a:spcAft>
                <a:spcPts val="0"/>
              </a:spcAft>
              <a:buClr>
                <a:srgbClr val="000000"/>
              </a:buClr>
              <a:buSzPts val="1400"/>
              <a:buFont typeface="Arimo"/>
              <a:buChar char="■"/>
              <a:defRPr b="0" i="0" sz="1400" u="none" cap="none" strike="noStrike">
                <a:solidFill>
                  <a:srgbClr val="000000"/>
                </a:solidFill>
                <a:latin typeface="Arimo"/>
                <a:ea typeface="Arimo"/>
                <a:cs typeface="Arimo"/>
                <a:sym typeface="Arimo"/>
              </a:defRPr>
            </a:lvl9pPr>
          </a:lstStyle>
          <a:p/>
        </p:txBody>
      </p:sp>
      <p:sp>
        <p:nvSpPr>
          <p:cNvPr id="8" name="Google Shape;8;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hyperlink" Target="https://docs.google.com/presentation/d/10w4uhB2KIm74W3s5taftkhqCF9GSLcBvtNAkvmSzJh8/edit" TargetMode="External"/><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hyperlink" Target="https://quizlet.com/join/83MnjJVMS"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mailto:Physio442@gmail.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youtube.com/watch?v=9IZGNzj9S0w&amp;ab_channel=DrMatt%26DrMike" TargetMode="External"/><Relationship Id="rId4" Type="http://schemas.openxmlformats.org/officeDocument/2006/relationships/image" Target="../media/image2.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
          <p:cNvSpPr txBox="1"/>
          <p:nvPr>
            <p:ph type="title"/>
          </p:nvPr>
        </p:nvSpPr>
        <p:spPr>
          <a:xfrm>
            <a:off x="415100" y="681525"/>
            <a:ext cx="5903700" cy="157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en" sz="5000"/>
              <a:t>L-9</a:t>
            </a:r>
            <a:endParaRPr sz="5000"/>
          </a:p>
          <a:p>
            <a:pPr indent="0" lvl="0" marL="0" rtl="0" algn="ctr">
              <a:lnSpc>
                <a:spcPct val="100000"/>
              </a:lnSpc>
              <a:spcBef>
                <a:spcPts val="0"/>
              </a:spcBef>
              <a:spcAft>
                <a:spcPts val="0"/>
              </a:spcAft>
              <a:buSzPts val="3600"/>
              <a:buNone/>
            </a:pPr>
            <a:r>
              <a:rPr lang="en" sz="5000"/>
              <a:t>Low &amp; High Altitude </a:t>
            </a:r>
            <a:endParaRPr sz="5000"/>
          </a:p>
        </p:txBody>
      </p:sp>
      <p:pic>
        <p:nvPicPr>
          <p:cNvPr id="336" name="Google Shape;336;p1"/>
          <p:cNvPicPr preferRelativeResize="0"/>
          <p:nvPr/>
        </p:nvPicPr>
        <p:blipFill rotWithShape="1">
          <a:blip r:embed="rId3">
            <a:alphaModFix/>
          </a:blip>
          <a:srcRect b="0" l="0" r="0" t="0"/>
          <a:stretch/>
        </p:blipFill>
        <p:spPr>
          <a:xfrm>
            <a:off x="8079758" y="83267"/>
            <a:ext cx="962850" cy="962850"/>
          </a:xfrm>
          <a:prstGeom prst="rect">
            <a:avLst/>
          </a:prstGeom>
          <a:noFill/>
          <a:ln>
            <a:noFill/>
          </a:ln>
        </p:spPr>
      </p:pic>
      <p:pic>
        <p:nvPicPr>
          <p:cNvPr id="337" name="Google Shape;337;p1"/>
          <p:cNvPicPr preferRelativeResize="0"/>
          <p:nvPr/>
        </p:nvPicPr>
        <p:blipFill rotWithShape="1">
          <a:blip r:embed="rId4">
            <a:alphaModFix/>
          </a:blip>
          <a:srcRect b="0" l="0" r="0" t="0"/>
          <a:stretch/>
        </p:blipFill>
        <p:spPr>
          <a:xfrm>
            <a:off x="6591125" y="-184052"/>
            <a:ext cx="1488624" cy="1488673"/>
          </a:xfrm>
          <a:prstGeom prst="rect">
            <a:avLst/>
          </a:prstGeom>
          <a:noFill/>
          <a:ln>
            <a:noFill/>
          </a:ln>
        </p:spPr>
      </p:pic>
      <p:sp>
        <p:nvSpPr>
          <p:cNvPr id="338" name="Google Shape;338;p1"/>
          <p:cNvSpPr txBox="1"/>
          <p:nvPr/>
        </p:nvSpPr>
        <p:spPr>
          <a:xfrm>
            <a:off x="7148399" y="3342600"/>
            <a:ext cx="1995600" cy="18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Fira Sans Extra Condensed"/>
                <a:ea typeface="Fira Sans Extra Condensed"/>
                <a:cs typeface="Fira Sans Extra Condensed"/>
                <a:sym typeface="Fira Sans Extra Condensed"/>
              </a:rPr>
              <a:t>Color index:</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323850" lvl="0" marL="457200" marR="0" rtl="0" algn="l">
              <a:lnSpc>
                <a:spcPct val="100000"/>
              </a:lnSpc>
              <a:spcBef>
                <a:spcPts val="0"/>
              </a:spcBef>
              <a:spcAft>
                <a:spcPts val="0"/>
              </a:spcAft>
              <a:buClr>
                <a:srgbClr val="000000"/>
              </a:buClr>
              <a:buSzPts val="1500"/>
              <a:buFont typeface="Fira Sans Extra Condensed"/>
              <a:buChar char="●"/>
            </a:pPr>
            <a:r>
              <a:rPr b="0" i="0" lang="en" sz="1500" u="none" cap="none" strike="noStrike">
                <a:solidFill>
                  <a:srgbClr val="000000"/>
                </a:solidFill>
                <a:latin typeface="Fira Sans Extra Condensed"/>
                <a:ea typeface="Fira Sans Extra Condensed"/>
                <a:cs typeface="Fira Sans Extra Condensed"/>
                <a:sym typeface="Fira Sans Extra Condensed"/>
              </a:rPr>
              <a:t>Main text</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323850" lvl="0" marL="457200" marR="0" rtl="0" algn="l">
              <a:lnSpc>
                <a:spcPct val="100000"/>
              </a:lnSpc>
              <a:spcBef>
                <a:spcPts val="0"/>
              </a:spcBef>
              <a:spcAft>
                <a:spcPts val="0"/>
              </a:spcAft>
              <a:buClr>
                <a:srgbClr val="A61C00"/>
              </a:buClr>
              <a:buSzPts val="1500"/>
              <a:buFont typeface="Fira Sans Extra Condensed"/>
              <a:buChar char="●"/>
            </a:pPr>
            <a:r>
              <a:rPr b="0" i="0" lang="en" sz="1500" u="none" cap="none" strike="noStrike">
                <a:solidFill>
                  <a:srgbClr val="A61C00"/>
                </a:solidFill>
                <a:latin typeface="Fira Sans Extra Condensed"/>
                <a:ea typeface="Fira Sans Extra Condensed"/>
                <a:cs typeface="Fira Sans Extra Condensed"/>
                <a:sym typeface="Fira Sans Extra Condensed"/>
              </a:rPr>
              <a:t>Important </a:t>
            </a:r>
            <a:endParaRPr b="0" i="0" sz="1500" u="none" cap="none" strike="noStrike">
              <a:solidFill>
                <a:srgbClr val="A61C00"/>
              </a:solidFill>
              <a:latin typeface="Fira Sans Extra Condensed"/>
              <a:ea typeface="Fira Sans Extra Condensed"/>
              <a:cs typeface="Fira Sans Extra Condensed"/>
              <a:sym typeface="Fira Sans Extra Condensed"/>
            </a:endParaRPr>
          </a:p>
          <a:p>
            <a:pPr indent="-323850" lvl="0" marL="457200" marR="0" rtl="0" algn="l">
              <a:lnSpc>
                <a:spcPct val="100000"/>
              </a:lnSpc>
              <a:spcBef>
                <a:spcPts val="0"/>
              </a:spcBef>
              <a:spcAft>
                <a:spcPts val="0"/>
              </a:spcAft>
              <a:buClr>
                <a:srgbClr val="93C47D"/>
              </a:buClr>
              <a:buSzPts val="1500"/>
              <a:buFont typeface="Fira Sans Extra Condensed"/>
              <a:buChar char="●"/>
            </a:pPr>
            <a:r>
              <a:rPr b="0" i="0" lang="en" sz="1500" u="none" cap="none" strike="noStrike">
                <a:solidFill>
                  <a:srgbClr val="93C47D"/>
                </a:solidFill>
                <a:latin typeface="Fira Sans Extra Condensed"/>
                <a:ea typeface="Fira Sans Extra Condensed"/>
                <a:cs typeface="Fira Sans Extra Condensed"/>
                <a:sym typeface="Fira Sans Extra Condensed"/>
              </a:rPr>
              <a:t>Doctor notes </a:t>
            </a:r>
            <a:endParaRPr b="0" i="0" sz="1500" u="none" cap="none" strike="noStrike">
              <a:solidFill>
                <a:srgbClr val="93C47D"/>
              </a:solidFill>
              <a:latin typeface="Fira Sans Extra Condensed"/>
              <a:ea typeface="Fira Sans Extra Condensed"/>
              <a:cs typeface="Fira Sans Extra Condensed"/>
              <a:sym typeface="Fira Sans Extra Condensed"/>
            </a:endParaRPr>
          </a:p>
          <a:p>
            <a:pPr indent="-323850" lvl="0" marL="457200" marR="0" rtl="0" algn="l">
              <a:lnSpc>
                <a:spcPct val="100000"/>
              </a:lnSpc>
              <a:spcBef>
                <a:spcPts val="0"/>
              </a:spcBef>
              <a:spcAft>
                <a:spcPts val="0"/>
              </a:spcAft>
              <a:buClr>
                <a:srgbClr val="3D85C6"/>
              </a:buClr>
              <a:buSzPts val="1500"/>
              <a:buFont typeface="Fira Sans Extra Condensed"/>
              <a:buChar char="●"/>
            </a:pPr>
            <a:r>
              <a:rPr b="0" i="0" lang="en" sz="1500" u="none" cap="none" strike="noStrike">
                <a:solidFill>
                  <a:srgbClr val="3D85C6"/>
                </a:solidFill>
                <a:latin typeface="Fira Sans Extra Condensed"/>
                <a:ea typeface="Fira Sans Extra Condensed"/>
                <a:cs typeface="Fira Sans Extra Condensed"/>
                <a:sym typeface="Fira Sans Extra Condensed"/>
              </a:rPr>
              <a:t>Boys slides</a:t>
            </a:r>
            <a:endParaRPr b="0" i="0" sz="1500" u="none" cap="none" strike="noStrike">
              <a:solidFill>
                <a:srgbClr val="3D85C6"/>
              </a:solidFill>
              <a:latin typeface="Fira Sans Extra Condensed"/>
              <a:ea typeface="Fira Sans Extra Condensed"/>
              <a:cs typeface="Fira Sans Extra Condensed"/>
              <a:sym typeface="Fira Sans Extra Condensed"/>
            </a:endParaRPr>
          </a:p>
          <a:p>
            <a:pPr indent="-323850" lvl="0" marL="457200" marR="0" rtl="0" algn="l">
              <a:lnSpc>
                <a:spcPct val="100000"/>
              </a:lnSpc>
              <a:spcBef>
                <a:spcPts val="0"/>
              </a:spcBef>
              <a:spcAft>
                <a:spcPts val="0"/>
              </a:spcAft>
              <a:buClr>
                <a:srgbClr val="C27BA0"/>
              </a:buClr>
              <a:buSzPts val="1500"/>
              <a:buFont typeface="Fira Sans Extra Condensed"/>
              <a:buChar char="●"/>
            </a:pPr>
            <a:r>
              <a:rPr b="0" i="0" lang="en" sz="1500" u="none" cap="none" strike="noStrike">
                <a:solidFill>
                  <a:srgbClr val="C27BA0"/>
                </a:solidFill>
                <a:latin typeface="Fira Sans Extra Condensed"/>
                <a:ea typeface="Fira Sans Extra Condensed"/>
                <a:cs typeface="Fira Sans Extra Condensed"/>
                <a:sym typeface="Fira Sans Extra Condensed"/>
              </a:rPr>
              <a:t>Girls slides</a:t>
            </a:r>
            <a:endParaRPr b="0" i="0" sz="1500" u="none" cap="none" strike="noStrike">
              <a:solidFill>
                <a:srgbClr val="C27BA0"/>
              </a:solidFill>
              <a:latin typeface="Fira Sans Extra Condensed"/>
              <a:ea typeface="Fira Sans Extra Condensed"/>
              <a:cs typeface="Fira Sans Extra Condensed"/>
              <a:sym typeface="Fira Sans Extra Condensed"/>
            </a:endParaRPr>
          </a:p>
          <a:p>
            <a:pPr indent="-323850" lvl="0" marL="457200" marR="0" rtl="0" algn="l">
              <a:lnSpc>
                <a:spcPct val="100000"/>
              </a:lnSpc>
              <a:spcBef>
                <a:spcPts val="0"/>
              </a:spcBef>
              <a:spcAft>
                <a:spcPts val="0"/>
              </a:spcAft>
              <a:buClr>
                <a:srgbClr val="666666"/>
              </a:buClr>
              <a:buSzPts val="1500"/>
              <a:buFont typeface="Fira Sans Extra Condensed"/>
              <a:buChar char="●"/>
            </a:pPr>
            <a:r>
              <a:rPr b="0" i="0" lang="en" sz="1500" u="none" cap="none" strike="noStrike">
                <a:solidFill>
                  <a:srgbClr val="666666"/>
                </a:solidFill>
                <a:latin typeface="Fira Sans Extra Condensed"/>
                <a:ea typeface="Fira Sans Extra Condensed"/>
                <a:cs typeface="Fira Sans Extra Condensed"/>
                <a:sym typeface="Fira Sans Extra Condensed"/>
              </a:rPr>
              <a:t>Extra</a:t>
            </a:r>
            <a:endParaRPr b="0" i="0" sz="1500" u="none" cap="none" strike="noStrike">
              <a:solidFill>
                <a:srgbClr val="666666"/>
              </a:solidFill>
              <a:latin typeface="Fira Sans Extra Condensed"/>
              <a:ea typeface="Fira Sans Extra Condensed"/>
              <a:cs typeface="Fira Sans Extra Condensed"/>
              <a:sym typeface="Fira Sans Extra Condensed"/>
            </a:endParaRPr>
          </a:p>
        </p:txBody>
      </p:sp>
      <p:sp>
        <p:nvSpPr>
          <p:cNvPr id="339" name="Google Shape;339;p1">
            <a:hlinkClick r:id="rId5"/>
          </p:cNvPr>
          <p:cNvSpPr txBox="1"/>
          <p:nvPr/>
        </p:nvSpPr>
        <p:spPr>
          <a:xfrm>
            <a:off x="5931593" y="4688453"/>
            <a:ext cx="1216800" cy="428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 sz="1500" u="sng" cap="none" strike="noStrike">
                <a:solidFill>
                  <a:srgbClr val="0B5394"/>
                </a:solidFill>
                <a:highlight>
                  <a:srgbClr val="C9DAF8"/>
                </a:highlight>
                <a:latin typeface="Fira Sans Extra Condensed"/>
                <a:ea typeface="Fira Sans Extra Condensed"/>
                <a:cs typeface="Fira Sans Extra Condensed"/>
                <a:sym typeface="Fira Sans Extra Condensed"/>
              </a:rPr>
              <a:t>Editing file</a:t>
            </a:r>
            <a:endParaRPr b="0" i="0" sz="1500" u="sng" cap="none" strike="noStrike">
              <a:solidFill>
                <a:srgbClr val="0B5394"/>
              </a:solidFill>
              <a:highlight>
                <a:srgbClr val="C9DAF8"/>
              </a:highlight>
              <a:latin typeface="Fira Sans Extra Condensed"/>
              <a:ea typeface="Fira Sans Extra Condensed"/>
              <a:cs typeface="Fira Sans Extra Condensed"/>
              <a:sym typeface="Fira Sans Extra Condensed"/>
            </a:endParaRPr>
          </a:p>
        </p:txBody>
      </p:sp>
      <p:pic>
        <p:nvPicPr>
          <p:cNvPr id="340" name="Google Shape;340;p1"/>
          <p:cNvPicPr preferRelativeResize="0"/>
          <p:nvPr/>
        </p:nvPicPr>
        <p:blipFill>
          <a:blip r:embed="rId6">
            <a:alphaModFix/>
          </a:blip>
          <a:stretch>
            <a:fillRect/>
          </a:stretch>
        </p:blipFill>
        <p:spPr>
          <a:xfrm>
            <a:off x="7505950" y="884125"/>
            <a:ext cx="1118024" cy="834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10"/>
          <p:cNvSpPr txBox="1"/>
          <p:nvPr/>
        </p:nvSpPr>
        <p:spPr>
          <a:xfrm>
            <a:off x="407124" y="162025"/>
            <a:ext cx="7313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B5394"/>
                </a:solidFill>
                <a:latin typeface="Fira Sans Extra Condensed"/>
                <a:ea typeface="Fira Sans Extra Condensed"/>
                <a:cs typeface="Fira Sans Extra Condensed"/>
                <a:sym typeface="Fira Sans Extra Condensed"/>
              </a:rPr>
              <a:t>Oxygen </a:t>
            </a:r>
            <a:r>
              <a:rPr b="1" lang="en" sz="2700">
                <a:solidFill>
                  <a:srgbClr val="0B5394"/>
                </a:solidFill>
                <a:latin typeface="Fira Sans Extra Condensed"/>
                <a:ea typeface="Fira Sans Extra Condensed"/>
                <a:cs typeface="Fira Sans Extra Condensed"/>
                <a:sym typeface="Fira Sans Extra Condensed"/>
              </a:rPr>
              <a:t>T</a:t>
            </a:r>
            <a:r>
              <a:rPr b="1" i="0" lang="en" sz="2700" u="none" cap="none" strike="noStrike">
                <a:solidFill>
                  <a:srgbClr val="0B5394"/>
                </a:solidFill>
                <a:latin typeface="Fira Sans Extra Condensed"/>
                <a:ea typeface="Fira Sans Extra Condensed"/>
                <a:cs typeface="Fira Sans Extra Condensed"/>
                <a:sym typeface="Fira Sans Extra Condensed"/>
              </a:rPr>
              <a:t>oxicity </a:t>
            </a:r>
            <a:r>
              <a:rPr b="1" lang="en" sz="2700">
                <a:solidFill>
                  <a:srgbClr val="0B5394"/>
                </a:solidFill>
                <a:latin typeface="Fira Sans Extra Condensed"/>
                <a:ea typeface="Fira Sans Extra Condensed"/>
                <a:cs typeface="Fira Sans Extra Condensed"/>
                <a:sym typeface="Fira Sans Extra Condensed"/>
              </a:rPr>
              <a:t>W</a:t>
            </a:r>
            <a:r>
              <a:rPr b="1" i="0" lang="en" sz="2700" u="none" cap="none" strike="noStrike">
                <a:solidFill>
                  <a:srgbClr val="0B5394"/>
                </a:solidFill>
                <a:latin typeface="Fira Sans Extra Condensed"/>
                <a:ea typeface="Fira Sans Extra Condensed"/>
                <a:cs typeface="Fira Sans Extra Condensed"/>
                <a:sym typeface="Fira Sans Extra Condensed"/>
              </a:rPr>
              <a:t>hen </a:t>
            </a:r>
            <a:r>
              <a:rPr b="1" lang="en" sz="2700">
                <a:solidFill>
                  <a:srgbClr val="0B5394"/>
                </a:solidFill>
                <a:latin typeface="Fira Sans Extra Condensed"/>
                <a:ea typeface="Fira Sans Extra Condensed"/>
                <a:cs typeface="Fira Sans Extra Condensed"/>
                <a:sym typeface="Fira Sans Extra Condensed"/>
              </a:rPr>
              <a:t>B</a:t>
            </a:r>
            <a:r>
              <a:rPr b="1" i="0" lang="en" sz="2700" u="none" cap="none" strike="noStrike">
                <a:solidFill>
                  <a:srgbClr val="0B5394"/>
                </a:solidFill>
                <a:latin typeface="Fira Sans Extra Condensed"/>
                <a:ea typeface="Fira Sans Extra Condensed"/>
                <a:cs typeface="Fira Sans Extra Condensed"/>
                <a:sym typeface="Fira Sans Extra Condensed"/>
              </a:rPr>
              <a:t>reathing </a:t>
            </a:r>
            <a:r>
              <a:rPr b="1" lang="en" sz="2700">
                <a:solidFill>
                  <a:srgbClr val="0B5394"/>
                </a:solidFill>
                <a:latin typeface="Fira Sans Extra Condensed"/>
                <a:ea typeface="Fira Sans Extra Condensed"/>
                <a:cs typeface="Fira Sans Extra Condensed"/>
                <a:sym typeface="Fira Sans Extra Condensed"/>
              </a:rPr>
              <a:t>H</a:t>
            </a:r>
            <a:r>
              <a:rPr b="1" i="0" lang="en" sz="2700" u="none" cap="none" strike="noStrike">
                <a:solidFill>
                  <a:srgbClr val="0B5394"/>
                </a:solidFill>
                <a:latin typeface="Fira Sans Extra Condensed"/>
                <a:ea typeface="Fira Sans Extra Condensed"/>
                <a:cs typeface="Fira Sans Extra Condensed"/>
                <a:sym typeface="Fira Sans Extra Condensed"/>
              </a:rPr>
              <a:t>yperbaric </a:t>
            </a:r>
            <a:r>
              <a:rPr b="1" lang="en" sz="2700">
                <a:solidFill>
                  <a:srgbClr val="0B5394"/>
                </a:solidFill>
                <a:latin typeface="Fira Sans Extra Condensed"/>
                <a:ea typeface="Fira Sans Extra Condensed"/>
                <a:cs typeface="Fira Sans Extra Condensed"/>
                <a:sym typeface="Fira Sans Extra Condensed"/>
              </a:rPr>
              <a:t>A</a:t>
            </a:r>
            <a:r>
              <a:rPr b="1" i="0" lang="en" sz="2700" u="none" cap="none" strike="noStrike">
                <a:solidFill>
                  <a:srgbClr val="0B5394"/>
                </a:solidFill>
                <a:latin typeface="Fira Sans Extra Condensed"/>
                <a:ea typeface="Fira Sans Extra Condensed"/>
                <a:cs typeface="Fira Sans Extra Condensed"/>
                <a:sym typeface="Fira Sans Extra Condensed"/>
              </a:rPr>
              <a:t>ir </a:t>
            </a:r>
            <a:r>
              <a:rPr b="0" i="0" lang="en" sz="2100" u="none" cap="none" strike="noStrike">
                <a:solidFill>
                  <a:srgbClr val="0B5394"/>
                </a:solidFill>
                <a:latin typeface="Fira Sans Extra Condensed"/>
                <a:ea typeface="Fira Sans Extra Condensed"/>
                <a:cs typeface="Fira Sans Extra Condensed"/>
                <a:sym typeface="Fira Sans Extra Condensed"/>
              </a:rPr>
              <a:t>Cont.</a:t>
            </a:r>
            <a:endParaRPr b="0" i="0" sz="800" u="none" cap="none" strike="noStrike">
              <a:solidFill>
                <a:srgbClr val="000000"/>
              </a:solidFill>
              <a:latin typeface="Arial"/>
              <a:ea typeface="Arial"/>
              <a:cs typeface="Arial"/>
              <a:sym typeface="Arial"/>
            </a:endParaRPr>
          </a:p>
        </p:txBody>
      </p:sp>
      <p:pic>
        <p:nvPicPr>
          <p:cNvPr id="479" name="Google Shape;479;p10"/>
          <p:cNvPicPr preferRelativeResize="0"/>
          <p:nvPr/>
        </p:nvPicPr>
        <p:blipFill rotWithShape="1">
          <a:blip r:embed="rId3">
            <a:alphaModFix/>
          </a:blip>
          <a:srcRect b="0" l="0" r="0" t="0"/>
          <a:stretch/>
        </p:blipFill>
        <p:spPr>
          <a:xfrm>
            <a:off x="5456600" y="744875"/>
            <a:ext cx="3543000" cy="2635200"/>
          </a:xfrm>
          <a:prstGeom prst="rect">
            <a:avLst/>
          </a:prstGeom>
          <a:noFill/>
          <a:ln cap="flat" cmpd="sng" w="19050">
            <a:solidFill>
              <a:srgbClr val="9FC5E8"/>
            </a:solidFill>
            <a:prstDash val="dash"/>
            <a:miter lim="524288"/>
            <a:headEnd len="sm" w="sm" type="none"/>
            <a:tailEnd len="sm" w="sm" type="none"/>
          </a:ln>
        </p:spPr>
      </p:pic>
      <p:sp>
        <p:nvSpPr>
          <p:cNvPr id="480" name="Google Shape;480;p10"/>
          <p:cNvSpPr txBox="1"/>
          <p:nvPr/>
        </p:nvSpPr>
        <p:spPr>
          <a:xfrm>
            <a:off x="216650" y="1572425"/>
            <a:ext cx="5031300" cy="6156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00000"/>
              </a:lnSpc>
              <a:spcBef>
                <a:spcPts val="0"/>
              </a:spcBef>
              <a:spcAft>
                <a:spcPts val="0"/>
              </a:spcAft>
              <a:buClr>
                <a:schemeClr val="dk1"/>
              </a:buClr>
              <a:buSzPts val="1400"/>
              <a:buFont typeface="Fira Sans Extra Condensed"/>
              <a:buChar char="●"/>
            </a:pPr>
            <a:r>
              <a:rPr b="0" i="0" lang="en" sz="1400" u="none" cap="none" strike="noStrike">
                <a:solidFill>
                  <a:schemeClr val="dk1"/>
                </a:solidFill>
                <a:latin typeface="Fira Sans Extra Condensed"/>
                <a:ea typeface="Fira Sans Extra Condensed"/>
                <a:cs typeface="Fira Sans Extra Condensed"/>
                <a:sym typeface="Fira Sans Extra Condensed"/>
              </a:rPr>
              <a:t>Molecular oxygen (O2) has</a:t>
            </a:r>
            <a:r>
              <a:rPr b="0" i="0" lang="en" sz="1400" u="none" cap="none" strike="noStrike">
                <a:solidFill>
                  <a:srgbClr val="FF0000"/>
                </a:solidFill>
                <a:latin typeface="Fira Sans Extra Condensed"/>
                <a:ea typeface="Fira Sans Extra Condensed"/>
                <a:cs typeface="Fira Sans Extra Condensed"/>
                <a:sym typeface="Fira Sans Extra Condensed"/>
              </a:rPr>
              <a:t> little capability </a:t>
            </a:r>
            <a:r>
              <a:rPr b="0" i="0" lang="en" sz="1400" u="none" cap="none" strike="noStrike">
                <a:solidFill>
                  <a:schemeClr val="dk1"/>
                </a:solidFill>
                <a:latin typeface="Fira Sans Extra Condensed"/>
                <a:ea typeface="Fira Sans Extra Condensed"/>
                <a:cs typeface="Fira Sans Extra Condensed"/>
                <a:sym typeface="Fira Sans Extra Condensed"/>
              </a:rPr>
              <a:t>of oxidizing other chemical compounds. </a:t>
            </a:r>
            <a:endParaRPr b="0" i="0" sz="1400" u="none" cap="none" strike="noStrike">
              <a:solidFill>
                <a:schemeClr val="dk1"/>
              </a:solidFill>
              <a:latin typeface="Fira Sans Extra Condensed"/>
              <a:ea typeface="Fira Sans Extra Condensed"/>
              <a:cs typeface="Fira Sans Extra Condensed"/>
              <a:sym typeface="Fira Sans Extra Condensed"/>
            </a:endParaRPr>
          </a:p>
        </p:txBody>
      </p:sp>
      <p:sp>
        <p:nvSpPr>
          <p:cNvPr id="481" name="Google Shape;481;p10"/>
          <p:cNvSpPr txBox="1"/>
          <p:nvPr/>
        </p:nvSpPr>
        <p:spPr>
          <a:xfrm>
            <a:off x="216550" y="2188025"/>
            <a:ext cx="5031300" cy="8313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00000"/>
              </a:lnSpc>
              <a:spcBef>
                <a:spcPts val="0"/>
              </a:spcBef>
              <a:spcAft>
                <a:spcPts val="0"/>
              </a:spcAft>
              <a:buClr>
                <a:schemeClr val="dk1"/>
              </a:buClr>
              <a:buSzPts val="1400"/>
              <a:buFont typeface="Fira Sans Extra Condensed"/>
              <a:buChar char="●"/>
            </a:pPr>
            <a:r>
              <a:rPr b="0" i="0" lang="en" sz="1400" u="none" cap="none" strike="noStrike">
                <a:solidFill>
                  <a:schemeClr val="dk1"/>
                </a:solidFill>
                <a:latin typeface="Fira Sans Extra Condensed"/>
                <a:ea typeface="Fira Sans Extra Condensed"/>
                <a:cs typeface="Fira Sans Extra Condensed"/>
                <a:sym typeface="Fira Sans Extra Condensed"/>
              </a:rPr>
              <a:t>Instead, it will first be converted into an “active” form of oxygen called: </a:t>
            </a:r>
            <a:r>
              <a:rPr b="0" i="0" lang="en" sz="1400" u="none" cap="none" strike="noStrike">
                <a:solidFill>
                  <a:srgbClr val="FF0000"/>
                </a:solidFill>
                <a:latin typeface="Fira Sans Extra Condensed"/>
                <a:ea typeface="Fira Sans Extra Condensed"/>
                <a:cs typeface="Fira Sans Extra Condensed"/>
                <a:sym typeface="Fira Sans Extra Condensed"/>
              </a:rPr>
              <a:t>oxygen free radicals. </a:t>
            </a:r>
            <a:br>
              <a:rPr b="0" i="0" lang="en" sz="1400" u="none" cap="none" strike="noStrike">
                <a:solidFill>
                  <a:srgbClr val="FF0000"/>
                </a:solidFill>
                <a:latin typeface="Fira Sans Extra Condensed"/>
                <a:ea typeface="Fira Sans Extra Condensed"/>
                <a:cs typeface="Fira Sans Extra Condensed"/>
                <a:sym typeface="Fira Sans Extra Condensed"/>
              </a:rPr>
            </a:br>
            <a:r>
              <a:rPr b="1" i="0" lang="en" sz="1400" u="none" cap="none" strike="noStrike">
                <a:solidFill>
                  <a:schemeClr val="dk1"/>
                </a:solidFill>
                <a:latin typeface="Fira Sans Extra Condensed"/>
                <a:ea typeface="Fira Sans Extra Condensed"/>
                <a:cs typeface="Fira Sans Extra Condensed"/>
                <a:sym typeface="Fira Sans Extra Condensed"/>
              </a:rPr>
              <a:t>For example:</a:t>
            </a:r>
            <a:r>
              <a:rPr b="0" i="0" lang="en" sz="1400" u="none" cap="none" strike="noStrike">
                <a:solidFill>
                  <a:schemeClr val="dk1"/>
                </a:solidFill>
                <a:latin typeface="Fira Sans Extra Condensed"/>
                <a:ea typeface="Fira Sans Extra Condensed"/>
                <a:cs typeface="Fira Sans Extra Condensed"/>
                <a:sym typeface="Fira Sans Extra Condensed"/>
              </a:rPr>
              <a:t> superoxide and hydrogen peroxide.</a:t>
            </a:r>
            <a:endParaRPr b="0" i="0" sz="1400" u="none" cap="none" strike="noStrike">
              <a:solidFill>
                <a:schemeClr val="dk1"/>
              </a:solidFill>
              <a:latin typeface="Fira Sans Extra Condensed"/>
              <a:ea typeface="Fira Sans Extra Condensed"/>
              <a:cs typeface="Fira Sans Extra Condensed"/>
              <a:sym typeface="Fira Sans Extra Condensed"/>
            </a:endParaRPr>
          </a:p>
        </p:txBody>
      </p:sp>
      <p:grpSp>
        <p:nvGrpSpPr>
          <p:cNvPr id="482" name="Google Shape;482;p10"/>
          <p:cNvGrpSpPr/>
          <p:nvPr/>
        </p:nvGrpSpPr>
        <p:grpSpPr>
          <a:xfrm>
            <a:off x="163844" y="330969"/>
            <a:ext cx="243283" cy="260308"/>
            <a:chOff x="-19768325" y="3330250"/>
            <a:chExt cx="262300" cy="280625"/>
          </a:xfrm>
        </p:grpSpPr>
        <p:sp>
          <p:nvSpPr>
            <p:cNvPr id="483" name="Google Shape;483;p10"/>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10"/>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5" name="Google Shape;485;p10"/>
          <p:cNvSpPr txBox="1"/>
          <p:nvPr/>
        </p:nvSpPr>
        <p:spPr>
          <a:xfrm>
            <a:off x="216650" y="3028875"/>
            <a:ext cx="4983300" cy="608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Fira Sans Extra Condensed"/>
              <a:buChar char="●"/>
            </a:pPr>
            <a:r>
              <a:rPr b="0" i="0" lang="en" sz="1400" u="none" cap="none" strike="noStrike">
                <a:solidFill>
                  <a:schemeClr val="dk1"/>
                </a:solidFill>
                <a:latin typeface="Fira Sans Extra Condensed"/>
                <a:ea typeface="Fira Sans Extra Condensed"/>
                <a:cs typeface="Fira Sans Extra Condensed"/>
                <a:sym typeface="Fira Sans Extra Condensed"/>
              </a:rPr>
              <a:t>At high levels, these oxygen free radicals can have serious destructive and even lethal effects on the cells.</a:t>
            </a:r>
            <a:endParaRPr b="0" i="0" sz="1400" u="none" cap="none" strike="noStrike">
              <a:solidFill>
                <a:srgbClr val="000000"/>
              </a:solidFill>
              <a:latin typeface="Arial"/>
              <a:ea typeface="Arial"/>
              <a:cs typeface="Arial"/>
              <a:sym typeface="Arial"/>
            </a:endParaRPr>
          </a:p>
        </p:txBody>
      </p:sp>
      <p:pic>
        <p:nvPicPr>
          <p:cNvPr id="486" name="Google Shape;486;p10"/>
          <p:cNvPicPr preferRelativeResize="0"/>
          <p:nvPr/>
        </p:nvPicPr>
        <p:blipFill rotWithShape="1">
          <a:blip r:embed="rId4">
            <a:alphaModFix/>
          </a:blip>
          <a:srcRect b="29289" l="64838" r="5941" t="47340"/>
          <a:stretch/>
        </p:blipFill>
        <p:spPr>
          <a:xfrm>
            <a:off x="5456600" y="3532850"/>
            <a:ext cx="3542997" cy="1405250"/>
          </a:xfrm>
          <a:prstGeom prst="rect">
            <a:avLst/>
          </a:prstGeom>
          <a:noFill/>
          <a:ln cap="flat" cmpd="sng" w="19050">
            <a:solidFill>
              <a:srgbClr val="9FC5E8"/>
            </a:solidFill>
            <a:prstDash val="dash"/>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11"/>
          <p:cNvSpPr txBox="1"/>
          <p:nvPr/>
        </p:nvSpPr>
        <p:spPr>
          <a:xfrm>
            <a:off x="407125" y="160975"/>
            <a:ext cx="3000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B5394"/>
                </a:solidFill>
                <a:latin typeface="Fira Sans Extra Condensed"/>
                <a:ea typeface="Fira Sans Extra Condensed"/>
                <a:cs typeface="Fira Sans Extra Condensed"/>
                <a:sym typeface="Fira Sans Extra Condensed"/>
              </a:rPr>
              <a:t>Nitrogen </a:t>
            </a:r>
            <a:r>
              <a:rPr b="1" lang="en" sz="2700">
                <a:solidFill>
                  <a:srgbClr val="0B5394"/>
                </a:solidFill>
                <a:latin typeface="Fira Sans Extra Condensed"/>
                <a:ea typeface="Fira Sans Extra Condensed"/>
                <a:cs typeface="Fira Sans Extra Condensed"/>
                <a:sym typeface="Fira Sans Extra Condensed"/>
              </a:rPr>
              <a:t>N</a:t>
            </a:r>
            <a:r>
              <a:rPr b="1" i="0" lang="en" sz="2700" u="none" cap="none" strike="noStrike">
                <a:solidFill>
                  <a:srgbClr val="0B5394"/>
                </a:solidFill>
                <a:latin typeface="Fira Sans Extra Condensed"/>
                <a:ea typeface="Fira Sans Extra Condensed"/>
                <a:cs typeface="Fira Sans Extra Condensed"/>
                <a:sym typeface="Fira Sans Extra Condensed"/>
              </a:rPr>
              <a:t>arcosis</a:t>
            </a:r>
            <a:endParaRPr b="1" i="0" sz="2700" u="none" cap="none" strike="noStrike">
              <a:solidFill>
                <a:srgbClr val="0B5394"/>
              </a:solidFill>
              <a:latin typeface="Fira Sans Extra Condensed"/>
              <a:ea typeface="Fira Sans Extra Condensed"/>
              <a:cs typeface="Fira Sans Extra Condensed"/>
              <a:sym typeface="Fira Sans Extra Condensed"/>
            </a:endParaRPr>
          </a:p>
        </p:txBody>
      </p:sp>
      <p:sp>
        <p:nvSpPr>
          <p:cNvPr id="492" name="Google Shape;492;p11"/>
          <p:cNvSpPr txBox="1"/>
          <p:nvPr/>
        </p:nvSpPr>
        <p:spPr>
          <a:xfrm>
            <a:off x="228600" y="1066800"/>
            <a:ext cx="5978700" cy="2977500"/>
          </a:xfrm>
          <a:prstGeom prst="rect">
            <a:avLst/>
          </a:prstGeom>
          <a:noFill/>
          <a:ln cap="flat" cmpd="sng" w="1905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241300" lvl="0" marL="342900" marR="0" rtl="0" algn="just">
              <a:lnSpc>
                <a:spcPct val="100000"/>
              </a:lnSpc>
              <a:spcBef>
                <a:spcPts val="0"/>
              </a:spcBef>
              <a:spcAft>
                <a:spcPts val="0"/>
              </a:spcAft>
              <a:buClr>
                <a:srgbClr val="000000"/>
              </a:buClr>
              <a:buSzPts val="1600"/>
              <a:buFont typeface="Fira Sans Extra Condensed"/>
              <a:buChar char="●"/>
            </a:pPr>
            <a:r>
              <a:rPr b="0" i="0" lang="en" sz="1600" u="none" cap="none" strike="noStrike">
                <a:solidFill>
                  <a:srgbClr val="000000"/>
                </a:solidFill>
                <a:latin typeface="Fira Sans Extra Condensed"/>
                <a:ea typeface="Fira Sans Extra Condensed"/>
                <a:cs typeface="Fira Sans Extra Condensed"/>
                <a:sym typeface="Fira Sans Extra Condensed"/>
              </a:rPr>
              <a:t>Nitrogen like most other anesthetic gases, dissolve freely in the fats of the body including the membranes and other lipid structures of the neurons </a:t>
            </a:r>
            <a:r>
              <a:rPr b="0" i="0" lang="en" sz="1600" u="none" cap="none" strike="noStrike">
                <a:solidFill>
                  <a:srgbClr val="3D85C6"/>
                </a:solidFill>
                <a:latin typeface="Fira Sans Extra Condensed"/>
                <a:ea typeface="Fira Sans Extra Condensed"/>
                <a:cs typeface="Fira Sans Extra Condensed"/>
                <a:sym typeface="Fira Sans Extra Condensed"/>
              </a:rPr>
              <a:t>(</a:t>
            </a:r>
            <a:r>
              <a:rPr lang="en" sz="1600">
                <a:solidFill>
                  <a:srgbClr val="3D85C6"/>
                </a:solidFill>
                <a:latin typeface="Fira Sans Extra Condensed"/>
                <a:ea typeface="Fira Sans Extra Condensed"/>
                <a:cs typeface="Fira Sans Extra Condensed"/>
                <a:sym typeface="Fira Sans Extra Condensed"/>
              </a:rPr>
              <a:t>after one hour)</a:t>
            </a:r>
            <a:r>
              <a:rPr b="0" i="0" lang="en" sz="1600" u="none" cap="none" strike="noStrike">
                <a:solidFill>
                  <a:srgbClr val="000000"/>
                </a:solidFill>
                <a:latin typeface="Fira Sans Extra Condensed"/>
                <a:ea typeface="Fira Sans Extra Condensed"/>
                <a:cs typeface="Fira Sans Extra Condensed"/>
                <a:sym typeface="Fira Sans Extra Condensed"/>
              </a:rPr>
              <a:t>.</a:t>
            </a:r>
            <a:endParaRPr b="0" i="0" sz="1600" u="none" cap="none" strike="noStrike">
              <a:solidFill>
                <a:srgbClr val="000000"/>
              </a:solidFill>
              <a:latin typeface="Fira Sans Extra Condensed"/>
              <a:ea typeface="Fira Sans Extra Condensed"/>
              <a:cs typeface="Fira Sans Extra Condensed"/>
              <a:sym typeface="Fira Sans Extra Condensed"/>
            </a:endParaRPr>
          </a:p>
          <a:p>
            <a:pPr indent="-241300" lvl="0" marL="342900" marR="0" rtl="0" algn="just">
              <a:lnSpc>
                <a:spcPct val="100000"/>
              </a:lnSpc>
              <a:spcBef>
                <a:spcPts val="0"/>
              </a:spcBef>
              <a:spcAft>
                <a:spcPts val="0"/>
              </a:spcAft>
              <a:buClr>
                <a:srgbClr val="000000"/>
              </a:buClr>
              <a:buSzPts val="1600"/>
              <a:buFont typeface="Fira Sans Extra Condensed"/>
              <a:buChar char="●"/>
            </a:pPr>
            <a:r>
              <a:rPr b="0" i="0" lang="en" sz="1600" u="none" cap="none" strike="noStrike">
                <a:solidFill>
                  <a:srgbClr val="000000"/>
                </a:solidFill>
                <a:latin typeface="Fira Sans Extra Condensed"/>
                <a:ea typeface="Fira Sans Extra Condensed"/>
                <a:cs typeface="Fira Sans Extra Condensed"/>
                <a:sym typeface="Fira Sans Extra Condensed"/>
              </a:rPr>
              <a:t>This leads to alteration of the electrical conductance of the membranes, reduces their excitability and subsequent narcosis develops.</a:t>
            </a:r>
            <a:endParaRPr b="0" i="0" sz="1600" u="none" cap="none" strike="noStrike">
              <a:solidFill>
                <a:srgbClr val="000000"/>
              </a:solidFill>
              <a:latin typeface="Fira Sans Extra Condensed"/>
              <a:ea typeface="Fira Sans Extra Condensed"/>
              <a:cs typeface="Fira Sans Extra Condensed"/>
              <a:sym typeface="Fira Sans Extra Condensed"/>
            </a:endParaRPr>
          </a:p>
          <a:p>
            <a:pPr indent="-241300" lvl="0" marL="342900" marR="0" rtl="0" algn="l">
              <a:lnSpc>
                <a:spcPct val="100000"/>
              </a:lnSpc>
              <a:spcBef>
                <a:spcPts val="0"/>
              </a:spcBef>
              <a:spcAft>
                <a:spcPts val="0"/>
              </a:spcAft>
              <a:buClr>
                <a:srgbClr val="000000"/>
              </a:buClr>
              <a:buSzPts val="1600"/>
              <a:buFont typeface="Fira Sans Extra Condensed"/>
              <a:buChar char="●"/>
            </a:pPr>
            <a:r>
              <a:rPr b="1" i="0" lang="en" sz="1600" u="none" cap="none" strike="noStrike">
                <a:solidFill>
                  <a:srgbClr val="0B5394"/>
                </a:solidFill>
                <a:latin typeface="Fira Sans Extra Condensed"/>
                <a:ea typeface="Fira Sans Extra Condensed"/>
                <a:cs typeface="Fira Sans Extra Condensed"/>
                <a:sym typeface="Fira Sans Extra Condensed"/>
              </a:rPr>
              <a:t>At 120 feet</a:t>
            </a:r>
            <a:r>
              <a:rPr b="0" i="0" lang="en" sz="1600" u="none" cap="none" strike="noStrike">
                <a:solidFill>
                  <a:srgbClr val="000000"/>
                </a:solidFill>
                <a:latin typeface="Fira Sans Extra Condensed"/>
                <a:ea typeface="Fira Sans Extra Condensed"/>
                <a:cs typeface="Fira Sans Extra Condensed"/>
                <a:sym typeface="Fira Sans Extra Condensed"/>
              </a:rPr>
              <a:t>: the diver </a:t>
            </a:r>
            <a:r>
              <a:rPr b="0" i="0" lang="en" sz="1600" u="none" cap="none" strike="noStrike">
                <a:solidFill>
                  <a:srgbClr val="3D85C6"/>
                </a:solidFill>
                <a:latin typeface="Fira Sans Extra Condensed"/>
                <a:ea typeface="Fira Sans Extra Condensed"/>
                <a:cs typeface="Fira Sans Extra Condensed"/>
                <a:sym typeface="Fira Sans Extra Condensed"/>
              </a:rPr>
              <a:t>loses many of his cares</a:t>
            </a:r>
            <a:r>
              <a:rPr b="0" i="0" lang="en" sz="1600" u="none" cap="none" strike="noStrike">
                <a:solidFill>
                  <a:srgbClr val="000000"/>
                </a:solidFill>
                <a:latin typeface="Fira Sans Extra Condensed"/>
                <a:ea typeface="Fira Sans Extra Condensed"/>
                <a:cs typeface="Fira Sans Extra Condensed"/>
                <a:sym typeface="Fira Sans Extra Condensed"/>
              </a:rPr>
              <a:t> and </a:t>
            </a:r>
            <a:r>
              <a:rPr b="0" i="0" lang="en" sz="1600" u="none" cap="none" strike="noStrike">
                <a:solidFill>
                  <a:srgbClr val="C27BA0"/>
                </a:solidFill>
                <a:latin typeface="Fira Sans Extra Condensed"/>
                <a:ea typeface="Fira Sans Extra Condensed"/>
                <a:cs typeface="Fira Sans Extra Condensed"/>
                <a:sym typeface="Fira Sans Extra Condensed"/>
              </a:rPr>
              <a:t>starts to have changes in consc</a:t>
            </a:r>
            <a:r>
              <a:rPr lang="en" sz="1600">
                <a:solidFill>
                  <a:srgbClr val="C27BA0"/>
                </a:solidFill>
                <a:latin typeface="Fira Sans Extra Condensed"/>
                <a:ea typeface="Fira Sans Extra Condensed"/>
                <a:cs typeface="Fira Sans Extra Condensed"/>
                <a:sym typeface="Fira Sans Extra Condensed"/>
              </a:rPr>
              <a:t>iousness</a:t>
            </a:r>
            <a:r>
              <a:rPr b="0" i="0" lang="en" sz="1600" u="none" cap="none" strike="noStrike">
                <a:solidFill>
                  <a:srgbClr val="000000"/>
                </a:solidFill>
                <a:latin typeface="Fira Sans Extra Condensed"/>
                <a:ea typeface="Fira Sans Extra Condensed"/>
                <a:cs typeface="Fira Sans Extra Condensed"/>
                <a:sym typeface="Fira Sans Extra Condensed"/>
              </a:rPr>
              <a:t>.</a:t>
            </a:r>
            <a:endParaRPr b="0" i="0" sz="1600" u="none" cap="none" strike="noStrike">
              <a:solidFill>
                <a:srgbClr val="000000"/>
              </a:solidFill>
              <a:latin typeface="Fira Sans Extra Condensed"/>
              <a:ea typeface="Fira Sans Extra Condensed"/>
              <a:cs typeface="Fira Sans Extra Condensed"/>
              <a:sym typeface="Fira Sans Extra Condensed"/>
            </a:endParaRPr>
          </a:p>
          <a:p>
            <a:pPr indent="-241300" lvl="0" marL="342900" marR="0" rtl="0" algn="l">
              <a:lnSpc>
                <a:spcPct val="100000"/>
              </a:lnSpc>
              <a:spcBef>
                <a:spcPts val="0"/>
              </a:spcBef>
              <a:spcAft>
                <a:spcPts val="0"/>
              </a:spcAft>
              <a:buClr>
                <a:srgbClr val="000000"/>
              </a:buClr>
              <a:buSzPts val="1600"/>
              <a:buFont typeface="Fira Sans Extra Condensed"/>
              <a:buChar char="●"/>
            </a:pPr>
            <a:r>
              <a:rPr b="1" i="0" lang="en" sz="1600" u="none" cap="none" strike="noStrike">
                <a:solidFill>
                  <a:srgbClr val="0B5394"/>
                </a:solidFill>
                <a:latin typeface="Fira Sans Extra Condensed"/>
                <a:ea typeface="Fira Sans Extra Condensed"/>
                <a:cs typeface="Fira Sans Extra Condensed"/>
                <a:sym typeface="Fira Sans Extra Condensed"/>
              </a:rPr>
              <a:t>At 150 feet</a:t>
            </a:r>
            <a:r>
              <a:rPr b="0" i="0" lang="en" sz="1600" u="none" cap="none" strike="noStrike">
                <a:solidFill>
                  <a:srgbClr val="000000"/>
                </a:solidFill>
                <a:latin typeface="Fira Sans Extra Condensed"/>
                <a:ea typeface="Fira Sans Extra Condensed"/>
                <a:cs typeface="Fira Sans Extra Condensed"/>
                <a:sym typeface="Fira Sans Extra Condensed"/>
              </a:rPr>
              <a:t>: there is a feeling of euphoria and drowsiness and impaired performance.</a:t>
            </a:r>
            <a:endParaRPr b="0" i="0" sz="1600" u="none" cap="none" strike="noStrike">
              <a:solidFill>
                <a:srgbClr val="000000"/>
              </a:solidFill>
              <a:latin typeface="Fira Sans Extra Condensed"/>
              <a:ea typeface="Fira Sans Extra Condensed"/>
              <a:cs typeface="Fira Sans Extra Condensed"/>
              <a:sym typeface="Fira Sans Extra Condensed"/>
            </a:endParaRPr>
          </a:p>
          <a:p>
            <a:pPr indent="-241300" lvl="0" marL="342900" marR="0" rtl="0" algn="l">
              <a:lnSpc>
                <a:spcPct val="100000"/>
              </a:lnSpc>
              <a:spcBef>
                <a:spcPts val="0"/>
              </a:spcBef>
              <a:spcAft>
                <a:spcPts val="0"/>
              </a:spcAft>
              <a:buClr>
                <a:srgbClr val="000000"/>
              </a:buClr>
              <a:buSzPts val="1600"/>
              <a:buFont typeface="Fira Sans Extra Condensed"/>
              <a:buChar char="●"/>
            </a:pPr>
            <a:r>
              <a:rPr b="1" i="0" lang="en" sz="1600" u="none" cap="none" strike="noStrike">
                <a:solidFill>
                  <a:srgbClr val="0B5394"/>
                </a:solidFill>
                <a:latin typeface="Fira Sans Extra Condensed"/>
                <a:ea typeface="Fira Sans Extra Condensed"/>
                <a:cs typeface="Fira Sans Extra Condensed"/>
                <a:sym typeface="Fira Sans Extra Condensed"/>
              </a:rPr>
              <a:t>At higher pressure</a:t>
            </a:r>
            <a:r>
              <a:rPr b="0" i="0" lang="en" sz="1600" u="none" cap="none" strike="noStrike">
                <a:solidFill>
                  <a:srgbClr val="000000"/>
                </a:solidFill>
                <a:latin typeface="Fira Sans Extra Condensed"/>
                <a:ea typeface="Fira Sans Extra Condensed"/>
                <a:cs typeface="Fira Sans Extra Condensed"/>
                <a:sym typeface="Fira Sans Extra Condensed"/>
              </a:rPr>
              <a:t>: loss of coordination and finally coma might develop.</a:t>
            </a:r>
            <a:endParaRPr b="0" i="0" sz="1600" u="none" cap="none" strike="noStrike">
              <a:solidFill>
                <a:srgbClr val="000000"/>
              </a:solidFill>
              <a:latin typeface="Fira Sans Extra Condensed"/>
              <a:ea typeface="Fira Sans Extra Condensed"/>
              <a:cs typeface="Fira Sans Extra Condensed"/>
              <a:sym typeface="Fira Sans Extra Condensed"/>
            </a:endParaRPr>
          </a:p>
        </p:txBody>
      </p:sp>
      <p:pic>
        <p:nvPicPr>
          <p:cNvPr id="493" name="Google Shape;493;p11"/>
          <p:cNvPicPr preferRelativeResize="0"/>
          <p:nvPr/>
        </p:nvPicPr>
        <p:blipFill rotWithShape="1">
          <a:blip r:embed="rId3">
            <a:alphaModFix/>
          </a:blip>
          <a:srcRect b="0" l="0" r="0" t="0"/>
          <a:stretch/>
        </p:blipFill>
        <p:spPr>
          <a:xfrm>
            <a:off x="6207300" y="1066801"/>
            <a:ext cx="2720172" cy="3804049"/>
          </a:xfrm>
          <a:prstGeom prst="rect">
            <a:avLst/>
          </a:prstGeom>
          <a:noFill/>
          <a:ln cap="flat" cmpd="sng" w="19050">
            <a:solidFill>
              <a:srgbClr val="9FC5E8"/>
            </a:solidFill>
            <a:prstDash val="dash"/>
            <a:round/>
            <a:headEnd len="sm" w="sm" type="none"/>
            <a:tailEnd len="sm" w="sm" type="none"/>
          </a:ln>
        </p:spPr>
      </p:pic>
      <p:grpSp>
        <p:nvGrpSpPr>
          <p:cNvPr id="494" name="Google Shape;494;p11"/>
          <p:cNvGrpSpPr/>
          <p:nvPr/>
        </p:nvGrpSpPr>
        <p:grpSpPr>
          <a:xfrm>
            <a:off x="163844" y="330969"/>
            <a:ext cx="243283" cy="260308"/>
            <a:chOff x="-19768325" y="3330250"/>
            <a:chExt cx="262300" cy="280625"/>
          </a:xfrm>
        </p:grpSpPr>
        <p:sp>
          <p:nvSpPr>
            <p:cNvPr id="495" name="Google Shape;495;p11"/>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11"/>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12"/>
          <p:cNvSpPr txBox="1"/>
          <p:nvPr/>
        </p:nvSpPr>
        <p:spPr>
          <a:xfrm>
            <a:off x="407125" y="122220"/>
            <a:ext cx="7577400" cy="90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B5394"/>
                </a:solidFill>
                <a:latin typeface="Fira Sans Extra Condensed"/>
                <a:ea typeface="Fira Sans Extra Condensed"/>
                <a:cs typeface="Fira Sans Extra Condensed"/>
                <a:sym typeface="Fira Sans Extra Condensed"/>
              </a:rPr>
              <a:t>Decompression Sickness </a:t>
            </a:r>
            <a:r>
              <a:rPr b="0" i="0" lang="en" sz="2000" u="none" cap="none" strike="noStrike">
                <a:solidFill>
                  <a:srgbClr val="0B5394"/>
                </a:solidFill>
                <a:latin typeface="Fira Sans Extra Condensed"/>
                <a:ea typeface="Fira Sans Extra Condensed"/>
                <a:cs typeface="Fira Sans Extra Condensed"/>
                <a:sym typeface="Fira Sans Extra Condensed"/>
              </a:rPr>
              <a:t>(Bends, Compressed Air Sickness, Caisson Disease, Diver’s Paralysis, Dysbarism)</a:t>
            </a:r>
            <a:r>
              <a:rPr b="1" i="0" lang="en" sz="2000" u="none" cap="none" strike="noStrike">
                <a:solidFill>
                  <a:srgbClr val="0B5394"/>
                </a:solidFill>
                <a:latin typeface="Fira Sans Extra Condensed"/>
                <a:ea typeface="Fira Sans Extra Condensed"/>
                <a:cs typeface="Fira Sans Extra Condensed"/>
                <a:sym typeface="Fira Sans Extra Condensed"/>
              </a:rPr>
              <a:t>.</a:t>
            </a:r>
            <a:endParaRPr b="1" i="0" sz="2000" u="none" cap="none" strike="noStrike">
              <a:solidFill>
                <a:srgbClr val="0B5394"/>
              </a:solidFill>
              <a:latin typeface="Fira Sans Extra Condensed"/>
              <a:ea typeface="Fira Sans Extra Condensed"/>
              <a:cs typeface="Fira Sans Extra Condensed"/>
              <a:sym typeface="Fira Sans Extra Condensed"/>
            </a:endParaRPr>
          </a:p>
        </p:txBody>
      </p:sp>
      <p:sp>
        <p:nvSpPr>
          <p:cNvPr id="502" name="Google Shape;502;p12"/>
          <p:cNvSpPr txBox="1"/>
          <p:nvPr/>
        </p:nvSpPr>
        <p:spPr>
          <a:xfrm>
            <a:off x="578950" y="1187425"/>
            <a:ext cx="5946000" cy="877200"/>
          </a:xfrm>
          <a:prstGeom prst="rect">
            <a:avLst/>
          </a:prstGeom>
          <a:noFill/>
          <a:ln cap="flat" cmpd="sng" w="19050">
            <a:solidFill>
              <a:srgbClr val="9FC5E8"/>
            </a:solidFill>
            <a:prstDash val="dash"/>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C27BA0"/>
                </a:solidFill>
                <a:latin typeface="Fira Sans Extra Condensed"/>
                <a:ea typeface="Fira Sans Extra Condensed"/>
                <a:cs typeface="Fira Sans Extra Condensed"/>
                <a:sym typeface="Fira Sans Extra Condensed"/>
              </a:rPr>
              <a:t>It is a syndrome caused by a decrease in the ambient pressure which occurs in animals and </a:t>
            </a:r>
            <a:r>
              <a:rPr lang="en" sz="1500">
                <a:solidFill>
                  <a:srgbClr val="C27BA0"/>
                </a:solidFill>
                <a:latin typeface="Fira Sans Extra Condensed"/>
                <a:ea typeface="Fira Sans Extra Condensed"/>
                <a:cs typeface="Fira Sans Extra Condensed"/>
                <a:sym typeface="Fira Sans Extra Condensed"/>
              </a:rPr>
              <a:t>humans</a:t>
            </a:r>
            <a:r>
              <a:rPr b="0" i="0" lang="en" sz="1500" u="none" cap="none" strike="noStrike">
                <a:solidFill>
                  <a:srgbClr val="C27BA0"/>
                </a:solidFill>
                <a:latin typeface="Fira Sans Extra Condensed"/>
                <a:ea typeface="Fira Sans Extra Condensed"/>
                <a:cs typeface="Fira Sans Extra Condensed"/>
                <a:sym typeface="Fira Sans Extra Condensed"/>
              </a:rPr>
              <a:t> when the tissues of the body contain an excess of physically inert gas.</a:t>
            </a:r>
            <a:endParaRPr b="0" i="0" sz="1500" u="none" cap="none" strike="noStrike">
              <a:solidFill>
                <a:srgbClr val="C27BA0"/>
              </a:solidFill>
              <a:latin typeface="Fira Sans Extra Condensed"/>
              <a:ea typeface="Fira Sans Extra Condensed"/>
              <a:cs typeface="Fira Sans Extra Condensed"/>
              <a:sym typeface="Fira Sans Extra Condensed"/>
            </a:endParaRPr>
          </a:p>
        </p:txBody>
      </p:sp>
      <p:grpSp>
        <p:nvGrpSpPr>
          <p:cNvPr id="503" name="Google Shape;503;p12"/>
          <p:cNvGrpSpPr/>
          <p:nvPr/>
        </p:nvGrpSpPr>
        <p:grpSpPr>
          <a:xfrm>
            <a:off x="4465637" y="2404344"/>
            <a:ext cx="1543488" cy="740710"/>
            <a:chOff x="3379425" y="1617275"/>
            <a:chExt cx="1090650" cy="1327200"/>
          </a:xfrm>
        </p:grpSpPr>
        <p:sp>
          <p:nvSpPr>
            <p:cNvPr id="504" name="Google Shape;504;p12"/>
            <p:cNvSpPr/>
            <p:nvPr/>
          </p:nvSpPr>
          <p:spPr>
            <a:xfrm>
              <a:off x="3379425" y="1617275"/>
              <a:ext cx="1090650" cy="1273950"/>
            </a:xfrm>
            <a:custGeom>
              <a:rect b="b" l="l" r="r" t="t"/>
              <a:pathLst>
                <a:path extrusionOk="0" h="50958" w="43626">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12"/>
            <p:cNvSpPr/>
            <p:nvPr/>
          </p:nvSpPr>
          <p:spPr>
            <a:xfrm>
              <a:off x="3775050" y="2771175"/>
              <a:ext cx="300875" cy="173300"/>
            </a:xfrm>
            <a:custGeom>
              <a:rect b="b" l="l" r="r" t="t"/>
              <a:pathLst>
                <a:path extrusionOk="0" h="6932" w="12035">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6" name="Google Shape;506;p12"/>
          <p:cNvGrpSpPr/>
          <p:nvPr/>
        </p:nvGrpSpPr>
        <p:grpSpPr>
          <a:xfrm>
            <a:off x="1441625" y="2404347"/>
            <a:ext cx="1543624" cy="740774"/>
            <a:chOff x="238125" y="1617275"/>
            <a:chExt cx="1090750" cy="1327200"/>
          </a:xfrm>
        </p:grpSpPr>
        <p:sp>
          <p:nvSpPr>
            <p:cNvPr id="507" name="Google Shape;507;p12"/>
            <p:cNvSpPr/>
            <p:nvPr/>
          </p:nvSpPr>
          <p:spPr>
            <a:xfrm>
              <a:off x="238125" y="1617275"/>
              <a:ext cx="1090750" cy="1273950"/>
            </a:xfrm>
            <a:custGeom>
              <a:rect b="b" l="l" r="r" t="t"/>
              <a:pathLst>
                <a:path extrusionOk="0" h="50958" w="4363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12"/>
            <p:cNvSpPr/>
            <p:nvPr/>
          </p:nvSpPr>
          <p:spPr>
            <a:xfrm>
              <a:off x="633750" y="2771175"/>
              <a:ext cx="300950" cy="173300"/>
            </a:xfrm>
            <a:custGeom>
              <a:rect b="b" l="l" r="r" t="t"/>
              <a:pathLst>
                <a:path extrusionOk="0" h="6932" w="12038">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9" name="Google Shape;509;p12"/>
          <p:cNvSpPr txBox="1"/>
          <p:nvPr/>
        </p:nvSpPr>
        <p:spPr>
          <a:xfrm>
            <a:off x="1587282" y="2498500"/>
            <a:ext cx="1404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Fira Sans Extra Condensed"/>
                <a:ea typeface="Fira Sans Extra Condensed"/>
                <a:cs typeface="Fira Sans Extra Condensed"/>
                <a:sym typeface="Fira Sans Extra Condensed"/>
              </a:rPr>
              <a:t>During descent</a:t>
            </a:r>
            <a:endParaRPr b="1" i="0" sz="1500" u="none" cap="none" strike="noStrike">
              <a:solidFill>
                <a:srgbClr val="000000"/>
              </a:solidFill>
              <a:latin typeface="Fira Sans Extra Condensed"/>
              <a:ea typeface="Fira Sans Extra Condensed"/>
              <a:cs typeface="Fira Sans Extra Condensed"/>
              <a:sym typeface="Fira Sans Extra Condensed"/>
            </a:endParaRPr>
          </a:p>
        </p:txBody>
      </p:sp>
      <p:sp>
        <p:nvSpPr>
          <p:cNvPr id="510" name="Google Shape;510;p12"/>
          <p:cNvSpPr txBox="1"/>
          <p:nvPr/>
        </p:nvSpPr>
        <p:spPr>
          <a:xfrm>
            <a:off x="4737720" y="2498575"/>
            <a:ext cx="17232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Fira Sans Extra Condensed"/>
                <a:ea typeface="Fira Sans Extra Condensed"/>
                <a:cs typeface="Fira Sans Extra Condensed"/>
                <a:sym typeface="Fira Sans Extra Condensed"/>
              </a:rPr>
              <a:t>On ascending</a:t>
            </a:r>
            <a:endParaRPr b="1" i="0" sz="1500" u="none" cap="none" strike="noStrike">
              <a:solidFill>
                <a:srgbClr val="000000"/>
              </a:solidFill>
              <a:latin typeface="Fira Sans Extra Condensed"/>
              <a:ea typeface="Fira Sans Extra Condensed"/>
              <a:cs typeface="Fira Sans Extra Condensed"/>
              <a:sym typeface="Fira Sans Extra Condensed"/>
            </a:endParaRPr>
          </a:p>
        </p:txBody>
      </p:sp>
      <p:sp>
        <p:nvSpPr>
          <p:cNvPr id="511" name="Google Shape;511;p12"/>
          <p:cNvSpPr txBox="1"/>
          <p:nvPr/>
        </p:nvSpPr>
        <p:spPr>
          <a:xfrm>
            <a:off x="514770" y="3145125"/>
            <a:ext cx="35496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Fira Sans Extra Condensed"/>
                <a:ea typeface="Fira Sans Extra Condensed"/>
                <a:cs typeface="Fira Sans Extra Condensed"/>
                <a:sym typeface="Fira Sans Extra Condensed"/>
              </a:rPr>
              <a:t>The high partial pressure of nitrogen (encountered when breathing compressed air at depth) forces this gas into solution in body tissue particularly in fat (it has a high N2 solubility)</a:t>
            </a:r>
            <a:endParaRPr b="0" i="0" sz="1500" u="none" cap="none" strike="noStrike">
              <a:solidFill>
                <a:srgbClr val="000000"/>
              </a:solidFill>
              <a:latin typeface="Fira Sans Extra Condensed"/>
              <a:ea typeface="Fira Sans Extra Condensed"/>
              <a:cs typeface="Fira Sans Extra Condensed"/>
              <a:sym typeface="Fira Sans Extra Condensed"/>
            </a:endParaRPr>
          </a:p>
        </p:txBody>
      </p:sp>
      <p:sp>
        <p:nvSpPr>
          <p:cNvPr id="512" name="Google Shape;512;p12"/>
          <p:cNvSpPr txBox="1"/>
          <p:nvPr/>
        </p:nvSpPr>
        <p:spPr>
          <a:xfrm>
            <a:off x="4064369" y="3145200"/>
            <a:ext cx="30699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Fira Sans Extra Condensed"/>
                <a:ea typeface="Fira Sans Extra Condensed"/>
                <a:cs typeface="Fira Sans Extra Condensed"/>
                <a:sym typeface="Fira Sans Extra Condensed"/>
              </a:rPr>
              <a:t>This inert gas comes out of physical solution forming a gaseous phase (bubbles), leading to symptoms and signs</a:t>
            </a:r>
            <a:endParaRPr b="0" i="0" sz="1500" u="none" cap="none" strike="noStrike">
              <a:solidFill>
                <a:srgbClr val="000000"/>
              </a:solidFill>
              <a:latin typeface="Fira Sans Extra Condensed"/>
              <a:ea typeface="Fira Sans Extra Condensed"/>
              <a:cs typeface="Fira Sans Extra Condensed"/>
              <a:sym typeface="Fira Sans Extra Condensed"/>
            </a:endParaRPr>
          </a:p>
        </p:txBody>
      </p:sp>
      <p:pic>
        <p:nvPicPr>
          <p:cNvPr id="513" name="Google Shape;513;p12"/>
          <p:cNvPicPr preferRelativeResize="0"/>
          <p:nvPr/>
        </p:nvPicPr>
        <p:blipFill rotWithShape="1">
          <a:blip r:embed="rId3">
            <a:alphaModFix/>
          </a:blip>
          <a:srcRect b="0" l="0" r="0" t="0"/>
          <a:stretch/>
        </p:blipFill>
        <p:spPr>
          <a:xfrm>
            <a:off x="6777125" y="1044425"/>
            <a:ext cx="2366875" cy="3791499"/>
          </a:xfrm>
          <a:prstGeom prst="rect">
            <a:avLst/>
          </a:prstGeom>
          <a:noFill/>
          <a:ln cap="flat" cmpd="sng" w="19050">
            <a:solidFill>
              <a:srgbClr val="9FC5E8"/>
            </a:solidFill>
            <a:prstDash val="dash"/>
            <a:miter lim="800000"/>
            <a:headEnd len="sm" w="sm" type="none"/>
            <a:tailEnd len="sm" w="sm" type="none"/>
          </a:ln>
        </p:spPr>
      </p:pic>
      <p:grpSp>
        <p:nvGrpSpPr>
          <p:cNvPr id="514" name="Google Shape;514;p12"/>
          <p:cNvGrpSpPr/>
          <p:nvPr/>
        </p:nvGrpSpPr>
        <p:grpSpPr>
          <a:xfrm>
            <a:off x="163844" y="330969"/>
            <a:ext cx="243283" cy="260308"/>
            <a:chOff x="-19768325" y="3330250"/>
            <a:chExt cx="262300" cy="280625"/>
          </a:xfrm>
        </p:grpSpPr>
        <p:sp>
          <p:nvSpPr>
            <p:cNvPr id="515" name="Google Shape;515;p12"/>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12"/>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13"/>
          <p:cNvSpPr txBox="1"/>
          <p:nvPr/>
        </p:nvSpPr>
        <p:spPr>
          <a:xfrm>
            <a:off x="730200" y="156550"/>
            <a:ext cx="49911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B5394"/>
                </a:solidFill>
                <a:latin typeface="Fira Sans Extra Condensed"/>
                <a:ea typeface="Fira Sans Extra Condensed"/>
                <a:cs typeface="Fira Sans Extra Condensed"/>
                <a:sym typeface="Fira Sans Extra Condensed"/>
              </a:rPr>
              <a:t>Decompression sickness </a:t>
            </a:r>
            <a:r>
              <a:rPr b="0" i="0" lang="en" sz="2600" u="none" cap="none" strike="noStrike">
                <a:solidFill>
                  <a:srgbClr val="0B5394"/>
                </a:solidFill>
                <a:latin typeface="Fira Sans Extra Condensed"/>
                <a:ea typeface="Fira Sans Extra Condensed"/>
                <a:cs typeface="Fira Sans Extra Condensed"/>
                <a:sym typeface="Fira Sans Extra Condensed"/>
              </a:rPr>
              <a:t>Cont.</a:t>
            </a:r>
            <a:endParaRPr b="0" i="0" sz="2600" u="none" cap="none" strike="noStrike">
              <a:solidFill>
                <a:srgbClr val="0B5394"/>
              </a:solidFill>
              <a:latin typeface="Fira Sans Extra Condensed"/>
              <a:ea typeface="Fira Sans Extra Condensed"/>
              <a:cs typeface="Fira Sans Extra Condensed"/>
              <a:sym typeface="Fira Sans Extra Condensed"/>
            </a:endParaRPr>
          </a:p>
        </p:txBody>
      </p:sp>
      <p:grpSp>
        <p:nvGrpSpPr>
          <p:cNvPr id="522" name="Google Shape;522;p13"/>
          <p:cNvGrpSpPr/>
          <p:nvPr/>
        </p:nvGrpSpPr>
        <p:grpSpPr>
          <a:xfrm>
            <a:off x="450813" y="326544"/>
            <a:ext cx="243283" cy="260308"/>
            <a:chOff x="-19768325" y="3330250"/>
            <a:chExt cx="262300" cy="280625"/>
          </a:xfrm>
        </p:grpSpPr>
        <p:sp>
          <p:nvSpPr>
            <p:cNvPr id="523" name="Google Shape;523;p13"/>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13"/>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25" name="Google Shape;525;p13"/>
          <p:cNvPicPr preferRelativeResize="0"/>
          <p:nvPr/>
        </p:nvPicPr>
        <p:blipFill rotWithShape="1">
          <a:blip r:embed="rId3">
            <a:alphaModFix/>
          </a:blip>
          <a:srcRect b="2185" l="5866" r="15068" t="6346"/>
          <a:stretch/>
        </p:blipFill>
        <p:spPr>
          <a:xfrm>
            <a:off x="6674950" y="2778025"/>
            <a:ext cx="2238849" cy="2257800"/>
          </a:xfrm>
          <a:prstGeom prst="rect">
            <a:avLst/>
          </a:prstGeom>
          <a:noFill/>
          <a:ln cap="flat" cmpd="sng" w="19050">
            <a:solidFill>
              <a:srgbClr val="9FC5E8"/>
            </a:solidFill>
            <a:prstDash val="dash"/>
            <a:round/>
            <a:headEnd len="sm" w="sm" type="none"/>
            <a:tailEnd len="sm" w="sm" type="none"/>
          </a:ln>
        </p:spPr>
      </p:pic>
      <p:pic>
        <p:nvPicPr>
          <p:cNvPr id="526" name="Google Shape;526;p13"/>
          <p:cNvPicPr preferRelativeResize="0"/>
          <p:nvPr/>
        </p:nvPicPr>
        <p:blipFill rotWithShape="1">
          <a:blip r:embed="rId4">
            <a:alphaModFix/>
          </a:blip>
          <a:srcRect b="0" l="4787" r="4186" t="3540"/>
          <a:stretch/>
        </p:blipFill>
        <p:spPr>
          <a:xfrm>
            <a:off x="4879934" y="473854"/>
            <a:ext cx="4033869" cy="2217876"/>
          </a:xfrm>
          <a:prstGeom prst="rect">
            <a:avLst/>
          </a:prstGeom>
          <a:noFill/>
          <a:ln cap="flat" cmpd="sng" w="19050">
            <a:solidFill>
              <a:srgbClr val="9FC5E8"/>
            </a:solidFill>
            <a:prstDash val="dash"/>
            <a:round/>
            <a:headEnd len="sm" w="sm" type="none"/>
            <a:tailEnd len="sm" w="sm" type="none"/>
          </a:ln>
        </p:spPr>
      </p:pic>
      <p:sp>
        <p:nvSpPr>
          <p:cNvPr id="527" name="Google Shape;527;p13"/>
          <p:cNvSpPr/>
          <p:nvPr/>
        </p:nvSpPr>
        <p:spPr>
          <a:xfrm>
            <a:off x="1068375" y="1072750"/>
            <a:ext cx="3538200" cy="14511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chemeClr val="dk1"/>
              </a:buClr>
              <a:buSzPts val="1100"/>
              <a:buFont typeface="Arial"/>
              <a:buNone/>
            </a:pPr>
            <a:r>
              <a:rPr b="1" i="0" lang="en" sz="1500" u="none" cap="none" strike="noStrike">
                <a:solidFill>
                  <a:srgbClr val="CC0000"/>
                </a:solidFill>
                <a:latin typeface="Fira Sans Extra Condensed"/>
                <a:ea typeface="Fira Sans Extra Condensed"/>
                <a:cs typeface="Fira Sans Extra Condensed"/>
                <a:sym typeface="Fira Sans Extra Condensed"/>
              </a:rPr>
              <a:t>During slow ascent</a:t>
            </a:r>
            <a:r>
              <a:rPr b="1" i="0" lang="en" sz="1500" u="none" cap="none" strike="noStrike">
                <a:solidFill>
                  <a:schemeClr val="dk1"/>
                </a:solidFill>
                <a:latin typeface="Fira Sans Extra Condensed"/>
                <a:ea typeface="Fira Sans Extra Condensed"/>
                <a:cs typeface="Fira Sans Extra Condensed"/>
                <a:sym typeface="Fira Sans Extra Condensed"/>
              </a:rPr>
              <a:t>,</a:t>
            </a:r>
            <a:endParaRPr b="1" i="0" sz="1500" u="none" cap="none" strike="noStrike">
              <a:solidFill>
                <a:schemeClr val="dk1"/>
              </a:solidFill>
              <a:latin typeface="Fira Sans Extra Condensed"/>
              <a:ea typeface="Fira Sans Extra Condensed"/>
              <a:cs typeface="Fira Sans Extra Condensed"/>
              <a:sym typeface="Fira Sans Extra Condensed"/>
            </a:endParaRPr>
          </a:p>
          <a:p>
            <a:pPr indent="0" lvl="0" marL="457200" marR="0" rtl="0" algn="l">
              <a:lnSpc>
                <a:spcPct val="100000"/>
              </a:lnSpc>
              <a:spcBef>
                <a:spcPts val="0"/>
              </a:spcBef>
              <a:spcAft>
                <a:spcPts val="0"/>
              </a:spcAft>
              <a:buClr>
                <a:schemeClr val="dk1"/>
              </a:buClr>
              <a:buSzPts val="1100"/>
              <a:buFont typeface="Arial"/>
              <a:buNone/>
            </a:pPr>
            <a:r>
              <a:rPr b="0" i="0" lang="en" sz="1500" u="none" cap="none" strike="noStrike">
                <a:solidFill>
                  <a:schemeClr val="dk1"/>
                </a:solidFill>
                <a:latin typeface="Fira Sans Extra Condensed"/>
                <a:ea typeface="Fira Sans Extra Condensed"/>
                <a:cs typeface="Fira Sans Extra Condensed"/>
                <a:sym typeface="Fira Sans Extra Condensed"/>
              </a:rPr>
              <a:t>N2  is  slowly  removed  from  the tissues  since  the  partial pressure  there  is  higher  than that  in  the  arterial  blood  and alveolar gas.</a:t>
            </a:r>
            <a:endParaRPr b="0" i="0" sz="1500" u="none" cap="none" strike="noStrike">
              <a:solidFill>
                <a:schemeClr val="dk1"/>
              </a:solidFill>
              <a:latin typeface="Fira Sans Extra Condensed"/>
              <a:ea typeface="Fira Sans Extra Condensed"/>
              <a:cs typeface="Fira Sans Extra Condensed"/>
              <a:sym typeface="Fira Sans Extra Condensed"/>
            </a:endParaRPr>
          </a:p>
          <a:p>
            <a:pPr indent="0" lvl="0" marL="9144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528" name="Google Shape;528;p13"/>
          <p:cNvSpPr/>
          <p:nvPr/>
        </p:nvSpPr>
        <p:spPr>
          <a:xfrm>
            <a:off x="1068675" y="2775500"/>
            <a:ext cx="3538200" cy="19575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500"/>
              <a:buFont typeface="Arial"/>
              <a:buNone/>
            </a:pPr>
            <a:r>
              <a:rPr b="1" i="0" lang="en" sz="1500" u="none" cap="none" strike="noStrike">
                <a:solidFill>
                  <a:srgbClr val="CC0000"/>
                </a:solidFill>
                <a:latin typeface="Fira Sans Extra Condensed"/>
                <a:ea typeface="Fira Sans Extra Condensed"/>
                <a:cs typeface="Fira Sans Extra Condensed"/>
                <a:sym typeface="Fira Sans Extra Condensed"/>
              </a:rPr>
              <a:t>If  decompression  is  rapid,</a:t>
            </a:r>
            <a:endParaRPr b="1" i="0" sz="1500" u="none" cap="none" strike="noStrike">
              <a:solidFill>
                <a:srgbClr val="CC0000"/>
              </a:solidFill>
              <a:latin typeface="Fira Sans Extra Condensed"/>
              <a:ea typeface="Fira Sans Extra Condensed"/>
              <a:cs typeface="Fira Sans Extra Condensed"/>
              <a:sym typeface="Fira Sans Extra Condensed"/>
            </a:endParaRPr>
          </a:p>
          <a:p>
            <a:pPr indent="0" lvl="0" marL="45720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Fira Sans Extra Condensed"/>
                <a:ea typeface="Fira Sans Extra Condensed"/>
                <a:cs typeface="Fira Sans Extra Condensed"/>
                <a:sym typeface="Fira Sans Extra Condensed"/>
              </a:rPr>
              <a:t>bubbles  of  gaseous  nitrogen are  released,  in  tissues  and blood,  causing  the  symptoms of decompression sickness (the bends or caisson disease).</a:t>
            </a:r>
            <a:endParaRPr b="1" i="0" sz="1500" u="none" cap="none" strike="noStrike">
              <a:solidFill>
                <a:srgbClr val="CC0000"/>
              </a:solidFill>
              <a:latin typeface="Fira Sans Extra Condensed"/>
              <a:ea typeface="Fira Sans Extra Condensed"/>
              <a:cs typeface="Fira Sans Extra Condensed"/>
              <a:sym typeface="Fira Sans Extra Condensed"/>
            </a:endParaRPr>
          </a:p>
          <a:p>
            <a:pPr indent="0" lvl="0" marL="13716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529" name="Google Shape;529;p13"/>
          <p:cNvSpPr/>
          <p:nvPr/>
        </p:nvSpPr>
        <p:spPr>
          <a:xfrm>
            <a:off x="712100" y="2691730"/>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530" name="Google Shape;530;p13"/>
          <p:cNvSpPr/>
          <p:nvPr/>
        </p:nvSpPr>
        <p:spPr>
          <a:xfrm>
            <a:off x="694100" y="931986"/>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14"/>
          <p:cNvSpPr txBox="1"/>
          <p:nvPr>
            <p:ph type="title"/>
          </p:nvPr>
        </p:nvSpPr>
        <p:spPr>
          <a:xfrm>
            <a:off x="714309" y="118856"/>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Laws Behind Decompression Sickness</a:t>
            </a:r>
            <a:endParaRPr/>
          </a:p>
          <a:p>
            <a:pPr indent="0" lvl="0" marL="0" rtl="0" algn="l">
              <a:lnSpc>
                <a:spcPct val="100000"/>
              </a:lnSpc>
              <a:spcBef>
                <a:spcPts val="0"/>
              </a:spcBef>
              <a:spcAft>
                <a:spcPts val="0"/>
              </a:spcAft>
              <a:buSzPts val="2800"/>
              <a:buNone/>
            </a:pPr>
            <a:r>
              <a:t/>
            </a:r>
            <a:endParaRPr/>
          </a:p>
        </p:txBody>
      </p:sp>
      <p:pic>
        <p:nvPicPr>
          <p:cNvPr id="536" name="Google Shape;536;p14"/>
          <p:cNvPicPr preferRelativeResize="0"/>
          <p:nvPr/>
        </p:nvPicPr>
        <p:blipFill rotWithShape="1">
          <a:blip r:embed="rId3">
            <a:alphaModFix/>
          </a:blip>
          <a:srcRect b="0" l="0" r="0" t="0"/>
          <a:stretch/>
        </p:blipFill>
        <p:spPr>
          <a:xfrm>
            <a:off x="6019975" y="958675"/>
            <a:ext cx="2791999" cy="3751724"/>
          </a:xfrm>
          <a:prstGeom prst="rect">
            <a:avLst/>
          </a:prstGeom>
          <a:noFill/>
          <a:ln cap="flat" cmpd="sng" w="19050">
            <a:solidFill>
              <a:srgbClr val="9FC5E8"/>
            </a:solidFill>
            <a:prstDash val="dash"/>
            <a:round/>
            <a:headEnd len="sm" w="sm" type="none"/>
            <a:tailEnd len="sm" w="sm" type="none"/>
          </a:ln>
        </p:spPr>
      </p:pic>
      <p:grpSp>
        <p:nvGrpSpPr>
          <p:cNvPr id="537" name="Google Shape;537;p14"/>
          <p:cNvGrpSpPr/>
          <p:nvPr/>
        </p:nvGrpSpPr>
        <p:grpSpPr>
          <a:xfrm>
            <a:off x="450813" y="326544"/>
            <a:ext cx="243283" cy="260308"/>
            <a:chOff x="-19768325" y="3330250"/>
            <a:chExt cx="262300" cy="280625"/>
          </a:xfrm>
        </p:grpSpPr>
        <p:sp>
          <p:nvSpPr>
            <p:cNvPr id="538" name="Google Shape;538;p14"/>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14"/>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0" name="Google Shape;540;p14"/>
          <p:cNvSpPr/>
          <p:nvPr/>
        </p:nvSpPr>
        <p:spPr>
          <a:xfrm>
            <a:off x="684100" y="1042450"/>
            <a:ext cx="5147100" cy="9813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rPr b="1" i="0" lang="en" sz="1400" u="sng" cap="none" strike="noStrike">
                <a:solidFill>
                  <a:srgbClr val="CC0000"/>
                </a:solidFill>
                <a:latin typeface="Fira Sans Extra Condensed"/>
                <a:ea typeface="Fira Sans Extra Condensed"/>
                <a:cs typeface="Fira Sans Extra Condensed"/>
                <a:sym typeface="Fira Sans Extra Condensed"/>
              </a:rPr>
              <a:t>Pascals Law</a:t>
            </a:r>
            <a:r>
              <a:rPr b="0" i="0" lang="en" sz="1400" u="none" cap="none" strike="noStrike">
                <a:solidFill>
                  <a:srgbClr val="000000"/>
                </a:solidFill>
                <a:latin typeface="Fira Sans Extra Condensed"/>
                <a:ea typeface="Fira Sans Extra Condensed"/>
                <a:cs typeface="Fira Sans Extra Condensed"/>
                <a:sym typeface="Fira Sans Extra Condensed"/>
              </a:rPr>
              <a:t> applies to the diving body (without air filled areas such as lungs) states that the pressure applied to any part of the enclosed liquid will be transmitted equally in all directions through the liquid.</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541" name="Google Shape;541;p14"/>
          <p:cNvSpPr/>
          <p:nvPr/>
        </p:nvSpPr>
        <p:spPr>
          <a:xfrm>
            <a:off x="327518" y="958683"/>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grpSp>
        <p:nvGrpSpPr>
          <p:cNvPr id="542" name="Google Shape;542;p14"/>
          <p:cNvGrpSpPr/>
          <p:nvPr/>
        </p:nvGrpSpPr>
        <p:grpSpPr>
          <a:xfrm>
            <a:off x="327521" y="2221884"/>
            <a:ext cx="5503675" cy="891358"/>
            <a:chOff x="358525" y="1412780"/>
            <a:chExt cx="5503675" cy="891358"/>
          </a:xfrm>
        </p:grpSpPr>
        <p:sp>
          <p:nvSpPr>
            <p:cNvPr id="543" name="Google Shape;543;p14"/>
            <p:cNvSpPr/>
            <p:nvPr/>
          </p:nvSpPr>
          <p:spPr>
            <a:xfrm>
              <a:off x="715100" y="1496538"/>
              <a:ext cx="5147100" cy="8076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rPr b="1" i="0" lang="en" sz="1400" u="sng" cap="none" strike="noStrike">
                  <a:solidFill>
                    <a:srgbClr val="CC0000"/>
                  </a:solidFill>
                  <a:latin typeface="Fira Sans Extra Condensed"/>
                  <a:ea typeface="Fira Sans Extra Condensed"/>
                  <a:cs typeface="Fira Sans Extra Condensed"/>
                  <a:sym typeface="Fira Sans Extra Condensed"/>
                </a:rPr>
                <a:t>Boyles Law</a:t>
              </a:r>
              <a:r>
                <a:rPr b="0" i="0" lang="en" sz="1400" u="none" cap="none" strike="noStrike">
                  <a:solidFill>
                    <a:srgbClr val="000000"/>
                  </a:solidFill>
                  <a:latin typeface="Fira Sans Extra Condensed"/>
                  <a:ea typeface="Fira Sans Extra Condensed"/>
                  <a:cs typeface="Fira Sans Extra Condensed"/>
                  <a:sym typeface="Fira Sans Extra Condensed"/>
                </a:rPr>
                <a:t> applies to the diving body's air filled areas such as lungs, sinuses, middle ear, and states that the volume and pressure of a gas at a given temperature are inversely related.</a:t>
              </a:r>
              <a:endParaRPr b="1" i="0" sz="1400" u="sng" cap="none" strike="noStrike">
                <a:solidFill>
                  <a:srgbClr val="CC0000"/>
                </a:solidFill>
                <a:latin typeface="Fira Sans Extra Condensed"/>
                <a:ea typeface="Fira Sans Extra Condensed"/>
                <a:cs typeface="Fira Sans Extra Condensed"/>
                <a:sym typeface="Fira Sans Extra Condensed"/>
              </a:endParaRPr>
            </a:p>
          </p:txBody>
        </p:sp>
        <p:sp>
          <p:nvSpPr>
            <p:cNvPr id="544" name="Google Shape;544;p14"/>
            <p:cNvSpPr/>
            <p:nvPr/>
          </p:nvSpPr>
          <p:spPr>
            <a:xfrm>
              <a:off x="358525" y="1412780"/>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grpSp>
      <p:sp>
        <p:nvSpPr>
          <p:cNvPr id="545" name="Google Shape;545;p14"/>
          <p:cNvSpPr txBox="1"/>
          <p:nvPr/>
        </p:nvSpPr>
        <p:spPr>
          <a:xfrm>
            <a:off x="6756275" y="-6"/>
            <a:ext cx="2346300" cy="405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27BA0"/>
                </a:solidFill>
                <a:highlight>
                  <a:srgbClr val="EAD1DC"/>
                </a:highlight>
                <a:latin typeface="Fira Sans Extra Condensed"/>
                <a:ea typeface="Fira Sans Extra Condensed"/>
                <a:cs typeface="Fira Sans Extra Condensed"/>
                <a:sym typeface="Fira Sans Extra Condensed"/>
              </a:rPr>
              <a:t>Girls slides</a:t>
            </a:r>
            <a:endParaRPr b="0" i="0" sz="1400" u="none" cap="none" strike="noStrike">
              <a:solidFill>
                <a:srgbClr val="C27BA0"/>
              </a:solidFill>
              <a:highlight>
                <a:srgbClr val="EAD1DC"/>
              </a:highlight>
              <a:latin typeface="Fira Sans Extra Condensed"/>
              <a:ea typeface="Fira Sans Extra Condensed"/>
              <a:cs typeface="Fira Sans Extra Condensed"/>
              <a:sym typeface="Fira Sans Extra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15"/>
          <p:cNvSpPr txBox="1"/>
          <p:nvPr>
            <p:ph type="title"/>
          </p:nvPr>
        </p:nvSpPr>
        <p:spPr>
          <a:xfrm>
            <a:off x="235625" y="122025"/>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Symptoms &amp; Signs of Decompression Sickness (DS)</a:t>
            </a:r>
            <a:endParaRPr/>
          </a:p>
          <a:p>
            <a:pPr indent="0" lvl="0" marL="0" rtl="0" algn="l">
              <a:lnSpc>
                <a:spcPct val="100000"/>
              </a:lnSpc>
              <a:spcBef>
                <a:spcPts val="0"/>
              </a:spcBef>
              <a:spcAft>
                <a:spcPts val="0"/>
              </a:spcAft>
              <a:buSzPts val="2800"/>
              <a:buNone/>
            </a:pPr>
            <a:r>
              <a:t/>
            </a:r>
            <a:endParaRPr/>
          </a:p>
        </p:txBody>
      </p:sp>
      <p:sp>
        <p:nvSpPr>
          <p:cNvPr id="551" name="Google Shape;551;p15"/>
          <p:cNvSpPr txBox="1"/>
          <p:nvPr/>
        </p:nvSpPr>
        <p:spPr>
          <a:xfrm>
            <a:off x="359825" y="1572175"/>
            <a:ext cx="35682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fatigue or drowsiness after decompression.</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552" name="Google Shape;552;p15"/>
          <p:cNvSpPr txBox="1"/>
          <p:nvPr/>
        </p:nvSpPr>
        <p:spPr>
          <a:xfrm>
            <a:off x="4318183" y="1564525"/>
            <a:ext cx="1913400" cy="4155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rgbClr val="000000"/>
              </a:buClr>
              <a:buSzPts val="1500"/>
              <a:buFont typeface="Fira Sans Extra Condensed"/>
              <a:buChar char="-"/>
            </a:pPr>
            <a:r>
              <a:rPr b="0" i="0" lang="en" sz="1500" u="none" cap="none" strike="noStrike">
                <a:solidFill>
                  <a:srgbClr val="000000"/>
                </a:solidFill>
                <a:latin typeface="Fira Sans Extra Condensed"/>
                <a:ea typeface="Fira Sans Extra Condensed"/>
                <a:cs typeface="Fira Sans Extra Condensed"/>
                <a:sym typeface="Fira Sans Extra Condensed"/>
              </a:rPr>
              <a:t>there is skin itch</a:t>
            </a:r>
            <a:endParaRPr b="0" i="0" sz="1500" u="none" cap="none" strike="noStrike">
              <a:solidFill>
                <a:srgbClr val="000000"/>
              </a:solidFill>
              <a:latin typeface="Fira Sans Extra Condensed"/>
              <a:ea typeface="Fira Sans Extra Condensed"/>
              <a:cs typeface="Fira Sans Extra Condensed"/>
              <a:sym typeface="Fira Sans Extra Condensed"/>
            </a:endParaRPr>
          </a:p>
        </p:txBody>
      </p:sp>
      <p:sp>
        <p:nvSpPr>
          <p:cNvPr id="553" name="Google Shape;553;p15"/>
          <p:cNvSpPr txBox="1"/>
          <p:nvPr/>
        </p:nvSpPr>
        <p:spPr>
          <a:xfrm>
            <a:off x="-21175" y="3823450"/>
            <a:ext cx="28671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1" lang="en">
                <a:latin typeface="Fira Sans Extra Condensed"/>
                <a:ea typeface="Fira Sans Extra Condensed"/>
                <a:cs typeface="Fira Sans Extra Condensed"/>
                <a:sym typeface="Fira Sans Extra Condensed"/>
              </a:rPr>
              <a:t>B</a:t>
            </a:r>
            <a:r>
              <a:rPr b="1" i="0" lang="en" sz="1400" u="none" cap="none" strike="noStrike">
                <a:solidFill>
                  <a:srgbClr val="000000"/>
                </a:solidFill>
                <a:latin typeface="Fira Sans Extra Condensed"/>
                <a:ea typeface="Fira Sans Extra Condensed"/>
                <a:cs typeface="Fira Sans Extra Condensed"/>
                <a:sym typeface="Fira Sans Extra Condensed"/>
              </a:rPr>
              <a:t>ubbles in the tissues:</a:t>
            </a:r>
            <a:endParaRPr b="1" i="0" sz="1400" u="none" cap="none" strike="noStrike">
              <a:solidFill>
                <a:srgbClr val="000000"/>
              </a:solidFill>
              <a:latin typeface="Fira Sans Extra Condensed"/>
              <a:ea typeface="Fira Sans Extra Condensed"/>
              <a:cs typeface="Fira Sans Extra Condensed"/>
              <a:sym typeface="Fira Sans Extra Condensed"/>
            </a:endParaRPr>
          </a:p>
          <a:p>
            <a:pPr indent="0" lvl="0" marL="45720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Cause severe pains particularly around the joints.</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554" name="Google Shape;554;p15"/>
          <p:cNvSpPr txBox="1"/>
          <p:nvPr/>
        </p:nvSpPr>
        <p:spPr>
          <a:xfrm>
            <a:off x="3218975" y="3881400"/>
            <a:ext cx="30159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1" i="0" lang="en" sz="1400" u="none" cap="none" strike="noStrike">
                <a:solidFill>
                  <a:srgbClr val="000000"/>
                </a:solidFill>
                <a:latin typeface="Fira Sans Extra Condensed"/>
                <a:ea typeface="Fira Sans Extra Condensed"/>
                <a:cs typeface="Fira Sans Extra Condensed"/>
                <a:sym typeface="Fira Sans Extra Condensed"/>
              </a:rPr>
              <a:t>Neurological symptoms </a:t>
            </a:r>
            <a:r>
              <a:rPr b="0" i="0" lang="en" sz="1400" u="none" cap="none" strike="noStrike">
                <a:solidFill>
                  <a:srgbClr val="000000"/>
                </a:solidFill>
                <a:latin typeface="Fira Sans Extra Condensed"/>
                <a:ea typeface="Fira Sans Extra Condensed"/>
                <a:cs typeface="Fira Sans Extra Condensed"/>
                <a:sym typeface="Fira Sans Extra Condensed"/>
              </a:rPr>
              <a:t>include paresthesia, itching, paralysis, and inner ear disturbances.</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555" name="Google Shape;555;p15"/>
          <p:cNvSpPr txBox="1"/>
          <p:nvPr/>
        </p:nvSpPr>
        <p:spPr>
          <a:xfrm>
            <a:off x="3218975" y="2790825"/>
            <a:ext cx="31116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1" i="0" lang="en" sz="1400" u="none" cap="none" strike="noStrike">
                <a:solidFill>
                  <a:srgbClr val="000000"/>
                </a:solidFill>
                <a:latin typeface="Fira Sans Extra Condensed"/>
                <a:ea typeface="Fira Sans Extra Condensed"/>
                <a:cs typeface="Fira Sans Extra Condensed"/>
                <a:sym typeface="Fira Sans Extra Condensed"/>
              </a:rPr>
              <a:t>Thoracic  pains</a:t>
            </a:r>
            <a:r>
              <a:rPr b="0" i="0" lang="en" sz="1400" u="none" cap="none" strike="noStrike">
                <a:solidFill>
                  <a:srgbClr val="000000"/>
                </a:solidFill>
                <a:latin typeface="Fira Sans Extra Condensed"/>
                <a:ea typeface="Fira Sans Extra Condensed"/>
                <a:cs typeface="Fira Sans Extra Condensed"/>
                <a:sym typeface="Fira Sans Extra Condensed"/>
              </a:rPr>
              <a:t>:  dyspnea, substernal pain, cyanosis, and cough.</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556" name="Google Shape;556;p15"/>
          <p:cNvSpPr txBox="1"/>
          <p:nvPr/>
        </p:nvSpPr>
        <p:spPr>
          <a:xfrm flipH="1">
            <a:off x="6330576" y="3881400"/>
            <a:ext cx="31116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1" i="0" lang="en" sz="1400" u="none" cap="none" strike="noStrike">
                <a:solidFill>
                  <a:srgbClr val="000000"/>
                </a:solidFill>
                <a:latin typeface="Fira Sans Extra Condensed"/>
                <a:ea typeface="Fira Sans Extra Condensed"/>
                <a:cs typeface="Fira Sans Extra Condensed"/>
                <a:sym typeface="Fira Sans Extra Condensed"/>
              </a:rPr>
              <a:t>Bubbles in the coronary arteries: </a:t>
            </a:r>
            <a:r>
              <a:rPr b="0" i="0" lang="en" sz="1400" u="none" cap="none" strike="noStrike">
                <a:solidFill>
                  <a:srgbClr val="000000"/>
                </a:solidFill>
                <a:latin typeface="Fira Sans Extra Condensed"/>
                <a:ea typeface="Fira Sans Extra Condensed"/>
                <a:cs typeface="Fira Sans Extra Condensed"/>
                <a:sym typeface="Fira Sans Extra Condensed"/>
              </a:rPr>
              <a:t>may cause myocardial damage.</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557" name="Google Shape;557;p15"/>
          <p:cNvSpPr txBox="1"/>
          <p:nvPr/>
        </p:nvSpPr>
        <p:spPr>
          <a:xfrm>
            <a:off x="-21175" y="2790825"/>
            <a:ext cx="35682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1" i="0" lang="en" sz="1400" u="none" cap="none" strike="noStrike">
                <a:solidFill>
                  <a:srgbClr val="000000"/>
                </a:solidFill>
                <a:latin typeface="Fira Sans Extra Condensed"/>
                <a:ea typeface="Fira Sans Extra Condensed"/>
                <a:cs typeface="Fira Sans Extra Condensed"/>
                <a:sym typeface="Fira Sans Extra Condensed"/>
              </a:rPr>
              <a:t>Decompression sickness shock:</a:t>
            </a:r>
            <a:endParaRPr b="1" i="0" sz="1400" u="none" cap="none" strike="noStrike">
              <a:solidFill>
                <a:srgbClr val="000000"/>
              </a:solidFill>
              <a:latin typeface="Fira Sans Extra Condensed"/>
              <a:ea typeface="Fira Sans Extra Condensed"/>
              <a:cs typeface="Fira Sans Extra Condensed"/>
              <a:sym typeface="Fira Sans Extra Condensed"/>
            </a:endParaRPr>
          </a:p>
          <a:p>
            <a:pPr indent="0" lvl="0" marL="45720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capillaries become permeable to plasma and hypovolemia rapidly develops.</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558" name="Google Shape;558;p15"/>
          <p:cNvSpPr txBox="1"/>
          <p:nvPr/>
        </p:nvSpPr>
        <p:spPr>
          <a:xfrm>
            <a:off x="6330575" y="2737100"/>
            <a:ext cx="28362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1" i="0" lang="en" sz="1400" u="none" cap="none" strike="noStrike">
                <a:solidFill>
                  <a:srgbClr val="000000"/>
                </a:solidFill>
                <a:latin typeface="Fira Sans Extra Condensed"/>
                <a:ea typeface="Fira Sans Extra Condensed"/>
                <a:cs typeface="Fira Sans Extra Condensed"/>
                <a:sym typeface="Fira Sans Extra Condensed"/>
              </a:rPr>
              <a:t>Edema may be prominent and shock</a:t>
            </a:r>
            <a:r>
              <a:rPr b="0" i="0" lang="en" sz="1400" u="none" cap="none" strike="noStrike">
                <a:solidFill>
                  <a:srgbClr val="000000"/>
                </a:solidFill>
                <a:latin typeface="Fira Sans Extra Condensed"/>
                <a:ea typeface="Fira Sans Extra Condensed"/>
                <a:cs typeface="Fira Sans Extra Condensed"/>
                <a:sym typeface="Fira Sans Extra Condensed"/>
              </a:rPr>
              <a:t> is also usually complicated by pulmonary edema.</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pic>
        <p:nvPicPr>
          <p:cNvPr id="559" name="Google Shape;559;p15"/>
          <p:cNvPicPr preferRelativeResize="0"/>
          <p:nvPr/>
        </p:nvPicPr>
        <p:blipFill rotWithShape="1">
          <a:blip r:embed="rId3">
            <a:alphaModFix/>
          </a:blip>
          <a:srcRect b="4189" l="7333" r="6376" t="7951"/>
          <a:stretch/>
        </p:blipFill>
        <p:spPr>
          <a:xfrm>
            <a:off x="1794975" y="4440570"/>
            <a:ext cx="889250" cy="520555"/>
          </a:xfrm>
          <a:prstGeom prst="rect">
            <a:avLst/>
          </a:prstGeom>
          <a:noFill/>
          <a:ln>
            <a:noFill/>
          </a:ln>
        </p:spPr>
      </p:pic>
      <p:pic>
        <p:nvPicPr>
          <p:cNvPr id="560" name="Google Shape;560;p15"/>
          <p:cNvPicPr preferRelativeResize="0"/>
          <p:nvPr/>
        </p:nvPicPr>
        <p:blipFill rotWithShape="1">
          <a:blip r:embed="rId4">
            <a:alphaModFix/>
          </a:blip>
          <a:srcRect b="2955" l="0" r="6357" t="14240"/>
          <a:stretch/>
        </p:blipFill>
        <p:spPr>
          <a:xfrm>
            <a:off x="6865000" y="829563"/>
            <a:ext cx="889250" cy="1355874"/>
          </a:xfrm>
          <a:prstGeom prst="rect">
            <a:avLst/>
          </a:prstGeom>
          <a:noFill/>
          <a:ln>
            <a:noFill/>
          </a:ln>
        </p:spPr>
      </p:pic>
      <p:sp>
        <p:nvSpPr>
          <p:cNvPr id="561" name="Google Shape;561;p15"/>
          <p:cNvSpPr/>
          <p:nvPr/>
        </p:nvSpPr>
        <p:spPr>
          <a:xfrm>
            <a:off x="359825" y="1106300"/>
            <a:ext cx="2390400" cy="3753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36550" lvl="0" marL="457200" marR="0" rtl="0" algn="l">
              <a:lnSpc>
                <a:spcPct val="100000"/>
              </a:lnSpc>
              <a:spcBef>
                <a:spcPts val="0"/>
              </a:spcBef>
              <a:spcAft>
                <a:spcPts val="0"/>
              </a:spcAft>
              <a:buClr>
                <a:schemeClr val="dk1"/>
              </a:buClr>
              <a:buSzPts val="1700"/>
              <a:buFont typeface="Fira Sans Extra Condensed"/>
              <a:buChar char="●"/>
            </a:pPr>
            <a:r>
              <a:rPr b="0" i="0" lang="en" sz="1500" u="none" cap="none" strike="noStrike">
                <a:solidFill>
                  <a:srgbClr val="CC0000"/>
                </a:solidFill>
                <a:latin typeface="Fira Sans Extra Condensed"/>
                <a:ea typeface="Fira Sans Extra Condensed"/>
                <a:cs typeface="Fira Sans Extra Condensed"/>
                <a:sym typeface="Fira Sans Extra Condensed"/>
              </a:rPr>
              <a:t>The mildest form of DS:</a:t>
            </a:r>
            <a:endParaRPr b="0" i="0" sz="1700" u="none" cap="none" strike="noStrike">
              <a:solidFill>
                <a:schemeClr val="dk1"/>
              </a:solidFill>
              <a:latin typeface="Fira Sans Extra Condensed"/>
              <a:ea typeface="Fira Sans Extra Condensed"/>
              <a:cs typeface="Fira Sans Extra Condensed"/>
              <a:sym typeface="Fira Sans Extra Condensed"/>
            </a:endParaRPr>
          </a:p>
        </p:txBody>
      </p:sp>
      <p:sp>
        <p:nvSpPr>
          <p:cNvPr id="562" name="Google Shape;562;p15"/>
          <p:cNvSpPr/>
          <p:nvPr/>
        </p:nvSpPr>
        <p:spPr>
          <a:xfrm>
            <a:off x="280650" y="1042700"/>
            <a:ext cx="450300" cy="502500"/>
          </a:xfrm>
          <a:prstGeom prst="teardrop">
            <a:avLst>
              <a:gd fmla="val 100000" name="adj"/>
            </a:avLst>
          </a:prstGeom>
          <a:solidFill>
            <a:srgbClr val="9FC5E8"/>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563" name="Google Shape;563;p15"/>
          <p:cNvSpPr/>
          <p:nvPr/>
        </p:nvSpPr>
        <p:spPr>
          <a:xfrm>
            <a:off x="359825" y="2298200"/>
            <a:ext cx="2486100" cy="3753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36550" lvl="0" marL="457200" marR="0" rtl="0" algn="l">
              <a:lnSpc>
                <a:spcPct val="100000"/>
              </a:lnSpc>
              <a:spcBef>
                <a:spcPts val="0"/>
              </a:spcBef>
              <a:spcAft>
                <a:spcPts val="0"/>
              </a:spcAft>
              <a:buClr>
                <a:schemeClr val="dk1"/>
              </a:buClr>
              <a:buSzPts val="1700"/>
              <a:buFont typeface="Fira Sans Extra Condensed"/>
              <a:buChar char="●"/>
            </a:pPr>
            <a:r>
              <a:rPr b="0" i="0" lang="en" sz="1500" u="none" cap="none" strike="noStrike">
                <a:solidFill>
                  <a:srgbClr val="CC0000"/>
                </a:solidFill>
                <a:latin typeface="Fira Sans Extra Condensed"/>
                <a:ea typeface="Fira Sans Extra Condensed"/>
                <a:cs typeface="Fira Sans Extra Condensed"/>
                <a:sym typeface="Fira Sans Extra Condensed"/>
              </a:rPr>
              <a:t>Other severe symptoms :</a:t>
            </a:r>
            <a:endParaRPr b="0" i="0" sz="1500" u="none" cap="none" strike="noStrike">
              <a:solidFill>
                <a:srgbClr val="CC0000"/>
              </a:solidFill>
              <a:latin typeface="Fira Sans Extra Condensed"/>
              <a:ea typeface="Fira Sans Extra Condensed"/>
              <a:cs typeface="Fira Sans Extra Condensed"/>
              <a:sym typeface="Fira Sans Extra Condensed"/>
            </a:endParaRPr>
          </a:p>
        </p:txBody>
      </p:sp>
      <p:sp>
        <p:nvSpPr>
          <p:cNvPr id="564" name="Google Shape;564;p15"/>
          <p:cNvSpPr/>
          <p:nvPr/>
        </p:nvSpPr>
        <p:spPr>
          <a:xfrm>
            <a:off x="280638" y="2234600"/>
            <a:ext cx="450300" cy="502500"/>
          </a:xfrm>
          <a:prstGeom prst="teardrop">
            <a:avLst>
              <a:gd fmla="val 100000" name="adj"/>
            </a:avLst>
          </a:prstGeom>
          <a:solidFill>
            <a:srgbClr val="9FC5E8"/>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565" name="Google Shape;565;p15"/>
          <p:cNvSpPr/>
          <p:nvPr/>
        </p:nvSpPr>
        <p:spPr>
          <a:xfrm>
            <a:off x="4318175" y="1106300"/>
            <a:ext cx="2324400" cy="3753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36550" lvl="0" marL="457200" marR="0" rtl="0" algn="l">
              <a:lnSpc>
                <a:spcPct val="100000"/>
              </a:lnSpc>
              <a:spcBef>
                <a:spcPts val="0"/>
              </a:spcBef>
              <a:spcAft>
                <a:spcPts val="0"/>
              </a:spcAft>
              <a:buClr>
                <a:schemeClr val="dk1"/>
              </a:buClr>
              <a:buSzPts val="1700"/>
              <a:buFont typeface="Fira Sans Extra Condensed"/>
              <a:buChar char="●"/>
            </a:pPr>
            <a:r>
              <a:rPr b="0" i="0" lang="en" sz="1500" u="none" cap="none" strike="noStrike">
                <a:solidFill>
                  <a:srgbClr val="CC0000"/>
                </a:solidFill>
                <a:latin typeface="Fira Sans Extra Condensed"/>
                <a:ea typeface="Fira Sans Extra Condensed"/>
                <a:cs typeface="Fira Sans Extra Condensed"/>
                <a:sym typeface="Fira Sans Extra Condensed"/>
              </a:rPr>
              <a:t>Locally:</a:t>
            </a:r>
            <a:endParaRPr b="0" i="0" sz="1700" u="none" cap="none" strike="noStrike">
              <a:solidFill>
                <a:schemeClr val="dk1"/>
              </a:solidFill>
              <a:latin typeface="Fira Sans Extra Condensed"/>
              <a:ea typeface="Fira Sans Extra Condensed"/>
              <a:cs typeface="Fira Sans Extra Condensed"/>
              <a:sym typeface="Fira Sans Extra Condensed"/>
            </a:endParaRPr>
          </a:p>
        </p:txBody>
      </p:sp>
      <p:sp>
        <p:nvSpPr>
          <p:cNvPr id="566" name="Google Shape;566;p15"/>
          <p:cNvSpPr/>
          <p:nvPr/>
        </p:nvSpPr>
        <p:spPr>
          <a:xfrm>
            <a:off x="4239000" y="1042700"/>
            <a:ext cx="450300" cy="502500"/>
          </a:xfrm>
          <a:prstGeom prst="teardrop">
            <a:avLst>
              <a:gd fmla="val 100000" name="adj"/>
            </a:avLst>
          </a:prstGeom>
          <a:solidFill>
            <a:srgbClr val="9FC5E8"/>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16"/>
          <p:cNvSpPr/>
          <p:nvPr/>
        </p:nvSpPr>
        <p:spPr>
          <a:xfrm>
            <a:off x="92100" y="900125"/>
            <a:ext cx="5329800" cy="25677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rPr b="1" i="0" lang="en" sz="1300" u="none" cap="none" strike="noStrike">
                <a:solidFill>
                  <a:srgbClr val="000000"/>
                </a:solidFill>
                <a:latin typeface="Fira Sans Extra Condensed"/>
                <a:ea typeface="Fira Sans Extra Condensed"/>
                <a:cs typeface="Fira Sans Extra Condensed"/>
                <a:sym typeface="Fira Sans Extra Condensed"/>
              </a:rPr>
              <a:t>Type | ( pain only DCS ) </a:t>
            </a:r>
            <a:endParaRPr b="1" i="0" sz="1300" u="none" cap="none" strike="noStrike">
              <a:solidFill>
                <a:srgbClr val="000000"/>
              </a:solidFill>
              <a:latin typeface="Fira Sans Extra Condensed"/>
              <a:ea typeface="Fira Sans Extra Condensed"/>
              <a:cs typeface="Fira Sans Extra Condensed"/>
              <a:sym typeface="Fira Sans Extra Condensed"/>
            </a:endParaRPr>
          </a:p>
          <a:p>
            <a:pPr indent="-311150" lvl="0" marL="4572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Involves the joints and extremities, with constitutional symptoms  </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0" marL="4572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Usually only single joint is involved, most commonly:</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1" marL="10287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Shoulder</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1" marL="10287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Elbow</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1" marL="10287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Knee</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0" marL="4572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Skin and lymphatics</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1" marL="10287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Pruritus, stinging, paresthesias, hot/cold sensations</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1" marL="10287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Fine scarletiniform rash from nitrogen movement through sweat glands</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1" marL="10287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Cutis marmorata-marbling rash, purplish-bluish discoloration.</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1" marL="10287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Pitting edema, peripheral swelling from lymphatic blockage</a:t>
            </a:r>
            <a:endParaRPr b="1" i="0" sz="1400" u="sng" cap="none" strike="noStrike">
              <a:solidFill>
                <a:srgbClr val="CC0000"/>
              </a:solidFill>
              <a:latin typeface="Fira Sans Extra Condensed"/>
              <a:ea typeface="Fira Sans Extra Condensed"/>
              <a:cs typeface="Fira Sans Extra Condensed"/>
              <a:sym typeface="Fira Sans Extra Condensed"/>
            </a:endParaRPr>
          </a:p>
        </p:txBody>
      </p:sp>
      <p:sp>
        <p:nvSpPr>
          <p:cNvPr id="572" name="Google Shape;572;p16"/>
          <p:cNvSpPr txBox="1"/>
          <p:nvPr>
            <p:ph type="title"/>
          </p:nvPr>
        </p:nvSpPr>
        <p:spPr>
          <a:xfrm>
            <a:off x="92103" y="155770"/>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Types of Decompression Sickness</a:t>
            </a:r>
            <a:endParaRPr/>
          </a:p>
        </p:txBody>
      </p:sp>
      <p:pic>
        <p:nvPicPr>
          <p:cNvPr id="573" name="Google Shape;573;p16"/>
          <p:cNvPicPr preferRelativeResize="0"/>
          <p:nvPr/>
        </p:nvPicPr>
        <p:blipFill rotWithShape="1">
          <a:blip r:embed="rId3">
            <a:alphaModFix/>
          </a:blip>
          <a:srcRect b="0" l="4289" r="8873" t="9139"/>
          <a:stretch/>
        </p:blipFill>
        <p:spPr>
          <a:xfrm>
            <a:off x="4374600" y="1534076"/>
            <a:ext cx="863100" cy="758272"/>
          </a:xfrm>
          <a:prstGeom prst="rect">
            <a:avLst/>
          </a:prstGeom>
          <a:noFill/>
          <a:ln>
            <a:noFill/>
          </a:ln>
        </p:spPr>
      </p:pic>
      <p:sp>
        <p:nvSpPr>
          <p:cNvPr id="574" name="Google Shape;574;p16"/>
          <p:cNvSpPr txBox="1"/>
          <p:nvPr/>
        </p:nvSpPr>
        <p:spPr>
          <a:xfrm>
            <a:off x="6756275" y="-6"/>
            <a:ext cx="2346300" cy="405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27BA0"/>
                </a:solidFill>
                <a:highlight>
                  <a:srgbClr val="EAD1DC"/>
                </a:highlight>
                <a:latin typeface="Fira Sans Extra Condensed"/>
                <a:ea typeface="Fira Sans Extra Condensed"/>
                <a:cs typeface="Fira Sans Extra Condensed"/>
                <a:sym typeface="Fira Sans Extra Condensed"/>
              </a:rPr>
              <a:t>Girls slides</a:t>
            </a:r>
            <a:endParaRPr b="0" i="0" sz="1400" u="none" cap="none" strike="noStrike">
              <a:solidFill>
                <a:srgbClr val="C27BA0"/>
              </a:solidFill>
              <a:highlight>
                <a:srgbClr val="EAD1DC"/>
              </a:highlight>
              <a:latin typeface="Fira Sans Extra Condensed"/>
              <a:ea typeface="Fira Sans Extra Condensed"/>
              <a:cs typeface="Fira Sans Extra Condensed"/>
              <a:sym typeface="Fira Sans Extra Condensed"/>
            </a:endParaRPr>
          </a:p>
        </p:txBody>
      </p:sp>
      <p:sp>
        <p:nvSpPr>
          <p:cNvPr id="575" name="Google Shape;575;p16"/>
          <p:cNvSpPr/>
          <p:nvPr/>
        </p:nvSpPr>
        <p:spPr>
          <a:xfrm>
            <a:off x="5550000" y="900125"/>
            <a:ext cx="3552600" cy="41094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rPr b="1" i="0" lang="en" sz="1300" u="none" cap="none" strike="noStrike">
                <a:solidFill>
                  <a:srgbClr val="000000"/>
                </a:solidFill>
                <a:latin typeface="Fira Sans Extra Condensed"/>
                <a:ea typeface="Fira Sans Extra Condensed"/>
                <a:cs typeface="Fira Sans Extra Condensed"/>
                <a:sym typeface="Fira Sans Extra Condensed"/>
              </a:rPr>
              <a:t>Type II (Serious DCS) </a:t>
            </a:r>
            <a:r>
              <a:rPr b="0" i="0" lang="en" sz="1300" u="none" cap="none" strike="noStrike">
                <a:solidFill>
                  <a:srgbClr val="000000"/>
                </a:solidFill>
                <a:latin typeface="Fira Sans Extra Condensed"/>
                <a:ea typeface="Fira Sans Extra Condensed"/>
                <a:cs typeface="Fira Sans Extra Condensed"/>
                <a:sym typeface="Fira Sans Extra Condensed"/>
              </a:rPr>
              <a:t> </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0" marL="4572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Some consider multiple joint involvement qualifies as Type II  </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0" marL="4572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Spinal cord involvement:</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1" marL="97155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Ascending paralysis</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1" marL="97155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Signs often cannot be traced to sing</a:t>
            </a:r>
            <a:r>
              <a:rPr b="0" i="0" lang="en" sz="1300" u="none" cap="none" strike="noStrike">
                <a:solidFill>
                  <a:srgbClr val="000000"/>
                </a:solidFill>
                <a:latin typeface="Fira Sans Extra Condensed"/>
                <a:ea typeface="Fira Sans Extra Condensed"/>
                <a:cs typeface="Fira Sans Extra Condensed"/>
                <a:sym typeface="Fira Sans Extra Condensed"/>
              </a:rPr>
              <a:t>le </a:t>
            </a:r>
            <a:r>
              <a:rPr b="0" i="0" lang="en" sz="1300" u="none" cap="none" strike="noStrike">
                <a:solidFill>
                  <a:srgbClr val="000000"/>
                </a:solidFill>
                <a:latin typeface="Fira Sans Extra Condensed"/>
                <a:ea typeface="Fira Sans Extra Condensed"/>
                <a:cs typeface="Fira Sans Extra Condensed"/>
                <a:sym typeface="Fira Sans Extra Condensed"/>
              </a:rPr>
              <a:t>location in the cord (may have skip</a:t>
            </a:r>
            <a:r>
              <a:rPr b="0" i="0" lang="en" sz="1300" u="none" cap="none" strike="noStrike">
                <a:solidFill>
                  <a:srgbClr val="000000"/>
                </a:solidFill>
                <a:latin typeface="Fira Sans Extra Condensed"/>
                <a:ea typeface="Fira Sans Extra Condensed"/>
                <a:cs typeface="Fira Sans Extra Condensed"/>
                <a:sym typeface="Fira Sans Extra Condensed"/>
              </a:rPr>
              <a:t> </a:t>
            </a:r>
            <a:r>
              <a:rPr b="0" i="0" lang="en" sz="1300" u="none" cap="none" strike="noStrike">
                <a:solidFill>
                  <a:srgbClr val="000000"/>
                </a:solidFill>
                <a:latin typeface="Fira Sans Extra Condensed"/>
                <a:ea typeface="Fira Sans Extra Condensed"/>
                <a:cs typeface="Fira Sans Extra Condensed"/>
                <a:sym typeface="Fira Sans Extra Condensed"/>
              </a:rPr>
              <a:t>lesions)</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2" marL="13716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Limb weakness, paresthesias, or</a:t>
            </a:r>
            <a:r>
              <a:rPr b="0" i="0" lang="en" sz="1300" u="none" cap="none" strike="noStrike">
                <a:solidFill>
                  <a:srgbClr val="000000"/>
                </a:solidFill>
                <a:latin typeface="Fira Sans Extra Condensed"/>
                <a:ea typeface="Fira Sans Extra Condensed"/>
                <a:cs typeface="Fira Sans Extra Condensed"/>
                <a:sym typeface="Fira Sans Extra Condensed"/>
              </a:rPr>
              <a:t> </a:t>
            </a:r>
            <a:r>
              <a:rPr b="0" i="0" lang="en" sz="1300" u="none" cap="none" strike="noStrike">
                <a:solidFill>
                  <a:srgbClr val="000000"/>
                </a:solidFill>
                <a:latin typeface="Fira Sans Extra Condensed"/>
                <a:ea typeface="Fira Sans Extra Condensed"/>
                <a:cs typeface="Fira Sans Extra Condensed"/>
                <a:sym typeface="Fira Sans Extra Condensed"/>
              </a:rPr>
              <a:t>paralysis.  </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2" marL="13716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Urinary retention, fecal incontinence,</a:t>
            </a:r>
            <a:r>
              <a:rPr b="0" i="0" lang="en" sz="1300" u="none" cap="none" strike="noStrike">
                <a:solidFill>
                  <a:srgbClr val="000000"/>
                </a:solidFill>
                <a:latin typeface="Fira Sans Extra Condensed"/>
                <a:ea typeface="Fira Sans Extra Condensed"/>
                <a:cs typeface="Fira Sans Extra Condensed"/>
                <a:sym typeface="Fira Sans Extra Condensed"/>
              </a:rPr>
              <a:t> </a:t>
            </a:r>
            <a:r>
              <a:rPr b="0" i="0" lang="en" sz="1300" u="none" cap="none" strike="noStrike">
                <a:solidFill>
                  <a:srgbClr val="000000"/>
                </a:solidFill>
                <a:latin typeface="Fira Sans Extra Condensed"/>
                <a:ea typeface="Fira Sans Extra Condensed"/>
                <a:cs typeface="Fira Sans Extra Condensed"/>
                <a:sym typeface="Fira Sans Extra Condensed"/>
              </a:rPr>
              <a:t>or priapism.</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0" marL="4572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Vestibular ("staggers") involvement:</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1" marL="10287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Vertigo, hearing loss, tinnitus. </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2" marL="13716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Differentiated from inner ear barotrauma which usually occurs on descent.</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0" marL="45720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Pulmonary "chokes"</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311150" lvl="1" marL="1085850" marR="0" rtl="0" algn="l">
              <a:lnSpc>
                <a:spcPct val="100000"/>
              </a:lnSpc>
              <a:spcBef>
                <a:spcPts val="0"/>
              </a:spcBef>
              <a:spcAft>
                <a:spcPts val="0"/>
              </a:spcAft>
              <a:buClr>
                <a:srgbClr val="000000"/>
              </a:buClr>
              <a:buSzPts val="1300"/>
              <a:buFont typeface="Fira Sans Extra Condensed"/>
              <a:buChar char="○"/>
            </a:pPr>
            <a:r>
              <a:rPr b="0" i="0" lang="en" sz="1300" u="none" cap="none" strike="noStrike">
                <a:solidFill>
                  <a:srgbClr val="000000"/>
                </a:solidFill>
                <a:latin typeface="Fira Sans Extra Condensed"/>
                <a:ea typeface="Fira Sans Extra Condensed"/>
                <a:cs typeface="Fira Sans Extra Condensed"/>
                <a:sym typeface="Fira Sans Extra Condensed"/>
              </a:rPr>
              <a:t>Cough, hemoptysis, dyspnea, substernal chest pain.</a:t>
            </a:r>
            <a:endParaRPr b="1" i="0" sz="1300" u="none" cap="none" strike="noStrike">
              <a:solidFill>
                <a:srgbClr val="000000"/>
              </a:solidFill>
              <a:latin typeface="Fira Sans Extra Condensed"/>
              <a:ea typeface="Fira Sans Extra Condensed"/>
              <a:cs typeface="Fira Sans Extra Condensed"/>
              <a:sym typeface="Fira Sans Extra Condensed"/>
            </a:endParaRPr>
          </a:p>
        </p:txBody>
      </p:sp>
      <p:sp>
        <p:nvSpPr>
          <p:cNvPr id="576" name="Google Shape;576;p16"/>
          <p:cNvSpPr/>
          <p:nvPr/>
        </p:nvSpPr>
        <p:spPr>
          <a:xfrm>
            <a:off x="287290" y="3744164"/>
            <a:ext cx="4083600" cy="11208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Fira Sans Extra Condensed"/>
                <a:ea typeface="Fira Sans Extra Condensed"/>
                <a:cs typeface="Fira Sans Extra Condensed"/>
                <a:sym typeface="Fira Sans Extra Condensed"/>
              </a:rPr>
              <a:t>Type III (Type II + gas embolism) </a:t>
            </a:r>
            <a:r>
              <a:rPr b="0" i="0" lang="en" sz="1400" u="none" cap="none" strike="noStrike">
                <a:solidFill>
                  <a:srgbClr val="000000"/>
                </a:solidFill>
                <a:latin typeface="Fira Sans Extra Condensed"/>
                <a:ea typeface="Fira Sans Extra Condensed"/>
                <a:cs typeface="Fira Sans Extra Condensed"/>
                <a:sym typeface="Fira Sans Extra Condensed"/>
              </a:rPr>
              <a:t>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45720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Variety of stroke symptoms/signs.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45720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•May spontaneously resolve.</a:t>
            </a:r>
            <a:endParaRPr b="1" i="0" sz="1400" u="none" cap="none" strike="noStrike">
              <a:solidFill>
                <a:srgbClr val="000000"/>
              </a:solidFill>
              <a:latin typeface="Fira Sans Extra Condensed"/>
              <a:ea typeface="Fira Sans Extra Condensed"/>
              <a:cs typeface="Fira Sans Extra Condensed"/>
              <a:sym typeface="Fira Sans Extra Condensed"/>
            </a:endParaRPr>
          </a:p>
        </p:txBody>
      </p:sp>
      <p:pic>
        <p:nvPicPr>
          <p:cNvPr id="577" name="Google Shape;577;p16"/>
          <p:cNvPicPr preferRelativeResize="0"/>
          <p:nvPr/>
        </p:nvPicPr>
        <p:blipFill rotWithShape="1">
          <a:blip r:embed="rId4">
            <a:alphaModFix/>
          </a:blip>
          <a:srcRect b="0" l="0" r="7347" t="0"/>
          <a:stretch/>
        </p:blipFill>
        <p:spPr>
          <a:xfrm>
            <a:off x="3645275" y="4162975"/>
            <a:ext cx="863100" cy="702000"/>
          </a:xfrm>
          <a:prstGeom prst="rect">
            <a:avLst/>
          </a:prstGeom>
          <a:noFill/>
          <a:ln cap="flat" cmpd="sng" w="19050">
            <a:solidFill>
              <a:srgbClr val="9FC5E8"/>
            </a:solidFill>
            <a:prstDash val="dash"/>
            <a:round/>
            <a:headEnd len="sm" w="sm" type="none"/>
            <a:tailEnd len="sm" w="sm" type="none"/>
          </a:ln>
        </p:spPr>
      </p:pic>
      <p:pic>
        <p:nvPicPr>
          <p:cNvPr id="578" name="Google Shape;578;p16"/>
          <p:cNvPicPr preferRelativeResize="0"/>
          <p:nvPr/>
        </p:nvPicPr>
        <p:blipFill rotWithShape="1">
          <a:blip r:embed="rId5">
            <a:alphaModFix/>
          </a:blip>
          <a:srcRect b="0" l="17081" r="0" t="3679"/>
          <a:stretch/>
        </p:blipFill>
        <p:spPr>
          <a:xfrm>
            <a:off x="4648050" y="3831400"/>
            <a:ext cx="762275" cy="1178125"/>
          </a:xfrm>
          <a:prstGeom prst="rect">
            <a:avLst/>
          </a:prstGeom>
          <a:noFill/>
          <a:ln cap="flat" cmpd="sng" w="19050">
            <a:solidFill>
              <a:srgbClr val="9FC5E8"/>
            </a:solidFill>
            <a:prstDash val="dash"/>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18"/>
          <p:cNvSpPr txBox="1"/>
          <p:nvPr>
            <p:ph type="title"/>
          </p:nvPr>
        </p:nvSpPr>
        <p:spPr>
          <a:xfrm>
            <a:off x="268850" y="191572"/>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Treatment of Decompression Symptoms</a:t>
            </a:r>
            <a:endParaRPr/>
          </a:p>
          <a:p>
            <a:pPr indent="0" lvl="0" marL="0" rtl="0" algn="l">
              <a:lnSpc>
                <a:spcPct val="100000"/>
              </a:lnSpc>
              <a:spcBef>
                <a:spcPts val="0"/>
              </a:spcBef>
              <a:spcAft>
                <a:spcPts val="0"/>
              </a:spcAft>
              <a:buSzPts val="2800"/>
              <a:buNone/>
            </a:pPr>
            <a:r>
              <a:t/>
            </a:r>
            <a:endParaRPr/>
          </a:p>
        </p:txBody>
      </p:sp>
      <p:sp>
        <p:nvSpPr>
          <p:cNvPr id="584" name="Google Shape;584;p18"/>
          <p:cNvSpPr txBox="1"/>
          <p:nvPr/>
        </p:nvSpPr>
        <p:spPr>
          <a:xfrm>
            <a:off x="307723" y="2441597"/>
            <a:ext cx="56121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CC0000"/>
                </a:solidFill>
                <a:latin typeface="Fira Sans Extra Condensed"/>
                <a:ea typeface="Fira Sans Extra Condensed"/>
                <a:cs typeface="Fira Sans Extra Condensed"/>
                <a:sym typeface="Fira Sans Extra Condensed"/>
              </a:rPr>
              <a:t>Why is Helium more desirable than nitrogen in deep dives?</a:t>
            </a:r>
            <a:endParaRPr b="1" i="0" sz="1700" u="none" cap="none" strike="noStrike">
              <a:solidFill>
                <a:srgbClr val="CC0000"/>
              </a:solidFill>
              <a:latin typeface="Fira Sans Extra Condensed"/>
              <a:ea typeface="Fira Sans Extra Condensed"/>
              <a:cs typeface="Fira Sans Extra Condensed"/>
              <a:sym typeface="Fira Sans Extra Condensed"/>
            </a:endParaRPr>
          </a:p>
        </p:txBody>
      </p:sp>
      <p:grpSp>
        <p:nvGrpSpPr>
          <p:cNvPr id="585" name="Google Shape;585;p18"/>
          <p:cNvGrpSpPr/>
          <p:nvPr/>
        </p:nvGrpSpPr>
        <p:grpSpPr>
          <a:xfrm>
            <a:off x="842450" y="3442479"/>
            <a:ext cx="5482114" cy="319539"/>
            <a:chOff x="106648" y="895722"/>
            <a:chExt cx="4481414" cy="374299"/>
          </a:xfrm>
        </p:grpSpPr>
        <p:grpSp>
          <p:nvGrpSpPr>
            <p:cNvPr id="586" name="Google Shape;586;p18"/>
            <p:cNvGrpSpPr/>
            <p:nvPr/>
          </p:nvGrpSpPr>
          <p:grpSpPr>
            <a:xfrm>
              <a:off x="2255470" y="924110"/>
              <a:ext cx="1060474" cy="195203"/>
              <a:chOff x="4849302" y="2852490"/>
              <a:chExt cx="1958400" cy="360485"/>
            </a:xfrm>
          </p:grpSpPr>
          <p:sp>
            <p:nvSpPr>
              <p:cNvPr id="587" name="Google Shape;587;p18"/>
              <p:cNvSpPr/>
              <p:nvPr/>
            </p:nvSpPr>
            <p:spPr>
              <a:xfrm>
                <a:off x="4849302" y="3079475"/>
                <a:ext cx="1958400" cy="133500"/>
              </a:xfrm>
              <a:prstGeom prst="rect">
                <a:avLst/>
              </a:prstGeom>
              <a:solidFill>
                <a:srgbClr val="CFE2F3"/>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8" name="Google Shape;588;p18"/>
              <p:cNvCxnSpPr/>
              <p:nvPr/>
            </p:nvCxnSpPr>
            <p:spPr>
              <a:xfrm>
                <a:off x="4854516" y="2852490"/>
                <a:ext cx="0" cy="359400"/>
              </a:xfrm>
              <a:prstGeom prst="straightConnector1">
                <a:avLst/>
              </a:prstGeom>
              <a:noFill/>
              <a:ln cap="flat" cmpd="sng" w="9525">
                <a:solidFill>
                  <a:srgbClr val="9FC5E8"/>
                </a:solidFill>
                <a:prstDash val="solid"/>
                <a:round/>
                <a:headEnd len="sm" w="sm" type="oval"/>
                <a:tailEnd len="sm" w="sm" type="none"/>
              </a:ln>
            </p:spPr>
          </p:cxnSp>
        </p:grpSp>
        <p:grpSp>
          <p:nvGrpSpPr>
            <p:cNvPr id="589" name="Google Shape;589;p18"/>
            <p:cNvGrpSpPr/>
            <p:nvPr/>
          </p:nvGrpSpPr>
          <p:grpSpPr>
            <a:xfrm>
              <a:off x="106648" y="895722"/>
              <a:ext cx="1088401" cy="223591"/>
              <a:chOff x="881025" y="2800065"/>
              <a:chExt cx="2009975" cy="412910"/>
            </a:xfrm>
          </p:grpSpPr>
          <p:sp>
            <p:nvSpPr>
              <p:cNvPr id="590" name="Google Shape;590;p18"/>
              <p:cNvSpPr/>
              <p:nvPr/>
            </p:nvSpPr>
            <p:spPr>
              <a:xfrm>
                <a:off x="932600" y="3079475"/>
                <a:ext cx="1958400" cy="133500"/>
              </a:xfrm>
              <a:prstGeom prst="rect">
                <a:avLst/>
              </a:prstGeom>
              <a:solidFill>
                <a:srgbClr val="CFE2F3"/>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1" name="Google Shape;591;p18"/>
              <p:cNvGrpSpPr/>
              <p:nvPr/>
            </p:nvGrpSpPr>
            <p:grpSpPr>
              <a:xfrm>
                <a:off x="881025" y="2800065"/>
                <a:ext cx="92400" cy="411825"/>
                <a:chOff x="845575" y="2563700"/>
                <a:chExt cx="92400" cy="411825"/>
              </a:xfrm>
            </p:grpSpPr>
            <p:cxnSp>
              <p:nvCxnSpPr>
                <p:cNvPr id="592" name="Google Shape;592;p18"/>
                <p:cNvCxnSpPr/>
                <p:nvPr/>
              </p:nvCxnSpPr>
              <p:spPr>
                <a:xfrm>
                  <a:off x="891775" y="2616125"/>
                  <a:ext cx="0" cy="359400"/>
                </a:xfrm>
                <a:prstGeom prst="straightConnector1">
                  <a:avLst/>
                </a:prstGeom>
                <a:noFill/>
                <a:ln cap="flat" cmpd="sng" w="9525">
                  <a:solidFill>
                    <a:srgbClr val="9FC5E8"/>
                  </a:solidFill>
                  <a:prstDash val="solid"/>
                  <a:round/>
                  <a:headEnd len="sm" w="sm" type="none"/>
                  <a:tailEnd len="sm" w="sm" type="none"/>
                </a:ln>
              </p:spPr>
            </p:cxnSp>
            <p:sp>
              <p:nvSpPr>
                <p:cNvPr id="593" name="Google Shape;593;p18"/>
                <p:cNvSpPr/>
                <p:nvPr/>
              </p:nvSpPr>
              <p:spPr>
                <a:xfrm>
                  <a:off x="845575" y="2563700"/>
                  <a:ext cx="92400" cy="92400"/>
                </a:xfrm>
                <a:prstGeom prst="ellipse">
                  <a:avLst/>
                </a:prstGeom>
                <a:solidFill>
                  <a:srgbClr val="667E92"/>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94" name="Google Shape;594;p18"/>
            <p:cNvGrpSpPr/>
            <p:nvPr/>
          </p:nvGrpSpPr>
          <p:grpSpPr>
            <a:xfrm>
              <a:off x="1172346" y="1047018"/>
              <a:ext cx="1083151" cy="223003"/>
              <a:chOff x="2849073" y="3079467"/>
              <a:chExt cx="2000279" cy="411825"/>
            </a:xfrm>
          </p:grpSpPr>
          <p:sp>
            <p:nvSpPr>
              <p:cNvPr id="595" name="Google Shape;595;p18"/>
              <p:cNvSpPr/>
              <p:nvPr/>
            </p:nvSpPr>
            <p:spPr>
              <a:xfrm>
                <a:off x="2890952" y="3079475"/>
                <a:ext cx="1958400" cy="133500"/>
              </a:xfrm>
              <a:prstGeom prst="rect">
                <a:avLst/>
              </a:prstGeom>
              <a:solidFill>
                <a:srgbClr val="CFE2F3"/>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6" name="Google Shape;596;p18"/>
              <p:cNvGrpSpPr/>
              <p:nvPr/>
            </p:nvGrpSpPr>
            <p:grpSpPr>
              <a:xfrm rot="10800000">
                <a:off x="2849073" y="3079467"/>
                <a:ext cx="92400" cy="411825"/>
                <a:chOff x="2070100" y="2563700"/>
                <a:chExt cx="92400" cy="411825"/>
              </a:xfrm>
            </p:grpSpPr>
            <p:cxnSp>
              <p:nvCxnSpPr>
                <p:cNvPr id="597" name="Google Shape;597;p18"/>
                <p:cNvCxnSpPr/>
                <p:nvPr/>
              </p:nvCxnSpPr>
              <p:spPr>
                <a:xfrm>
                  <a:off x="2116300" y="2616125"/>
                  <a:ext cx="0" cy="359400"/>
                </a:xfrm>
                <a:prstGeom prst="straightConnector1">
                  <a:avLst/>
                </a:prstGeom>
                <a:noFill/>
                <a:ln cap="flat" cmpd="sng" w="9525">
                  <a:solidFill>
                    <a:srgbClr val="9FC5E8"/>
                  </a:solidFill>
                  <a:prstDash val="solid"/>
                  <a:round/>
                  <a:headEnd len="sm" w="sm" type="none"/>
                  <a:tailEnd len="sm" w="sm" type="none"/>
                </a:ln>
              </p:spPr>
            </p:cxnSp>
            <p:sp>
              <p:nvSpPr>
                <p:cNvPr id="598" name="Google Shape;598;p18"/>
                <p:cNvSpPr/>
                <p:nvPr/>
              </p:nvSpPr>
              <p:spPr>
                <a:xfrm>
                  <a:off x="2070100" y="2563700"/>
                  <a:ext cx="92400" cy="92400"/>
                </a:xfrm>
                <a:prstGeom prst="ellipse">
                  <a:avLst/>
                </a:prstGeom>
                <a:solidFill>
                  <a:srgbClr val="667E92"/>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599" name="Google Shape;599;p18"/>
            <p:cNvGrpSpPr/>
            <p:nvPr/>
          </p:nvGrpSpPr>
          <p:grpSpPr>
            <a:xfrm>
              <a:off x="3290132" y="1047018"/>
              <a:ext cx="1297930" cy="223003"/>
              <a:chOff x="6760035" y="3079467"/>
              <a:chExt cx="2396915" cy="411825"/>
            </a:xfrm>
          </p:grpSpPr>
          <p:sp>
            <p:nvSpPr>
              <p:cNvPr id="600" name="Google Shape;600;p18"/>
              <p:cNvSpPr/>
              <p:nvPr/>
            </p:nvSpPr>
            <p:spPr>
              <a:xfrm>
                <a:off x="6807650" y="3079475"/>
                <a:ext cx="2349300" cy="133500"/>
              </a:xfrm>
              <a:prstGeom prst="rect">
                <a:avLst/>
              </a:prstGeom>
              <a:solidFill>
                <a:srgbClr val="CFE2F3"/>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01" name="Google Shape;601;p18"/>
              <p:cNvGrpSpPr/>
              <p:nvPr/>
            </p:nvGrpSpPr>
            <p:grpSpPr>
              <a:xfrm rot="10800000">
                <a:off x="6760035" y="3079467"/>
                <a:ext cx="92400" cy="411825"/>
                <a:chOff x="2070100" y="2563700"/>
                <a:chExt cx="92400" cy="411825"/>
              </a:xfrm>
            </p:grpSpPr>
            <p:cxnSp>
              <p:nvCxnSpPr>
                <p:cNvPr id="602" name="Google Shape;602;p18"/>
                <p:cNvCxnSpPr/>
                <p:nvPr/>
              </p:nvCxnSpPr>
              <p:spPr>
                <a:xfrm>
                  <a:off x="2116300" y="2616125"/>
                  <a:ext cx="0" cy="359400"/>
                </a:xfrm>
                <a:prstGeom prst="straightConnector1">
                  <a:avLst/>
                </a:prstGeom>
                <a:noFill/>
                <a:ln cap="flat" cmpd="sng" w="9525">
                  <a:solidFill>
                    <a:srgbClr val="9FC5E8"/>
                  </a:solidFill>
                  <a:prstDash val="solid"/>
                  <a:round/>
                  <a:headEnd len="sm" w="sm" type="none"/>
                  <a:tailEnd len="sm" w="sm" type="none"/>
                </a:ln>
              </p:spPr>
            </p:cxnSp>
            <p:sp>
              <p:nvSpPr>
                <p:cNvPr id="603" name="Google Shape;603;p18"/>
                <p:cNvSpPr/>
                <p:nvPr/>
              </p:nvSpPr>
              <p:spPr>
                <a:xfrm>
                  <a:off x="2070100" y="2563700"/>
                  <a:ext cx="92400" cy="92400"/>
                </a:xfrm>
                <a:prstGeom prst="ellipse">
                  <a:avLst/>
                </a:prstGeom>
                <a:solidFill>
                  <a:srgbClr val="667E92"/>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
        <p:nvSpPr>
          <p:cNvPr id="604" name="Google Shape;604;p18"/>
          <p:cNvSpPr txBox="1"/>
          <p:nvPr/>
        </p:nvSpPr>
        <p:spPr>
          <a:xfrm>
            <a:off x="3894475" y="3835275"/>
            <a:ext cx="36081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Diffuses out of the tissues during decompression several times as rapidly as does nitrogen, thus reducing the problem of decompression sickness</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05" name="Google Shape;605;p18"/>
          <p:cNvSpPr txBox="1"/>
          <p:nvPr/>
        </p:nvSpPr>
        <p:spPr>
          <a:xfrm>
            <a:off x="369700" y="3835275"/>
            <a:ext cx="30864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Helium is about </a:t>
            </a:r>
            <a:r>
              <a:rPr lang="en">
                <a:solidFill>
                  <a:schemeClr val="dk1"/>
                </a:solidFill>
                <a:latin typeface="Fira Sans Extra Condensed"/>
                <a:ea typeface="Fira Sans Extra Condensed"/>
                <a:cs typeface="Fira Sans Extra Condensed"/>
                <a:sym typeface="Fira Sans Extra Condensed"/>
              </a:rPr>
              <a:t>1⁄2</a:t>
            </a:r>
            <a:r>
              <a:rPr b="0" i="0" lang="en" sz="1400" u="none" cap="none" strike="noStrike">
                <a:solidFill>
                  <a:srgbClr val="000000"/>
                </a:solidFill>
                <a:latin typeface="Fira Sans Extra Condensed"/>
                <a:ea typeface="Fira Sans Extra Condensed"/>
                <a:cs typeface="Fira Sans Extra Condensed"/>
                <a:sym typeface="Fira Sans Extra Condensed"/>
              </a:rPr>
              <a:t> as soluble as nitrogen in body fluids.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This reduces the quantity of bubbles that can form in tissues when the diver is decompressed after diving.</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06" name="Google Shape;606;p18"/>
          <p:cNvSpPr txBox="1"/>
          <p:nvPr/>
        </p:nvSpPr>
        <p:spPr>
          <a:xfrm>
            <a:off x="184365" y="2834375"/>
            <a:ext cx="1751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dk1"/>
                </a:solidFill>
                <a:latin typeface="Fira Sans Extra Condensed"/>
                <a:ea typeface="Fira Sans Extra Condensed"/>
                <a:cs typeface="Fira Sans Extra Condensed"/>
                <a:sym typeface="Fira Sans Extra Condensed"/>
              </a:rPr>
              <a:t>1⁄7</a:t>
            </a:r>
            <a:r>
              <a:rPr b="0" i="0" lang="en" sz="1400" u="none" cap="none" strike="noStrike">
                <a:solidFill>
                  <a:srgbClr val="000000"/>
                </a:solidFill>
                <a:latin typeface="Fira Sans Extra Condensed"/>
                <a:ea typeface="Fira Sans Extra Condensed"/>
                <a:cs typeface="Fira Sans Extra Condensed"/>
                <a:sym typeface="Fira Sans Extra Condensed"/>
              </a:rPr>
              <a:t> the molecular weight of nitrogen.</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07" name="Google Shape;607;p18"/>
          <p:cNvSpPr txBox="1"/>
          <p:nvPr/>
        </p:nvSpPr>
        <p:spPr>
          <a:xfrm flipH="1">
            <a:off x="2643326" y="2802300"/>
            <a:ext cx="1982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1⁄</a:t>
            </a:r>
            <a:r>
              <a:rPr b="0" i="0" lang="en" sz="1400" u="none" cap="none" strike="noStrike">
                <a:solidFill>
                  <a:srgbClr val="000000"/>
                </a:solidFill>
                <a:latin typeface="Fira Sans Extra Condensed"/>
                <a:ea typeface="Fira Sans Extra Condensed"/>
                <a:cs typeface="Fira Sans Extra Condensed"/>
                <a:sym typeface="Fira Sans Extra Condensed"/>
              </a:rPr>
              <a:t>4</a:t>
            </a:r>
            <a:r>
              <a:rPr b="0" i="0" lang="en" sz="1400" u="none" cap="none" strike="noStrike">
                <a:solidFill>
                  <a:srgbClr val="000000"/>
                </a:solidFill>
                <a:latin typeface="Fira Sans Extra Condensed"/>
                <a:ea typeface="Fira Sans Extra Condensed"/>
                <a:cs typeface="Fira Sans Extra Condensed"/>
                <a:sym typeface="Fira Sans Extra Condensed"/>
              </a:rPr>
              <a:t>-</a:t>
            </a:r>
            <a:r>
              <a:rPr lang="en">
                <a:solidFill>
                  <a:schemeClr val="dk1"/>
                </a:solidFill>
                <a:latin typeface="Fira Sans Extra Condensed"/>
                <a:ea typeface="Fira Sans Extra Condensed"/>
                <a:cs typeface="Fira Sans Extra Condensed"/>
                <a:sym typeface="Fira Sans Extra Condensed"/>
              </a:rPr>
              <a:t>1⁄5</a:t>
            </a:r>
            <a:r>
              <a:rPr b="0" i="0" lang="en" sz="1400" u="none" cap="none" strike="noStrike">
                <a:solidFill>
                  <a:srgbClr val="000000"/>
                </a:solidFill>
                <a:latin typeface="Fira Sans Extra Condensed"/>
                <a:ea typeface="Fira Sans Extra Condensed"/>
                <a:cs typeface="Fira Sans Extra Condensed"/>
                <a:sym typeface="Fira Sans Extra Condensed"/>
              </a:rPr>
              <a:t> </a:t>
            </a:r>
            <a:r>
              <a:rPr b="0" i="0" lang="en" sz="1400" u="none" cap="none" strike="noStrike">
                <a:solidFill>
                  <a:srgbClr val="000000"/>
                </a:solidFill>
                <a:latin typeface="Fira Sans Extra Condensed"/>
                <a:ea typeface="Fira Sans Extra Condensed"/>
                <a:cs typeface="Fira Sans Extra Condensed"/>
                <a:sym typeface="Fira Sans Extra Condensed"/>
              </a:rPr>
              <a:t>the narcotic effect of nitrogen on CNS.</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cxnSp>
        <p:nvCxnSpPr>
          <p:cNvPr id="608" name="Google Shape;608;p18"/>
          <p:cNvCxnSpPr/>
          <p:nvPr/>
        </p:nvCxnSpPr>
        <p:spPr>
          <a:xfrm>
            <a:off x="6324544" y="3410393"/>
            <a:ext cx="0" cy="166200"/>
          </a:xfrm>
          <a:prstGeom prst="straightConnector1">
            <a:avLst/>
          </a:prstGeom>
          <a:noFill/>
          <a:ln cap="flat" cmpd="sng" w="9525">
            <a:solidFill>
              <a:srgbClr val="9FC5E8"/>
            </a:solidFill>
            <a:prstDash val="solid"/>
            <a:round/>
            <a:headEnd len="sm" w="sm" type="oval"/>
            <a:tailEnd len="sm" w="sm" type="none"/>
          </a:ln>
        </p:spPr>
      </p:cxnSp>
      <p:sp>
        <p:nvSpPr>
          <p:cNvPr id="609" name="Google Shape;609;p18"/>
          <p:cNvSpPr txBox="1"/>
          <p:nvPr/>
        </p:nvSpPr>
        <p:spPr>
          <a:xfrm>
            <a:off x="5220945" y="2834375"/>
            <a:ext cx="2434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low density leading to decreased airway resistance of diver.</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grpSp>
        <p:nvGrpSpPr>
          <p:cNvPr id="610" name="Google Shape;610;p18"/>
          <p:cNvGrpSpPr/>
          <p:nvPr/>
        </p:nvGrpSpPr>
        <p:grpSpPr>
          <a:xfrm>
            <a:off x="64438" y="399269"/>
            <a:ext cx="243283" cy="260308"/>
            <a:chOff x="-19768325" y="3330250"/>
            <a:chExt cx="262300" cy="280625"/>
          </a:xfrm>
        </p:grpSpPr>
        <p:sp>
          <p:nvSpPr>
            <p:cNvPr id="611" name="Google Shape;611;p18"/>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18"/>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3" name="Google Shape;613;p18"/>
          <p:cNvSpPr/>
          <p:nvPr/>
        </p:nvSpPr>
        <p:spPr>
          <a:xfrm>
            <a:off x="369700" y="948600"/>
            <a:ext cx="1857600" cy="1454400"/>
          </a:xfrm>
          <a:prstGeom prst="roundRect">
            <a:avLst>
              <a:gd fmla="val 16667" name="adj"/>
            </a:avLst>
          </a:prstGeom>
          <a:solidFill>
            <a:srgbClr val="FFFFFF"/>
          </a:solidFill>
          <a:ln cap="flat" cmpd="sng" w="19050">
            <a:solidFill>
              <a:srgbClr val="9FC5E8"/>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Fira Sans Extra Condensed"/>
                <a:ea typeface="Fira Sans Extra Condensed"/>
                <a:cs typeface="Fira Sans Extra Condensed"/>
                <a:sym typeface="Fira Sans Extra Condensed"/>
              </a:rPr>
              <a:t>Rapid </a:t>
            </a:r>
            <a:r>
              <a:rPr b="1" i="0" lang="en" sz="1400" u="none" cap="none" strike="noStrike">
                <a:solidFill>
                  <a:schemeClr val="dk1"/>
                </a:solidFill>
                <a:latin typeface="Fira Sans Extra Condensed"/>
                <a:ea typeface="Fira Sans Extra Condensed"/>
                <a:cs typeface="Fira Sans Extra Condensed"/>
                <a:sym typeface="Fira Sans Extra Condensed"/>
              </a:rPr>
              <a:t>recompression</a:t>
            </a:r>
            <a:r>
              <a:rPr b="0" i="0" lang="en" sz="1400" u="none" cap="none" strike="noStrike">
                <a:solidFill>
                  <a:schemeClr val="dk1"/>
                </a:solidFill>
                <a:latin typeface="Fira Sans Extra Condensed"/>
                <a:ea typeface="Fira Sans Extra Condensed"/>
                <a:cs typeface="Fira Sans Extra Condensed"/>
                <a:sym typeface="Fira Sans Extra Condensed"/>
              </a:rPr>
              <a:t> in a pressure chamber followed by slower decompression</a:t>
            </a:r>
            <a:endParaRPr b="0" i="0" sz="1400" u="none" cap="none" strike="noStrike">
              <a:solidFill>
                <a:srgbClr val="000000"/>
              </a:solidFill>
              <a:latin typeface="Arial"/>
              <a:ea typeface="Arial"/>
              <a:cs typeface="Arial"/>
              <a:sym typeface="Arial"/>
            </a:endParaRPr>
          </a:p>
        </p:txBody>
      </p:sp>
      <p:sp>
        <p:nvSpPr>
          <p:cNvPr id="614" name="Google Shape;614;p18"/>
          <p:cNvSpPr/>
          <p:nvPr/>
        </p:nvSpPr>
        <p:spPr>
          <a:xfrm>
            <a:off x="2536600" y="948600"/>
            <a:ext cx="1784700" cy="1454400"/>
          </a:xfrm>
          <a:prstGeom prst="roundRect">
            <a:avLst>
              <a:gd fmla="val 16667" name="adj"/>
            </a:avLst>
          </a:prstGeom>
          <a:solidFill>
            <a:srgbClr val="FFFFFF"/>
          </a:solidFill>
          <a:ln cap="flat" cmpd="sng" w="19050">
            <a:solidFill>
              <a:srgbClr val="9FC5E8"/>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Fira Sans Extra Condensed"/>
                <a:ea typeface="Fira Sans Extra Condensed"/>
                <a:cs typeface="Fira Sans Extra Condensed"/>
                <a:sym typeface="Fira Sans Extra Condensed"/>
              </a:rPr>
              <a:t>This reduces the volume of the</a:t>
            </a:r>
            <a:endParaRPr b="0" i="0" sz="1400" u="none" cap="none" strike="noStrike">
              <a:solidFill>
                <a:schemeClr val="dk1"/>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Fira Sans Extra Condensed"/>
                <a:ea typeface="Fira Sans Extra Condensed"/>
                <a:cs typeface="Fira Sans Extra Condensed"/>
                <a:sym typeface="Fira Sans Extra Condensed"/>
              </a:rPr>
              <a:t>bubbles and forces them back into solution.</a:t>
            </a:r>
            <a:endParaRPr b="0" i="0" sz="1400" u="none" cap="none" strike="noStrike">
              <a:solidFill>
                <a:schemeClr val="dk1"/>
              </a:solidFill>
              <a:latin typeface="Fira Sans Extra Condensed"/>
              <a:ea typeface="Fira Sans Extra Condensed"/>
              <a:cs typeface="Fira Sans Extra Condensed"/>
              <a:sym typeface="Fira Sans Extra Condensed"/>
            </a:endParaRPr>
          </a:p>
        </p:txBody>
      </p:sp>
      <p:sp>
        <p:nvSpPr>
          <p:cNvPr id="615" name="Google Shape;615;p18"/>
          <p:cNvSpPr/>
          <p:nvPr/>
        </p:nvSpPr>
        <p:spPr>
          <a:xfrm>
            <a:off x="4581350" y="948600"/>
            <a:ext cx="1982100" cy="1454400"/>
          </a:xfrm>
          <a:prstGeom prst="roundRect">
            <a:avLst>
              <a:gd fmla="val 16667" name="adj"/>
            </a:avLst>
          </a:prstGeom>
          <a:solidFill>
            <a:srgbClr val="FFFFFF"/>
          </a:solidFill>
          <a:ln cap="flat" cmpd="sng" w="19050">
            <a:solidFill>
              <a:srgbClr val="9FC5E8"/>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Fira Sans Extra Condensed"/>
                <a:ea typeface="Fira Sans Extra Condensed"/>
                <a:cs typeface="Fira Sans Extra Condensed"/>
                <a:sym typeface="Fira Sans Extra Condensed"/>
              </a:rPr>
              <a:t>In </a:t>
            </a:r>
            <a:r>
              <a:rPr lang="en">
                <a:solidFill>
                  <a:schemeClr val="dk1"/>
                </a:solidFill>
                <a:latin typeface="Fira Sans Extra Condensed"/>
                <a:ea typeface="Fira Sans Extra Condensed"/>
                <a:cs typeface="Fira Sans Extra Condensed"/>
                <a:sym typeface="Fira Sans Extra Condensed"/>
              </a:rPr>
              <a:t>a</a:t>
            </a:r>
            <a:r>
              <a:rPr b="0" i="0" lang="en" sz="1400" u="none" cap="none" strike="noStrike">
                <a:solidFill>
                  <a:schemeClr val="dk1"/>
                </a:solidFill>
                <a:latin typeface="Fira Sans Extra Condensed"/>
                <a:ea typeface="Fira Sans Extra Condensed"/>
                <a:cs typeface="Fira Sans Extra Condensed"/>
                <a:sym typeface="Fira Sans Extra Condensed"/>
              </a:rPr>
              <a:t> very deep dive, the risk of decompression  sickness can be reduced if a </a:t>
            </a:r>
            <a:r>
              <a:rPr i="0" lang="en" sz="1400" u="none" cap="none" strike="noStrike">
                <a:solidFill>
                  <a:srgbClr val="CC0000"/>
                </a:solidFill>
                <a:latin typeface="Fira Sans Extra Condensed"/>
                <a:ea typeface="Fira Sans Extra Condensed"/>
                <a:cs typeface="Fira Sans Extra Condensed"/>
                <a:sym typeface="Fira Sans Extra Condensed"/>
              </a:rPr>
              <a:t>helium-O2 mixture is breathed</a:t>
            </a:r>
            <a:r>
              <a:rPr b="0" i="0" lang="en" sz="1400" u="none" cap="none" strike="noStrike">
                <a:solidFill>
                  <a:schemeClr val="dk1"/>
                </a:solidFill>
                <a:latin typeface="Fira Sans Extra Condensed"/>
                <a:ea typeface="Fira Sans Extra Condensed"/>
                <a:cs typeface="Fira Sans Extra Condensed"/>
                <a:sym typeface="Fira Sans Extra Condensed"/>
              </a:rPr>
              <a:t> during the dive.</a:t>
            </a:r>
            <a:endParaRPr b="0" i="0" sz="1400" u="none" cap="none" strike="noStrike">
              <a:solidFill>
                <a:srgbClr val="000000"/>
              </a:solidFill>
              <a:latin typeface="Arial"/>
              <a:ea typeface="Arial"/>
              <a:cs typeface="Arial"/>
              <a:sym typeface="Arial"/>
            </a:endParaRPr>
          </a:p>
        </p:txBody>
      </p:sp>
      <p:sp>
        <p:nvSpPr>
          <p:cNvPr id="616" name="Google Shape;616;p18"/>
          <p:cNvSpPr/>
          <p:nvPr/>
        </p:nvSpPr>
        <p:spPr>
          <a:xfrm>
            <a:off x="6808800" y="948600"/>
            <a:ext cx="2044800" cy="1454400"/>
          </a:xfrm>
          <a:prstGeom prst="roundRect">
            <a:avLst>
              <a:gd fmla="val 16667" name="adj"/>
            </a:avLst>
          </a:prstGeom>
          <a:solidFill>
            <a:srgbClr val="FFFFFF"/>
          </a:solidFill>
          <a:ln cap="flat" cmpd="sng" w="19050">
            <a:solidFill>
              <a:srgbClr val="9FC5E8"/>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Fira Sans Extra Condensed"/>
                <a:ea typeface="Fira Sans Extra Condensed"/>
                <a:cs typeface="Fira Sans Extra Condensed"/>
                <a:sym typeface="Fira Sans Extra Condensed"/>
              </a:rPr>
              <a:t>Also it is important to reduce the oxygen concentration in the     gaseous mixture to avoid oxygen toxicity that would cause seizures.</a:t>
            </a:r>
            <a:endParaRPr b="1" i="0" sz="1400" u="none" cap="none" strike="noStrike">
              <a:solidFill>
                <a:srgbClr val="000000"/>
              </a:solidFill>
            </a:endParaRPr>
          </a:p>
        </p:txBody>
      </p:sp>
      <p:cxnSp>
        <p:nvCxnSpPr>
          <p:cNvPr id="617" name="Google Shape;617;p18"/>
          <p:cNvCxnSpPr>
            <a:stCxn id="613" idx="3"/>
            <a:endCxn id="614" idx="1"/>
          </p:cNvCxnSpPr>
          <p:nvPr/>
        </p:nvCxnSpPr>
        <p:spPr>
          <a:xfrm>
            <a:off x="2227300" y="1675800"/>
            <a:ext cx="309300" cy="0"/>
          </a:xfrm>
          <a:prstGeom prst="straightConnector1">
            <a:avLst/>
          </a:prstGeom>
          <a:noFill/>
          <a:ln cap="flat" cmpd="sng" w="19050">
            <a:solidFill>
              <a:schemeClr val="dk1"/>
            </a:solidFill>
            <a:prstDash val="solid"/>
            <a:round/>
            <a:headEnd len="sm" w="sm" type="none"/>
            <a:tailEnd len="med" w="med" type="stealth"/>
          </a:ln>
        </p:spPr>
      </p:cxnSp>
      <p:cxnSp>
        <p:nvCxnSpPr>
          <p:cNvPr id="618" name="Google Shape;618;p18"/>
          <p:cNvCxnSpPr>
            <a:stCxn id="614" idx="3"/>
            <a:endCxn id="615" idx="1"/>
          </p:cNvCxnSpPr>
          <p:nvPr/>
        </p:nvCxnSpPr>
        <p:spPr>
          <a:xfrm>
            <a:off x="4321300" y="1675800"/>
            <a:ext cx="260100" cy="0"/>
          </a:xfrm>
          <a:prstGeom prst="straightConnector1">
            <a:avLst/>
          </a:prstGeom>
          <a:noFill/>
          <a:ln cap="flat" cmpd="sng" w="19050">
            <a:solidFill>
              <a:schemeClr val="dk1"/>
            </a:solidFill>
            <a:prstDash val="solid"/>
            <a:round/>
            <a:headEnd len="sm" w="sm" type="none"/>
            <a:tailEnd len="med" w="med" type="stealth"/>
          </a:ln>
        </p:spPr>
      </p:cxnSp>
      <p:cxnSp>
        <p:nvCxnSpPr>
          <p:cNvPr id="619" name="Google Shape;619;p18"/>
          <p:cNvCxnSpPr>
            <a:stCxn id="615" idx="3"/>
            <a:endCxn id="616" idx="1"/>
          </p:cNvCxnSpPr>
          <p:nvPr/>
        </p:nvCxnSpPr>
        <p:spPr>
          <a:xfrm>
            <a:off x="6563450" y="1675800"/>
            <a:ext cx="245400" cy="0"/>
          </a:xfrm>
          <a:prstGeom prst="straightConnector1">
            <a:avLst/>
          </a:prstGeom>
          <a:noFill/>
          <a:ln cap="flat" cmpd="sng" w="19050">
            <a:solidFill>
              <a:schemeClr val="dk1"/>
            </a:solidFill>
            <a:prstDash val="solid"/>
            <a:round/>
            <a:headEnd len="sm" w="sm" type="none"/>
            <a:tailEnd len="med" w="med" type="stealth"/>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19"/>
          <p:cNvSpPr txBox="1"/>
          <p:nvPr>
            <p:ph type="title"/>
          </p:nvPr>
        </p:nvSpPr>
        <p:spPr>
          <a:xfrm>
            <a:off x="193227" y="258807"/>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Effects of Low Oxygen Pressure on the Body</a:t>
            </a:r>
            <a:endParaRPr/>
          </a:p>
          <a:p>
            <a:pPr indent="0" lvl="0" marL="0" rtl="0" algn="l">
              <a:lnSpc>
                <a:spcPct val="100000"/>
              </a:lnSpc>
              <a:spcBef>
                <a:spcPts val="0"/>
              </a:spcBef>
              <a:spcAft>
                <a:spcPts val="0"/>
              </a:spcAft>
              <a:buSzPts val="2800"/>
              <a:buNone/>
            </a:pPr>
            <a:r>
              <a:rPr lang="en"/>
              <a:t> (</a:t>
            </a:r>
            <a:r>
              <a:rPr lang="en">
                <a:solidFill>
                  <a:srgbClr val="990000"/>
                </a:solidFill>
              </a:rPr>
              <a:t> </a:t>
            </a:r>
            <a:r>
              <a:rPr lang="en">
                <a:solidFill>
                  <a:srgbClr val="CC0000"/>
                </a:solidFill>
              </a:rPr>
              <a:t>Aviation-Ascend to High Altitude</a:t>
            </a:r>
            <a:r>
              <a:rPr lang="en"/>
              <a:t>)</a:t>
            </a:r>
            <a:endParaRPr/>
          </a:p>
          <a:p>
            <a:pPr indent="0" lvl="0" marL="0" rtl="0" algn="l">
              <a:lnSpc>
                <a:spcPct val="100000"/>
              </a:lnSpc>
              <a:spcBef>
                <a:spcPts val="0"/>
              </a:spcBef>
              <a:spcAft>
                <a:spcPts val="0"/>
              </a:spcAft>
              <a:buSzPts val="2800"/>
              <a:buNone/>
            </a:pPr>
            <a:r>
              <a:t/>
            </a:r>
            <a:endParaRPr/>
          </a:p>
        </p:txBody>
      </p:sp>
      <p:grpSp>
        <p:nvGrpSpPr>
          <p:cNvPr id="625" name="Google Shape;625;p19"/>
          <p:cNvGrpSpPr/>
          <p:nvPr/>
        </p:nvGrpSpPr>
        <p:grpSpPr>
          <a:xfrm>
            <a:off x="-12" y="434144"/>
            <a:ext cx="243283" cy="260308"/>
            <a:chOff x="-19768325" y="3330250"/>
            <a:chExt cx="262300" cy="280625"/>
          </a:xfrm>
        </p:grpSpPr>
        <p:sp>
          <p:nvSpPr>
            <p:cNvPr id="626" name="Google Shape;626;p19"/>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19"/>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28" name="Google Shape;628;p19"/>
          <p:cNvPicPr preferRelativeResize="0"/>
          <p:nvPr/>
        </p:nvPicPr>
        <p:blipFill rotWithShape="1">
          <a:blip r:embed="rId3">
            <a:alphaModFix/>
          </a:blip>
          <a:srcRect b="0" l="3669" r="0" t="0"/>
          <a:stretch/>
        </p:blipFill>
        <p:spPr>
          <a:xfrm>
            <a:off x="6051850" y="1037800"/>
            <a:ext cx="2890000" cy="3312826"/>
          </a:xfrm>
          <a:prstGeom prst="rect">
            <a:avLst/>
          </a:prstGeom>
          <a:noFill/>
          <a:ln cap="flat" cmpd="sng" w="19050">
            <a:solidFill>
              <a:srgbClr val="9FC5E8"/>
            </a:solidFill>
            <a:prstDash val="dash"/>
            <a:round/>
            <a:headEnd len="sm" w="sm" type="none"/>
            <a:tailEnd len="sm" w="sm" type="none"/>
          </a:ln>
        </p:spPr>
      </p:pic>
      <p:grpSp>
        <p:nvGrpSpPr>
          <p:cNvPr id="629" name="Google Shape;629;p19"/>
          <p:cNvGrpSpPr/>
          <p:nvPr/>
        </p:nvGrpSpPr>
        <p:grpSpPr>
          <a:xfrm>
            <a:off x="243277" y="1291564"/>
            <a:ext cx="5503775" cy="735900"/>
            <a:chOff x="358525" y="3491989"/>
            <a:chExt cx="5503775" cy="735900"/>
          </a:xfrm>
        </p:grpSpPr>
        <p:sp>
          <p:nvSpPr>
            <p:cNvPr id="630" name="Google Shape;630;p19"/>
            <p:cNvSpPr/>
            <p:nvPr/>
          </p:nvSpPr>
          <p:spPr>
            <a:xfrm>
              <a:off x="637200" y="3572675"/>
              <a:ext cx="5225100" cy="5478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At the sea level the barometric pressure is 760 mmHg.</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631" name="Google Shape;631;p19"/>
            <p:cNvSpPr/>
            <p:nvPr/>
          </p:nvSpPr>
          <p:spPr>
            <a:xfrm>
              <a:off x="358525" y="3491989"/>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grpSp>
      <p:grpSp>
        <p:nvGrpSpPr>
          <p:cNvPr id="632" name="Google Shape;632;p19"/>
          <p:cNvGrpSpPr/>
          <p:nvPr/>
        </p:nvGrpSpPr>
        <p:grpSpPr>
          <a:xfrm>
            <a:off x="243265" y="2203789"/>
            <a:ext cx="5503775" cy="735900"/>
            <a:chOff x="358525" y="3491989"/>
            <a:chExt cx="5503775" cy="735900"/>
          </a:xfrm>
        </p:grpSpPr>
        <p:sp>
          <p:nvSpPr>
            <p:cNvPr id="633" name="Google Shape;633;p19"/>
            <p:cNvSpPr/>
            <p:nvPr/>
          </p:nvSpPr>
          <p:spPr>
            <a:xfrm>
              <a:off x="637200" y="3572675"/>
              <a:ext cx="5225100" cy="5478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At 10,000 feet is 523 mmHg.</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34" name="Google Shape;634;p19"/>
            <p:cNvSpPr/>
            <p:nvPr/>
          </p:nvSpPr>
          <p:spPr>
            <a:xfrm>
              <a:off x="358525" y="3491989"/>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grpSp>
      <p:grpSp>
        <p:nvGrpSpPr>
          <p:cNvPr id="635" name="Google Shape;635;p19"/>
          <p:cNvGrpSpPr/>
          <p:nvPr/>
        </p:nvGrpSpPr>
        <p:grpSpPr>
          <a:xfrm>
            <a:off x="243273" y="3022307"/>
            <a:ext cx="5503775" cy="735900"/>
            <a:chOff x="358525" y="3491989"/>
            <a:chExt cx="5503775" cy="735900"/>
          </a:xfrm>
        </p:grpSpPr>
        <p:sp>
          <p:nvSpPr>
            <p:cNvPr id="636" name="Google Shape;636;p19"/>
            <p:cNvSpPr/>
            <p:nvPr/>
          </p:nvSpPr>
          <p:spPr>
            <a:xfrm>
              <a:off x="637200" y="3572675"/>
              <a:ext cx="5225100" cy="5478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At 50,000 feet 87 mmHg.</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37" name="Google Shape;637;p19"/>
            <p:cNvSpPr/>
            <p:nvPr/>
          </p:nvSpPr>
          <p:spPr>
            <a:xfrm>
              <a:off x="358525" y="3491989"/>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grpSp>
      <p:grpSp>
        <p:nvGrpSpPr>
          <p:cNvPr id="638" name="Google Shape;638;p19"/>
          <p:cNvGrpSpPr/>
          <p:nvPr/>
        </p:nvGrpSpPr>
        <p:grpSpPr>
          <a:xfrm>
            <a:off x="243273" y="3940964"/>
            <a:ext cx="5503775" cy="735900"/>
            <a:chOff x="358525" y="3491989"/>
            <a:chExt cx="5503775" cy="735900"/>
          </a:xfrm>
        </p:grpSpPr>
        <p:sp>
          <p:nvSpPr>
            <p:cNvPr id="639" name="Google Shape;639;p19"/>
            <p:cNvSpPr/>
            <p:nvPr/>
          </p:nvSpPr>
          <p:spPr>
            <a:xfrm>
              <a:off x="637200" y="3572675"/>
              <a:ext cx="5225100" cy="5478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This decrease in barometric pressure </a:t>
              </a:r>
              <a:r>
                <a:rPr b="0" i="0" lang="en" sz="1400" u="none" cap="none" strike="noStrike">
                  <a:solidFill>
                    <a:srgbClr val="CC0000"/>
                  </a:solidFill>
                  <a:latin typeface="Fira Sans Extra Condensed"/>
                  <a:ea typeface="Fira Sans Extra Condensed"/>
                  <a:cs typeface="Fira Sans Extra Condensed"/>
                  <a:sym typeface="Fira Sans Extra Condensed"/>
                </a:rPr>
                <a:t>is the basic cause of all the hypoxia problems in high altitude in physiology.</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40" name="Google Shape;640;p19"/>
            <p:cNvSpPr/>
            <p:nvPr/>
          </p:nvSpPr>
          <p:spPr>
            <a:xfrm>
              <a:off x="358525" y="3491989"/>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20"/>
          <p:cNvSpPr txBox="1"/>
          <p:nvPr>
            <p:ph type="title"/>
          </p:nvPr>
        </p:nvSpPr>
        <p:spPr>
          <a:xfrm>
            <a:off x="529404" y="225190"/>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Alveolar PO2 at different altitudes</a:t>
            </a:r>
            <a:endParaRPr/>
          </a:p>
          <a:p>
            <a:pPr indent="0" lvl="0" marL="0" rtl="0" algn="l">
              <a:lnSpc>
                <a:spcPct val="100000"/>
              </a:lnSpc>
              <a:spcBef>
                <a:spcPts val="0"/>
              </a:spcBef>
              <a:spcAft>
                <a:spcPts val="0"/>
              </a:spcAft>
              <a:buSzPts val="2800"/>
              <a:buNone/>
            </a:pPr>
            <a:r>
              <a:t/>
            </a:r>
            <a:endParaRPr/>
          </a:p>
        </p:txBody>
      </p:sp>
      <p:sp>
        <p:nvSpPr>
          <p:cNvPr id="646" name="Google Shape;646;p20"/>
          <p:cNvSpPr txBox="1"/>
          <p:nvPr/>
        </p:nvSpPr>
        <p:spPr>
          <a:xfrm>
            <a:off x="426933" y="867569"/>
            <a:ext cx="7715400" cy="60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As the barometric pressure decreases, the oxygen partial pressure decreases proportionally, remaining less than 21 % of the total barometric pressure.</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47" name="Google Shape;647;p20"/>
          <p:cNvSpPr/>
          <p:nvPr/>
        </p:nvSpPr>
        <p:spPr>
          <a:xfrm>
            <a:off x="5089219" y="1475684"/>
            <a:ext cx="1256471" cy="210166"/>
          </a:xfrm>
          <a:custGeom>
            <a:rect b="b" l="l" r="r" t="t"/>
            <a:pathLst>
              <a:path extrusionOk="0" h="18698" w="54065">
                <a:moveTo>
                  <a:pt x="242" y="0"/>
                </a:moveTo>
                <a:cubicBezTo>
                  <a:pt x="109" y="0"/>
                  <a:pt x="0" y="109"/>
                  <a:pt x="0" y="242"/>
                </a:cubicBezTo>
                <a:lnTo>
                  <a:pt x="0" y="5286"/>
                </a:lnTo>
                <a:cubicBezTo>
                  <a:pt x="0" y="8843"/>
                  <a:pt x="2895" y="11736"/>
                  <a:pt x="6451" y="11736"/>
                </a:cubicBezTo>
                <a:lnTo>
                  <a:pt x="46862" y="11736"/>
                </a:lnTo>
                <a:cubicBezTo>
                  <a:pt x="50567" y="11736"/>
                  <a:pt x="53580" y="14751"/>
                  <a:pt x="53580" y="18456"/>
                </a:cubicBezTo>
                <a:cubicBezTo>
                  <a:pt x="53580" y="18589"/>
                  <a:pt x="53689" y="18698"/>
                  <a:pt x="53822" y="18698"/>
                </a:cubicBezTo>
                <a:cubicBezTo>
                  <a:pt x="53957" y="18698"/>
                  <a:pt x="54064" y="18589"/>
                  <a:pt x="54063" y="18456"/>
                </a:cubicBezTo>
                <a:cubicBezTo>
                  <a:pt x="54063" y="14484"/>
                  <a:pt x="50831" y="11250"/>
                  <a:pt x="46858" y="11250"/>
                </a:cubicBezTo>
                <a:lnTo>
                  <a:pt x="6449" y="11250"/>
                </a:lnTo>
                <a:cubicBezTo>
                  <a:pt x="3160" y="11250"/>
                  <a:pt x="484" y="8576"/>
                  <a:pt x="484" y="5286"/>
                </a:cubicBezTo>
                <a:lnTo>
                  <a:pt x="484" y="242"/>
                </a:lnTo>
                <a:cubicBezTo>
                  <a:pt x="484" y="109"/>
                  <a:pt x="376" y="0"/>
                  <a:pt x="242" y="0"/>
                </a:cubicBezTo>
                <a:close/>
              </a:path>
            </a:pathLst>
          </a:custGeom>
          <a:solidFill>
            <a:srgbClr val="9FA0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20"/>
          <p:cNvSpPr/>
          <p:nvPr/>
        </p:nvSpPr>
        <p:spPr>
          <a:xfrm>
            <a:off x="1702337" y="1475675"/>
            <a:ext cx="1256447" cy="210166"/>
          </a:xfrm>
          <a:custGeom>
            <a:rect b="b" l="l" r="r" t="t"/>
            <a:pathLst>
              <a:path extrusionOk="0" h="18698" w="54064">
                <a:moveTo>
                  <a:pt x="53821" y="0"/>
                </a:moveTo>
                <a:cubicBezTo>
                  <a:pt x="53686" y="0"/>
                  <a:pt x="53579" y="109"/>
                  <a:pt x="53579" y="242"/>
                </a:cubicBezTo>
                <a:lnTo>
                  <a:pt x="53579" y="5286"/>
                </a:lnTo>
                <a:cubicBezTo>
                  <a:pt x="53579" y="8576"/>
                  <a:pt x="50903" y="11250"/>
                  <a:pt x="47614" y="11250"/>
                </a:cubicBezTo>
                <a:lnTo>
                  <a:pt x="7205" y="11250"/>
                </a:lnTo>
                <a:cubicBezTo>
                  <a:pt x="3232" y="11250"/>
                  <a:pt x="0" y="14484"/>
                  <a:pt x="0" y="18456"/>
                </a:cubicBezTo>
                <a:cubicBezTo>
                  <a:pt x="0" y="18589"/>
                  <a:pt x="109" y="18698"/>
                  <a:pt x="242" y="18698"/>
                </a:cubicBezTo>
                <a:cubicBezTo>
                  <a:pt x="376" y="18698"/>
                  <a:pt x="485" y="18589"/>
                  <a:pt x="485" y="18456"/>
                </a:cubicBezTo>
                <a:cubicBezTo>
                  <a:pt x="485" y="14751"/>
                  <a:pt x="3499" y="11736"/>
                  <a:pt x="7202" y="11736"/>
                </a:cubicBezTo>
                <a:lnTo>
                  <a:pt x="47612" y="11736"/>
                </a:lnTo>
                <a:cubicBezTo>
                  <a:pt x="51169" y="11736"/>
                  <a:pt x="54063" y="8843"/>
                  <a:pt x="54063" y="5286"/>
                </a:cubicBezTo>
                <a:lnTo>
                  <a:pt x="54063" y="242"/>
                </a:lnTo>
                <a:cubicBezTo>
                  <a:pt x="54063" y="109"/>
                  <a:pt x="53955" y="0"/>
                  <a:pt x="53821" y="0"/>
                </a:cubicBezTo>
                <a:close/>
              </a:path>
            </a:pathLst>
          </a:custGeom>
          <a:solidFill>
            <a:srgbClr val="9FA0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20"/>
          <p:cNvSpPr/>
          <p:nvPr/>
        </p:nvSpPr>
        <p:spPr>
          <a:xfrm flipH="1">
            <a:off x="4203643" y="1379775"/>
            <a:ext cx="15275" cy="401985"/>
          </a:xfrm>
          <a:custGeom>
            <a:rect b="b" l="l" r="r" t="t"/>
            <a:pathLst>
              <a:path extrusionOk="0" h="18697" w="486">
                <a:moveTo>
                  <a:pt x="243" y="1"/>
                </a:moveTo>
                <a:cubicBezTo>
                  <a:pt x="108" y="1"/>
                  <a:pt x="1" y="109"/>
                  <a:pt x="1" y="243"/>
                </a:cubicBezTo>
                <a:lnTo>
                  <a:pt x="1" y="18455"/>
                </a:lnTo>
                <a:cubicBezTo>
                  <a:pt x="1" y="18588"/>
                  <a:pt x="108" y="18697"/>
                  <a:pt x="243" y="18697"/>
                </a:cubicBezTo>
                <a:cubicBezTo>
                  <a:pt x="377" y="18697"/>
                  <a:pt x="485" y="18588"/>
                  <a:pt x="485" y="18455"/>
                </a:cubicBezTo>
                <a:lnTo>
                  <a:pt x="485" y="243"/>
                </a:lnTo>
                <a:cubicBezTo>
                  <a:pt x="485" y="109"/>
                  <a:pt x="377" y="1"/>
                  <a:pt x="243" y="1"/>
                </a:cubicBezTo>
                <a:close/>
              </a:path>
            </a:pathLst>
          </a:custGeom>
          <a:solidFill>
            <a:srgbClr val="9FA0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20"/>
          <p:cNvSpPr txBox="1"/>
          <p:nvPr/>
        </p:nvSpPr>
        <p:spPr>
          <a:xfrm>
            <a:off x="71248" y="1685850"/>
            <a:ext cx="30000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At sea level PO2= 159 mmHg</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51" name="Google Shape;651;p20"/>
          <p:cNvSpPr txBox="1"/>
          <p:nvPr/>
        </p:nvSpPr>
        <p:spPr>
          <a:xfrm>
            <a:off x="3155875" y="1685850"/>
            <a:ext cx="22575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At 20,000 feet PO2= 40 mmHg.</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52" name="Google Shape;652;p20"/>
          <p:cNvSpPr txBox="1"/>
          <p:nvPr/>
        </p:nvSpPr>
        <p:spPr>
          <a:xfrm>
            <a:off x="5882169" y="1685850"/>
            <a:ext cx="30000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At 50,000 feet PO2= only 18 mmHg.</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53" name="Google Shape;653;p20"/>
          <p:cNvSpPr txBox="1"/>
          <p:nvPr/>
        </p:nvSpPr>
        <p:spPr>
          <a:xfrm>
            <a:off x="88825" y="3074800"/>
            <a:ext cx="6592800" cy="1242900"/>
          </a:xfrm>
          <a:prstGeom prst="rect">
            <a:avLst/>
          </a:prstGeom>
          <a:noFill/>
          <a:ln cap="flat" cmpd="sng" w="19050">
            <a:solidFill>
              <a:srgbClr val="9FC5E8"/>
            </a:solidFill>
            <a:prstDash val="dash"/>
            <a:round/>
            <a:headEnd len="sm" w="sm" type="none"/>
            <a:tailEnd len="sm" w="sm" type="none"/>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C27BA0"/>
              </a:buClr>
              <a:buSzPts val="1400"/>
              <a:buFont typeface="Fira Sans Extra Condensed"/>
              <a:buChar char="●"/>
            </a:pPr>
            <a:r>
              <a:rPr b="0" i="0" lang="en" sz="1400" u="none" cap="none" strike="noStrike">
                <a:solidFill>
                  <a:srgbClr val="C27BA0"/>
                </a:solidFill>
                <a:latin typeface="Fira Sans Extra Condensed"/>
                <a:ea typeface="Fira Sans Extra Condensed"/>
                <a:cs typeface="Fira Sans Extra Condensed"/>
                <a:sym typeface="Fira Sans Extra Condensed"/>
              </a:rPr>
              <a:t>Even at high altitude CO2 is continuously excreted from the pulmonary  blood into the alveoli. Also, water vaporizes into the inspired air from the respiratory surfaces.</a:t>
            </a:r>
            <a:endParaRPr b="0" i="0" sz="1400" u="none" cap="none" strike="noStrike">
              <a:solidFill>
                <a:srgbClr val="C27BA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27BA0"/>
              </a:solidFill>
              <a:latin typeface="Fira Sans Extra Condensed"/>
              <a:ea typeface="Fira Sans Extra Condensed"/>
              <a:cs typeface="Fira Sans Extra Condensed"/>
              <a:sym typeface="Fira Sans Extra Condensed"/>
            </a:endParaRPr>
          </a:p>
          <a:p>
            <a:pPr indent="-317500" lvl="0" marL="457200" marR="0" rtl="0" algn="l">
              <a:lnSpc>
                <a:spcPct val="100000"/>
              </a:lnSpc>
              <a:spcBef>
                <a:spcPts val="0"/>
              </a:spcBef>
              <a:spcAft>
                <a:spcPts val="0"/>
              </a:spcAft>
              <a:buClr>
                <a:srgbClr val="C27BA0"/>
              </a:buClr>
              <a:buSzPts val="1400"/>
              <a:buFont typeface="Fira Sans Extra Condensed"/>
              <a:buChar char="●"/>
            </a:pPr>
            <a:r>
              <a:rPr b="0" i="0" lang="en" sz="1400" u="none" cap="none" strike="noStrike">
                <a:solidFill>
                  <a:srgbClr val="C27BA0"/>
                </a:solidFill>
                <a:latin typeface="Fira Sans Extra Condensed"/>
                <a:ea typeface="Fira Sans Extra Condensed"/>
                <a:cs typeface="Fira Sans Extra Condensed"/>
                <a:sym typeface="Fira Sans Extra Condensed"/>
              </a:rPr>
              <a:t>Therefore, these two gases dilute the oxygen in the alveoli, thus reducing the oxygen concentration and therefore hypoxia develops.</a:t>
            </a:r>
            <a:endParaRPr b="0" i="0" sz="1400" u="none" cap="none" strike="noStrike">
              <a:solidFill>
                <a:srgbClr val="C27BA0"/>
              </a:solidFill>
              <a:latin typeface="Fira Sans Extra Condensed"/>
              <a:ea typeface="Fira Sans Extra Condensed"/>
              <a:cs typeface="Fira Sans Extra Condensed"/>
              <a:sym typeface="Fira Sans Extra Condensed"/>
            </a:endParaRPr>
          </a:p>
        </p:txBody>
      </p:sp>
      <p:grpSp>
        <p:nvGrpSpPr>
          <p:cNvPr id="654" name="Google Shape;654;p20"/>
          <p:cNvGrpSpPr/>
          <p:nvPr/>
        </p:nvGrpSpPr>
        <p:grpSpPr>
          <a:xfrm>
            <a:off x="329713" y="397094"/>
            <a:ext cx="243283" cy="260308"/>
            <a:chOff x="-19768325" y="3330250"/>
            <a:chExt cx="262300" cy="280625"/>
          </a:xfrm>
        </p:grpSpPr>
        <p:sp>
          <p:nvSpPr>
            <p:cNvPr id="655" name="Google Shape;655;p20"/>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20"/>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57" name="Google Shape;657;p20"/>
          <p:cNvPicPr preferRelativeResize="0"/>
          <p:nvPr/>
        </p:nvPicPr>
        <p:blipFill rotWithShape="1">
          <a:blip r:embed="rId3">
            <a:alphaModFix/>
          </a:blip>
          <a:srcRect b="0" l="0" r="0" t="0"/>
          <a:stretch/>
        </p:blipFill>
        <p:spPr>
          <a:xfrm>
            <a:off x="6853750" y="2082150"/>
            <a:ext cx="2028425" cy="2711225"/>
          </a:xfrm>
          <a:prstGeom prst="rect">
            <a:avLst/>
          </a:prstGeom>
          <a:noFill/>
          <a:ln cap="flat" cmpd="sng" w="19050">
            <a:solidFill>
              <a:srgbClr val="9FC5E8"/>
            </a:solidFill>
            <a:prstDash val="dash"/>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sp>
        <p:nvSpPr>
          <p:cNvPr id="345" name="Google Shape;345;p2"/>
          <p:cNvSpPr txBox="1"/>
          <p:nvPr>
            <p:ph type="title"/>
          </p:nvPr>
        </p:nvSpPr>
        <p:spPr>
          <a:xfrm>
            <a:off x="1019100" y="532100"/>
            <a:ext cx="19821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t>Objectives:</a:t>
            </a:r>
            <a:endParaRPr sz="3000"/>
          </a:p>
        </p:txBody>
      </p:sp>
      <p:sp>
        <p:nvSpPr>
          <p:cNvPr id="346" name="Google Shape;346;p2"/>
          <p:cNvSpPr txBox="1"/>
          <p:nvPr/>
        </p:nvSpPr>
        <p:spPr>
          <a:xfrm>
            <a:off x="771725" y="1307825"/>
            <a:ext cx="7304700" cy="8313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560"/>
              </a:spcBef>
              <a:spcAft>
                <a:spcPts val="0"/>
              </a:spcAft>
              <a:buClr>
                <a:schemeClr val="dk1"/>
              </a:buClr>
              <a:buSzPts val="2100"/>
              <a:buFont typeface="Fira Sans Extra Condensed"/>
              <a:buChar char="●"/>
            </a:pPr>
            <a:r>
              <a:rPr b="0" i="0" lang="en" sz="2100" u="none" cap="none" strike="noStrike">
                <a:solidFill>
                  <a:schemeClr val="dk1"/>
                </a:solidFill>
                <a:latin typeface="Fira Sans Extra Condensed"/>
                <a:ea typeface="Fira Sans Extra Condensed"/>
                <a:cs typeface="Fira Sans Extra Condensed"/>
                <a:sym typeface="Fira Sans Extra Condensed"/>
              </a:rPr>
              <a:t>Describe the effects of exposure to low and high barometric pressures on the body.</a:t>
            </a:r>
            <a:endParaRPr b="0" i="0" sz="1400" u="none" cap="none" strike="noStrike">
              <a:solidFill>
                <a:srgbClr val="000000"/>
              </a:solidFill>
              <a:latin typeface="Arial"/>
              <a:ea typeface="Arial"/>
              <a:cs typeface="Arial"/>
              <a:sym typeface="Arial"/>
            </a:endParaRPr>
          </a:p>
        </p:txBody>
      </p:sp>
      <p:sp>
        <p:nvSpPr>
          <p:cNvPr id="347" name="Google Shape;347;p2"/>
          <p:cNvSpPr txBox="1"/>
          <p:nvPr/>
        </p:nvSpPr>
        <p:spPr>
          <a:xfrm>
            <a:off x="771725" y="2162350"/>
            <a:ext cx="7304700" cy="5079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560"/>
              </a:spcBef>
              <a:spcAft>
                <a:spcPts val="0"/>
              </a:spcAft>
              <a:buClr>
                <a:schemeClr val="dk1"/>
              </a:buClr>
              <a:buSzPts val="2100"/>
              <a:buFont typeface="Fira Sans Extra Condensed"/>
              <a:buChar char="●"/>
            </a:pPr>
            <a:r>
              <a:rPr b="0" i="0" lang="en" sz="2100" u="none" cap="none" strike="noStrike">
                <a:solidFill>
                  <a:schemeClr val="dk1"/>
                </a:solidFill>
                <a:latin typeface="Fira Sans Extra Condensed"/>
                <a:ea typeface="Fira Sans Extra Condensed"/>
                <a:cs typeface="Fira Sans Extra Condensed"/>
                <a:sym typeface="Fira Sans Extra Condensed"/>
              </a:rPr>
              <a:t>Describe the body acclimatization to low barometric pressure.</a:t>
            </a:r>
            <a:endParaRPr b="0" i="0" sz="2300" u="none" cap="none" strike="noStrike">
              <a:solidFill>
                <a:schemeClr val="dk1"/>
              </a:solidFill>
              <a:latin typeface="Calibri"/>
              <a:ea typeface="Calibri"/>
              <a:cs typeface="Calibri"/>
              <a:sym typeface="Calibri"/>
            </a:endParaRPr>
          </a:p>
        </p:txBody>
      </p:sp>
      <p:sp>
        <p:nvSpPr>
          <p:cNvPr id="348" name="Google Shape;348;p2"/>
          <p:cNvSpPr txBox="1"/>
          <p:nvPr/>
        </p:nvSpPr>
        <p:spPr>
          <a:xfrm>
            <a:off x="771725" y="2670250"/>
            <a:ext cx="7304700" cy="5079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560"/>
              </a:spcBef>
              <a:spcAft>
                <a:spcPts val="0"/>
              </a:spcAft>
              <a:buClr>
                <a:schemeClr val="dk1"/>
              </a:buClr>
              <a:buSzPts val="2100"/>
              <a:buFont typeface="Fira Sans Extra Condensed"/>
              <a:buChar char="●"/>
            </a:pPr>
            <a:r>
              <a:rPr b="0" i="0" lang="en" sz="2100" u="none" cap="none" strike="noStrike">
                <a:solidFill>
                  <a:schemeClr val="dk1"/>
                </a:solidFill>
                <a:latin typeface="Fira Sans Extra Condensed"/>
                <a:ea typeface="Fira Sans Extra Condensed"/>
                <a:cs typeface="Fira Sans Extra Condensed"/>
                <a:sym typeface="Fira Sans Extra Condensed"/>
              </a:rPr>
              <a:t>Define decompression sickness and explain how it can be avoided.</a:t>
            </a:r>
            <a:endParaRPr b="0" i="0" sz="1400" u="none" cap="none" strike="noStrike">
              <a:solidFill>
                <a:srgbClr val="000000"/>
              </a:solidFill>
              <a:latin typeface="Arial"/>
              <a:ea typeface="Arial"/>
              <a:cs typeface="Arial"/>
              <a:sym typeface="Arial"/>
            </a:endParaRPr>
          </a:p>
        </p:txBody>
      </p:sp>
      <p:sp>
        <p:nvSpPr>
          <p:cNvPr id="349" name="Google Shape;349;p2"/>
          <p:cNvSpPr txBox="1"/>
          <p:nvPr/>
        </p:nvSpPr>
        <p:spPr>
          <a:xfrm>
            <a:off x="771725" y="3178150"/>
            <a:ext cx="7304700" cy="12261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560"/>
              </a:spcBef>
              <a:spcAft>
                <a:spcPts val="0"/>
              </a:spcAft>
              <a:buClr>
                <a:schemeClr val="dk1"/>
              </a:buClr>
              <a:buSzPts val="2100"/>
              <a:buFont typeface="Fira Sans Extra Condensed"/>
              <a:buChar char="●"/>
            </a:pPr>
            <a:r>
              <a:rPr b="0" i="0" lang="en" sz="2100" u="none" cap="none" strike="noStrike">
                <a:solidFill>
                  <a:schemeClr val="dk1"/>
                </a:solidFill>
                <a:latin typeface="Fira Sans Extra Condensed"/>
                <a:ea typeface="Fira Sans Extra Condensed"/>
                <a:cs typeface="Fira Sans Extra Condensed"/>
                <a:sym typeface="Fira Sans Extra Condensed"/>
              </a:rPr>
              <a:t>Understand the effects of high nitrogen pressure, and nitrogen narcosis.</a:t>
            </a:r>
            <a:endParaRPr b="0" i="0" sz="2100" u="none" cap="none" strike="noStrike">
              <a:solidFill>
                <a:schemeClr val="dk1"/>
              </a:solidFill>
              <a:latin typeface="Fira Sans Extra Condensed"/>
              <a:ea typeface="Fira Sans Extra Condensed"/>
              <a:cs typeface="Fira Sans Extra Condensed"/>
              <a:sym typeface="Fira Sans Extra Condensed"/>
            </a:endParaRPr>
          </a:p>
          <a:p>
            <a:pPr indent="-361950" lvl="0" marL="457200" marR="0" rtl="0" algn="l">
              <a:lnSpc>
                <a:spcPct val="100000"/>
              </a:lnSpc>
              <a:spcBef>
                <a:spcPts val="560"/>
              </a:spcBef>
              <a:spcAft>
                <a:spcPts val="0"/>
              </a:spcAft>
              <a:buClr>
                <a:srgbClr val="C27BA0"/>
              </a:buClr>
              <a:buSzPts val="2100"/>
              <a:buFont typeface="Fira Sans Extra Condensed"/>
              <a:buChar char="●"/>
            </a:pPr>
            <a:r>
              <a:rPr lang="en" sz="2100">
                <a:solidFill>
                  <a:srgbClr val="C27BA0"/>
                </a:solidFill>
                <a:latin typeface="Fira Sans Extra Condensed"/>
                <a:ea typeface="Fira Sans Extra Condensed"/>
                <a:cs typeface="Fira Sans Extra Condensed"/>
                <a:sym typeface="Fira Sans Extra Condensed"/>
              </a:rPr>
              <a:t>Describe the acute and chronic mountain sickness</a:t>
            </a:r>
            <a:endParaRPr sz="2100">
              <a:solidFill>
                <a:srgbClr val="C27BA0"/>
              </a:solidFill>
              <a:latin typeface="Fira Sans Extra Condensed"/>
              <a:ea typeface="Fira Sans Extra Condensed"/>
              <a:cs typeface="Fira Sans Extra Condensed"/>
              <a:sym typeface="Fira Sans Extra Condensed"/>
            </a:endParaRPr>
          </a:p>
        </p:txBody>
      </p:sp>
      <p:grpSp>
        <p:nvGrpSpPr>
          <p:cNvPr id="350" name="Google Shape;350;p2"/>
          <p:cNvGrpSpPr/>
          <p:nvPr/>
        </p:nvGrpSpPr>
        <p:grpSpPr>
          <a:xfrm>
            <a:off x="775813" y="739794"/>
            <a:ext cx="243283" cy="260308"/>
            <a:chOff x="-19768325" y="3330250"/>
            <a:chExt cx="262300" cy="280625"/>
          </a:xfrm>
        </p:grpSpPr>
        <p:sp>
          <p:nvSpPr>
            <p:cNvPr id="351" name="Google Shape;351;p2"/>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352" name="Google Shape;352;p2"/>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21"/>
          <p:cNvSpPr txBox="1"/>
          <p:nvPr>
            <p:ph type="title"/>
          </p:nvPr>
        </p:nvSpPr>
        <p:spPr>
          <a:xfrm>
            <a:off x="243653" y="174763"/>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Effects of Acute Hypoxia</a:t>
            </a:r>
            <a:endParaRPr/>
          </a:p>
          <a:p>
            <a:pPr indent="0" lvl="0" marL="0" rtl="0" algn="l">
              <a:lnSpc>
                <a:spcPct val="100000"/>
              </a:lnSpc>
              <a:spcBef>
                <a:spcPts val="0"/>
              </a:spcBef>
              <a:spcAft>
                <a:spcPts val="0"/>
              </a:spcAft>
              <a:buSzPts val="2800"/>
              <a:buNone/>
            </a:pPr>
            <a:r>
              <a:t/>
            </a:r>
            <a:endParaRPr/>
          </a:p>
        </p:txBody>
      </p:sp>
      <p:graphicFrame>
        <p:nvGraphicFramePr>
          <p:cNvPr id="663" name="Google Shape;663;p21"/>
          <p:cNvGraphicFramePr/>
          <p:nvPr/>
        </p:nvGraphicFramePr>
        <p:xfrm>
          <a:off x="724925" y="1370225"/>
          <a:ext cx="3000000" cy="3000000"/>
        </p:xfrm>
        <a:graphic>
          <a:graphicData uri="http://schemas.openxmlformats.org/drawingml/2006/table">
            <a:tbl>
              <a:tblPr>
                <a:noFill/>
                <a:tableStyleId>{01D7AB9B-4EF1-4A4F-95BA-2BDD2BDE36C7}</a:tableStyleId>
              </a:tblPr>
              <a:tblGrid>
                <a:gridCol w="1713850"/>
                <a:gridCol w="1713850"/>
                <a:gridCol w="1809100"/>
              </a:tblGrid>
              <a:tr h="459450">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Fira Sans Extra Condensed"/>
                          <a:ea typeface="Fira Sans Extra Condensed"/>
                          <a:cs typeface="Fira Sans Extra Condensed"/>
                          <a:sym typeface="Fira Sans Extra Condensed"/>
                        </a:rPr>
                        <a:t>At 12.000 feet</a:t>
                      </a:r>
                      <a:endParaRPr sz="1500" u="none" cap="none" strike="noStrike">
                        <a:latin typeface="Fira Sans Extra Condensed"/>
                        <a:ea typeface="Fira Sans Extra Condensed"/>
                        <a:cs typeface="Fira Sans Extra Condensed"/>
                        <a:sym typeface="Fira Sans Extra Condensed"/>
                      </a:endParaRPr>
                    </a:p>
                  </a:txBody>
                  <a:tcPr marT="91425" marB="91425" marR="91425" marL="91425">
                    <a:lnL cap="flat" cmpd="sng" w="19050">
                      <a:solidFill>
                        <a:srgbClr val="9FC5E8"/>
                      </a:solidFill>
                      <a:prstDash val="dash"/>
                      <a:round/>
                      <a:headEnd len="sm" w="sm" type="none"/>
                      <a:tailEnd len="sm" w="sm" type="none"/>
                    </a:lnL>
                    <a:lnR cap="flat" cmpd="sng" w="19050">
                      <a:solidFill>
                        <a:srgbClr val="9FC5E8"/>
                      </a:solidFill>
                      <a:prstDash val="dash"/>
                      <a:round/>
                      <a:headEnd len="sm" w="sm" type="none"/>
                      <a:tailEnd len="sm" w="sm" type="none"/>
                    </a:lnR>
                    <a:lnT cap="flat" cmpd="sng" w="19050">
                      <a:solidFill>
                        <a:srgbClr val="9FC5E8"/>
                      </a:solidFill>
                      <a:prstDash val="dash"/>
                      <a:round/>
                      <a:headEnd len="sm" w="sm" type="none"/>
                      <a:tailEnd len="sm" w="sm" type="none"/>
                    </a:lnT>
                    <a:lnB cap="flat" cmpd="sng" w="19050">
                      <a:solidFill>
                        <a:srgbClr val="9FC5E8"/>
                      </a:solidFill>
                      <a:prstDash val="dash"/>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Fira Sans Extra Condensed"/>
                          <a:ea typeface="Fira Sans Extra Condensed"/>
                          <a:cs typeface="Fira Sans Extra Condensed"/>
                          <a:sym typeface="Fira Sans Extra Condensed"/>
                        </a:rPr>
                        <a:t>Above 18,000 feet</a:t>
                      </a:r>
                      <a:endParaRPr sz="1500" u="none" cap="none" strike="noStrike">
                        <a:latin typeface="Fira Sans Extra Condensed"/>
                        <a:ea typeface="Fira Sans Extra Condensed"/>
                        <a:cs typeface="Fira Sans Extra Condensed"/>
                        <a:sym typeface="Fira Sans Extra Condensed"/>
                      </a:endParaRPr>
                    </a:p>
                  </a:txBody>
                  <a:tcPr marT="91425" marB="91425" marR="91425" marL="91425">
                    <a:lnL cap="flat" cmpd="sng" w="19050">
                      <a:solidFill>
                        <a:srgbClr val="9FC5E8"/>
                      </a:solidFill>
                      <a:prstDash val="dash"/>
                      <a:round/>
                      <a:headEnd len="sm" w="sm" type="none"/>
                      <a:tailEnd len="sm" w="sm" type="none"/>
                    </a:lnL>
                    <a:lnR cap="flat" cmpd="sng" w="19050">
                      <a:solidFill>
                        <a:srgbClr val="9FC5E8"/>
                      </a:solidFill>
                      <a:prstDash val="dash"/>
                      <a:round/>
                      <a:headEnd len="sm" w="sm" type="none"/>
                      <a:tailEnd len="sm" w="sm" type="none"/>
                    </a:lnR>
                    <a:lnT cap="flat" cmpd="sng" w="19050">
                      <a:solidFill>
                        <a:srgbClr val="9FC5E8"/>
                      </a:solidFill>
                      <a:prstDash val="dash"/>
                      <a:round/>
                      <a:headEnd len="sm" w="sm" type="none"/>
                      <a:tailEnd len="sm" w="sm" type="none"/>
                    </a:lnT>
                    <a:lnB cap="flat" cmpd="sng" w="19050">
                      <a:solidFill>
                        <a:srgbClr val="9FC5E8"/>
                      </a:solidFill>
                      <a:prstDash val="dash"/>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 sz="1500" u="none" cap="none" strike="noStrike">
                          <a:latin typeface="Fira Sans Extra Condensed"/>
                          <a:ea typeface="Fira Sans Extra Condensed"/>
                          <a:cs typeface="Fira Sans Extra Condensed"/>
                          <a:sym typeface="Fira Sans Extra Condensed"/>
                        </a:rPr>
                        <a:t>Above 23,000 feet</a:t>
                      </a:r>
                      <a:endParaRPr sz="1500" u="none" cap="none" strike="noStrike">
                        <a:latin typeface="Fira Sans Extra Condensed"/>
                        <a:ea typeface="Fira Sans Extra Condensed"/>
                        <a:cs typeface="Fira Sans Extra Condensed"/>
                        <a:sym typeface="Fira Sans Extra Condensed"/>
                      </a:endParaRPr>
                    </a:p>
                  </a:txBody>
                  <a:tcPr marT="91425" marB="91425" marR="91425" marL="91425">
                    <a:lnL cap="flat" cmpd="sng" w="19050">
                      <a:solidFill>
                        <a:srgbClr val="9FC5E8"/>
                      </a:solidFill>
                      <a:prstDash val="dash"/>
                      <a:round/>
                      <a:headEnd len="sm" w="sm" type="none"/>
                      <a:tailEnd len="sm" w="sm" type="none"/>
                    </a:lnL>
                    <a:lnR cap="flat" cmpd="sng" w="19050">
                      <a:solidFill>
                        <a:srgbClr val="9FC5E8"/>
                      </a:solidFill>
                      <a:prstDash val="dash"/>
                      <a:round/>
                      <a:headEnd len="sm" w="sm" type="none"/>
                      <a:tailEnd len="sm" w="sm" type="none"/>
                    </a:lnR>
                    <a:lnT cap="flat" cmpd="sng" w="19050">
                      <a:solidFill>
                        <a:srgbClr val="9FC5E8"/>
                      </a:solidFill>
                      <a:prstDash val="dash"/>
                      <a:round/>
                      <a:headEnd len="sm" w="sm" type="none"/>
                      <a:tailEnd len="sm" w="sm" type="none"/>
                    </a:lnT>
                    <a:lnB cap="flat" cmpd="sng" w="19050">
                      <a:solidFill>
                        <a:srgbClr val="9FC5E8"/>
                      </a:solidFill>
                      <a:prstDash val="dash"/>
                      <a:round/>
                      <a:headEnd len="sm" w="sm" type="none"/>
                      <a:tailEnd len="sm" w="sm" type="none"/>
                    </a:lnB>
                    <a:solidFill>
                      <a:srgbClr val="CFE2F3"/>
                    </a:solidFill>
                  </a:tcPr>
                </a:tc>
              </a:tr>
              <a:tr h="938500">
                <a:tc rowSpan="2">
                  <a:txBody>
                    <a:bodyPr/>
                    <a:lstStyle/>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Drowsiness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Lassitude ارهاق</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 Mental and muscle fatigue</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solidFill>
                            <a:schemeClr val="dk1"/>
                          </a:solidFill>
                          <a:latin typeface="Fira Sans Extra Condensed"/>
                          <a:ea typeface="Fira Sans Extra Condensed"/>
                          <a:cs typeface="Fira Sans Extra Condensed"/>
                          <a:sym typeface="Fira Sans Extra Condensed"/>
                        </a:rPr>
                        <a:t>•Sometimes headache •Occasionally nausea </a:t>
                      </a:r>
                      <a:endParaRPr>
                        <a:solidFill>
                          <a:schemeClr val="dk1"/>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solidFill>
                            <a:schemeClr val="dk1"/>
                          </a:solidFill>
                          <a:latin typeface="Fira Sans Extra Condensed"/>
                          <a:ea typeface="Fira Sans Extra Condensed"/>
                          <a:cs typeface="Fira Sans Extra Condensed"/>
                          <a:sym typeface="Fira Sans Extra Condensed"/>
                        </a:rPr>
                        <a:t>•Sometimes euphoria </a:t>
                      </a:r>
                      <a:r>
                        <a:rPr lang="en">
                          <a:solidFill>
                            <a:srgbClr val="999999"/>
                          </a:solidFill>
                          <a:latin typeface="Fira Sans Extra Condensed"/>
                          <a:ea typeface="Fira Sans Extra Condensed"/>
                          <a:cs typeface="Fira Sans Extra Condensed"/>
                          <a:sym typeface="Fira Sans Extra Condensed"/>
                        </a:rPr>
                        <a:t>(happiness)</a:t>
                      </a:r>
                      <a:endParaRPr>
                        <a:solidFill>
                          <a:srgbClr val="999999"/>
                        </a:solidFill>
                        <a:latin typeface="Fira Sans Extra Condensed"/>
                        <a:ea typeface="Fira Sans Extra Condensed"/>
                        <a:cs typeface="Fira Sans Extra Condensed"/>
                        <a:sym typeface="Fira Sans Extra Condensed"/>
                      </a:endParaRPr>
                    </a:p>
                  </a:txBody>
                  <a:tcPr marT="91425" marB="91425" marR="91425" marL="91425">
                    <a:lnL cap="flat" cmpd="sng" w="19050">
                      <a:solidFill>
                        <a:srgbClr val="9FC5E8"/>
                      </a:solidFill>
                      <a:prstDash val="dash"/>
                      <a:round/>
                      <a:headEnd len="sm" w="sm" type="none"/>
                      <a:tailEnd len="sm" w="sm" type="none"/>
                    </a:lnL>
                    <a:lnR cap="flat" cmpd="sng" w="19050">
                      <a:solidFill>
                        <a:srgbClr val="9FC5E8"/>
                      </a:solidFill>
                      <a:prstDash val="dash"/>
                      <a:round/>
                      <a:headEnd len="sm" w="sm" type="none"/>
                      <a:tailEnd len="sm" w="sm" type="none"/>
                    </a:lnR>
                    <a:lnT cap="flat" cmpd="sng" w="19050">
                      <a:solidFill>
                        <a:srgbClr val="9FC5E8"/>
                      </a:solidFill>
                      <a:prstDash val="dash"/>
                      <a:round/>
                      <a:headEnd len="sm" w="sm" type="none"/>
                      <a:tailEnd len="sm" w="sm" type="none"/>
                    </a:lnT>
                    <a:lnB cap="flat" cmpd="sng" w="19050">
                      <a:solidFill>
                        <a:srgbClr val="9FC5E8"/>
                      </a:solidFill>
                      <a:prstDash val="dash"/>
                      <a:round/>
                      <a:headEnd len="sm" w="sm" type="none"/>
                      <a:tailEnd len="sm" w="sm" type="none"/>
                    </a:lnB>
                    <a:solidFill>
                      <a:srgbClr val="FFFFFF"/>
                    </a:solidFill>
                  </a:tcPr>
                </a:tc>
                <a:tc rowSpan="2">
                  <a:txBody>
                    <a:bodyPr/>
                    <a:lstStyle/>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All the effects at 12,000 and</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1- Twitching</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2-Or convulsions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a:latin typeface="Fira Sans Extra Condensed"/>
                        <a:ea typeface="Fira Sans Extra Condensed"/>
                        <a:cs typeface="Fira Sans Extra Condensed"/>
                        <a:sym typeface="Fira Sans Extra Condensed"/>
                      </a:endParaRPr>
                    </a:p>
                  </a:txBody>
                  <a:tcPr marT="91425" marB="91425" marR="91425" marL="91425">
                    <a:lnL cap="flat" cmpd="sng" w="19050">
                      <a:solidFill>
                        <a:srgbClr val="9FC5E8"/>
                      </a:solidFill>
                      <a:prstDash val="dash"/>
                      <a:round/>
                      <a:headEnd len="sm" w="sm" type="none"/>
                      <a:tailEnd len="sm" w="sm" type="none"/>
                    </a:lnL>
                    <a:lnR cap="flat" cmpd="sng" w="19050">
                      <a:solidFill>
                        <a:srgbClr val="9FC5E8"/>
                      </a:solidFill>
                      <a:prstDash val="dash"/>
                      <a:round/>
                      <a:headEnd len="sm" w="sm" type="none"/>
                      <a:tailEnd len="sm" w="sm" type="none"/>
                    </a:lnR>
                    <a:lnT cap="flat" cmpd="sng" w="19050">
                      <a:solidFill>
                        <a:srgbClr val="9FC5E8"/>
                      </a:solidFill>
                      <a:prstDash val="dash"/>
                      <a:round/>
                      <a:headEnd len="sm" w="sm" type="none"/>
                      <a:tailEnd len="sm" w="sm" type="none"/>
                    </a:lnT>
                    <a:lnB cap="flat" cmpd="sng" w="19050">
                      <a:solidFill>
                        <a:srgbClr val="9FC5E8"/>
                      </a:solidFill>
                      <a:prstDash val="dash"/>
                      <a:round/>
                      <a:headEnd len="sm" w="sm" type="none"/>
                      <a:tailEnd len="sm" w="sm" type="none"/>
                    </a:lnB>
                    <a:solidFill>
                      <a:srgbClr val="FFFFFF"/>
                    </a:solidFill>
                  </a:tcPr>
                </a:tc>
                <a:tc rowSpan="2">
                  <a:txBody>
                    <a:bodyPr/>
                    <a:lstStyle/>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Coma (for </a:t>
                      </a:r>
                      <a:endParaRPr>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latin typeface="Fira Sans Extra Condensed"/>
                          <a:ea typeface="Fira Sans Extra Condensed"/>
                          <a:cs typeface="Fira Sans Extra Condensed"/>
                          <a:sym typeface="Fira Sans Extra Condensed"/>
                        </a:rPr>
                        <a:t>un-acclimatized person)</a:t>
                      </a:r>
                      <a:endParaRPr>
                        <a:latin typeface="Fira Sans Extra Condensed"/>
                        <a:ea typeface="Fira Sans Extra Condensed"/>
                        <a:cs typeface="Fira Sans Extra Condensed"/>
                        <a:sym typeface="Fira Sans Extra Condensed"/>
                      </a:endParaRPr>
                    </a:p>
                  </a:txBody>
                  <a:tcPr marT="91425" marB="91425" marR="91425" marL="91425">
                    <a:lnL cap="flat" cmpd="sng" w="19050">
                      <a:solidFill>
                        <a:srgbClr val="9FC5E8"/>
                      </a:solidFill>
                      <a:prstDash val="dash"/>
                      <a:round/>
                      <a:headEnd len="sm" w="sm" type="none"/>
                      <a:tailEnd len="sm" w="sm" type="none"/>
                    </a:lnL>
                    <a:lnR cap="flat" cmpd="sng" w="19050">
                      <a:solidFill>
                        <a:srgbClr val="9FC5E8"/>
                      </a:solidFill>
                      <a:prstDash val="dash"/>
                      <a:round/>
                      <a:headEnd len="sm" w="sm" type="none"/>
                      <a:tailEnd len="sm" w="sm" type="none"/>
                    </a:lnR>
                    <a:lnT cap="flat" cmpd="sng" w="19050">
                      <a:solidFill>
                        <a:srgbClr val="9FC5E8"/>
                      </a:solidFill>
                      <a:prstDash val="dash"/>
                      <a:round/>
                      <a:headEnd len="sm" w="sm" type="none"/>
                      <a:tailEnd len="sm" w="sm" type="none"/>
                    </a:lnT>
                    <a:lnB cap="flat" cmpd="sng" w="19050">
                      <a:solidFill>
                        <a:srgbClr val="9FC5E8"/>
                      </a:solidFill>
                      <a:prstDash val="dash"/>
                      <a:round/>
                      <a:headEnd len="sm" w="sm" type="none"/>
                      <a:tailEnd len="sm" w="sm" type="none"/>
                    </a:lnB>
                    <a:solidFill>
                      <a:srgbClr val="FFFFFF"/>
                    </a:solidFill>
                  </a:tcPr>
                </a:tc>
              </a:tr>
              <a:tr h="1517975">
                <a:tc vMerge="1"/>
                <a:tc vMerge="1"/>
                <a:tc vMerge="1"/>
              </a:tr>
            </a:tbl>
          </a:graphicData>
        </a:graphic>
      </p:graphicFrame>
      <p:grpSp>
        <p:nvGrpSpPr>
          <p:cNvPr id="664" name="Google Shape;664;p21"/>
          <p:cNvGrpSpPr/>
          <p:nvPr/>
        </p:nvGrpSpPr>
        <p:grpSpPr>
          <a:xfrm>
            <a:off x="51513" y="350119"/>
            <a:ext cx="243283" cy="260308"/>
            <a:chOff x="-19768325" y="3330250"/>
            <a:chExt cx="262300" cy="280625"/>
          </a:xfrm>
        </p:grpSpPr>
        <p:sp>
          <p:nvSpPr>
            <p:cNvPr id="665" name="Google Shape;665;p21"/>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21"/>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67" name="Google Shape;667;p21"/>
          <p:cNvPicPr preferRelativeResize="0"/>
          <p:nvPr/>
        </p:nvPicPr>
        <p:blipFill rotWithShape="1">
          <a:blip r:embed="rId3">
            <a:alphaModFix/>
          </a:blip>
          <a:srcRect b="0" l="0" r="0" t="0"/>
          <a:stretch/>
        </p:blipFill>
        <p:spPr>
          <a:xfrm>
            <a:off x="6219925" y="1370225"/>
            <a:ext cx="2638350" cy="3320975"/>
          </a:xfrm>
          <a:prstGeom prst="rect">
            <a:avLst/>
          </a:prstGeom>
          <a:noFill/>
          <a:ln cap="flat" cmpd="sng" w="19050">
            <a:solidFill>
              <a:srgbClr val="9FC5E8"/>
            </a:solidFill>
            <a:prstDash val="dash"/>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23"/>
          <p:cNvSpPr txBox="1"/>
          <p:nvPr/>
        </p:nvSpPr>
        <p:spPr>
          <a:xfrm>
            <a:off x="6756275" y="-6"/>
            <a:ext cx="2346300" cy="396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27BA0"/>
                </a:solidFill>
                <a:highlight>
                  <a:srgbClr val="EAD1DC"/>
                </a:highlight>
                <a:latin typeface="Fira Sans Extra Condensed"/>
                <a:ea typeface="Fira Sans Extra Condensed"/>
                <a:cs typeface="Fira Sans Extra Condensed"/>
                <a:sym typeface="Fira Sans Extra Condensed"/>
              </a:rPr>
              <a:t>Girls slides</a:t>
            </a:r>
            <a:endParaRPr b="0" i="0" sz="1400" u="none" cap="none" strike="noStrike">
              <a:solidFill>
                <a:srgbClr val="C27BA0"/>
              </a:solidFill>
              <a:highlight>
                <a:srgbClr val="EAD1DC"/>
              </a:highlight>
              <a:latin typeface="Fira Sans Extra Condensed"/>
              <a:ea typeface="Fira Sans Extra Condensed"/>
              <a:cs typeface="Fira Sans Extra Condensed"/>
              <a:sym typeface="Fira Sans Extra Condensed"/>
            </a:endParaRPr>
          </a:p>
        </p:txBody>
      </p:sp>
      <p:sp>
        <p:nvSpPr>
          <p:cNvPr id="673" name="Google Shape;673;p23"/>
          <p:cNvSpPr txBox="1"/>
          <p:nvPr>
            <p:ph type="title"/>
          </p:nvPr>
        </p:nvSpPr>
        <p:spPr>
          <a:xfrm>
            <a:off x="361315" y="233594"/>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Acclimatization to low PO2</a:t>
            </a:r>
            <a:endParaRPr/>
          </a:p>
          <a:p>
            <a:pPr indent="0" lvl="0" marL="0" rtl="0" algn="l">
              <a:lnSpc>
                <a:spcPct val="100000"/>
              </a:lnSpc>
              <a:spcBef>
                <a:spcPts val="0"/>
              </a:spcBef>
              <a:spcAft>
                <a:spcPts val="0"/>
              </a:spcAft>
              <a:buSzPts val="2800"/>
              <a:buNone/>
            </a:pPr>
            <a:r>
              <a:t/>
            </a:r>
            <a:endParaRPr/>
          </a:p>
        </p:txBody>
      </p:sp>
      <p:sp>
        <p:nvSpPr>
          <p:cNvPr id="674" name="Google Shape;674;p23"/>
          <p:cNvSpPr txBox="1"/>
          <p:nvPr/>
        </p:nvSpPr>
        <p:spPr>
          <a:xfrm>
            <a:off x="118050" y="2149750"/>
            <a:ext cx="5472300" cy="15699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rgbClr val="000000"/>
              </a:buClr>
              <a:buSzPts val="1500"/>
              <a:buFont typeface="Fira Sans Extra Condensed"/>
              <a:buChar char="●"/>
            </a:pPr>
            <a:r>
              <a:rPr b="0" i="0" lang="en" sz="1500" u="none" cap="none" strike="noStrike">
                <a:solidFill>
                  <a:srgbClr val="000000"/>
                </a:solidFill>
                <a:latin typeface="Fira Sans Extra Condensed"/>
                <a:ea typeface="Fira Sans Extra Condensed"/>
                <a:cs typeface="Fira Sans Extra Condensed"/>
                <a:sym typeface="Fira Sans Extra Condensed"/>
              </a:rPr>
              <a:t>A  person  remaining  at  high altitudes  for  days ,  weeks  or years  becomes  more  and  more acclimatized to low PO2.</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323850" lvl="0" marL="457200" marR="0" rtl="0" algn="l">
              <a:lnSpc>
                <a:spcPct val="100000"/>
              </a:lnSpc>
              <a:spcBef>
                <a:spcPts val="0"/>
              </a:spcBef>
              <a:spcAft>
                <a:spcPts val="0"/>
              </a:spcAft>
              <a:buClr>
                <a:srgbClr val="000000"/>
              </a:buClr>
              <a:buSzPts val="1500"/>
              <a:buFont typeface="Fira Sans Extra Condensed"/>
              <a:buChar char="●"/>
            </a:pPr>
            <a:r>
              <a:rPr b="0" i="0" lang="en" sz="1500" u="none" cap="none" strike="noStrike">
                <a:solidFill>
                  <a:srgbClr val="000000"/>
                </a:solidFill>
                <a:latin typeface="Fira Sans Extra Condensed"/>
                <a:ea typeface="Fira Sans Extra Condensed"/>
                <a:cs typeface="Fira Sans Extra Condensed"/>
                <a:sym typeface="Fira Sans Extra Condensed"/>
              </a:rPr>
              <a:t>So that it causes fewer deleterious effects  on  the  body  and  it becomes  possible  for  the  person to  work  harder  without  hypoxic effects or to ascend to still higher altitude.</a:t>
            </a:r>
            <a:endParaRPr b="0" i="0" sz="1500" u="none" cap="none" strike="noStrike">
              <a:solidFill>
                <a:srgbClr val="000000"/>
              </a:solidFill>
              <a:latin typeface="Fira Sans Extra Condensed"/>
              <a:ea typeface="Fira Sans Extra Condensed"/>
              <a:cs typeface="Fira Sans Extra Condensed"/>
              <a:sym typeface="Fira Sans Extra Condensed"/>
            </a:endParaRPr>
          </a:p>
        </p:txBody>
      </p:sp>
      <p:grpSp>
        <p:nvGrpSpPr>
          <p:cNvPr id="675" name="Google Shape;675;p23"/>
          <p:cNvGrpSpPr/>
          <p:nvPr/>
        </p:nvGrpSpPr>
        <p:grpSpPr>
          <a:xfrm>
            <a:off x="118038" y="408944"/>
            <a:ext cx="243283" cy="260308"/>
            <a:chOff x="-19768325" y="3330250"/>
            <a:chExt cx="262300" cy="280625"/>
          </a:xfrm>
        </p:grpSpPr>
        <p:sp>
          <p:nvSpPr>
            <p:cNvPr id="676" name="Google Shape;676;p23"/>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23"/>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78" name="Google Shape;678;p23"/>
          <p:cNvPicPr preferRelativeResize="0"/>
          <p:nvPr/>
        </p:nvPicPr>
        <p:blipFill rotWithShape="1">
          <a:blip r:embed="rId3">
            <a:alphaModFix/>
          </a:blip>
          <a:srcRect b="0" l="0" r="0" t="0"/>
          <a:stretch/>
        </p:blipFill>
        <p:spPr>
          <a:xfrm>
            <a:off x="5530075" y="669250"/>
            <a:ext cx="3221809" cy="4122800"/>
          </a:xfrm>
          <a:prstGeom prst="rect">
            <a:avLst/>
          </a:prstGeom>
          <a:noFill/>
          <a:ln>
            <a:noFill/>
          </a:ln>
        </p:spPr>
      </p:pic>
      <p:sp>
        <p:nvSpPr>
          <p:cNvPr id="679" name="Google Shape;679;p23"/>
          <p:cNvSpPr/>
          <p:nvPr/>
        </p:nvSpPr>
        <p:spPr>
          <a:xfrm>
            <a:off x="403500" y="1229650"/>
            <a:ext cx="4602600" cy="794100"/>
          </a:xfrm>
          <a:prstGeom prst="flowChartAlternateProcess">
            <a:avLst/>
          </a:prstGeom>
          <a:solidFill>
            <a:srgbClr val="FFFFFF"/>
          </a:solidFill>
          <a:ln cap="flat" cmpd="sng" w="19050">
            <a:solidFill>
              <a:srgbClr val="9FC5E8"/>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1500" u="none" cap="none" strike="noStrike">
                <a:solidFill>
                  <a:schemeClr val="dk1"/>
                </a:solidFill>
                <a:latin typeface="Fira Sans Extra Condensed"/>
                <a:ea typeface="Fira Sans Extra Condensed"/>
                <a:cs typeface="Fira Sans Extra Condensed"/>
                <a:sym typeface="Fira Sans Extra Condensed"/>
              </a:rPr>
              <a:t>Acclimatization means :</a:t>
            </a:r>
            <a:endParaRPr b="1" i="0" sz="1500" u="none" cap="none" strike="noStrike">
              <a:solidFill>
                <a:schemeClr val="dk1"/>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Fira Sans Extra Condensed"/>
                <a:ea typeface="Fira Sans Extra Condensed"/>
                <a:cs typeface="Fira Sans Extra Condensed"/>
                <a:sym typeface="Fira Sans Extra Condensed"/>
              </a:rPr>
              <a:t>the process or result of becoming accustomed to a new climate or to new conditions.</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22"/>
          <p:cNvSpPr txBox="1"/>
          <p:nvPr>
            <p:ph type="title"/>
          </p:nvPr>
        </p:nvSpPr>
        <p:spPr>
          <a:xfrm>
            <a:off x="0" y="149553"/>
            <a:ext cx="7101900" cy="101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Chronic Breathing of Low O2 Stimulates</a:t>
            </a:r>
            <a:endParaRPr/>
          </a:p>
          <a:p>
            <a:pPr indent="0" lvl="0" marL="0" rtl="0" algn="l">
              <a:lnSpc>
                <a:spcPct val="100000"/>
              </a:lnSpc>
              <a:spcBef>
                <a:spcPts val="0"/>
              </a:spcBef>
              <a:spcAft>
                <a:spcPts val="0"/>
              </a:spcAft>
              <a:buSzPts val="2800"/>
              <a:buNone/>
            </a:pPr>
            <a:r>
              <a:rPr lang="en"/>
              <a:t>Respiration — Phenomenon of “Acclimatization”</a:t>
            </a:r>
            <a:endParaRPr/>
          </a:p>
          <a:p>
            <a:pPr indent="0" lvl="0" marL="0" rtl="0" algn="l">
              <a:lnSpc>
                <a:spcPct val="100000"/>
              </a:lnSpc>
              <a:spcBef>
                <a:spcPts val="0"/>
              </a:spcBef>
              <a:spcAft>
                <a:spcPts val="0"/>
              </a:spcAft>
              <a:buSzPts val="2800"/>
              <a:buNone/>
            </a:pPr>
            <a:r>
              <a:t/>
            </a:r>
            <a:endParaRPr/>
          </a:p>
        </p:txBody>
      </p:sp>
      <p:sp>
        <p:nvSpPr>
          <p:cNvPr id="685" name="Google Shape;685;p22"/>
          <p:cNvSpPr txBox="1"/>
          <p:nvPr/>
        </p:nvSpPr>
        <p:spPr>
          <a:xfrm>
            <a:off x="573039" y="1168355"/>
            <a:ext cx="86658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Mountain  climbers  who  ascend  a  mountain  slowly,  over  a  period  of days rather  than  hours,  can  breath  much  more  deeply  and  therefore can withstand far lower atmospheric O2 concentrations than when they ascend rapidly. </a:t>
            </a:r>
            <a:r>
              <a:rPr b="0" i="0" lang="en" sz="1400" u="none" cap="none" strike="noStrike">
                <a:solidFill>
                  <a:srgbClr val="CC0000"/>
                </a:solidFill>
                <a:latin typeface="Fira Sans Extra Condensed"/>
                <a:ea typeface="Fira Sans Extra Condensed"/>
                <a:cs typeface="Fira Sans Extra Condensed"/>
                <a:sym typeface="Fira Sans Extra Condensed"/>
              </a:rPr>
              <a:t>This phenomenon is called acclimatization.</a:t>
            </a:r>
            <a:endParaRPr b="0" i="0" sz="1400" u="none" cap="none" strike="noStrike">
              <a:solidFill>
                <a:srgbClr val="CC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86" name="Google Shape;686;p22"/>
          <p:cNvSpPr txBox="1"/>
          <p:nvPr/>
        </p:nvSpPr>
        <p:spPr>
          <a:xfrm>
            <a:off x="573132" y="1922393"/>
            <a:ext cx="8193000" cy="60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The  reason  for  acclimatization  is  that,  within  2  to  3  days,  </a:t>
            </a:r>
            <a:r>
              <a:rPr b="0" i="0" lang="en" sz="1400" u="none" cap="none" strike="noStrike">
                <a:solidFill>
                  <a:srgbClr val="CC0000"/>
                </a:solidFill>
                <a:latin typeface="Fira Sans Extra Condensed"/>
                <a:ea typeface="Fira Sans Extra Condensed"/>
                <a:cs typeface="Fira Sans Extra Condensed"/>
                <a:sym typeface="Fira Sans Extra Condensed"/>
              </a:rPr>
              <a:t>the  respiratory</a:t>
            </a:r>
            <a:endParaRPr b="0" i="0" sz="1400" u="none" cap="none" strike="noStrike">
              <a:solidFill>
                <a:srgbClr val="CC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center in the brain stem loses about four fifths of its </a:t>
            </a:r>
            <a:r>
              <a:rPr b="0" i="0" lang="en" sz="1400" u="none" cap="none" strike="noStrike">
                <a:solidFill>
                  <a:srgbClr val="CC0000"/>
                </a:solidFill>
                <a:latin typeface="Fira Sans Extra Condensed"/>
                <a:ea typeface="Fira Sans Extra Condensed"/>
                <a:cs typeface="Fira Sans Extra Condensed"/>
                <a:sym typeface="Fira Sans Extra Condensed"/>
              </a:rPr>
              <a:t>sensitivity to changes in PCO2 and hydrogen ions</a:t>
            </a:r>
            <a:r>
              <a:rPr b="0" i="0" lang="en" sz="1400" u="none" cap="none" strike="noStrike">
                <a:solidFill>
                  <a:srgbClr val="000000"/>
                </a:solidFill>
                <a:latin typeface="Fira Sans Extra Condensed"/>
                <a:ea typeface="Fira Sans Extra Condensed"/>
                <a:cs typeface="Fira Sans Extra Condensed"/>
                <a:sym typeface="Fira Sans Extra Condensed"/>
              </a:rPr>
              <a:t>.</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87" name="Google Shape;687;p22"/>
          <p:cNvSpPr txBox="1"/>
          <p:nvPr/>
        </p:nvSpPr>
        <p:spPr>
          <a:xfrm>
            <a:off x="632056" y="2688036"/>
            <a:ext cx="81930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C27BA0"/>
                </a:solidFill>
                <a:latin typeface="Fira Sans Extra Condensed"/>
                <a:ea typeface="Fira Sans Extra Condensed"/>
                <a:cs typeface="Fira Sans Extra Condensed"/>
                <a:sym typeface="Fira Sans Extra Condensed"/>
              </a:rPr>
              <a:t>The excess blow-off of CO2 that normally would inhibit an increase in respiration fails to occur</a:t>
            </a:r>
            <a:r>
              <a:rPr lang="en">
                <a:solidFill>
                  <a:srgbClr val="C27BA0"/>
                </a:solidFill>
                <a:latin typeface="Fira Sans Extra Condensed"/>
                <a:ea typeface="Fira Sans Extra Condensed"/>
                <a:cs typeface="Fira Sans Extra Condensed"/>
                <a:sym typeface="Fira Sans Extra Condensed"/>
              </a:rPr>
              <a:t> </a:t>
            </a:r>
            <a:r>
              <a:rPr lang="en">
                <a:solidFill>
                  <a:srgbClr val="C27BA0"/>
                </a:solidFill>
                <a:latin typeface="Fira Sans Extra Condensed"/>
                <a:ea typeface="Fira Sans Extra Condensed"/>
                <a:cs typeface="Fira Sans Extra Condensed"/>
                <a:sym typeface="Fira Sans Extra Condensed"/>
              </a:rPr>
              <a:t>and  low  O2  can  drive  the  respiratory  system  to  a  much  higher  level  of alveolar ventilation than under acute conditions.</a:t>
            </a:r>
            <a:endParaRPr>
              <a:solidFill>
                <a:srgbClr val="C27BA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t/>
            </a:r>
            <a:endParaRPr>
              <a:solidFill>
                <a:srgbClr val="C27BA0"/>
              </a:solidFill>
              <a:latin typeface="Fira Sans Extra Condensed"/>
              <a:ea typeface="Fira Sans Extra Condensed"/>
              <a:cs typeface="Fira Sans Extra Condensed"/>
              <a:sym typeface="Fira Sans Extra Condensed"/>
            </a:endParaRPr>
          </a:p>
        </p:txBody>
      </p:sp>
      <p:sp>
        <p:nvSpPr>
          <p:cNvPr id="688" name="Google Shape;688;p22"/>
          <p:cNvSpPr txBox="1"/>
          <p:nvPr/>
        </p:nvSpPr>
        <p:spPr>
          <a:xfrm>
            <a:off x="573125" y="3431550"/>
            <a:ext cx="81930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C27BA0"/>
                </a:solidFill>
                <a:latin typeface="Fira Sans Extra Condensed"/>
                <a:ea typeface="Fira Sans Extra Condensed"/>
                <a:cs typeface="Fira Sans Extra Condensed"/>
                <a:sym typeface="Fira Sans Extra Condensed"/>
              </a:rPr>
              <a:t>Instead  of  the  70  percent  increase  in  ventilation  that  might  occur  after acute  exposure  to  low  O2,  the  alveolar  ventilation  often  increases  400  to 500  percent  after  2  to  3  days  of  low  O2,  which  helps  immensely  in supplying additional O2 to the mountain climber.</a:t>
            </a:r>
            <a:endParaRPr b="0" i="0" sz="1400" u="none" cap="none" strike="noStrike">
              <a:solidFill>
                <a:srgbClr val="C27BA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27BA0"/>
              </a:solidFill>
              <a:latin typeface="Fira Sans Extra Condensed"/>
              <a:ea typeface="Fira Sans Extra Condensed"/>
              <a:cs typeface="Fira Sans Extra Condensed"/>
              <a:sym typeface="Fira Sans Extra Condensed"/>
            </a:endParaRPr>
          </a:p>
        </p:txBody>
      </p:sp>
      <p:sp>
        <p:nvSpPr>
          <p:cNvPr id="689" name="Google Shape;689;p22"/>
          <p:cNvSpPr/>
          <p:nvPr/>
        </p:nvSpPr>
        <p:spPr>
          <a:xfrm flipH="1" rot="10800000">
            <a:off x="242826" y="3637583"/>
            <a:ext cx="317435" cy="284028"/>
          </a:xfrm>
          <a:custGeom>
            <a:rect b="b" l="l" r="r" t="t"/>
            <a:pathLst>
              <a:path extrusionOk="0" h="50027" w="57768">
                <a:moveTo>
                  <a:pt x="14439" y="0"/>
                </a:moveTo>
                <a:lnTo>
                  <a:pt x="1" y="25013"/>
                </a:lnTo>
                <a:lnTo>
                  <a:pt x="14439" y="50027"/>
                </a:lnTo>
                <a:lnTo>
                  <a:pt x="43329" y="50027"/>
                </a:lnTo>
                <a:lnTo>
                  <a:pt x="57768" y="25013"/>
                </a:lnTo>
                <a:lnTo>
                  <a:pt x="43329" y="0"/>
                </a:ln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90" name="Google Shape;690;p22"/>
          <p:cNvSpPr/>
          <p:nvPr/>
        </p:nvSpPr>
        <p:spPr>
          <a:xfrm flipH="1" rot="10800000">
            <a:off x="242826" y="2099838"/>
            <a:ext cx="317435" cy="284028"/>
          </a:xfrm>
          <a:custGeom>
            <a:rect b="b" l="l" r="r" t="t"/>
            <a:pathLst>
              <a:path extrusionOk="0" h="50027" w="57768">
                <a:moveTo>
                  <a:pt x="14439" y="0"/>
                </a:moveTo>
                <a:lnTo>
                  <a:pt x="1" y="25013"/>
                </a:lnTo>
                <a:lnTo>
                  <a:pt x="14439" y="50027"/>
                </a:lnTo>
                <a:lnTo>
                  <a:pt x="43329" y="50027"/>
                </a:lnTo>
                <a:lnTo>
                  <a:pt x="57768" y="25013"/>
                </a:lnTo>
                <a:lnTo>
                  <a:pt x="43329" y="0"/>
                </a:ln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91" name="Google Shape;691;p22"/>
          <p:cNvSpPr/>
          <p:nvPr/>
        </p:nvSpPr>
        <p:spPr>
          <a:xfrm flipH="1" rot="10800000">
            <a:off x="242826" y="1399424"/>
            <a:ext cx="317435" cy="284028"/>
          </a:xfrm>
          <a:custGeom>
            <a:rect b="b" l="l" r="r" t="t"/>
            <a:pathLst>
              <a:path extrusionOk="0" h="50027" w="57768">
                <a:moveTo>
                  <a:pt x="14439" y="0"/>
                </a:moveTo>
                <a:lnTo>
                  <a:pt x="1" y="25013"/>
                </a:lnTo>
                <a:lnTo>
                  <a:pt x="14439" y="50027"/>
                </a:lnTo>
                <a:lnTo>
                  <a:pt x="43329" y="50027"/>
                </a:lnTo>
                <a:lnTo>
                  <a:pt x="57768" y="25013"/>
                </a:lnTo>
                <a:lnTo>
                  <a:pt x="43329" y="0"/>
                </a:ln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92" name="Google Shape;692;p22"/>
          <p:cNvSpPr/>
          <p:nvPr/>
        </p:nvSpPr>
        <p:spPr>
          <a:xfrm flipH="1" rot="10800000">
            <a:off x="242825" y="2834165"/>
            <a:ext cx="317435" cy="296410"/>
          </a:xfrm>
          <a:custGeom>
            <a:rect b="b" l="l" r="r" t="t"/>
            <a:pathLst>
              <a:path extrusionOk="0" h="50027" w="57768">
                <a:moveTo>
                  <a:pt x="14439" y="0"/>
                </a:moveTo>
                <a:lnTo>
                  <a:pt x="1" y="25013"/>
                </a:lnTo>
                <a:lnTo>
                  <a:pt x="14439" y="50027"/>
                </a:lnTo>
                <a:lnTo>
                  <a:pt x="43329" y="50027"/>
                </a:lnTo>
                <a:lnTo>
                  <a:pt x="57768" y="25013"/>
                </a:lnTo>
                <a:lnTo>
                  <a:pt x="43329" y="0"/>
                </a:ln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693" name="Google Shape;693;p22"/>
          <p:cNvSpPr txBox="1"/>
          <p:nvPr/>
        </p:nvSpPr>
        <p:spPr>
          <a:xfrm>
            <a:off x="632062" y="4242338"/>
            <a:ext cx="6861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3D85C6"/>
                </a:solidFill>
                <a:latin typeface="Fira Sans Extra Condensed"/>
                <a:ea typeface="Fira Sans Extra Condensed"/>
                <a:cs typeface="Fira Sans Extra Condensed"/>
                <a:sym typeface="Fira Sans Extra Condensed"/>
              </a:rPr>
              <a:t>It causes fewer deleterious effects on the body and it becomes possible for the person to work harder without hypoxic effects or to ascend to still higher altitude.</a:t>
            </a:r>
            <a:endParaRPr b="0" i="0" sz="1400" u="none" cap="none" strike="noStrike">
              <a:solidFill>
                <a:srgbClr val="3D85C6"/>
              </a:solidFill>
              <a:latin typeface="Fira Sans Extra Condensed"/>
              <a:ea typeface="Fira Sans Extra Condensed"/>
              <a:cs typeface="Fira Sans Extra Condensed"/>
              <a:sym typeface="Fira Sans Extra Condensed"/>
            </a:endParaRPr>
          </a:p>
        </p:txBody>
      </p:sp>
      <p:sp>
        <p:nvSpPr>
          <p:cNvPr id="694" name="Google Shape;694;p22"/>
          <p:cNvSpPr/>
          <p:nvPr/>
        </p:nvSpPr>
        <p:spPr>
          <a:xfrm flipH="1" rot="10800000">
            <a:off x="242826" y="4428608"/>
            <a:ext cx="317435" cy="284028"/>
          </a:xfrm>
          <a:custGeom>
            <a:rect b="b" l="l" r="r" t="t"/>
            <a:pathLst>
              <a:path extrusionOk="0" h="50027" w="57768">
                <a:moveTo>
                  <a:pt x="14439" y="0"/>
                </a:moveTo>
                <a:lnTo>
                  <a:pt x="1" y="25013"/>
                </a:lnTo>
                <a:lnTo>
                  <a:pt x="14439" y="50027"/>
                </a:lnTo>
                <a:lnTo>
                  <a:pt x="43329" y="50027"/>
                </a:lnTo>
                <a:lnTo>
                  <a:pt x="57768" y="25013"/>
                </a:lnTo>
                <a:lnTo>
                  <a:pt x="43329" y="0"/>
                </a:ln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24"/>
          <p:cNvSpPr txBox="1"/>
          <p:nvPr>
            <p:ph type="title"/>
          </p:nvPr>
        </p:nvSpPr>
        <p:spPr>
          <a:xfrm>
            <a:off x="257701" y="146922"/>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Principle means of acclimatization</a:t>
            </a:r>
            <a:endParaRPr/>
          </a:p>
          <a:p>
            <a:pPr indent="0" lvl="0" marL="0" rtl="0" algn="l">
              <a:lnSpc>
                <a:spcPct val="100000"/>
              </a:lnSpc>
              <a:spcBef>
                <a:spcPts val="0"/>
              </a:spcBef>
              <a:spcAft>
                <a:spcPts val="0"/>
              </a:spcAft>
              <a:buSzPts val="2800"/>
              <a:buNone/>
            </a:pPr>
            <a:r>
              <a:t/>
            </a:r>
            <a:endParaRPr/>
          </a:p>
        </p:txBody>
      </p:sp>
      <p:sp>
        <p:nvSpPr>
          <p:cNvPr id="700" name="Google Shape;700;p24"/>
          <p:cNvSpPr txBox="1"/>
          <p:nvPr/>
        </p:nvSpPr>
        <p:spPr>
          <a:xfrm>
            <a:off x="395881" y="1066611"/>
            <a:ext cx="4476000" cy="272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Fira Sans Extra Condensed"/>
                <a:ea typeface="Fira Sans Extra Condensed"/>
                <a:cs typeface="Fira Sans Extra Condensed"/>
                <a:sym typeface="Fira Sans Extra Condensed"/>
              </a:rPr>
              <a:t>1- Increase in pulmonary ventilation.</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Fira Sans Extra Condensed"/>
                <a:ea typeface="Fira Sans Extra Condensed"/>
                <a:cs typeface="Fira Sans Extra Condensed"/>
                <a:sym typeface="Fira Sans Extra Condensed"/>
              </a:rPr>
              <a:t>2- Increased red blood cells. </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Fira Sans Extra Condensed"/>
                <a:ea typeface="Fira Sans Extra Condensed"/>
                <a:cs typeface="Fira Sans Extra Condensed"/>
                <a:sym typeface="Fira Sans Extra Condensed"/>
              </a:rPr>
              <a:t>3-Increased diffusing capacity of the lungs.</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Fira Sans Extra Condensed"/>
                <a:ea typeface="Fira Sans Extra Condensed"/>
                <a:cs typeface="Fira Sans Extra Condensed"/>
                <a:sym typeface="Fira Sans Extra Condensed"/>
              </a:rPr>
              <a:t>4- Increased vascularity of the tissues. </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Fira Sans Extra Condensed"/>
                <a:ea typeface="Fira Sans Extra Condensed"/>
                <a:cs typeface="Fira Sans Extra Condensed"/>
                <a:sym typeface="Fira Sans Extra Condensed"/>
              </a:rPr>
              <a:t>5-Increased ability of the cells to utilize oxygen despite the low PO2 through increased number of mitochondria and oxidative enzymes activity.</a:t>
            </a:r>
            <a:endParaRPr b="0" i="0" sz="1500" u="none" cap="none" strike="noStrike">
              <a:solidFill>
                <a:srgbClr val="000000"/>
              </a:solidFill>
              <a:latin typeface="Fira Sans Extra Condensed"/>
              <a:ea typeface="Fira Sans Extra Condensed"/>
              <a:cs typeface="Fira Sans Extra Condensed"/>
              <a:sym typeface="Fira Sans Extra Condensed"/>
            </a:endParaRPr>
          </a:p>
        </p:txBody>
      </p:sp>
      <p:grpSp>
        <p:nvGrpSpPr>
          <p:cNvPr id="701" name="Google Shape;701;p24"/>
          <p:cNvGrpSpPr/>
          <p:nvPr/>
        </p:nvGrpSpPr>
        <p:grpSpPr>
          <a:xfrm flipH="1" rot="-5400000">
            <a:off x="-1077187" y="2374976"/>
            <a:ext cx="2562212" cy="107570"/>
            <a:chOff x="3465975" y="2270258"/>
            <a:chExt cx="1986365" cy="171947"/>
          </a:xfrm>
        </p:grpSpPr>
        <p:sp>
          <p:nvSpPr>
            <p:cNvPr id="702" name="Google Shape;702;p24"/>
            <p:cNvSpPr/>
            <p:nvPr/>
          </p:nvSpPr>
          <p:spPr>
            <a:xfrm rot="-5400000">
              <a:off x="3725184" y="2270305"/>
              <a:ext cx="171900" cy="171900"/>
            </a:xfrm>
            <a:prstGeom prst="ellipse">
              <a:avLst/>
            </a:prstGeom>
            <a:solidFill>
              <a:srgbClr val="CFE2F3"/>
            </a:solidFill>
            <a:ln cap="flat" cmpd="sng" w="19050">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24"/>
            <p:cNvSpPr/>
            <p:nvPr/>
          </p:nvSpPr>
          <p:spPr>
            <a:xfrm rot="-5400000">
              <a:off x="3984394" y="2270305"/>
              <a:ext cx="171900" cy="171900"/>
            </a:xfrm>
            <a:prstGeom prst="ellipse">
              <a:avLst/>
            </a:prstGeom>
            <a:solidFill>
              <a:srgbClr val="CFE2F3"/>
            </a:solidFill>
            <a:ln cap="flat" cmpd="sng" w="19050">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24"/>
            <p:cNvSpPr/>
            <p:nvPr/>
          </p:nvSpPr>
          <p:spPr>
            <a:xfrm rot="-5400000">
              <a:off x="4243603" y="2270305"/>
              <a:ext cx="171900" cy="171900"/>
            </a:xfrm>
            <a:prstGeom prst="ellipse">
              <a:avLst/>
            </a:prstGeom>
            <a:solidFill>
              <a:srgbClr val="CFE2F3"/>
            </a:solidFill>
            <a:ln cap="flat" cmpd="sng" w="19050">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24"/>
            <p:cNvSpPr/>
            <p:nvPr/>
          </p:nvSpPr>
          <p:spPr>
            <a:xfrm rot="-5400000">
              <a:off x="4502812" y="2270305"/>
              <a:ext cx="171900" cy="171900"/>
            </a:xfrm>
            <a:prstGeom prst="ellipse">
              <a:avLst/>
            </a:prstGeom>
            <a:solidFill>
              <a:srgbClr val="CFE2F3"/>
            </a:solidFill>
            <a:ln cap="flat" cmpd="sng" w="19050">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24"/>
            <p:cNvSpPr/>
            <p:nvPr/>
          </p:nvSpPr>
          <p:spPr>
            <a:xfrm rot="-5400000">
              <a:off x="4762021" y="2270305"/>
              <a:ext cx="171900" cy="171900"/>
            </a:xfrm>
            <a:prstGeom prst="ellipse">
              <a:avLst/>
            </a:prstGeom>
            <a:solidFill>
              <a:srgbClr val="CFE2F3"/>
            </a:solidFill>
            <a:ln cap="flat" cmpd="sng" w="19050">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24"/>
            <p:cNvSpPr/>
            <p:nvPr/>
          </p:nvSpPr>
          <p:spPr>
            <a:xfrm rot="-5400000">
              <a:off x="3465975" y="2270305"/>
              <a:ext cx="171900" cy="171900"/>
            </a:xfrm>
            <a:prstGeom prst="ellipse">
              <a:avLst/>
            </a:prstGeom>
            <a:solidFill>
              <a:srgbClr val="CFE2F3"/>
            </a:solidFill>
            <a:ln cap="flat" cmpd="sng" w="19050">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24"/>
            <p:cNvSpPr/>
            <p:nvPr/>
          </p:nvSpPr>
          <p:spPr>
            <a:xfrm rot="-5400000">
              <a:off x="5021230" y="2270258"/>
              <a:ext cx="171900" cy="171900"/>
            </a:xfrm>
            <a:prstGeom prst="ellipse">
              <a:avLst/>
            </a:prstGeom>
            <a:solidFill>
              <a:srgbClr val="CFE2F3"/>
            </a:solidFill>
            <a:ln cap="flat" cmpd="sng" w="19050">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24"/>
            <p:cNvSpPr/>
            <p:nvPr/>
          </p:nvSpPr>
          <p:spPr>
            <a:xfrm rot="-5400000">
              <a:off x="5280440" y="2270258"/>
              <a:ext cx="171900" cy="171900"/>
            </a:xfrm>
            <a:prstGeom prst="ellipse">
              <a:avLst/>
            </a:prstGeom>
            <a:solidFill>
              <a:srgbClr val="CFE2F3"/>
            </a:solidFill>
            <a:ln cap="flat" cmpd="sng" w="19050">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10" name="Google Shape;710;p24"/>
          <p:cNvPicPr preferRelativeResize="0"/>
          <p:nvPr/>
        </p:nvPicPr>
        <p:blipFill rotWithShape="1">
          <a:blip r:embed="rId3">
            <a:alphaModFix/>
          </a:blip>
          <a:srcRect b="2761" l="0" r="2429" t="0"/>
          <a:stretch/>
        </p:blipFill>
        <p:spPr>
          <a:xfrm>
            <a:off x="4871875" y="718113"/>
            <a:ext cx="2916175" cy="3421300"/>
          </a:xfrm>
          <a:prstGeom prst="rect">
            <a:avLst/>
          </a:prstGeom>
          <a:noFill/>
          <a:ln cap="flat" cmpd="sng" w="22225">
            <a:solidFill>
              <a:srgbClr val="FFFFFF"/>
            </a:solidFill>
            <a:prstDash val="solid"/>
            <a:miter lim="800000"/>
            <a:headEnd len="sm" w="sm" type="none"/>
            <a:tailEnd len="sm" w="sm" type="none"/>
          </a:ln>
        </p:spPr>
      </p:pic>
      <p:grpSp>
        <p:nvGrpSpPr>
          <p:cNvPr id="711" name="Google Shape;711;p24"/>
          <p:cNvGrpSpPr/>
          <p:nvPr/>
        </p:nvGrpSpPr>
        <p:grpSpPr>
          <a:xfrm>
            <a:off x="45038" y="325844"/>
            <a:ext cx="243283" cy="260308"/>
            <a:chOff x="-19768325" y="3330250"/>
            <a:chExt cx="262300" cy="280625"/>
          </a:xfrm>
        </p:grpSpPr>
        <p:sp>
          <p:nvSpPr>
            <p:cNvPr id="712" name="Google Shape;712;p24"/>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24"/>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25"/>
          <p:cNvSpPr txBox="1"/>
          <p:nvPr/>
        </p:nvSpPr>
        <p:spPr>
          <a:xfrm>
            <a:off x="458225" y="134425"/>
            <a:ext cx="7152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0B5394"/>
                </a:solidFill>
                <a:latin typeface="Fira Sans Extra Condensed"/>
                <a:ea typeface="Fira Sans Extra Condensed"/>
                <a:cs typeface="Fira Sans Extra Condensed"/>
                <a:sym typeface="Fira Sans Extra Condensed"/>
              </a:rPr>
              <a:t>HYPOXIA-INDUCIBLE FACTORS ( HIFs): A MASTER SWITCH” FOR THE BODY’S RESPONSE TO HYPOXIA</a:t>
            </a:r>
            <a:endParaRPr b="1" i="0" sz="2800" u="none" cap="none" strike="noStrike">
              <a:solidFill>
                <a:srgbClr val="0B5394"/>
              </a:solidFill>
              <a:latin typeface="Fira Sans Extra Condensed"/>
              <a:ea typeface="Fira Sans Extra Condensed"/>
              <a:cs typeface="Fira Sans Extra Condensed"/>
              <a:sym typeface="Fira Sans Extra Condensed"/>
            </a:endParaRPr>
          </a:p>
        </p:txBody>
      </p:sp>
      <p:sp>
        <p:nvSpPr>
          <p:cNvPr id="719" name="Google Shape;719;p25"/>
          <p:cNvSpPr txBox="1"/>
          <p:nvPr/>
        </p:nvSpPr>
        <p:spPr>
          <a:xfrm>
            <a:off x="466950" y="1181125"/>
            <a:ext cx="59652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Hypoxia-inducible factors (HIFs) are DNA-binding transcription factors that respond to decreased oxygen availability and activate several genes that encode proteins needed for adequate oxygen delivery to tissues and energy metabolism.</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720" name="Google Shape;720;p25"/>
          <p:cNvSpPr txBox="1"/>
          <p:nvPr/>
        </p:nvSpPr>
        <p:spPr>
          <a:xfrm>
            <a:off x="466950" y="2151625"/>
            <a:ext cx="58581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HIFs are found in virtually all oxygen-breathing species, ranging from primitive worms to humans.</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721" name="Google Shape;721;p25"/>
          <p:cNvSpPr/>
          <p:nvPr/>
        </p:nvSpPr>
        <p:spPr>
          <a:xfrm>
            <a:off x="359825" y="2858900"/>
            <a:ext cx="5965200" cy="3753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36550" lvl="0" marL="457200" marR="0" rtl="0" algn="l">
              <a:lnSpc>
                <a:spcPct val="100000"/>
              </a:lnSpc>
              <a:spcBef>
                <a:spcPts val="0"/>
              </a:spcBef>
              <a:spcAft>
                <a:spcPts val="0"/>
              </a:spcAft>
              <a:buClr>
                <a:schemeClr val="dk1"/>
              </a:buClr>
              <a:buSzPts val="1700"/>
              <a:buFont typeface="Fira Sans Extra Condensed"/>
              <a:buChar char="●"/>
            </a:pPr>
            <a:r>
              <a:rPr b="1" i="0" lang="en" sz="1400" u="none" cap="none" strike="noStrike">
                <a:solidFill>
                  <a:schemeClr val="dk1"/>
                </a:solidFill>
                <a:latin typeface="Fira Sans Extra Condensed"/>
                <a:ea typeface="Fira Sans Extra Condensed"/>
                <a:cs typeface="Fira Sans Extra Condensed"/>
                <a:sym typeface="Fira Sans Extra Condensed"/>
              </a:rPr>
              <a:t>Some of the genes controlled by HIFs, especially HIF-1, include the following:</a:t>
            </a:r>
            <a:endParaRPr b="1" i="0" sz="1700" u="none" cap="none" strike="noStrike">
              <a:solidFill>
                <a:schemeClr val="dk1"/>
              </a:solidFill>
              <a:latin typeface="Fira Sans Extra Condensed"/>
              <a:ea typeface="Fira Sans Extra Condensed"/>
              <a:cs typeface="Fira Sans Extra Condensed"/>
              <a:sym typeface="Fira Sans Extra Condensed"/>
            </a:endParaRPr>
          </a:p>
        </p:txBody>
      </p:sp>
      <p:sp>
        <p:nvSpPr>
          <p:cNvPr id="722" name="Google Shape;722;p25"/>
          <p:cNvSpPr/>
          <p:nvPr/>
        </p:nvSpPr>
        <p:spPr>
          <a:xfrm>
            <a:off x="280650" y="2795300"/>
            <a:ext cx="450300" cy="5025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723" name="Google Shape;723;p25"/>
          <p:cNvSpPr txBox="1"/>
          <p:nvPr/>
        </p:nvSpPr>
        <p:spPr>
          <a:xfrm>
            <a:off x="449700" y="3278950"/>
            <a:ext cx="6264600" cy="3849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chemeClr val="dk1"/>
              </a:buClr>
              <a:buSzPts val="1300"/>
              <a:buFont typeface="Fira Sans Extra Condensed"/>
              <a:buChar char="-"/>
            </a:pPr>
            <a:r>
              <a:rPr b="0" i="0" lang="en" sz="1300" u="none" cap="none" strike="noStrike">
                <a:solidFill>
                  <a:schemeClr val="dk1"/>
                </a:solidFill>
                <a:latin typeface="Fira Sans Extra Condensed"/>
                <a:ea typeface="Fira Sans Extra Condensed"/>
                <a:cs typeface="Fira Sans Extra Condensed"/>
                <a:sym typeface="Fira Sans Extra Condensed"/>
              </a:rPr>
              <a:t>Genes associated with vascular endothelial growth factor, which stimulates angiogenesis.</a:t>
            </a:r>
            <a:endParaRPr b="0" i="0" sz="1300" u="none" cap="none" strike="noStrike">
              <a:solidFill>
                <a:schemeClr val="dk1"/>
              </a:solidFill>
              <a:latin typeface="Fira Sans Extra Condensed"/>
              <a:ea typeface="Fira Sans Extra Condensed"/>
              <a:cs typeface="Fira Sans Extra Condensed"/>
              <a:sym typeface="Fira Sans Extra Condensed"/>
            </a:endParaRPr>
          </a:p>
        </p:txBody>
      </p:sp>
      <p:sp>
        <p:nvSpPr>
          <p:cNvPr id="724" name="Google Shape;724;p25"/>
          <p:cNvSpPr txBox="1"/>
          <p:nvPr/>
        </p:nvSpPr>
        <p:spPr>
          <a:xfrm>
            <a:off x="446375" y="3572675"/>
            <a:ext cx="6264600" cy="3849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chemeClr val="dk1"/>
              </a:buClr>
              <a:buSzPts val="1300"/>
              <a:buFont typeface="Fira Sans Extra Condensed"/>
              <a:buChar char="-"/>
            </a:pPr>
            <a:r>
              <a:rPr b="0" i="0" lang="en" sz="1300" u="none" cap="none" strike="noStrike">
                <a:solidFill>
                  <a:schemeClr val="dk1"/>
                </a:solidFill>
                <a:latin typeface="Fira Sans Extra Condensed"/>
                <a:ea typeface="Fira Sans Extra Condensed"/>
                <a:cs typeface="Fira Sans Extra Condensed"/>
                <a:sym typeface="Fira Sans Extra Condensed"/>
              </a:rPr>
              <a:t>Erythropoietin genes that stimulate red blood cell production.</a:t>
            </a:r>
            <a:endParaRPr b="0" i="0" sz="1300" u="none" cap="none" strike="noStrike">
              <a:solidFill>
                <a:schemeClr val="dk1"/>
              </a:solidFill>
              <a:latin typeface="Fira Sans Extra Condensed"/>
              <a:ea typeface="Fira Sans Extra Condensed"/>
              <a:cs typeface="Fira Sans Extra Condensed"/>
              <a:sym typeface="Fira Sans Extra Condensed"/>
            </a:endParaRPr>
          </a:p>
        </p:txBody>
      </p:sp>
      <p:sp>
        <p:nvSpPr>
          <p:cNvPr id="725" name="Google Shape;725;p25"/>
          <p:cNvSpPr txBox="1"/>
          <p:nvPr/>
        </p:nvSpPr>
        <p:spPr>
          <a:xfrm>
            <a:off x="446375" y="3922200"/>
            <a:ext cx="6264600" cy="3849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chemeClr val="dk1"/>
              </a:buClr>
              <a:buSzPts val="1300"/>
              <a:buFont typeface="Fira Sans Extra Condensed"/>
              <a:buChar char="-"/>
            </a:pPr>
            <a:r>
              <a:rPr b="0" i="0" lang="en" sz="1300" u="none" cap="none" strike="noStrike">
                <a:solidFill>
                  <a:schemeClr val="dk1"/>
                </a:solidFill>
                <a:latin typeface="Fira Sans Extra Condensed"/>
                <a:ea typeface="Fira Sans Extra Condensed"/>
                <a:cs typeface="Fira Sans Extra Condensed"/>
                <a:sym typeface="Fira Sans Extra Condensed"/>
              </a:rPr>
              <a:t>Mitochondrial genes involved with energy utilization.</a:t>
            </a:r>
            <a:endParaRPr b="0" i="0" sz="1300" u="none" cap="none" strike="noStrike">
              <a:solidFill>
                <a:schemeClr val="dk1"/>
              </a:solidFill>
              <a:latin typeface="Fira Sans Extra Condensed"/>
              <a:ea typeface="Fira Sans Extra Condensed"/>
              <a:cs typeface="Fira Sans Extra Condensed"/>
              <a:sym typeface="Fira Sans Extra Condensed"/>
            </a:endParaRPr>
          </a:p>
        </p:txBody>
      </p:sp>
      <p:sp>
        <p:nvSpPr>
          <p:cNvPr id="726" name="Google Shape;726;p25"/>
          <p:cNvSpPr txBox="1"/>
          <p:nvPr/>
        </p:nvSpPr>
        <p:spPr>
          <a:xfrm>
            <a:off x="449700" y="4251775"/>
            <a:ext cx="6264600" cy="3849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chemeClr val="dk1"/>
              </a:buClr>
              <a:buSzPts val="1300"/>
              <a:buFont typeface="Fira Sans Extra Condensed"/>
              <a:buChar char="-"/>
            </a:pPr>
            <a:r>
              <a:rPr b="0" i="0" lang="en" sz="1300" u="none" cap="none" strike="noStrike">
                <a:solidFill>
                  <a:schemeClr val="dk1"/>
                </a:solidFill>
                <a:latin typeface="Fira Sans Extra Condensed"/>
                <a:ea typeface="Fira Sans Extra Condensed"/>
                <a:cs typeface="Fira Sans Extra Condensed"/>
                <a:sym typeface="Fira Sans Extra Condensed"/>
              </a:rPr>
              <a:t>Glycolytic enzyme genes involved with anaerobic metabolism.</a:t>
            </a:r>
            <a:endParaRPr b="0" i="0" sz="1300" u="none" cap="none" strike="noStrike">
              <a:solidFill>
                <a:schemeClr val="dk1"/>
              </a:solidFill>
              <a:latin typeface="Fira Sans Extra Condensed"/>
              <a:ea typeface="Fira Sans Extra Condensed"/>
              <a:cs typeface="Fira Sans Extra Condensed"/>
              <a:sym typeface="Fira Sans Extra Condensed"/>
            </a:endParaRPr>
          </a:p>
        </p:txBody>
      </p:sp>
      <p:sp>
        <p:nvSpPr>
          <p:cNvPr id="727" name="Google Shape;727;p25"/>
          <p:cNvSpPr txBox="1"/>
          <p:nvPr/>
        </p:nvSpPr>
        <p:spPr>
          <a:xfrm>
            <a:off x="418075" y="4565450"/>
            <a:ext cx="6152100" cy="3849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chemeClr val="dk1"/>
              </a:buClr>
              <a:buSzPts val="1300"/>
              <a:buFont typeface="Fira Sans Extra Condensed"/>
              <a:buChar char="-"/>
            </a:pPr>
            <a:r>
              <a:rPr b="0" i="0" lang="en" sz="1300" u="none" cap="none" strike="noStrike">
                <a:solidFill>
                  <a:schemeClr val="dk1"/>
                </a:solidFill>
                <a:latin typeface="Fira Sans Extra Condensed"/>
                <a:ea typeface="Fira Sans Extra Condensed"/>
                <a:cs typeface="Fira Sans Extra Condensed"/>
                <a:sym typeface="Fira Sans Extra Condensed"/>
              </a:rPr>
              <a:t>Genes that increase availability of nitric oxide, which causes pulmonary vasodilation.</a:t>
            </a:r>
            <a:endParaRPr b="0" i="0" sz="1300" u="none" cap="none" strike="noStrike">
              <a:solidFill>
                <a:schemeClr val="dk1"/>
              </a:solidFill>
              <a:latin typeface="Fira Sans Extra Condensed"/>
              <a:ea typeface="Fira Sans Extra Condensed"/>
              <a:cs typeface="Fira Sans Extra Condensed"/>
              <a:sym typeface="Fira Sans Extra Condensed"/>
            </a:endParaRPr>
          </a:p>
        </p:txBody>
      </p:sp>
      <p:grpSp>
        <p:nvGrpSpPr>
          <p:cNvPr id="728" name="Google Shape;728;p25"/>
          <p:cNvGrpSpPr/>
          <p:nvPr/>
        </p:nvGrpSpPr>
        <p:grpSpPr>
          <a:xfrm>
            <a:off x="203088" y="328894"/>
            <a:ext cx="243283" cy="260308"/>
            <a:chOff x="-19768325" y="3330250"/>
            <a:chExt cx="262300" cy="280625"/>
          </a:xfrm>
        </p:grpSpPr>
        <p:sp>
          <p:nvSpPr>
            <p:cNvPr id="729" name="Google Shape;729;p25"/>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25"/>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grpSp>
        <p:nvGrpSpPr>
          <p:cNvPr id="735" name="Google Shape;735;p26"/>
          <p:cNvGrpSpPr/>
          <p:nvPr/>
        </p:nvGrpSpPr>
        <p:grpSpPr>
          <a:xfrm>
            <a:off x="508713" y="350119"/>
            <a:ext cx="243283" cy="260308"/>
            <a:chOff x="-19768325" y="3330250"/>
            <a:chExt cx="262300" cy="280625"/>
          </a:xfrm>
        </p:grpSpPr>
        <p:sp>
          <p:nvSpPr>
            <p:cNvPr id="736" name="Google Shape;736;p26"/>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26"/>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8" name="Google Shape;738;p26"/>
          <p:cNvSpPr txBox="1"/>
          <p:nvPr/>
        </p:nvSpPr>
        <p:spPr>
          <a:xfrm>
            <a:off x="752000" y="172475"/>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0B5394"/>
                </a:solidFill>
                <a:latin typeface="Fira Sans Extra Condensed"/>
                <a:ea typeface="Fira Sans Extra Condensed"/>
                <a:cs typeface="Fira Sans Extra Condensed"/>
                <a:sym typeface="Fira Sans Extra Condensed"/>
              </a:rPr>
              <a:t>Cont. HIFs</a:t>
            </a:r>
            <a:endParaRPr b="1" i="0" sz="2800" u="none" cap="none" strike="noStrike">
              <a:solidFill>
                <a:srgbClr val="0B5394"/>
              </a:solidFill>
              <a:latin typeface="Fira Sans Extra Condensed"/>
              <a:ea typeface="Fira Sans Extra Condensed"/>
              <a:cs typeface="Fira Sans Extra Condensed"/>
              <a:sym typeface="Fira Sans Extra Condensed"/>
            </a:endParaRPr>
          </a:p>
        </p:txBody>
      </p:sp>
      <p:sp>
        <p:nvSpPr>
          <p:cNvPr id="739" name="Google Shape;739;p26"/>
          <p:cNvSpPr txBox="1"/>
          <p:nvPr/>
        </p:nvSpPr>
        <p:spPr>
          <a:xfrm>
            <a:off x="140900" y="1160300"/>
            <a:ext cx="54054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In the presence of adequate oxygen, the subunits of HIF required to activate various genes are downregulated and inactivated by specific HIF hydroxylases.</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740" name="Google Shape;740;p26"/>
          <p:cNvSpPr txBox="1"/>
          <p:nvPr/>
        </p:nvSpPr>
        <p:spPr>
          <a:xfrm>
            <a:off x="140900" y="2164925"/>
            <a:ext cx="54054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In hypoxia, the HIF hydroxylases are themselves inactive, allowing the formation of a transcriptionally active HIF complex. Thus, the HIFs serve as a “master switch” that permits the body to respond appropriately to hypoxia.</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pic>
        <p:nvPicPr>
          <p:cNvPr id="741" name="Google Shape;741;p26"/>
          <p:cNvPicPr preferRelativeResize="0"/>
          <p:nvPr/>
        </p:nvPicPr>
        <p:blipFill rotWithShape="1">
          <a:blip r:embed="rId3">
            <a:alphaModFix/>
          </a:blip>
          <a:srcRect b="0" l="0" r="0" t="0"/>
          <a:stretch/>
        </p:blipFill>
        <p:spPr>
          <a:xfrm>
            <a:off x="5807900" y="2643930"/>
            <a:ext cx="2168859" cy="1936819"/>
          </a:xfrm>
          <a:prstGeom prst="rect">
            <a:avLst/>
          </a:prstGeom>
          <a:noFill/>
          <a:ln cap="flat" cmpd="sng" w="9525">
            <a:solidFill>
              <a:srgbClr val="C27BA0"/>
            </a:solidFill>
            <a:prstDash val="solid"/>
            <a:round/>
            <a:headEnd len="sm" w="sm" type="none"/>
            <a:tailEnd len="sm" w="sm" type="none"/>
          </a:ln>
        </p:spPr>
      </p:pic>
      <p:pic>
        <p:nvPicPr>
          <p:cNvPr id="742" name="Google Shape;742;p26"/>
          <p:cNvPicPr preferRelativeResize="0"/>
          <p:nvPr/>
        </p:nvPicPr>
        <p:blipFill rotWithShape="1">
          <a:blip r:embed="rId4">
            <a:alphaModFix/>
          </a:blip>
          <a:srcRect b="0" l="0" r="0" t="0"/>
          <a:stretch/>
        </p:blipFill>
        <p:spPr>
          <a:xfrm>
            <a:off x="5849512" y="788075"/>
            <a:ext cx="2085614" cy="16270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pic>
        <p:nvPicPr>
          <p:cNvPr id="747" name="Google Shape;747;p27"/>
          <p:cNvPicPr preferRelativeResize="0"/>
          <p:nvPr/>
        </p:nvPicPr>
        <p:blipFill rotWithShape="1">
          <a:blip r:embed="rId3">
            <a:alphaModFix/>
          </a:blip>
          <a:srcRect b="0" l="0" r="0" t="0"/>
          <a:stretch/>
        </p:blipFill>
        <p:spPr>
          <a:xfrm>
            <a:off x="4780875" y="1199478"/>
            <a:ext cx="4273625" cy="3268047"/>
          </a:xfrm>
          <a:prstGeom prst="rect">
            <a:avLst/>
          </a:prstGeom>
          <a:noFill/>
          <a:ln cap="flat" cmpd="sng" w="22225">
            <a:solidFill>
              <a:schemeClr val="dk1"/>
            </a:solidFill>
            <a:prstDash val="solid"/>
            <a:miter lim="800000"/>
            <a:headEnd len="sm" w="sm" type="none"/>
            <a:tailEnd len="sm" w="sm" type="none"/>
          </a:ln>
        </p:spPr>
      </p:pic>
      <p:sp>
        <p:nvSpPr>
          <p:cNvPr id="748" name="Google Shape;748;p27"/>
          <p:cNvSpPr txBox="1"/>
          <p:nvPr>
            <p:ph type="title"/>
          </p:nvPr>
        </p:nvSpPr>
        <p:spPr>
          <a:xfrm>
            <a:off x="371459" y="184897"/>
            <a:ext cx="7740600" cy="111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Body Response to High Altitude/</a:t>
            </a:r>
            <a:endParaRPr/>
          </a:p>
          <a:p>
            <a:pPr indent="0" lvl="0" marL="0" rtl="0" algn="l">
              <a:lnSpc>
                <a:spcPct val="100000"/>
              </a:lnSpc>
              <a:spcBef>
                <a:spcPts val="0"/>
              </a:spcBef>
              <a:spcAft>
                <a:spcPts val="0"/>
              </a:spcAft>
              <a:buSzPts val="2800"/>
              <a:buNone/>
            </a:pPr>
            <a:r>
              <a:rPr lang="en"/>
              <a:t>Acclimatization to Low PO2</a:t>
            </a:r>
            <a:endParaRPr/>
          </a:p>
          <a:p>
            <a:pPr indent="0" lvl="0" marL="0" rtl="0" algn="l">
              <a:lnSpc>
                <a:spcPct val="100000"/>
              </a:lnSpc>
              <a:spcBef>
                <a:spcPts val="0"/>
              </a:spcBef>
              <a:spcAft>
                <a:spcPts val="0"/>
              </a:spcAft>
              <a:buSzPts val="2800"/>
              <a:buNone/>
            </a:pPr>
            <a:r>
              <a:t/>
            </a:r>
            <a:endParaRPr/>
          </a:p>
        </p:txBody>
      </p:sp>
      <p:pic>
        <p:nvPicPr>
          <p:cNvPr id="749" name="Google Shape;749;p27"/>
          <p:cNvPicPr preferRelativeResize="0"/>
          <p:nvPr/>
        </p:nvPicPr>
        <p:blipFill rotWithShape="1">
          <a:blip r:embed="rId4">
            <a:alphaModFix/>
          </a:blip>
          <a:srcRect b="0" l="0" r="0" t="0"/>
          <a:stretch/>
        </p:blipFill>
        <p:spPr>
          <a:xfrm>
            <a:off x="300750" y="1647900"/>
            <a:ext cx="4273626" cy="2531075"/>
          </a:xfrm>
          <a:prstGeom prst="rect">
            <a:avLst/>
          </a:prstGeom>
          <a:noFill/>
          <a:ln cap="flat" cmpd="sng" w="22225">
            <a:solidFill>
              <a:srgbClr val="000000"/>
            </a:solidFill>
            <a:prstDash val="solid"/>
            <a:miter lim="800000"/>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28"/>
          <p:cNvSpPr txBox="1"/>
          <p:nvPr>
            <p:ph type="title"/>
          </p:nvPr>
        </p:nvSpPr>
        <p:spPr>
          <a:xfrm>
            <a:off x="176418" y="174763"/>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Acute Mountain Sickness- High Altitude Pulmonary Edema</a:t>
            </a:r>
            <a:endParaRPr/>
          </a:p>
          <a:p>
            <a:pPr indent="0" lvl="0" marL="0" rtl="0" algn="l">
              <a:lnSpc>
                <a:spcPct val="100000"/>
              </a:lnSpc>
              <a:spcBef>
                <a:spcPts val="0"/>
              </a:spcBef>
              <a:spcAft>
                <a:spcPts val="0"/>
              </a:spcAft>
              <a:buSzPts val="2800"/>
              <a:buNone/>
            </a:pPr>
            <a:r>
              <a:t/>
            </a:r>
            <a:endParaRPr/>
          </a:p>
        </p:txBody>
      </p:sp>
      <p:sp>
        <p:nvSpPr>
          <p:cNvPr id="755" name="Google Shape;755;p28"/>
          <p:cNvSpPr txBox="1"/>
          <p:nvPr/>
        </p:nvSpPr>
        <p:spPr>
          <a:xfrm>
            <a:off x="601013" y="1200130"/>
            <a:ext cx="3840600" cy="1242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Lower levels of oxygen and reduced air pressure are the primary causes of Acute Mountain Sickness.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These symptoms may range from mild to severe depending on the severity of the condition.</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756" name="Google Shape;756;p28"/>
          <p:cNvSpPr/>
          <p:nvPr/>
        </p:nvSpPr>
        <p:spPr>
          <a:xfrm>
            <a:off x="237048" y="1420074"/>
            <a:ext cx="196213" cy="168258"/>
          </a:xfrm>
          <a:custGeom>
            <a:rect b="b" l="l" r="r" t="t"/>
            <a:pathLst>
              <a:path extrusionOk="0" h="10753" w="11576">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28"/>
          <p:cNvSpPr/>
          <p:nvPr/>
        </p:nvSpPr>
        <p:spPr>
          <a:xfrm>
            <a:off x="4762489" y="1445879"/>
            <a:ext cx="196213" cy="168258"/>
          </a:xfrm>
          <a:custGeom>
            <a:rect b="b" l="l" r="r" t="t"/>
            <a:pathLst>
              <a:path extrusionOk="0" h="10753" w="11576">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28"/>
          <p:cNvSpPr/>
          <p:nvPr/>
        </p:nvSpPr>
        <p:spPr>
          <a:xfrm>
            <a:off x="237047" y="2094370"/>
            <a:ext cx="196213" cy="168258"/>
          </a:xfrm>
          <a:custGeom>
            <a:rect b="b" l="l" r="r" t="t"/>
            <a:pathLst>
              <a:path extrusionOk="0" h="10753" w="11576">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28"/>
          <p:cNvSpPr/>
          <p:nvPr/>
        </p:nvSpPr>
        <p:spPr>
          <a:xfrm>
            <a:off x="601025" y="2605599"/>
            <a:ext cx="2840346" cy="81959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noFill/>
          <a:ln cap="flat" cmpd="sng" w="2857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28"/>
          <p:cNvSpPr txBox="1"/>
          <p:nvPr/>
        </p:nvSpPr>
        <p:spPr>
          <a:xfrm>
            <a:off x="4958692" y="1200125"/>
            <a:ext cx="4185300" cy="81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Fira Sans Extra Condensed"/>
                <a:ea typeface="Fira Sans Extra Condensed"/>
                <a:cs typeface="Fira Sans Extra Condensed"/>
                <a:sym typeface="Fira Sans Extra Condensed"/>
              </a:rPr>
              <a:t>the onset of symptoms of Acute Mountain Sickness is usually within hours of arriving at that altitude.  </a:t>
            </a:r>
            <a:endParaRPr b="0" i="0" sz="1400" u="none" cap="none" strike="noStrike">
              <a:solidFill>
                <a:schemeClr val="dk1"/>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p:txBody>
      </p:sp>
      <p:sp>
        <p:nvSpPr>
          <p:cNvPr id="761" name="Google Shape;761;p28"/>
          <p:cNvSpPr txBox="1"/>
          <p:nvPr/>
        </p:nvSpPr>
        <p:spPr>
          <a:xfrm>
            <a:off x="1063275" y="2674514"/>
            <a:ext cx="2378100" cy="60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990000"/>
                </a:solidFill>
                <a:latin typeface="Fira Sans Extra Condensed"/>
                <a:ea typeface="Fira Sans Extra Condensed"/>
                <a:cs typeface="Fira Sans Extra Condensed"/>
                <a:sym typeface="Fira Sans Extra Condensed"/>
              </a:rPr>
              <a:t>Some of the symptoms of mild Acute Mountain Sickness are:</a:t>
            </a:r>
            <a:endParaRPr b="0" i="0" sz="1400" u="none" cap="none" strike="noStrike">
              <a:solidFill>
                <a:srgbClr val="990000"/>
              </a:solidFill>
              <a:latin typeface="Fira Sans Extra Condensed"/>
              <a:ea typeface="Fira Sans Extra Condensed"/>
              <a:cs typeface="Fira Sans Extra Condensed"/>
              <a:sym typeface="Fira Sans Extra Condensed"/>
            </a:endParaRPr>
          </a:p>
        </p:txBody>
      </p:sp>
      <p:sp>
        <p:nvSpPr>
          <p:cNvPr id="762" name="Google Shape;762;p28"/>
          <p:cNvSpPr txBox="1"/>
          <p:nvPr/>
        </p:nvSpPr>
        <p:spPr>
          <a:xfrm>
            <a:off x="176427" y="3396672"/>
            <a:ext cx="3504600" cy="1454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Dizziness, Headaches, Muscle pain, Inability to sleep, Nausea along with vomiting Irritable mood, Appetite loss, Swelling of the upper and lower extremities, Increased heartbeat, Difficulty breathing with any strenuous activity.</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763" name="Google Shape;763;p28"/>
          <p:cNvSpPr/>
          <p:nvPr/>
        </p:nvSpPr>
        <p:spPr>
          <a:xfrm>
            <a:off x="5469255" y="2094374"/>
            <a:ext cx="2840346" cy="81959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noFill/>
          <a:ln cap="flat" cmpd="sng" w="2857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28"/>
          <p:cNvSpPr txBox="1"/>
          <p:nvPr/>
        </p:nvSpPr>
        <p:spPr>
          <a:xfrm>
            <a:off x="5903268" y="2200113"/>
            <a:ext cx="2483400" cy="60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990000"/>
                </a:solidFill>
                <a:latin typeface="Fira Sans Extra Condensed"/>
                <a:ea typeface="Fira Sans Extra Condensed"/>
                <a:cs typeface="Fira Sans Extra Condensed"/>
                <a:sym typeface="Fira Sans Extra Condensed"/>
              </a:rPr>
              <a:t>The symptoms of severe form of Acute Mountain Sickness include:</a:t>
            </a:r>
            <a:endParaRPr b="0" i="0" sz="1400" u="none" cap="none" strike="noStrike">
              <a:solidFill>
                <a:srgbClr val="990000"/>
              </a:solidFill>
              <a:latin typeface="Fira Sans Extra Condensed"/>
              <a:ea typeface="Fira Sans Extra Condensed"/>
              <a:cs typeface="Fira Sans Extra Condensed"/>
              <a:sym typeface="Fira Sans Extra Condensed"/>
            </a:endParaRPr>
          </a:p>
        </p:txBody>
      </p:sp>
      <p:sp>
        <p:nvSpPr>
          <p:cNvPr id="765" name="Google Shape;765;p28"/>
          <p:cNvSpPr txBox="1"/>
          <p:nvPr/>
        </p:nvSpPr>
        <p:spPr>
          <a:xfrm>
            <a:off x="5143250" y="2944452"/>
            <a:ext cx="4107600" cy="1454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Persistent coughing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Chest congestion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Individual looks pale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Loss of balance</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Ambulation difficulties</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766" name="Google Shape;766;p28"/>
          <p:cNvSpPr txBox="1"/>
          <p:nvPr/>
        </p:nvSpPr>
        <p:spPr>
          <a:xfrm flipH="1">
            <a:off x="4021524" y="4243272"/>
            <a:ext cx="3970800" cy="608100"/>
          </a:xfrm>
          <a:prstGeom prst="rect">
            <a:avLst/>
          </a:prstGeom>
          <a:noFill/>
          <a:ln cap="flat" cmpd="sng" w="19050">
            <a:solidFill>
              <a:srgbClr val="C9DAF8"/>
            </a:solidFill>
            <a:prstDash val="lgDash"/>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There may be fluid build-up in the lungs causing shortness of breath even with slight activity.</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767" name="Google Shape;767;p28"/>
          <p:cNvSpPr txBox="1"/>
          <p:nvPr/>
        </p:nvSpPr>
        <p:spPr>
          <a:xfrm>
            <a:off x="910213" y="2150254"/>
            <a:ext cx="73152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mo"/>
              <a:ea typeface="Arimo"/>
              <a:cs typeface="Arimo"/>
              <a:sym typeface="Arimo"/>
            </a:endParaRPr>
          </a:p>
        </p:txBody>
      </p:sp>
      <p:sp>
        <p:nvSpPr>
          <p:cNvPr id="768" name="Google Shape;768;p28"/>
          <p:cNvSpPr txBox="1"/>
          <p:nvPr/>
        </p:nvSpPr>
        <p:spPr>
          <a:xfrm>
            <a:off x="6756275" y="-6"/>
            <a:ext cx="2346300" cy="405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27BA0"/>
                </a:solidFill>
                <a:highlight>
                  <a:srgbClr val="EAD1DC"/>
                </a:highlight>
                <a:latin typeface="Fira Sans Extra Condensed"/>
                <a:ea typeface="Fira Sans Extra Condensed"/>
                <a:cs typeface="Fira Sans Extra Condensed"/>
                <a:sym typeface="Fira Sans Extra Condensed"/>
              </a:rPr>
              <a:t>Girls slides</a:t>
            </a:r>
            <a:endParaRPr b="0" i="0" sz="1400" u="none" cap="none" strike="noStrike">
              <a:solidFill>
                <a:srgbClr val="C27BA0"/>
              </a:solidFill>
              <a:highlight>
                <a:srgbClr val="EAD1DC"/>
              </a:highlight>
              <a:latin typeface="Fira Sans Extra Condensed"/>
              <a:ea typeface="Fira Sans Extra Condensed"/>
              <a:cs typeface="Fira Sans Extra Condensed"/>
              <a:sym typeface="Fira Sans Extra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29"/>
          <p:cNvSpPr txBox="1"/>
          <p:nvPr/>
        </p:nvSpPr>
        <p:spPr>
          <a:xfrm>
            <a:off x="6756275" y="-6"/>
            <a:ext cx="2346300" cy="396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27BA0"/>
                </a:solidFill>
                <a:highlight>
                  <a:srgbClr val="EAD1DC"/>
                </a:highlight>
                <a:latin typeface="Fira Sans Extra Condensed"/>
                <a:ea typeface="Fira Sans Extra Condensed"/>
                <a:cs typeface="Fira Sans Extra Condensed"/>
                <a:sym typeface="Fira Sans Extra Condensed"/>
              </a:rPr>
              <a:t>Girls slides</a:t>
            </a:r>
            <a:endParaRPr b="0" i="0" sz="1400" u="none" cap="none" strike="noStrike">
              <a:solidFill>
                <a:srgbClr val="C27BA0"/>
              </a:solidFill>
              <a:highlight>
                <a:srgbClr val="EAD1DC"/>
              </a:highlight>
              <a:latin typeface="Fira Sans Extra Condensed"/>
              <a:ea typeface="Fira Sans Extra Condensed"/>
              <a:cs typeface="Fira Sans Extra Condensed"/>
              <a:sym typeface="Fira Sans Extra Condensed"/>
            </a:endParaRPr>
          </a:p>
        </p:txBody>
      </p:sp>
      <p:sp>
        <p:nvSpPr>
          <p:cNvPr id="774" name="Google Shape;774;p29"/>
          <p:cNvSpPr txBox="1"/>
          <p:nvPr>
            <p:ph type="title"/>
          </p:nvPr>
        </p:nvSpPr>
        <p:spPr>
          <a:xfrm>
            <a:off x="260462" y="216785"/>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Chronic Mountain Sickness</a:t>
            </a:r>
            <a:endParaRPr/>
          </a:p>
          <a:p>
            <a:pPr indent="0" lvl="0" marL="0" rtl="0" algn="l">
              <a:lnSpc>
                <a:spcPct val="100000"/>
              </a:lnSpc>
              <a:spcBef>
                <a:spcPts val="0"/>
              </a:spcBef>
              <a:spcAft>
                <a:spcPts val="0"/>
              </a:spcAft>
              <a:buSzPts val="2800"/>
              <a:buNone/>
            </a:pPr>
            <a:r>
              <a:t/>
            </a:r>
            <a:endParaRPr/>
          </a:p>
        </p:txBody>
      </p:sp>
      <p:sp>
        <p:nvSpPr>
          <p:cNvPr id="775" name="Google Shape;775;p29"/>
          <p:cNvSpPr txBox="1"/>
          <p:nvPr/>
        </p:nvSpPr>
        <p:spPr>
          <a:xfrm>
            <a:off x="561602" y="1111055"/>
            <a:ext cx="41694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CMS is defined as a clinical syndrome that occurs in Natives or lifelong altitude residents (&gt;2500m), and it is characterized by excessive erythrocytosis and severe hypoxemia.</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776" name="Google Shape;776;p29"/>
          <p:cNvSpPr/>
          <p:nvPr/>
        </p:nvSpPr>
        <p:spPr>
          <a:xfrm>
            <a:off x="110702" y="1392751"/>
            <a:ext cx="450900" cy="468000"/>
          </a:xfrm>
          <a:prstGeom prst="curvedRightArrow">
            <a:avLst>
              <a:gd fmla="val 25000" name="adj1"/>
              <a:gd fmla="val 50000" name="adj2"/>
              <a:gd fmla="val 41972" name="adj3"/>
            </a:avLst>
          </a:prstGeom>
          <a:no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29"/>
          <p:cNvSpPr/>
          <p:nvPr/>
        </p:nvSpPr>
        <p:spPr>
          <a:xfrm>
            <a:off x="110702" y="2499930"/>
            <a:ext cx="450900" cy="468000"/>
          </a:xfrm>
          <a:prstGeom prst="curvedRightArrow">
            <a:avLst>
              <a:gd fmla="val 25000" name="adj1"/>
              <a:gd fmla="val 50000" name="adj2"/>
              <a:gd fmla="val 41972" name="adj3"/>
            </a:avLst>
          </a:prstGeom>
          <a:no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29"/>
          <p:cNvSpPr txBox="1"/>
          <p:nvPr/>
        </p:nvSpPr>
        <p:spPr>
          <a:xfrm>
            <a:off x="561603" y="2324125"/>
            <a:ext cx="4169400" cy="81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Frequently, it is associated with moderate or severe pulmonary hypertension that may evolve to cor-</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pulmonale and lead to congestive heart failure.</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779" name="Google Shape;779;p29"/>
          <p:cNvSpPr txBox="1"/>
          <p:nvPr/>
        </p:nvSpPr>
        <p:spPr>
          <a:xfrm>
            <a:off x="561600" y="3539900"/>
            <a:ext cx="4169400" cy="1031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The clinical picture of CMS gradually disappears upon</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descent to low altitudes and reappears after returning</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to high altitude.</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780" name="Google Shape;780;p29"/>
          <p:cNvSpPr/>
          <p:nvPr/>
        </p:nvSpPr>
        <p:spPr>
          <a:xfrm>
            <a:off x="110702" y="3716173"/>
            <a:ext cx="450900" cy="468000"/>
          </a:xfrm>
          <a:prstGeom prst="curvedRightArrow">
            <a:avLst>
              <a:gd fmla="val 25000" name="adj1"/>
              <a:gd fmla="val 50000" name="adj2"/>
              <a:gd fmla="val 41972" name="adj3"/>
            </a:avLst>
          </a:prstGeom>
          <a:no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1" name="Google Shape;781;p29"/>
          <p:cNvPicPr preferRelativeResize="0"/>
          <p:nvPr/>
        </p:nvPicPr>
        <p:blipFill rotWithShape="1">
          <a:blip r:embed="rId3">
            <a:alphaModFix/>
          </a:blip>
          <a:srcRect b="0" l="0" r="0" t="0"/>
          <a:stretch/>
        </p:blipFill>
        <p:spPr>
          <a:xfrm>
            <a:off x="5889129" y="826077"/>
            <a:ext cx="2315200" cy="2043950"/>
          </a:xfrm>
          <a:prstGeom prst="rect">
            <a:avLst/>
          </a:prstGeom>
          <a:noFill/>
          <a:ln>
            <a:noFill/>
          </a:ln>
        </p:spPr>
      </p:pic>
      <p:sp>
        <p:nvSpPr>
          <p:cNvPr id="782" name="Google Shape;782;p29"/>
          <p:cNvSpPr txBox="1"/>
          <p:nvPr/>
        </p:nvSpPr>
        <p:spPr>
          <a:xfrm>
            <a:off x="5365525" y="3011325"/>
            <a:ext cx="3362400" cy="2089500"/>
          </a:xfrm>
          <a:prstGeom prst="rect">
            <a:avLst/>
          </a:prstGeom>
          <a:noFill/>
          <a:ln cap="flat" cmpd="sng" w="19050">
            <a:solidFill>
              <a:srgbClr val="9FC5E8"/>
            </a:solidFill>
            <a:prstDash val="dash"/>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Typical CMS patient. Note the deep purplish color of lips and gums as a consequence of EE and low SpO2. Vein dilatation is particularly evident in the lower limbs, and characteristic clubbing of fingers and marked cyanosis are evident in nail beds and palms of the hands.  CMS, chronic mountain sickness; EE, excessive</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erythrocytosis.</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30"/>
          <p:cNvSpPr txBox="1"/>
          <p:nvPr>
            <p:ph type="title"/>
          </p:nvPr>
        </p:nvSpPr>
        <p:spPr>
          <a:xfrm>
            <a:off x="714300" y="435300"/>
            <a:ext cx="77154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t>MCQ</a:t>
            </a:r>
            <a:endParaRPr sz="3000"/>
          </a:p>
        </p:txBody>
      </p:sp>
      <p:graphicFrame>
        <p:nvGraphicFramePr>
          <p:cNvPr id="788" name="Google Shape;788;p30"/>
          <p:cNvGraphicFramePr/>
          <p:nvPr/>
        </p:nvGraphicFramePr>
        <p:xfrm>
          <a:off x="566750" y="1047750"/>
          <a:ext cx="3000000" cy="3000000"/>
        </p:xfrm>
        <a:graphic>
          <a:graphicData uri="http://schemas.openxmlformats.org/drawingml/2006/table">
            <a:tbl>
              <a:tblPr>
                <a:noFill/>
                <a:tableStyleId>{01D7AB9B-4EF1-4A4F-95BA-2BDD2BDE36C7}</a:tableStyleId>
              </a:tblPr>
              <a:tblGrid>
                <a:gridCol w="1958175"/>
                <a:gridCol w="1958175"/>
                <a:gridCol w="1958175"/>
                <a:gridCol w="1958175"/>
              </a:tblGrid>
              <a:tr h="466250">
                <a:tc gridSpan="4">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Q1- As a climber ascends to altitude, which of the following increases?</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CFE2F3"/>
                    </a:solidFill>
                  </a:tcPr>
                </a:tc>
                <a:tc hMerge="1"/>
                <a:tc hMerge="1"/>
                <a:tc hMerge="1"/>
              </a:tr>
              <a:tr h="4662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A-Barometric pressure</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B-Saturated water vapor</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C-Arterial Pco2</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D- Alveolar ventilation</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r>
              <a:tr h="466250">
                <a:tc gridSpan="4">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Q2- When the Po2 in the blood rises above 100 mm Hg, the amount of oxygen dissolved in the blood:</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CFE2F3"/>
                    </a:solidFill>
                  </a:tcPr>
                </a:tc>
                <a:tc hMerge="1"/>
                <a:tc hMerge="1"/>
                <a:tc hMerge="1"/>
              </a:tr>
              <a:tr h="4662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A- Increases</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B- Decreases</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C- Does not change</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r>
              <a:tr h="466250">
                <a:tc gridSpan="4">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Q3- At ……. attitude ,The ……. In barometric pressure is the basic cause of hypoxia problems.</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CFE2F3"/>
                    </a:solidFill>
                  </a:tcPr>
                </a:tc>
                <a:tc hMerge="1"/>
                <a:tc hMerge="1"/>
                <a:tc hMerge="1"/>
              </a:tr>
              <a:tr h="4662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A- High , Increase </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B- Low , Increase </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C- High , Decrease  </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D- Low , Decrease </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r>
              <a:tr h="466250">
                <a:tc gridSpan="4">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Q4- which of the following has high capacity of oxidizing other chemical compounds?</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CFE2F3"/>
                    </a:solidFill>
                  </a:tcPr>
                </a:tc>
                <a:tc hMerge="1"/>
                <a:tc hMerge="1"/>
                <a:tc hMerge="1"/>
              </a:tr>
              <a:tr h="4662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A- Oxygen </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B-hydrogen peroxide</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C- Carbon dioxide</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chemeClr val="dk1"/>
                          </a:solidFill>
                          <a:latin typeface="Fira Sans Extra Condensed"/>
                          <a:ea typeface="Fira Sans Extra Condensed"/>
                          <a:cs typeface="Fira Sans Extra Condensed"/>
                          <a:sym typeface="Fira Sans Extra Condensed"/>
                        </a:rPr>
                        <a:t>D-hydrogen</a:t>
                      </a:r>
                      <a:endParaRPr sz="1400" u="none" cap="none" strike="noStrike">
                        <a:solidFill>
                          <a:schemeClr val="dk1"/>
                        </a:solidFill>
                        <a:latin typeface="Fira Sans Extra Condensed"/>
                        <a:ea typeface="Fira Sans Extra Condensed"/>
                        <a:cs typeface="Fira Sans Extra Condensed"/>
                        <a:sym typeface="Fira Sans Extra Condensed"/>
                      </a:endParaRPr>
                    </a:p>
                  </a:txBody>
                  <a:tcPr marT="91425" marB="91425" marR="91425" marL="91425">
                    <a:lnL cap="flat" cmpd="sng" w="9525">
                      <a:solidFill>
                        <a:srgbClr val="CFE2F3"/>
                      </a:solidFill>
                      <a:prstDash val="lgDash"/>
                      <a:round/>
                      <a:headEnd len="sm" w="sm" type="none"/>
                      <a:tailEnd len="sm" w="sm" type="none"/>
                    </a:lnL>
                    <a:lnR cap="flat" cmpd="sng" w="9525">
                      <a:solidFill>
                        <a:srgbClr val="CFE2F3"/>
                      </a:solidFill>
                      <a:prstDash val="lgDash"/>
                      <a:round/>
                      <a:headEnd len="sm" w="sm" type="none"/>
                      <a:tailEnd len="sm" w="sm" type="none"/>
                    </a:lnR>
                    <a:lnT cap="flat" cmpd="sng" w="9525">
                      <a:solidFill>
                        <a:srgbClr val="CFE2F3"/>
                      </a:solidFill>
                      <a:prstDash val="lgDash"/>
                      <a:round/>
                      <a:headEnd len="sm" w="sm" type="none"/>
                      <a:tailEnd len="sm" w="sm" type="none"/>
                    </a:lnT>
                    <a:lnB cap="flat" cmpd="sng" w="9525">
                      <a:solidFill>
                        <a:srgbClr val="CFE2F3"/>
                      </a:solidFill>
                      <a:prstDash val="lgDash"/>
                      <a:round/>
                      <a:headEnd len="sm" w="sm" type="none"/>
                      <a:tailEnd len="sm" w="sm" type="none"/>
                    </a:lnB>
                    <a:solidFill>
                      <a:srgbClr val="FFFFFF"/>
                    </a:solidFill>
                  </a:tcPr>
                </a:tc>
              </a:tr>
            </a:tbl>
          </a:graphicData>
        </a:graphic>
      </p:graphicFrame>
      <p:pic>
        <p:nvPicPr>
          <p:cNvPr id="789" name="Google Shape;789;p30">
            <a:hlinkClick r:id="rId3"/>
          </p:cNvPr>
          <p:cNvPicPr preferRelativeResize="0"/>
          <p:nvPr/>
        </p:nvPicPr>
        <p:blipFill rotWithShape="1">
          <a:blip r:embed="rId4">
            <a:alphaModFix/>
          </a:blip>
          <a:srcRect b="0" l="0" r="0" t="0"/>
          <a:stretch/>
        </p:blipFill>
        <p:spPr>
          <a:xfrm>
            <a:off x="8485525" y="51250"/>
            <a:ext cx="597000" cy="597000"/>
          </a:xfrm>
          <a:prstGeom prst="rect">
            <a:avLst/>
          </a:prstGeom>
          <a:noFill/>
          <a:ln>
            <a:noFill/>
          </a:ln>
        </p:spPr>
      </p:pic>
      <p:sp>
        <p:nvSpPr>
          <p:cNvPr id="790" name="Google Shape;790;p30"/>
          <p:cNvSpPr/>
          <p:nvPr/>
        </p:nvSpPr>
        <p:spPr>
          <a:xfrm>
            <a:off x="6559225" y="92650"/>
            <a:ext cx="1598400" cy="5142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Fira Sans Extra Condensed"/>
                <a:ea typeface="Fira Sans Extra Condensed"/>
                <a:cs typeface="Fira Sans Extra Condensed"/>
                <a:sym typeface="Fira Sans Extra Condensed"/>
              </a:rPr>
              <a:t>For more questions </a:t>
            </a:r>
            <a:endParaRPr b="0" i="0" sz="1500" u="none" cap="none" strike="noStrike">
              <a:solidFill>
                <a:srgbClr val="000000"/>
              </a:solidFill>
              <a:latin typeface="Fira Sans Extra Condensed"/>
              <a:ea typeface="Fira Sans Extra Condensed"/>
              <a:cs typeface="Fira Sans Extra Condensed"/>
              <a:sym typeface="Fira Sans Extra Condensed"/>
            </a:endParaRPr>
          </a:p>
        </p:txBody>
      </p:sp>
      <p:cxnSp>
        <p:nvCxnSpPr>
          <p:cNvPr id="791" name="Google Shape;791;p30"/>
          <p:cNvCxnSpPr>
            <a:stCxn id="790" idx="3"/>
            <a:endCxn id="789" idx="1"/>
          </p:cNvCxnSpPr>
          <p:nvPr/>
        </p:nvCxnSpPr>
        <p:spPr>
          <a:xfrm>
            <a:off x="8157625" y="349750"/>
            <a:ext cx="327900" cy="0"/>
          </a:xfrm>
          <a:prstGeom prst="straightConnector1">
            <a:avLst/>
          </a:prstGeom>
          <a:noFill/>
          <a:ln cap="flat" cmpd="sng" w="9525">
            <a:solidFill>
              <a:srgbClr val="000000"/>
            </a:solidFill>
            <a:prstDash val="solid"/>
            <a:round/>
            <a:headEnd len="sm" w="sm" type="none"/>
            <a:tailEnd len="sm" w="sm" type="none"/>
          </a:ln>
        </p:spPr>
      </p:cxnSp>
      <p:sp>
        <p:nvSpPr>
          <p:cNvPr id="792" name="Google Shape;792;p30"/>
          <p:cNvSpPr txBox="1"/>
          <p:nvPr/>
        </p:nvSpPr>
        <p:spPr>
          <a:xfrm>
            <a:off x="8588275" y="2171550"/>
            <a:ext cx="6585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99999"/>
                </a:solidFill>
                <a:latin typeface="Arimo"/>
                <a:ea typeface="Arimo"/>
                <a:cs typeface="Arimo"/>
                <a:sym typeface="Arimo"/>
              </a:rPr>
              <a:t>Q1:D</a:t>
            </a:r>
            <a:br>
              <a:rPr b="0" i="0" lang="en" sz="1000" u="none" cap="none" strike="noStrike">
                <a:solidFill>
                  <a:srgbClr val="999999"/>
                </a:solidFill>
                <a:latin typeface="Arimo"/>
                <a:ea typeface="Arimo"/>
                <a:cs typeface="Arimo"/>
                <a:sym typeface="Arimo"/>
              </a:rPr>
            </a:br>
            <a:r>
              <a:rPr b="0" i="0" lang="en" sz="1000" u="none" cap="none" strike="noStrike">
                <a:solidFill>
                  <a:srgbClr val="999999"/>
                </a:solidFill>
                <a:latin typeface="Arimo"/>
                <a:ea typeface="Arimo"/>
                <a:cs typeface="Arimo"/>
                <a:sym typeface="Arimo"/>
              </a:rPr>
              <a:t>Q2:A</a:t>
            </a:r>
            <a:br>
              <a:rPr b="0" i="0" lang="en" sz="1000" u="none" cap="none" strike="noStrike">
                <a:solidFill>
                  <a:srgbClr val="999999"/>
                </a:solidFill>
                <a:latin typeface="Arimo"/>
                <a:ea typeface="Arimo"/>
                <a:cs typeface="Arimo"/>
                <a:sym typeface="Arimo"/>
              </a:rPr>
            </a:br>
            <a:r>
              <a:rPr b="0" i="0" lang="en" sz="1000" u="none" cap="none" strike="noStrike">
                <a:solidFill>
                  <a:srgbClr val="999999"/>
                </a:solidFill>
                <a:latin typeface="Arimo"/>
                <a:ea typeface="Arimo"/>
                <a:cs typeface="Arimo"/>
                <a:sym typeface="Arimo"/>
              </a:rPr>
              <a:t>Q3:C</a:t>
            </a:r>
            <a:br>
              <a:rPr b="0" i="0" lang="en" sz="1000" u="none" cap="none" strike="noStrike">
                <a:solidFill>
                  <a:srgbClr val="999999"/>
                </a:solidFill>
                <a:latin typeface="Arimo"/>
                <a:ea typeface="Arimo"/>
                <a:cs typeface="Arimo"/>
                <a:sym typeface="Arimo"/>
              </a:rPr>
            </a:br>
            <a:r>
              <a:rPr b="0" i="0" lang="en" sz="1000" u="none" cap="none" strike="noStrike">
                <a:solidFill>
                  <a:srgbClr val="999999"/>
                </a:solidFill>
                <a:latin typeface="Arimo"/>
                <a:ea typeface="Arimo"/>
                <a:cs typeface="Arimo"/>
                <a:sym typeface="Arimo"/>
              </a:rPr>
              <a:t>Q4:B</a:t>
            </a:r>
            <a:endParaRPr b="0" i="0" sz="1000" u="none" cap="none" strike="noStrike">
              <a:solidFill>
                <a:srgbClr val="999999"/>
              </a:solidFill>
              <a:latin typeface="Arimo"/>
              <a:ea typeface="Arimo"/>
              <a:cs typeface="Arimo"/>
              <a:sym typeface="Arim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
          <p:cNvSpPr txBox="1"/>
          <p:nvPr/>
        </p:nvSpPr>
        <p:spPr>
          <a:xfrm>
            <a:off x="590858" y="137875"/>
            <a:ext cx="5981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0B5394"/>
                </a:solidFill>
                <a:latin typeface="Fira Sans Extra Condensed"/>
                <a:ea typeface="Fira Sans Extra Condensed"/>
                <a:cs typeface="Fira Sans Extra Condensed"/>
                <a:sym typeface="Fira Sans Extra Condensed"/>
              </a:rPr>
              <a:t>The impact of altitude on oxygen level</a:t>
            </a:r>
            <a:endParaRPr b="1" i="0" sz="3000" u="none" cap="none" strike="noStrike">
              <a:solidFill>
                <a:srgbClr val="0B5394"/>
              </a:solidFill>
              <a:latin typeface="Fira Sans Extra Condensed"/>
              <a:ea typeface="Fira Sans Extra Condensed"/>
              <a:cs typeface="Fira Sans Extra Condensed"/>
              <a:sym typeface="Fira Sans Extra Condensed"/>
            </a:endParaRPr>
          </a:p>
        </p:txBody>
      </p:sp>
      <p:grpSp>
        <p:nvGrpSpPr>
          <p:cNvPr id="358" name="Google Shape;358;p3"/>
          <p:cNvGrpSpPr/>
          <p:nvPr/>
        </p:nvGrpSpPr>
        <p:grpSpPr>
          <a:xfrm>
            <a:off x="163844" y="330969"/>
            <a:ext cx="243283" cy="260308"/>
            <a:chOff x="-19768325" y="3330250"/>
            <a:chExt cx="262300" cy="280625"/>
          </a:xfrm>
        </p:grpSpPr>
        <p:sp>
          <p:nvSpPr>
            <p:cNvPr id="359" name="Google Shape;359;p3"/>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3"/>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61" name="Google Shape;361;p3"/>
          <p:cNvPicPr preferRelativeResize="0"/>
          <p:nvPr/>
        </p:nvPicPr>
        <p:blipFill rotWithShape="1">
          <a:blip r:embed="rId3">
            <a:alphaModFix/>
          </a:blip>
          <a:srcRect b="0" l="0" r="0" t="0"/>
          <a:stretch/>
        </p:blipFill>
        <p:spPr>
          <a:xfrm>
            <a:off x="1295400" y="938213"/>
            <a:ext cx="6553200" cy="3267075"/>
          </a:xfrm>
          <a:prstGeom prst="rect">
            <a:avLst/>
          </a:prstGeom>
          <a:noFill/>
          <a:ln>
            <a:noFill/>
          </a:ln>
        </p:spPr>
      </p:pic>
      <p:sp>
        <p:nvSpPr>
          <p:cNvPr id="362" name="Google Shape;362;p3"/>
          <p:cNvSpPr txBox="1"/>
          <p:nvPr/>
        </p:nvSpPr>
        <p:spPr>
          <a:xfrm>
            <a:off x="6756275" y="-6"/>
            <a:ext cx="2346300" cy="396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27BA0"/>
                </a:solidFill>
                <a:highlight>
                  <a:srgbClr val="EAD1DC"/>
                </a:highlight>
                <a:latin typeface="Fira Sans Extra Condensed"/>
                <a:ea typeface="Fira Sans Extra Condensed"/>
                <a:cs typeface="Fira Sans Extra Condensed"/>
                <a:sym typeface="Fira Sans Extra Condensed"/>
              </a:rPr>
              <a:t>Girls slides</a:t>
            </a:r>
            <a:endParaRPr b="0" i="0" sz="1400" u="none" cap="none" strike="noStrike">
              <a:solidFill>
                <a:srgbClr val="C27BA0"/>
              </a:solidFill>
              <a:highlight>
                <a:srgbClr val="EAD1DC"/>
              </a:highlight>
              <a:latin typeface="Fira Sans Extra Condensed"/>
              <a:ea typeface="Fira Sans Extra Condensed"/>
              <a:cs typeface="Fira Sans Extra Condensed"/>
              <a:sym typeface="Fira Sans Extra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31"/>
          <p:cNvSpPr txBox="1"/>
          <p:nvPr>
            <p:ph type="title"/>
          </p:nvPr>
        </p:nvSpPr>
        <p:spPr>
          <a:xfrm>
            <a:off x="454300" y="379100"/>
            <a:ext cx="1112700" cy="46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t>SAQ</a:t>
            </a:r>
            <a:endParaRPr sz="3000"/>
          </a:p>
        </p:txBody>
      </p:sp>
      <p:sp>
        <p:nvSpPr>
          <p:cNvPr id="798" name="Google Shape;798;p31"/>
          <p:cNvSpPr txBox="1"/>
          <p:nvPr/>
        </p:nvSpPr>
        <p:spPr>
          <a:xfrm>
            <a:off x="336775" y="1117250"/>
            <a:ext cx="5277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Fira Sans Extra Condensed"/>
                <a:ea typeface="Fira Sans Extra Condensed"/>
                <a:cs typeface="Fira Sans Extra Condensed"/>
                <a:sym typeface="Fira Sans Extra Condensed"/>
              </a:rPr>
              <a:t>Q1/Enumerate the  effects of nitrogen at high nitrogen pressure (in increased barometric pressure)?</a:t>
            </a:r>
            <a:endParaRPr b="0" i="0" sz="18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Fira Sans Extra Condensed"/>
                <a:ea typeface="Fira Sans Extra Condensed"/>
                <a:cs typeface="Fira Sans Extra Condensed"/>
                <a:sym typeface="Fira Sans Extra Condensed"/>
              </a:rPr>
              <a:t> </a:t>
            </a:r>
            <a:endParaRPr b="0" i="0" sz="1800" u="none" cap="none" strike="noStrike">
              <a:solidFill>
                <a:srgbClr val="000000"/>
              </a:solidFill>
              <a:latin typeface="Fira Sans Extra Condensed"/>
              <a:ea typeface="Fira Sans Extra Condensed"/>
              <a:cs typeface="Fira Sans Extra Condensed"/>
              <a:sym typeface="Fira Sans Extra Condensed"/>
            </a:endParaRPr>
          </a:p>
        </p:txBody>
      </p:sp>
      <p:sp>
        <p:nvSpPr>
          <p:cNvPr id="799" name="Google Shape;799;p31"/>
          <p:cNvSpPr txBox="1"/>
          <p:nvPr/>
        </p:nvSpPr>
        <p:spPr>
          <a:xfrm>
            <a:off x="5537000" y="4374600"/>
            <a:ext cx="37170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666666"/>
                </a:solidFill>
                <a:latin typeface="Fira Sans Extra Condensed"/>
                <a:ea typeface="Fira Sans Extra Condensed"/>
                <a:cs typeface="Fira Sans Extra Condensed"/>
                <a:sym typeface="Fira Sans Extra Condensed"/>
              </a:rPr>
              <a:t>Q2/ DNA-binding transcription factors that </a:t>
            </a:r>
            <a:r>
              <a:rPr b="1" i="0" lang="en" sz="1100" u="none" cap="none" strike="noStrike">
                <a:solidFill>
                  <a:srgbClr val="666666"/>
                </a:solidFill>
                <a:latin typeface="Fira Sans Extra Condensed"/>
                <a:ea typeface="Fira Sans Extra Condensed"/>
                <a:cs typeface="Fira Sans Extra Condensed"/>
                <a:sym typeface="Fira Sans Extra Condensed"/>
              </a:rPr>
              <a:t>activating several genes that encode proteins needed for adequate oxygen delivery to tissues and energy metabolism. </a:t>
            </a:r>
            <a:r>
              <a:rPr b="0" i="0" lang="en" sz="1100" u="none" cap="none" strike="noStrike">
                <a:solidFill>
                  <a:srgbClr val="666666"/>
                </a:solidFill>
                <a:latin typeface="Fira Sans Extra Condensed"/>
                <a:ea typeface="Fira Sans Extra Condensed"/>
                <a:cs typeface="Fira Sans Extra Condensed"/>
                <a:sym typeface="Fira Sans Extra Condensed"/>
              </a:rPr>
              <a:t>(slide 20)</a:t>
            </a:r>
            <a:endParaRPr b="0" i="0" sz="1100" u="none" cap="none" strike="noStrike">
              <a:solidFill>
                <a:srgbClr val="666666"/>
              </a:solidFill>
              <a:latin typeface="Fira Sans Extra Condensed"/>
              <a:ea typeface="Fira Sans Extra Condensed"/>
              <a:cs typeface="Fira Sans Extra Condensed"/>
              <a:sym typeface="Fira Sans Extra Condensed"/>
            </a:endParaRPr>
          </a:p>
        </p:txBody>
      </p:sp>
      <p:sp>
        <p:nvSpPr>
          <p:cNvPr id="800" name="Google Shape;800;p31"/>
          <p:cNvSpPr txBox="1"/>
          <p:nvPr/>
        </p:nvSpPr>
        <p:spPr>
          <a:xfrm>
            <a:off x="294625" y="2785950"/>
            <a:ext cx="6506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Fira Sans Extra Condensed"/>
                <a:ea typeface="Fira Sans Extra Condensed"/>
                <a:cs typeface="Fira Sans Extra Condensed"/>
                <a:sym typeface="Fira Sans Extra Condensed"/>
              </a:rPr>
              <a:t>Q2/What is the role of HYPOXIA-INDUCIBLE FACTORS ( HIFs)?  </a:t>
            </a:r>
            <a:endParaRPr b="0" i="0" sz="1800" u="none" cap="none" strike="noStrike">
              <a:solidFill>
                <a:srgbClr val="000000"/>
              </a:solidFill>
              <a:latin typeface="Fira Sans Extra Condensed"/>
              <a:ea typeface="Fira Sans Extra Condensed"/>
              <a:cs typeface="Fira Sans Extra Condensed"/>
              <a:sym typeface="Fira Sans Extra Condensed"/>
            </a:endParaRPr>
          </a:p>
        </p:txBody>
      </p:sp>
      <p:sp>
        <p:nvSpPr>
          <p:cNvPr id="801" name="Google Shape;801;p31"/>
          <p:cNvSpPr txBox="1"/>
          <p:nvPr/>
        </p:nvSpPr>
        <p:spPr>
          <a:xfrm>
            <a:off x="5537000" y="3900550"/>
            <a:ext cx="27615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666666"/>
                </a:solidFill>
                <a:latin typeface="Fira Sans Extra Condensed"/>
                <a:ea typeface="Fira Sans Extra Condensed"/>
                <a:cs typeface="Fira Sans Extra Condensed"/>
                <a:sym typeface="Fira Sans Extra Condensed"/>
              </a:rPr>
              <a:t>Q1/</a:t>
            </a:r>
            <a:r>
              <a:rPr b="1" i="0" lang="en" sz="1100" u="none" cap="none" strike="noStrike">
                <a:solidFill>
                  <a:srgbClr val="666666"/>
                </a:solidFill>
                <a:latin typeface="Fira Sans Extra Condensed"/>
                <a:ea typeface="Fira Sans Extra Condensed"/>
                <a:cs typeface="Fira Sans Extra Condensed"/>
                <a:sym typeface="Fira Sans Extra Condensed"/>
              </a:rPr>
              <a:t> 1-Decompression thickness.</a:t>
            </a:r>
            <a:endParaRPr b="1" i="0" sz="1100" u="none" cap="none" strike="noStrike">
              <a:solidFill>
                <a:srgbClr val="666666"/>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chemeClr val="dk1"/>
              </a:buClr>
              <a:buSzPts val="1100"/>
              <a:buFont typeface="Arial"/>
              <a:buNone/>
            </a:pPr>
            <a:r>
              <a:rPr b="1" i="0" lang="en" sz="1100" u="none" cap="none" strike="noStrike">
                <a:solidFill>
                  <a:srgbClr val="666666"/>
                </a:solidFill>
                <a:latin typeface="Fira Sans Extra Condensed"/>
                <a:ea typeface="Fira Sans Extra Condensed"/>
                <a:cs typeface="Fira Sans Extra Condensed"/>
                <a:sym typeface="Fira Sans Extra Condensed"/>
              </a:rPr>
              <a:t>2-Nitrogen narcosis .</a:t>
            </a:r>
            <a:r>
              <a:rPr b="0" i="0" lang="en" sz="1100" u="none" cap="none" strike="noStrike">
                <a:solidFill>
                  <a:srgbClr val="666666"/>
                </a:solidFill>
                <a:latin typeface="Fira Sans Extra Condensed"/>
                <a:ea typeface="Fira Sans Extra Condensed"/>
                <a:cs typeface="Fira Sans Extra Condensed"/>
                <a:sym typeface="Fira Sans Extra Condensed"/>
              </a:rPr>
              <a:t>(slide 6)</a:t>
            </a:r>
            <a:endParaRPr b="0" i="0" sz="1100" u="none" cap="none" strike="noStrike">
              <a:solidFill>
                <a:srgbClr val="666666"/>
              </a:solidFill>
              <a:latin typeface="Fira Sans Extra Condensed"/>
              <a:ea typeface="Fira Sans Extra Condensed"/>
              <a:cs typeface="Fira Sans Extra Condensed"/>
              <a:sym typeface="Fira Sans Extra Condensed"/>
            </a:endParaRPr>
          </a:p>
        </p:txBody>
      </p:sp>
      <p:sp>
        <p:nvSpPr>
          <p:cNvPr id="802" name="Google Shape;802;p31"/>
          <p:cNvSpPr txBox="1"/>
          <p:nvPr/>
        </p:nvSpPr>
        <p:spPr>
          <a:xfrm>
            <a:off x="5579175" y="3445950"/>
            <a:ext cx="14544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B5394"/>
                </a:solidFill>
                <a:latin typeface="Fira Sans Extra Condensed"/>
                <a:ea typeface="Fira Sans Extra Condensed"/>
                <a:cs typeface="Fira Sans Extra Condensed"/>
                <a:sym typeface="Fira Sans Extra Condensed"/>
              </a:rPr>
              <a:t>Answers:</a:t>
            </a:r>
            <a:endParaRPr b="1" i="0" sz="2200" u="none" cap="none" strike="noStrike">
              <a:solidFill>
                <a:srgbClr val="0B5394"/>
              </a:solidFill>
              <a:latin typeface="Fira Sans Extra Condensed"/>
              <a:ea typeface="Fira Sans Extra Condensed"/>
              <a:cs typeface="Fira Sans Extra Condensed"/>
              <a:sym typeface="Fira Sans Extra Condensed"/>
            </a:endParaRPr>
          </a:p>
        </p:txBody>
      </p:sp>
      <p:cxnSp>
        <p:nvCxnSpPr>
          <p:cNvPr id="803" name="Google Shape;803;p31"/>
          <p:cNvCxnSpPr/>
          <p:nvPr/>
        </p:nvCxnSpPr>
        <p:spPr>
          <a:xfrm rot="10800000">
            <a:off x="5411450" y="3649025"/>
            <a:ext cx="3900" cy="1215600"/>
          </a:xfrm>
          <a:prstGeom prst="straightConnector1">
            <a:avLst/>
          </a:prstGeom>
          <a:noFill/>
          <a:ln cap="flat" cmpd="sng" w="19050">
            <a:solidFill>
              <a:srgbClr val="999999"/>
            </a:solidFill>
            <a:prstDash val="solid"/>
            <a:round/>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32"/>
          <p:cNvSpPr txBox="1"/>
          <p:nvPr/>
        </p:nvSpPr>
        <p:spPr>
          <a:xfrm>
            <a:off x="1870952" y="1162525"/>
            <a:ext cx="5402100" cy="444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accent1"/>
                </a:solidFill>
                <a:highlight>
                  <a:srgbClr val="CFE2F3"/>
                </a:highlight>
                <a:latin typeface="Fira Sans Extra Condensed"/>
                <a:ea typeface="Fira Sans Extra Condensed"/>
                <a:cs typeface="Fira Sans Extra Condensed"/>
                <a:sym typeface="Fira Sans Extra Condensed"/>
              </a:rPr>
              <a:t>Deema aljuribah</a:t>
            </a:r>
            <a:r>
              <a:rPr b="1" i="0" lang="en" sz="1700" u="none" cap="none" strike="noStrike">
                <a:solidFill>
                  <a:schemeClr val="accent1"/>
                </a:solidFill>
                <a:latin typeface="Fira Sans Extra Condensed"/>
                <a:ea typeface="Fira Sans Extra Condensed"/>
                <a:cs typeface="Fira Sans Extra Condensed"/>
                <a:sym typeface="Fira Sans Extra Condensed"/>
              </a:rPr>
              <a:t>       Mishal Alsuwayegh        Waleed Alrashoud</a:t>
            </a:r>
            <a:endParaRPr b="1" i="0" sz="1700" u="none" cap="none" strike="noStrike">
              <a:solidFill>
                <a:schemeClr val="accent1"/>
              </a:solidFill>
              <a:latin typeface="Fira Sans Extra Condensed"/>
              <a:ea typeface="Fira Sans Extra Condensed"/>
              <a:cs typeface="Fira Sans Extra Condensed"/>
              <a:sym typeface="Fira Sans Extra Condensed"/>
            </a:endParaRPr>
          </a:p>
        </p:txBody>
      </p:sp>
      <p:sp>
        <p:nvSpPr>
          <p:cNvPr id="809" name="Google Shape;809;p32"/>
          <p:cNvSpPr txBox="1"/>
          <p:nvPr/>
        </p:nvSpPr>
        <p:spPr>
          <a:xfrm>
            <a:off x="2580900" y="2114250"/>
            <a:ext cx="2116500" cy="2493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Maram Beyari </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Raghad Alnadeef</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Hend Almogary</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Farah Alfayez</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highlight>
                  <a:srgbClr val="CFE2F3"/>
                </a:highlight>
                <a:latin typeface="Fira Sans Extra Condensed"/>
                <a:ea typeface="Fira Sans Extra Condensed"/>
                <a:cs typeface="Fira Sans Extra Condensed"/>
                <a:sym typeface="Fira Sans Extra Condensed"/>
              </a:rPr>
              <a:t>Kadi aldoosari</a:t>
            </a:r>
            <a:endParaRPr b="0" i="0" sz="1500" u="none" cap="none" strike="noStrike">
              <a:solidFill>
                <a:schemeClr val="accent1"/>
              </a:solidFill>
              <a:highlight>
                <a:srgbClr val="CFE2F3"/>
              </a:highlight>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Farah Alqazlan </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Ghada Binslmah</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Shatha Alshabani</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chemeClr val="dk1"/>
              </a:buClr>
              <a:buSzPts val="11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Raghad Alkhudair</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Fira Sans Extra Condensed"/>
              <a:ea typeface="Fira Sans Extra Condensed"/>
              <a:cs typeface="Fira Sans Extra Condensed"/>
              <a:sym typeface="Fira Sans Extra Condensed"/>
            </a:endParaRPr>
          </a:p>
        </p:txBody>
      </p:sp>
      <p:sp>
        <p:nvSpPr>
          <p:cNvPr id="810" name="Google Shape;810;p32"/>
          <p:cNvSpPr txBox="1"/>
          <p:nvPr/>
        </p:nvSpPr>
        <p:spPr>
          <a:xfrm>
            <a:off x="2580897" y="632080"/>
            <a:ext cx="3982200" cy="626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accent1"/>
                </a:solidFill>
                <a:latin typeface="Fira Sans Extra Condensed"/>
                <a:ea typeface="Fira Sans Extra Condensed"/>
                <a:cs typeface="Fira Sans Extra Condensed"/>
                <a:sym typeface="Fira Sans Extra Condensed"/>
              </a:rPr>
              <a:t>Team leaders </a:t>
            </a:r>
            <a:endParaRPr b="1" i="0" sz="2800" u="none" cap="none" strike="noStrike">
              <a:solidFill>
                <a:schemeClr val="accent1"/>
              </a:solidFill>
              <a:latin typeface="Fira Sans Extra Condensed"/>
              <a:ea typeface="Fira Sans Extra Condensed"/>
              <a:cs typeface="Fira Sans Extra Condensed"/>
              <a:sym typeface="Fira Sans Extra Condensed"/>
            </a:endParaRPr>
          </a:p>
        </p:txBody>
      </p:sp>
      <p:sp>
        <p:nvSpPr>
          <p:cNvPr id="811" name="Google Shape;811;p32"/>
          <p:cNvSpPr txBox="1"/>
          <p:nvPr/>
        </p:nvSpPr>
        <p:spPr>
          <a:xfrm>
            <a:off x="2580897" y="1606828"/>
            <a:ext cx="3982200" cy="626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 sz="2800" u="none" cap="none" strike="noStrike">
                <a:solidFill>
                  <a:schemeClr val="accent1"/>
                </a:solidFill>
                <a:latin typeface="Fira Sans Extra Condensed"/>
                <a:ea typeface="Fira Sans Extra Condensed"/>
                <a:cs typeface="Fira Sans Extra Condensed"/>
                <a:sym typeface="Fira Sans Extra Condensed"/>
              </a:rPr>
              <a:t>Team members </a:t>
            </a:r>
            <a:endParaRPr b="1" i="0" sz="2800" u="none" cap="none" strike="noStrike">
              <a:solidFill>
                <a:schemeClr val="accent1"/>
              </a:solidFill>
              <a:latin typeface="Fira Sans Extra Condensed"/>
              <a:ea typeface="Fira Sans Extra Condensed"/>
              <a:cs typeface="Fira Sans Extra Condensed"/>
              <a:sym typeface="Fira Sans Extra Condensed"/>
            </a:endParaRPr>
          </a:p>
        </p:txBody>
      </p:sp>
      <p:sp>
        <p:nvSpPr>
          <p:cNvPr id="812" name="Google Shape;812;p32"/>
          <p:cNvSpPr txBox="1"/>
          <p:nvPr/>
        </p:nvSpPr>
        <p:spPr>
          <a:xfrm>
            <a:off x="4549202" y="2114250"/>
            <a:ext cx="2013900" cy="2505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Faisal Ali </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Othman Aldraihem </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Abdullah Alqarni</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Rayan Alotaibi </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Faisal Alkhunein </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Mishari Alenezi </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Bandar Almutiri</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Fahad Alhelelah</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Rayan Bosaid </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Fira Sans Extra Condensed"/>
              <a:ea typeface="Fira Sans Extra Condensed"/>
              <a:cs typeface="Fira Sans Extra Condensed"/>
              <a:sym typeface="Fira Sans Extra Condensed"/>
            </a:endParaRPr>
          </a:p>
        </p:txBody>
      </p:sp>
      <p:sp>
        <p:nvSpPr>
          <p:cNvPr id="813" name="Google Shape;813;p32"/>
          <p:cNvSpPr txBox="1"/>
          <p:nvPr/>
        </p:nvSpPr>
        <p:spPr>
          <a:xfrm>
            <a:off x="6563105" y="2106425"/>
            <a:ext cx="1870800" cy="1800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Ibraheem Alkanhal</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Saad Alhammad</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Emad Almutairi</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highlight>
                  <a:srgbClr val="CFE2F3"/>
                </a:highlight>
                <a:latin typeface="Fira Sans Extra Condensed"/>
                <a:ea typeface="Fira Sans Extra Condensed"/>
                <a:cs typeface="Fira Sans Extra Condensed"/>
                <a:sym typeface="Fira Sans Extra Condensed"/>
              </a:rPr>
              <a:t>Ahmad Almarshed</a:t>
            </a:r>
            <a:endParaRPr b="0" i="0" sz="1500" u="none" cap="none" strike="noStrike">
              <a:solidFill>
                <a:schemeClr val="accent1"/>
              </a:solidFill>
              <a:highlight>
                <a:srgbClr val="CFE2F3"/>
              </a:highlight>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Salman Almutaz</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Osama Alzahrani</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Fira Sans Extra Condensed"/>
              <a:ea typeface="Fira Sans Extra Condensed"/>
              <a:cs typeface="Fira Sans Extra Condensed"/>
              <a:sym typeface="Fira Sans Extra Condensed"/>
            </a:endParaRPr>
          </a:p>
        </p:txBody>
      </p:sp>
      <p:grpSp>
        <p:nvGrpSpPr>
          <p:cNvPr id="814" name="Google Shape;814;p32"/>
          <p:cNvGrpSpPr/>
          <p:nvPr/>
        </p:nvGrpSpPr>
        <p:grpSpPr>
          <a:xfrm>
            <a:off x="110297" y="4830090"/>
            <a:ext cx="421927" cy="264068"/>
            <a:chOff x="-1199300" y="3279250"/>
            <a:chExt cx="293025" cy="206400"/>
          </a:xfrm>
        </p:grpSpPr>
        <p:sp>
          <p:nvSpPr>
            <p:cNvPr id="815" name="Google Shape;815;p32"/>
            <p:cNvSpPr/>
            <p:nvPr/>
          </p:nvSpPr>
          <p:spPr>
            <a:xfrm>
              <a:off x="-1183550" y="3395050"/>
              <a:ext cx="261525" cy="90600"/>
            </a:xfrm>
            <a:custGeom>
              <a:rect b="b" l="l" r="r" t="t"/>
              <a:pathLst>
                <a:path extrusionOk="0" h="3624" w="10461">
                  <a:moveTo>
                    <a:pt x="3498" y="0"/>
                  </a:moveTo>
                  <a:lnTo>
                    <a:pt x="1" y="3529"/>
                  </a:lnTo>
                  <a:cubicBezTo>
                    <a:pt x="127" y="3623"/>
                    <a:pt x="284" y="3623"/>
                    <a:pt x="442" y="3623"/>
                  </a:cubicBezTo>
                  <a:lnTo>
                    <a:pt x="10051" y="3623"/>
                  </a:lnTo>
                  <a:cubicBezTo>
                    <a:pt x="10208" y="3623"/>
                    <a:pt x="10366" y="3560"/>
                    <a:pt x="10460" y="3529"/>
                  </a:cubicBezTo>
                  <a:lnTo>
                    <a:pt x="6963" y="0"/>
                  </a:lnTo>
                  <a:lnTo>
                    <a:pt x="5986" y="977"/>
                  </a:lnTo>
                  <a:cubicBezTo>
                    <a:pt x="5797" y="1166"/>
                    <a:pt x="5522" y="1260"/>
                    <a:pt x="5242" y="1260"/>
                  </a:cubicBezTo>
                  <a:cubicBezTo>
                    <a:pt x="4963" y="1260"/>
                    <a:pt x="4679" y="1166"/>
                    <a:pt x="4474" y="977"/>
                  </a:cubicBezTo>
                  <a:lnTo>
                    <a:pt x="3498" y="0"/>
                  </a:lnTo>
                  <a:close/>
                </a:path>
              </a:pathLst>
            </a:cu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32"/>
            <p:cNvSpPr/>
            <p:nvPr/>
          </p:nvSpPr>
          <p:spPr>
            <a:xfrm>
              <a:off x="-1184325" y="3279250"/>
              <a:ext cx="261500" cy="129400"/>
            </a:xfrm>
            <a:custGeom>
              <a:rect b="b" l="l" r="r" t="t"/>
              <a:pathLst>
                <a:path extrusionOk="0" h="5176" w="10460">
                  <a:moveTo>
                    <a:pt x="410" y="1"/>
                  </a:moveTo>
                  <a:cubicBezTo>
                    <a:pt x="252" y="1"/>
                    <a:pt x="95" y="64"/>
                    <a:pt x="0" y="95"/>
                  </a:cubicBezTo>
                  <a:lnTo>
                    <a:pt x="3781" y="3876"/>
                  </a:lnTo>
                  <a:lnTo>
                    <a:pt x="4978" y="5105"/>
                  </a:lnTo>
                  <a:cubicBezTo>
                    <a:pt x="5041" y="5152"/>
                    <a:pt x="5143" y="5175"/>
                    <a:pt x="5246" y="5175"/>
                  </a:cubicBezTo>
                  <a:cubicBezTo>
                    <a:pt x="5348" y="5175"/>
                    <a:pt x="5450" y="5152"/>
                    <a:pt x="5513" y="5105"/>
                  </a:cubicBezTo>
                  <a:lnTo>
                    <a:pt x="6711" y="3876"/>
                  </a:lnTo>
                  <a:lnTo>
                    <a:pt x="10460" y="95"/>
                  </a:lnTo>
                  <a:cubicBezTo>
                    <a:pt x="10334" y="1"/>
                    <a:pt x="10176" y="1"/>
                    <a:pt x="10019" y="1"/>
                  </a:cubicBezTo>
                  <a:close/>
                </a:path>
              </a:pathLst>
            </a:cu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32"/>
            <p:cNvSpPr/>
            <p:nvPr/>
          </p:nvSpPr>
          <p:spPr>
            <a:xfrm>
              <a:off x="-1199300" y="3294225"/>
              <a:ext cx="90600" cy="175650"/>
            </a:xfrm>
            <a:custGeom>
              <a:rect b="b" l="l" r="r" t="t"/>
              <a:pathLst>
                <a:path extrusionOk="0" h="7026" w="3624">
                  <a:moveTo>
                    <a:pt x="126" y="0"/>
                  </a:moveTo>
                  <a:cubicBezTo>
                    <a:pt x="32" y="126"/>
                    <a:pt x="0" y="284"/>
                    <a:pt x="0" y="441"/>
                  </a:cubicBezTo>
                  <a:lnTo>
                    <a:pt x="0" y="6585"/>
                  </a:lnTo>
                  <a:cubicBezTo>
                    <a:pt x="0" y="6742"/>
                    <a:pt x="32" y="6900"/>
                    <a:pt x="126" y="7026"/>
                  </a:cubicBezTo>
                  <a:lnTo>
                    <a:pt x="3624" y="3466"/>
                  </a:lnTo>
                  <a:lnTo>
                    <a:pt x="126" y="0"/>
                  </a:lnTo>
                  <a:close/>
                </a:path>
              </a:pathLst>
            </a:cu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32"/>
            <p:cNvSpPr/>
            <p:nvPr/>
          </p:nvSpPr>
          <p:spPr>
            <a:xfrm>
              <a:off x="-996875" y="3294225"/>
              <a:ext cx="90600" cy="177225"/>
            </a:xfrm>
            <a:custGeom>
              <a:rect b="b" l="l" r="r" t="t"/>
              <a:pathLst>
                <a:path extrusionOk="0" h="7089" w="3624">
                  <a:moveTo>
                    <a:pt x="3529" y="0"/>
                  </a:moveTo>
                  <a:lnTo>
                    <a:pt x="0" y="3529"/>
                  </a:lnTo>
                  <a:lnTo>
                    <a:pt x="3529" y="7089"/>
                  </a:lnTo>
                  <a:cubicBezTo>
                    <a:pt x="3592" y="6963"/>
                    <a:pt x="3623" y="6805"/>
                    <a:pt x="3623" y="6648"/>
                  </a:cubicBezTo>
                  <a:lnTo>
                    <a:pt x="3623" y="504"/>
                  </a:lnTo>
                  <a:cubicBezTo>
                    <a:pt x="3592" y="284"/>
                    <a:pt x="3560" y="126"/>
                    <a:pt x="3529" y="0"/>
                  </a:cubicBezTo>
                  <a:close/>
                </a:path>
              </a:pathLst>
            </a:custGeom>
            <a:solidFill>
              <a:srgbClr val="FFFF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19" name="Google Shape;819;p32"/>
          <p:cNvSpPr txBox="1"/>
          <p:nvPr/>
        </p:nvSpPr>
        <p:spPr>
          <a:xfrm>
            <a:off x="532224" y="4768180"/>
            <a:ext cx="4267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dk1"/>
                </a:solidFill>
                <a:latin typeface="Fira Sans Extra Condensed"/>
                <a:ea typeface="Fira Sans Extra Condensed"/>
                <a:cs typeface="Fira Sans Extra Condensed"/>
                <a:sym typeface="Fira Sans Extra Condensed"/>
                <a:hlinkClick r:id="rId3">
                  <a:extLst>
                    <a:ext uri="{A12FA001-AC4F-418D-AE19-62706E023703}">
                      <ahyp:hlinkClr val="tx"/>
                    </a:ext>
                  </a:extLst>
                </a:hlinkClick>
              </a:rPr>
              <a:t>Physio442@gmail.com</a:t>
            </a:r>
            <a:endParaRPr b="0" i="0" sz="1400" u="none" cap="none" strike="noStrike">
              <a:solidFill>
                <a:schemeClr val="dk1"/>
              </a:solidFill>
              <a:latin typeface="Fira Sans Extra Condensed"/>
              <a:ea typeface="Fira Sans Extra Condensed"/>
              <a:cs typeface="Fira Sans Extra Condensed"/>
              <a:sym typeface="Fira Sans Extra Condensed"/>
            </a:endParaRPr>
          </a:p>
        </p:txBody>
      </p:sp>
      <p:sp>
        <p:nvSpPr>
          <p:cNvPr id="820" name="Google Shape;820;p32"/>
          <p:cNvSpPr txBox="1"/>
          <p:nvPr/>
        </p:nvSpPr>
        <p:spPr>
          <a:xfrm>
            <a:off x="799200" y="2221925"/>
            <a:ext cx="1781700" cy="158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Haifa Almuddahi</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chemeClr val="dk1"/>
              </a:buClr>
              <a:buSzPts val="11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Haifa Alamri</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chemeClr val="dk1"/>
              </a:buClr>
              <a:buSzPts val="11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Jana Alhazmi</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chemeClr val="dk1"/>
              </a:buClr>
              <a:buSzPts val="11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Meznah Ahmad</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chemeClr val="dk1"/>
              </a:buClr>
              <a:buSzPts val="1100"/>
              <a:buFont typeface="Arial"/>
              <a:buNone/>
            </a:pPr>
            <a:r>
              <a:rPr b="0" i="0" lang="en" sz="1500" u="none" cap="none" strike="noStrike">
                <a:solidFill>
                  <a:schemeClr val="accent1"/>
                </a:solidFill>
                <a:latin typeface="Fira Sans Extra Condensed"/>
                <a:ea typeface="Fira Sans Extra Condensed"/>
                <a:cs typeface="Fira Sans Extra Condensed"/>
                <a:sym typeface="Fira Sans Extra Condensed"/>
              </a:rPr>
              <a:t>Maha Alkoryshy</a:t>
            </a:r>
            <a:endParaRPr b="0" i="0" sz="1500" u="none" cap="none" strike="noStrike">
              <a:solidFill>
                <a:schemeClr val="accent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accent1"/>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
          <p:cNvSpPr txBox="1"/>
          <p:nvPr/>
        </p:nvSpPr>
        <p:spPr>
          <a:xfrm>
            <a:off x="644250" y="130225"/>
            <a:ext cx="34908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0B5394"/>
                </a:solidFill>
                <a:latin typeface="Fira Sans Extra Condensed"/>
                <a:ea typeface="Fira Sans Extra Condensed"/>
                <a:cs typeface="Fira Sans Extra Condensed"/>
                <a:sym typeface="Fira Sans Extra Condensed"/>
              </a:rPr>
              <a:t>Low &amp; High Altitude</a:t>
            </a:r>
            <a:endParaRPr b="0" i="0" sz="3000" u="none" cap="none" strike="noStrike">
              <a:solidFill>
                <a:srgbClr val="000000"/>
              </a:solidFill>
              <a:latin typeface="Arial"/>
              <a:ea typeface="Arial"/>
              <a:cs typeface="Arial"/>
              <a:sym typeface="Arial"/>
            </a:endParaRPr>
          </a:p>
        </p:txBody>
      </p:sp>
      <p:sp>
        <p:nvSpPr>
          <p:cNvPr id="368" name="Google Shape;368;p4"/>
          <p:cNvSpPr/>
          <p:nvPr/>
        </p:nvSpPr>
        <p:spPr>
          <a:xfrm>
            <a:off x="3135750" y="1228125"/>
            <a:ext cx="2872500" cy="566700"/>
          </a:xfrm>
          <a:prstGeom prst="roundRect">
            <a:avLst>
              <a:gd fmla="val 16667" name="adj"/>
            </a:avLst>
          </a:prstGeom>
          <a:solidFill>
            <a:srgbClr val="CFE2F3"/>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Fira Sans Extra Condensed"/>
                <a:ea typeface="Fira Sans Extra Condensed"/>
                <a:cs typeface="Fira Sans Extra Condensed"/>
                <a:sym typeface="Fira Sans Extra Condensed"/>
              </a:rPr>
              <a:t>Altitude</a:t>
            </a:r>
            <a:endParaRPr b="0" i="0" sz="2100" u="none" cap="none" strike="noStrike">
              <a:solidFill>
                <a:schemeClr val="dk1"/>
              </a:solidFill>
              <a:latin typeface="Fira Sans Extra Condensed"/>
              <a:ea typeface="Fira Sans Extra Condensed"/>
              <a:cs typeface="Fira Sans Extra Condensed"/>
              <a:sym typeface="Fira Sans Extra Condensed"/>
            </a:endParaRPr>
          </a:p>
        </p:txBody>
      </p:sp>
      <p:sp>
        <p:nvSpPr>
          <p:cNvPr id="369" name="Google Shape;369;p4"/>
          <p:cNvSpPr/>
          <p:nvPr/>
        </p:nvSpPr>
        <p:spPr>
          <a:xfrm>
            <a:off x="5627250" y="2123775"/>
            <a:ext cx="2872500" cy="5667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Fira Sans Extra Condensed"/>
                <a:ea typeface="Fira Sans Extra Condensed"/>
                <a:cs typeface="Fira Sans Extra Condensed"/>
                <a:sym typeface="Fira Sans Extra Condensed"/>
              </a:rPr>
              <a:t>Low Altitude</a:t>
            </a:r>
            <a:endParaRPr b="0" i="0" sz="2100" u="none" cap="none" strike="noStrike">
              <a:solidFill>
                <a:schemeClr val="dk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Fira Sans Extra Condensed"/>
                <a:ea typeface="Fira Sans Extra Condensed"/>
                <a:cs typeface="Fira Sans Extra Condensed"/>
                <a:sym typeface="Fira Sans Extra Condensed"/>
              </a:rPr>
              <a:t>Deep sea diving</a:t>
            </a:r>
            <a:endParaRPr b="0" i="0" sz="900" u="none" cap="none" strike="noStrike">
              <a:solidFill>
                <a:schemeClr val="dk1"/>
              </a:solidFill>
              <a:latin typeface="Fira Sans Extra Condensed"/>
              <a:ea typeface="Fira Sans Extra Condensed"/>
              <a:cs typeface="Fira Sans Extra Condensed"/>
              <a:sym typeface="Fira Sans Extra Condensed"/>
            </a:endParaRPr>
          </a:p>
        </p:txBody>
      </p:sp>
      <p:sp>
        <p:nvSpPr>
          <p:cNvPr id="370" name="Google Shape;370;p4"/>
          <p:cNvSpPr/>
          <p:nvPr/>
        </p:nvSpPr>
        <p:spPr>
          <a:xfrm>
            <a:off x="644250" y="2091675"/>
            <a:ext cx="2872500" cy="5667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dk1"/>
                </a:solidFill>
                <a:latin typeface="Fira Sans Extra Condensed"/>
                <a:ea typeface="Fira Sans Extra Condensed"/>
                <a:cs typeface="Fira Sans Extra Condensed"/>
                <a:sym typeface="Fira Sans Extra Condensed"/>
              </a:rPr>
              <a:t>High Altitude</a:t>
            </a:r>
            <a:endParaRPr b="0" i="0" sz="2100" u="none" cap="none" strike="noStrike">
              <a:solidFill>
                <a:schemeClr val="dk1"/>
              </a:solidFill>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Fira Sans Extra Condensed"/>
                <a:ea typeface="Fira Sans Extra Condensed"/>
                <a:cs typeface="Fira Sans Extra Condensed"/>
                <a:sym typeface="Fira Sans Extra Condensed"/>
              </a:rPr>
              <a:t>Climb mountains</a:t>
            </a:r>
            <a:endParaRPr b="0" i="0" sz="2100" u="none" cap="none" strike="noStrike">
              <a:solidFill>
                <a:schemeClr val="dk1"/>
              </a:solidFill>
              <a:latin typeface="Fira Sans Extra Condensed"/>
              <a:ea typeface="Fira Sans Extra Condensed"/>
              <a:cs typeface="Fira Sans Extra Condensed"/>
              <a:sym typeface="Fira Sans Extra Condensed"/>
            </a:endParaRPr>
          </a:p>
        </p:txBody>
      </p:sp>
      <p:sp>
        <p:nvSpPr>
          <p:cNvPr id="371" name="Google Shape;371;p4"/>
          <p:cNvSpPr txBox="1"/>
          <p:nvPr/>
        </p:nvSpPr>
        <p:spPr>
          <a:xfrm>
            <a:off x="5394450" y="2745000"/>
            <a:ext cx="3105300" cy="4281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500" u="none" cap="none" strike="noStrike">
                <a:solidFill>
                  <a:srgbClr val="FF0000"/>
                </a:solidFill>
                <a:latin typeface="Fira Sans Extra Condensed"/>
                <a:ea typeface="Fira Sans Extra Condensed"/>
                <a:cs typeface="Fira Sans Extra Condensed"/>
                <a:sym typeface="Fira Sans Extra Condensed"/>
              </a:rPr>
              <a:t>Increased </a:t>
            </a:r>
            <a:r>
              <a:rPr b="0" i="0" lang="en" sz="1500" u="none" cap="none" strike="noStrike">
                <a:solidFill>
                  <a:schemeClr val="dk1"/>
                </a:solidFill>
                <a:latin typeface="Fira Sans Extra Condensed"/>
                <a:ea typeface="Fira Sans Extra Condensed"/>
                <a:cs typeface="Fira Sans Extra Condensed"/>
                <a:sym typeface="Fira Sans Extra Condensed"/>
              </a:rPr>
              <a:t>barometric pressure.</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372" name="Google Shape;372;p4"/>
          <p:cNvSpPr txBox="1"/>
          <p:nvPr/>
        </p:nvSpPr>
        <p:spPr>
          <a:xfrm>
            <a:off x="5394450" y="3094550"/>
            <a:ext cx="3105300" cy="8898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500" u="none" cap="none" strike="noStrike">
                <a:solidFill>
                  <a:schemeClr val="dk1"/>
                </a:solidFill>
                <a:latin typeface="Fira Sans Extra Condensed"/>
                <a:ea typeface="Fira Sans Extra Condensed"/>
                <a:cs typeface="Fira Sans Extra Condensed"/>
                <a:sym typeface="Fira Sans Extra Condensed"/>
              </a:rPr>
              <a:t>↑760 mmHg</a:t>
            </a:r>
            <a:endParaRPr b="0" i="0" sz="1500" u="none" cap="none" strike="noStrike">
              <a:solidFill>
                <a:schemeClr val="dk1"/>
              </a:solidFill>
              <a:latin typeface="Fira Sans Extra Condensed"/>
              <a:ea typeface="Fira Sans Extra Condensed"/>
              <a:cs typeface="Fira Sans Extra Condensed"/>
              <a:sym typeface="Fira Sans Extra Condensed"/>
            </a:endParaRPr>
          </a:p>
          <a:p>
            <a:pPr indent="0" lvl="0" marL="45720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Fira Sans Extra Condensed"/>
                <a:ea typeface="Fira Sans Extra Condensed"/>
                <a:cs typeface="Fira Sans Extra Condensed"/>
                <a:sym typeface="Fira Sans Extra Condensed"/>
              </a:rPr>
              <a:t>↑PO2,↑PN2</a:t>
            </a:r>
            <a:endParaRPr b="0" i="0" sz="1500" u="none" cap="none" strike="noStrike">
              <a:solidFill>
                <a:schemeClr val="dk1"/>
              </a:solidFill>
              <a:latin typeface="Fira Sans Extra Condensed"/>
              <a:ea typeface="Fira Sans Extra Condensed"/>
              <a:cs typeface="Fira Sans Extra Condensed"/>
              <a:sym typeface="Fira Sans Extra Condensed"/>
            </a:endParaRPr>
          </a:p>
          <a:p>
            <a:pPr indent="0" lvl="0" marL="45720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Fira Sans Extra Condensed"/>
                <a:ea typeface="Fira Sans Extra Condensed"/>
                <a:cs typeface="Fira Sans Extra Condensed"/>
                <a:sym typeface="Fira Sans Extra Condensed"/>
              </a:rPr>
              <a:t>PCO2 is the same</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373" name="Google Shape;373;p4"/>
          <p:cNvSpPr txBox="1"/>
          <p:nvPr/>
        </p:nvSpPr>
        <p:spPr>
          <a:xfrm>
            <a:off x="5394450" y="3859400"/>
            <a:ext cx="3335400" cy="8898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1" i="0" lang="en" sz="1500" u="none" cap="none" strike="noStrike">
                <a:solidFill>
                  <a:schemeClr val="dk1"/>
                </a:solidFill>
                <a:latin typeface="Fira Sans Extra Condensed"/>
                <a:ea typeface="Fira Sans Extra Condensed"/>
                <a:cs typeface="Fira Sans Extra Condensed"/>
                <a:sym typeface="Fira Sans Extra Condensed"/>
              </a:rPr>
              <a:t>causes of:</a:t>
            </a:r>
            <a:r>
              <a:rPr b="0" i="0" lang="en" sz="1500" u="none" cap="none" strike="noStrike">
                <a:solidFill>
                  <a:schemeClr val="dk1"/>
                </a:solidFill>
                <a:latin typeface="Fira Sans Extra Condensed"/>
                <a:ea typeface="Fira Sans Extra Condensed"/>
                <a:cs typeface="Fira Sans Extra Condensed"/>
                <a:sym typeface="Fira Sans Extra Condensed"/>
              </a:rPr>
              <a:t> Nitrogen narcosis ,Decompression sickness, and Oxygen toxicity.</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374" name="Google Shape;374;p4"/>
          <p:cNvSpPr txBox="1"/>
          <p:nvPr/>
        </p:nvSpPr>
        <p:spPr>
          <a:xfrm>
            <a:off x="421125" y="2679050"/>
            <a:ext cx="3034800" cy="4281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500" u="none" cap="none" strike="noStrike">
                <a:solidFill>
                  <a:srgbClr val="FF0000"/>
                </a:solidFill>
                <a:latin typeface="Fira Sans Extra Condensed"/>
                <a:ea typeface="Fira Sans Extra Condensed"/>
                <a:cs typeface="Fira Sans Extra Condensed"/>
                <a:sym typeface="Fira Sans Extra Condensed"/>
              </a:rPr>
              <a:t>Decreased </a:t>
            </a:r>
            <a:r>
              <a:rPr b="0" i="0" lang="en" sz="1500" u="none" cap="none" strike="noStrike">
                <a:solidFill>
                  <a:schemeClr val="dk1"/>
                </a:solidFill>
                <a:latin typeface="Fira Sans Extra Condensed"/>
                <a:ea typeface="Fira Sans Extra Condensed"/>
                <a:cs typeface="Fira Sans Extra Condensed"/>
                <a:sym typeface="Fira Sans Extra Condensed"/>
              </a:rPr>
              <a:t>barometric pressure.</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375" name="Google Shape;375;p4"/>
          <p:cNvSpPr txBox="1"/>
          <p:nvPr/>
        </p:nvSpPr>
        <p:spPr>
          <a:xfrm>
            <a:off x="421125" y="2998250"/>
            <a:ext cx="3034800" cy="6588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500" u="none" cap="none" strike="noStrike">
                <a:solidFill>
                  <a:schemeClr val="dk1"/>
                </a:solidFill>
                <a:latin typeface="Fira Sans Extra Condensed"/>
                <a:ea typeface="Fira Sans Extra Condensed"/>
                <a:cs typeface="Fira Sans Extra Condensed"/>
                <a:sym typeface="Fira Sans Extra Condensed"/>
              </a:rPr>
              <a:t>↓760 mmHg</a:t>
            </a:r>
            <a:endParaRPr b="0" i="0" sz="1500" u="none" cap="none" strike="noStrike">
              <a:solidFill>
                <a:schemeClr val="dk1"/>
              </a:solidFill>
              <a:latin typeface="Fira Sans Extra Condensed"/>
              <a:ea typeface="Fira Sans Extra Condensed"/>
              <a:cs typeface="Fira Sans Extra Condensed"/>
              <a:sym typeface="Fira Sans Extra Condensed"/>
            </a:endParaRPr>
          </a:p>
          <a:p>
            <a:pPr indent="0" lvl="0" marL="45720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Fira Sans Extra Condensed"/>
                <a:ea typeface="Fira Sans Extra Condensed"/>
                <a:cs typeface="Fira Sans Extra Condensed"/>
                <a:sym typeface="Fira Sans Extra Condensed"/>
              </a:rPr>
              <a:t>↓PO2</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376" name="Google Shape;376;p4"/>
          <p:cNvSpPr txBox="1"/>
          <p:nvPr/>
        </p:nvSpPr>
        <p:spPr>
          <a:xfrm>
            <a:off x="421125" y="3588600"/>
            <a:ext cx="3034800" cy="4281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1" i="0" lang="en" sz="1500" u="none" cap="none" strike="noStrike">
                <a:solidFill>
                  <a:schemeClr val="dk1"/>
                </a:solidFill>
                <a:latin typeface="Fira Sans Extra Condensed"/>
                <a:ea typeface="Fira Sans Extra Condensed"/>
                <a:cs typeface="Fira Sans Extra Condensed"/>
                <a:sym typeface="Fira Sans Extra Condensed"/>
              </a:rPr>
              <a:t>Causes of: </a:t>
            </a:r>
            <a:r>
              <a:rPr b="0" i="0" lang="en" sz="1500" u="none" cap="none" strike="noStrike">
                <a:solidFill>
                  <a:schemeClr val="dk1"/>
                </a:solidFill>
                <a:latin typeface="Fira Sans Extra Condensed"/>
                <a:ea typeface="Fira Sans Extra Condensed"/>
                <a:cs typeface="Fira Sans Extra Condensed"/>
                <a:sym typeface="Fira Sans Extra Condensed"/>
              </a:rPr>
              <a:t>Hypoxia.</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cxnSp>
        <p:nvCxnSpPr>
          <p:cNvPr id="377" name="Google Shape;377;p4"/>
          <p:cNvCxnSpPr>
            <a:stCxn id="368" idx="2"/>
            <a:endCxn id="370" idx="0"/>
          </p:cNvCxnSpPr>
          <p:nvPr/>
        </p:nvCxnSpPr>
        <p:spPr>
          <a:xfrm rot="5400000">
            <a:off x="3177750" y="697575"/>
            <a:ext cx="297000" cy="2491500"/>
          </a:xfrm>
          <a:prstGeom prst="curvedConnector3">
            <a:avLst>
              <a:gd fmla="val 49975" name="adj1"/>
            </a:avLst>
          </a:prstGeom>
          <a:noFill/>
          <a:ln cap="flat" cmpd="sng" w="19050">
            <a:solidFill>
              <a:srgbClr val="9FC5E8"/>
            </a:solidFill>
            <a:prstDash val="dashDot"/>
            <a:round/>
            <a:headEnd len="sm" w="sm" type="none"/>
            <a:tailEnd len="sm" w="sm" type="none"/>
          </a:ln>
        </p:spPr>
      </p:cxnSp>
      <p:cxnSp>
        <p:nvCxnSpPr>
          <p:cNvPr id="378" name="Google Shape;378;p4"/>
          <p:cNvCxnSpPr>
            <a:stCxn id="368" idx="2"/>
            <a:endCxn id="369" idx="0"/>
          </p:cNvCxnSpPr>
          <p:nvPr/>
        </p:nvCxnSpPr>
        <p:spPr>
          <a:xfrm flipH="1" rot="-5400000">
            <a:off x="5653200" y="713625"/>
            <a:ext cx="329100" cy="2491500"/>
          </a:xfrm>
          <a:prstGeom prst="curvedConnector3">
            <a:avLst>
              <a:gd fmla="val 49977" name="adj1"/>
            </a:avLst>
          </a:prstGeom>
          <a:noFill/>
          <a:ln cap="flat" cmpd="sng" w="19050">
            <a:solidFill>
              <a:srgbClr val="9FC5E8"/>
            </a:solidFill>
            <a:prstDash val="dashDot"/>
            <a:round/>
            <a:headEnd len="sm" w="sm" type="none"/>
            <a:tailEnd len="sm" w="sm" type="none"/>
          </a:ln>
        </p:spPr>
      </p:cxnSp>
      <p:sp>
        <p:nvSpPr>
          <p:cNvPr id="379" name="Google Shape;379;p4"/>
          <p:cNvSpPr txBox="1"/>
          <p:nvPr/>
        </p:nvSpPr>
        <p:spPr>
          <a:xfrm>
            <a:off x="7338525" y="-32100"/>
            <a:ext cx="1877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666666"/>
                </a:solidFill>
                <a:latin typeface="Arimo"/>
                <a:ea typeface="Arimo"/>
                <a:cs typeface="Arimo"/>
                <a:sym typeface="Arimo"/>
              </a:rPr>
              <a:t>EXTRA SLIDE thx. To 441 team.</a:t>
            </a:r>
            <a:endParaRPr b="0" i="0" sz="1000" u="none" cap="none" strike="noStrike">
              <a:solidFill>
                <a:srgbClr val="666666"/>
              </a:solidFill>
              <a:latin typeface="Arimo"/>
              <a:ea typeface="Arimo"/>
              <a:cs typeface="Arimo"/>
              <a:sym typeface="Arimo"/>
            </a:endParaRPr>
          </a:p>
        </p:txBody>
      </p:sp>
      <p:grpSp>
        <p:nvGrpSpPr>
          <p:cNvPr id="380" name="Google Shape;380;p4"/>
          <p:cNvGrpSpPr/>
          <p:nvPr/>
        </p:nvGrpSpPr>
        <p:grpSpPr>
          <a:xfrm>
            <a:off x="163844" y="330969"/>
            <a:ext cx="243283" cy="260308"/>
            <a:chOff x="-19768325" y="3330250"/>
            <a:chExt cx="262300" cy="280625"/>
          </a:xfrm>
        </p:grpSpPr>
        <p:sp>
          <p:nvSpPr>
            <p:cNvPr id="381" name="Google Shape;381;p4"/>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4"/>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
          <p:cNvSpPr txBox="1"/>
          <p:nvPr/>
        </p:nvSpPr>
        <p:spPr>
          <a:xfrm>
            <a:off x="601800" y="-8375"/>
            <a:ext cx="7133700" cy="93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B5394"/>
                </a:solidFill>
                <a:latin typeface="Fira Sans Extra Condensed"/>
                <a:ea typeface="Fira Sans Extra Condensed"/>
                <a:cs typeface="Fira Sans Extra Condensed"/>
                <a:sym typeface="Fira Sans Extra Condensed"/>
              </a:rPr>
              <a:t>Effect of </a:t>
            </a:r>
            <a:r>
              <a:rPr b="1" lang="en" sz="2700">
                <a:solidFill>
                  <a:srgbClr val="0B5394"/>
                </a:solidFill>
                <a:latin typeface="Fira Sans Extra Condensed"/>
                <a:ea typeface="Fira Sans Extra Condensed"/>
                <a:cs typeface="Fira Sans Extra Condensed"/>
                <a:sym typeface="Fira Sans Extra Condensed"/>
              </a:rPr>
              <a:t>I</a:t>
            </a:r>
            <a:r>
              <a:rPr b="1" i="0" lang="en" sz="2700" u="none" cap="none" strike="noStrike">
                <a:solidFill>
                  <a:srgbClr val="0B5394"/>
                </a:solidFill>
                <a:latin typeface="Fira Sans Extra Condensed"/>
                <a:ea typeface="Fira Sans Extra Condensed"/>
                <a:cs typeface="Fira Sans Extra Condensed"/>
                <a:sym typeface="Fira Sans Extra Condensed"/>
              </a:rPr>
              <a:t>ncreased </a:t>
            </a:r>
            <a:r>
              <a:rPr b="1" lang="en" sz="2700">
                <a:solidFill>
                  <a:srgbClr val="0B5394"/>
                </a:solidFill>
                <a:latin typeface="Fira Sans Extra Condensed"/>
                <a:ea typeface="Fira Sans Extra Condensed"/>
                <a:cs typeface="Fira Sans Extra Condensed"/>
                <a:sym typeface="Fira Sans Extra Condensed"/>
              </a:rPr>
              <a:t>B</a:t>
            </a:r>
            <a:r>
              <a:rPr b="1" i="0" lang="en" sz="2700" u="none" cap="none" strike="noStrike">
                <a:solidFill>
                  <a:srgbClr val="0B5394"/>
                </a:solidFill>
                <a:latin typeface="Fira Sans Extra Condensed"/>
                <a:ea typeface="Fira Sans Extra Condensed"/>
                <a:cs typeface="Fira Sans Extra Condensed"/>
                <a:sym typeface="Fira Sans Extra Condensed"/>
              </a:rPr>
              <a:t>arometric </a:t>
            </a:r>
            <a:r>
              <a:rPr b="1" lang="en" sz="2700">
                <a:solidFill>
                  <a:srgbClr val="0B5394"/>
                </a:solidFill>
                <a:latin typeface="Fira Sans Extra Condensed"/>
                <a:ea typeface="Fira Sans Extra Condensed"/>
                <a:cs typeface="Fira Sans Extra Condensed"/>
                <a:sym typeface="Fira Sans Extra Condensed"/>
              </a:rPr>
              <a:t>P</a:t>
            </a:r>
            <a:r>
              <a:rPr b="1" i="0" lang="en" sz="2700" u="none" cap="none" strike="noStrike">
                <a:solidFill>
                  <a:srgbClr val="0B5394"/>
                </a:solidFill>
                <a:latin typeface="Fira Sans Extra Condensed"/>
                <a:ea typeface="Fira Sans Extra Condensed"/>
                <a:cs typeface="Fira Sans Extra Condensed"/>
                <a:sym typeface="Fira Sans Extra Condensed"/>
              </a:rPr>
              <a:t>ressure</a:t>
            </a:r>
            <a:endParaRPr b="1" i="0" sz="2700" u="none" cap="none" strike="noStrike">
              <a:solidFill>
                <a:srgbClr val="0B5394"/>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B5394"/>
                </a:solidFill>
                <a:latin typeface="Fira Sans Extra Condensed"/>
                <a:ea typeface="Fira Sans Extra Condensed"/>
                <a:cs typeface="Fira Sans Extra Condensed"/>
                <a:sym typeface="Fira Sans Extra Condensed"/>
              </a:rPr>
              <a:t>(Deep </a:t>
            </a:r>
            <a:r>
              <a:rPr b="1" lang="en" sz="2200">
                <a:solidFill>
                  <a:srgbClr val="0B5394"/>
                </a:solidFill>
                <a:latin typeface="Fira Sans Extra Condensed"/>
                <a:ea typeface="Fira Sans Extra Condensed"/>
                <a:cs typeface="Fira Sans Extra Condensed"/>
                <a:sym typeface="Fira Sans Extra Condensed"/>
              </a:rPr>
              <a:t>S</a:t>
            </a:r>
            <a:r>
              <a:rPr b="1" i="0" lang="en" sz="2200" u="none" cap="none" strike="noStrike">
                <a:solidFill>
                  <a:srgbClr val="0B5394"/>
                </a:solidFill>
                <a:latin typeface="Fira Sans Extra Condensed"/>
                <a:ea typeface="Fira Sans Extra Condensed"/>
                <a:cs typeface="Fira Sans Extra Condensed"/>
                <a:sym typeface="Fira Sans Extra Condensed"/>
              </a:rPr>
              <a:t>ea </a:t>
            </a:r>
            <a:r>
              <a:rPr b="1" lang="en" sz="2200">
                <a:solidFill>
                  <a:srgbClr val="0B5394"/>
                </a:solidFill>
                <a:latin typeface="Fira Sans Extra Condensed"/>
                <a:ea typeface="Fira Sans Extra Condensed"/>
                <a:cs typeface="Fira Sans Extra Condensed"/>
                <a:sym typeface="Fira Sans Extra Condensed"/>
              </a:rPr>
              <a:t>D</a:t>
            </a:r>
            <a:r>
              <a:rPr b="1" i="0" lang="en" sz="2200" u="none" cap="none" strike="noStrike">
                <a:solidFill>
                  <a:srgbClr val="0B5394"/>
                </a:solidFill>
                <a:latin typeface="Fira Sans Extra Condensed"/>
                <a:ea typeface="Fira Sans Extra Condensed"/>
                <a:cs typeface="Fira Sans Extra Condensed"/>
                <a:sym typeface="Fira Sans Extra Condensed"/>
              </a:rPr>
              <a:t>iving)</a:t>
            </a:r>
            <a:endParaRPr b="1" i="0" sz="2200" u="none" cap="none" strike="noStrike">
              <a:solidFill>
                <a:srgbClr val="0B5394"/>
              </a:solidFill>
              <a:latin typeface="Fira Sans Extra Condensed"/>
              <a:ea typeface="Fira Sans Extra Condensed"/>
              <a:cs typeface="Fira Sans Extra Condensed"/>
              <a:sym typeface="Fira Sans Extra Condensed"/>
            </a:endParaRPr>
          </a:p>
        </p:txBody>
      </p:sp>
      <p:sp>
        <p:nvSpPr>
          <p:cNvPr id="388" name="Google Shape;388;p5"/>
          <p:cNvSpPr/>
          <p:nvPr/>
        </p:nvSpPr>
        <p:spPr>
          <a:xfrm>
            <a:off x="880475" y="1435800"/>
            <a:ext cx="4763700" cy="5616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500" u="none" cap="none" strike="noStrike">
                <a:solidFill>
                  <a:schemeClr val="dk1"/>
                </a:solidFill>
                <a:latin typeface="Fira Sans Extra Condensed"/>
                <a:ea typeface="Fira Sans Extra Condensed"/>
                <a:cs typeface="Fira Sans Extra Condensed"/>
                <a:sym typeface="Fira Sans Extra Condensed"/>
              </a:rPr>
              <a:t>When human</a:t>
            </a:r>
            <a:r>
              <a:rPr lang="en" sz="1500">
                <a:solidFill>
                  <a:schemeClr val="dk1"/>
                </a:solidFill>
                <a:latin typeface="Fira Sans Extra Condensed"/>
                <a:ea typeface="Fira Sans Extra Condensed"/>
                <a:cs typeface="Fira Sans Extra Condensed"/>
                <a:sym typeface="Fira Sans Extra Condensed"/>
              </a:rPr>
              <a:t>s</a:t>
            </a:r>
            <a:r>
              <a:rPr b="0" i="0" lang="en" sz="1500" u="none" cap="none" strike="noStrike">
                <a:solidFill>
                  <a:schemeClr val="dk1"/>
                </a:solidFill>
                <a:latin typeface="Fira Sans Extra Condensed"/>
                <a:ea typeface="Fira Sans Extra Condensed"/>
                <a:cs typeface="Fira Sans Extra Condensed"/>
                <a:sym typeface="Fira Sans Extra Condensed"/>
              </a:rPr>
              <a:t> descend </a:t>
            </a:r>
            <a:r>
              <a:rPr b="0" i="0" lang="en" sz="1500" u="none" cap="none" strike="noStrike">
                <a:solidFill>
                  <a:srgbClr val="CC0000"/>
                </a:solidFill>
                <a:latin typeface="Fira Sans Extra Condensed"/>
                <a:ea typeface="Fira Sans Extra Condensed"/>
                <a:cs typeface="Fira Sans Extra Condensed"/>
                <a:sym typeface="Fira Sans Extra Condensed"/>
              </a:rPr>
              <a:t>below the sea</a:t>
            </a:r>
            <a:r>
              <a:rPr b="0" i="0" lang="en" sz="1500" u="none" cap="none" strike="noStrike">
                <a:solidFill>
                  <a:schemeClr val="dk1"/>
                </a:solidFill>
                <a:latin typeface="Fira Sans Extra Condensed"/>
                <a:ea typeface="Fira Sans Extra Condensed"/>
                <a:cs typeface="Fira Sans Extra Condensed"/>
                <a:sym typeface="Fira Sans Extra Condensed"/>
              </a:rPr>
              <a:t>, the </a:t>
            </a:r>
            <a:r>
              <a:rPr b="0" i="0" lang="en" sz="1500" u="none" cap="none" strike="noStrike">
                <a:solidFill>
                  <a:srgbClr val="CC0000"/>
                </a:solidFill>
                <a:latin typeface="Fira Sans Extra Condensed"/>
                <a:ea typeface="Fira Sans Extra Condensed"/>
                <a:cs typeface="Fira Sans Extra Condensed"/>
                <a:sym typeface="Fira Sans Extra Condensed"/>
              </a:rPr>
              <a:t>pressure around them increased.</a:t>
            </a:r>
            <a:endParaRPr b="0" i="0" sz="1300" u="none" cap="none" strike="noStrike">
              <a:solidFill>
                <a:srgbClr val="CC0000"/>
              </a:solidFill>
              <a:latin typeface="Open Sans"/>
              <a:ea typeface="Open Sans"/>
              <a:cs typeface="Open Sans"/>
              <a:sym typeface="Open Sans"/>
            </a:endParaRPr>
          </a:p>
        </p:txBody>
      </p:sp>
      <p:sp>
        <p:nvSpPr>
          <p:cNvPr id="389" name="Google Shape;389;p5"/>
          <p:cNvSpPr/>
          <p:nvPr/>
        </p:nvSpPr>
        <p:spPr>
          <a:xfrm>
            <a:off x="601800" y="1320463"/>
            <a:ext cx="659400" cy="735900"/>
          </a:xfrm>
          <a:prstGeom prst="teardrop">
            <a:avLst>
              <a:gd fmla="val 100000" name="adj"/>
            </a:avLst>
          </a:prstGeom>
          <a:solidFill>
            <a:srgbClr val="9FC5E8"/>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390" name="Google Shape;390;p5"/>
          <p:cNvSpPr/>
          <p:nvPr/>
        </p:nvSpPr>
        <p:spPr>
          <a:xfrm>
            <a:off x="880475" y="2230190"/>
            <a:ext cx="4763700" cy="5616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500" u="none" cap="none" strike="noStrike">
                <a:solidFill>
                  <a:schemeClr val="dk1"/>
                </a:solidFill>
                <a:latin typeface="Fira Sans Extra Condensed"/>
                <a:ea typeface="Fira Sans Extra Condensed"/>
                <a:cs typeface="Fira Sans Extra Condensed"/>
                <a:sym typeface="Fira Sans Extra Condensed"/>
              </a:rPr>
              <a:t>To prevent the lungs from collapse air must be supplied also under high pressure.</a:t>
            </a:r>
            <a:endParaRPr b="0" i="0" sz="1300" u="none" cap="none" strike="noStrike">
              <a:solidFill>
                <a:srgbClr val="000000"/>
              </a:solidFill>
              <a:latin typeface="Open Sans"/>
              <a:ea typeface="Open Sans"/>
              <a:cs typeface="Open Sans"/>
              <a:sym typeface="Open Sans"/>
            </a:endParaRPr>
          </a:p>
        </p:txBody>
      </p:sp>
      <p:sp>
        <p:nvSpPr>
          <p:cNvPr id="391" name="Google Shape;391;p5"/>
          <p:cNvSpPr/>
          <p:nvPr/>
        </p:nvSpPr>
        <p:spPr>
          <a:xfrm>
            <a:off x="601800" y="2131467"/>
            <a:ext cx="659400" cy="735900"/>
          </a:xfrm>
          <a:prstGeom prst="teardrop">
            <a:avLst>
              <a:gd fmla="val 100000" name="adj"/>
            </a:avLst>
          </a:prstGeom>
          <a:solidFill>
            <a:srgbClr val="9FC5E8"/>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392" name="Google Shape;392;p5"/>
          <p:cNvSpPr/>
          <p:nvPr/>
        </p:nvSpPr>
        <p:spPr>
          <a:xfrm>
            <a:off x="880475" y="3041189"/>
            <a:ext cx="4763700" cy="5616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500" u="none" cap="none" strike="noStrike">
                <a:solidFill>
                  <a:schemeClr val="dk1"/>
                </a:solidFill>
                <a:latin typeface="Fira Sans Extra Condensed"/>
                <a:ea typeface="Fira Sans Extra Condensed"/>
                <a:cs typeface="Fira Sans Extra Condensed"/>
                <a:sym typeface="Fira Sans Extra Condensed"/>
              </a:rPr>
              <a:t>This exposes the blood in the lungs to extremely high alveolar gas pressure (hyperbarism).</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393" name="Google Shape;393;p5"/>
          <p:cNvSpPr/>
          <p:nvPr/>
        </p:nvSpPr>
        <p:spPr>
          <a:xfrm>
            <a:off x="601800" y="2942472"/>
            <a:ext cx="659400" cy="735900"/>
          </a:xfrm>
          <a:prstGeom prst="teardrop">
            <a:avLst>
              <a:gd fmla="val 100000" name="adj"/>
            </a:avLst>
          </a:prstGeom>
          <a:solidFill>
            <a:srgbClr val="9FC5E8"/>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394" name="Google Shape;394;p5"/>
          <p:cNvSpPr/>
          <p:nvPr/>
        </p:nvSpPr>
        <p:spPr>
          <a:xfrm>
            <a:off x="880475" y="3852188"/>
            <a:ext cx="4763700" cy="5616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500" u="none" cap="none" strike="noStrike">
                <a:solidFill>
                  <a:schemeClr val="dk1"/>
                </a:solidFill>
                <a:latin typeface="Fira Sans Extra Condensed"/>
                <a:ea typeface="Fira Sans Extra Condensed"/>
                <a:cs typeface="Fira Sans Extra Condensed"/>
                <a:sym typeface="Fira Sans Extra Condensed"/>
              </a:rPr>
              <a:t>Under certain limits these high pressures cause tremendous alterations in the physiology of the body.</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395" name="Google Shape;395;p5"/>
          <p:cNvSpPr/>
          <p:nvPr/>
        </p:nvSpPr>
        <p:spPr>
          <a:xfrm>
            <a:off x="601800" y="3753477"/>
            <a:ext cx="659400" cy="735900"/>
          </a:xfrm>
          <a:prstGeom prst="teardrop">
            <a:avLst>
              <a:gd fmla="val 100000" name="adj"/>
            </a:avLst>
          </a:prstGeom>
          <a:solidFill>
            <a:srgbClr val="9FC5E8"/>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grpSp>
        <p:nvGrpSpPr>
          <p:cNvPr id="396" name="Google Shape;396;p5"/>
          <p:cNvGrpSpPr/>
          <p:nvPr/>
        </p:nvGrpSpPr>
        <p:grpSpPr>
          <a:xfrm>
            <a:off x="163844" y="330969"/>
            <a:ext cx="243283" cy="260308"/>
            <a:chOff x="-19768325" y="3330250"/>
            <a:chExt cx="262300" cy="280625"/>
          </a:xfrm>
        </p:grpSpPr>
        <p:sp>
          <p:nvSpPr>
            <p:cNvPr id="397" name="Google Shape;397;p5"/>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5"/>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99" name="Google Shape;399;p5"/>
          <p:cNvPicPr preferRelativeResize="0"/>
          <p:nvPr/>
        </p:nvPicPr>
        <p:blipFill rotWithShape="1">
          <a:blip r:embed="rId3">
            <a:alphaModFix/>
          </a:blip>
          <a:srcRect b="27511" l="77815" r="5563" t="52408"/>
          <a:stretch/>
        </p:blipFill>
        <p:spPr>
          <a:xfrm>
            <a:off x="5971025" y="1516125"/>
            <a:ext cx="2863199" cy="2403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
          <p:cNvSpPr/>
          <p:nvPr/>
        </p:nvSpPr>
        <p:spPr>
          <a:xfrm>
            <a:off x="715100" y="1496538"/>
            <a:ext cx="5147100" cy="8076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Fira Sans Extra Condensed"/>
                <a:ea typeface="Fira Sans Extra Condensed"/>
                <a:cs typeface="Fira Sans Extra Condensed"/>
                <a:sym typeface="Fira Sans Extra Condensed"/>
              </a:rPr>
              <a:t>The surrounding pressure increases by 1 atmosphere for every 10 meters (33 feet) of depth in sea water. So the diver is exposed to 2 atmospheric pressures.</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405" name="Google Shape;405;p6"/>
          <p:cNvSpPr/>
          <p:nvPr/>
        </p:nvSpPr>
        <p:spPr>
          <a:xfrm>
            <a:off x="358525" y="1412780"/>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406" name="Google Shape;406;p6"/>
          <p:cNvSpPr/>
          <p:nvPr/>
        </p:nvSpPr>
        <p:spPr>
          <a:xfrm>
            <a:off x="637200" y="2627300"/>
            <a:ext cx="5225100" cy="5478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500" u="none" cap="none" strike="noStrike">
                <a:solidFill>
                  <a:schemeClr val="dk1"/>
                </a:solidFill>
                <a:latin typeface="Fira Sans Extra Condensed"/>
                <a:ea typeface="Fira Sans Extra Condensed"/>
                <a:cs typeface="Fira Sans Extra Condensed"/>
                <a:sym typeface="Fira Sans Extra Condensed"/>
              </a:rPr>
              <a:t>Therefore, at a depth of 31 meters (100 feet) in the ocean the diver is exposed to a pressure of 4 atmospheres.</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407" name="Google Shape;407;p6"/>
          <p:cNvSpPr/>
          <p:nvPr/>
        </p:nvSpPr>
        <p:spPr>
          <a:xfrm>
            <a:off x="358525" y="2528585"/>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grpSp>
        <p:nvGrpSpPr>
          <p:cNvPr id="408" name="Google Shape;408;p6"/>
          <p:cNvGrpSpPr/>
          <p:nvPr/>
        </p:nvGrpSpPr>
        <p:grpSpPr>
          <a:xfrm>
            <a:off x="358525" y="3491989"/>
            <a:ext cx="5503775" cy="735900"/>
            <a:chOff x="358525" y="3491989"/>
            <a:chExt cx="5503775" cy="735900"/>
          </a:xfrm>
        </p:grpSpPr>
        <p:sp>
          <p:nvSpPr>
            <p:cNvPr id="409" name="Google Shape;409;p6"/>
            <p:cNvSpPr/>
            <p:nvPr/>
          </p:nvSpPr>
          <p:spPr>
            <a:xfrm>
              <a:off x="637200" y="3572675"/>
              <a:ext cx="5225100" cy="5478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Fira Sans Extra Condensed"/>
                <a:buChar char="●"/>
              </a:pPr>
              <a:r>
                <a:rPr b="0" i="0" lang="en" sz="1500" u="none" cap="none" strike="noStrike">
                  <a:solidFill>
                    <a:schemeClr val="dk1"/>
                  </a:solidFill>
                  <a:latin typeface="Fira Sans Extra Condensed"/>
                  <a:ea typeface="Fira Sans Extra Condensed"/>
                  <a:cs typeface="Fira Sans Extra Condensed"/>
                  <a:sym typeface="Fira Sans Extra Condensed"/>
                </a:rPr>
                <a:t>These problems confront SCUBA (self contained underwater breathing apparatus..)</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410" name="Google Shape;410;p6"/>
            <p:cNvSpPr/>
            <p:nvPr/>
          </p:nvSpPr>
          <p:spPr>
            <a:xfrm>
              <a:off x="358525" y="3491989"/>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grpSp>
      <p:sp>
        <p:nvSpPr>
          <p:cNvPr id="411" name="Google Shape;411;p6"/>
          <p:cNvSpPr txBox="1"/>
          <p:nvPr/>
        </p:nvSpPr>
        <p:spPr>
          <a:xfrm>
            <a:off x="407124" y="161500"/>
            <a:ext cx="71337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B5394"/>
                </a:solidFill>
                <a:latin typeface="Fira Sans Extra Condensed"/>
                <a:ea typeface="Fira Sans Extra Condensed"/>
                <a:cs typeface="Fira Sans Extra Condensed"/>
                <a:sym typeface="Fira Sans Extra Condensed"/>
              </a:rPr>
              <a:t>Effect of </a:t>
            </a:r>
            <a:r>
              <a:rPr b="1" lang="en" sz="2700">
                <a:solidFill>
                  <a:srgbClr val="0B5394"/>
                </a:solidFill>
                <a:latin typeface="Fira Sans Extra Condensed"/>
                <a:ea typeface="Fira Sans Extra Condensed"/>
                <a:cs typeface="Fira Sans Extra Condensed"/>
                <a:sym typeface="Fira Sans Extra Condensed"/>
              </a:rPr>
              <a:t>I</a:t>
            </a:r>
            <a:r>
              <a:rPr b="1" i="0" lang="en" sz="2700" u="none" cap="none" strike="noStrike">
                <a:solidFill>
                  <a:srgbClr val="0B5394"/>
                </a:solidFill>
                <a:latin typeface="Fira Sans Extra Condensed"/>
                <a:ea typeface="Fira Sans Extra Condensed"/>
                <a:cs typeface="Fira Sans Extra Condensed"/>
                <a:sym typeface="Fira Sans Extra Condensed"/>
              </a:rPr>
              <a:t>ncreased </a:t>
            </a:r>
            <a:r>
              <a:rPr b="1" lang="en" sz="2700">
                <a:solidFill>
                  <a:srgbClr val="0B5394"/>
                </a:solidFill>
                <a:latin typeface="Fira Sans Extra Condensed"/>
                <a:ea typeface="Fira Sans Extra Condensed"/>
                <a:cs typeface="Fira Sans Extra Condensed"/>
                <a:sym typeface="Fira Sans Extra Condensed"/>
              </a:rPr>
              <a:t>B</a:t>
            </a:r>
            <a:r>
              <a:rPr b="1" i="0" lang="en" sz="2700" u="none" cap="none" strike="noStrike">
                <a:solidFill>
                  <a:srgbClr val="0B5394"/>
                </a:solidFill>
                <a:latin typeface="Fira Sans Extra Condensed"/>
                <a:ea typeface="Fira Sans Extra Condensed"/>
                <a:cs typeface="Fira Sans Extra Condensed"/>
                <a:sym typeface="Fira Sans Extra Condensed"/>
              </a:rPr>
              <a:t>arometric </a:t>
            </a:r>
            <a:r>
              <a:rPr b="1" lang="en" sz="2700">
                <a:solidFill>
                  <a:srgbClr val="0B5394"/>
                </a:solidFill>
                <a:latin typeface="Fira Sans Extra Condensed"/>
                <a:ea typeface="Fira Sans Extra Condensed"/>
                <a:cs typeface="Fira Sans Extra Condensed"/>
                <a:sym typeface="Fira Sans Extra Condensed"/>
              </a:rPr>
              <a:t>P</a:t>
            </a:r>
            <a:r>
              <a:rPr b="1" i="0" lang="en" sz="2700" u="none" cap="none" strike="noStrike">
                <a:solidFill>
                  <a:srgbClr val="0B5394"/>
                </a:solidFill>
                <a:latin typeface="Fira Sans Extra Condensed"/>
                <a:ea typeface="Fira Sans Extra Condensed"/>
                <a:cs typeface="Fira Sans Extra Condensed"/>
                <a:sym typeface="Fira Sans Extra Condensed"/>
              </a:rPr>
              <a:t>ressure</a:t>
            </a:r>
            <a:endParaRPr b="1" i="0" sz="2700" u="none" cap="none" strike="noStrike">
              <a:solidFill>
                <a:srgbClr val="0B5394"/>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B5394"/>
                </a:solidFill>
                <a:latin typeface="Fira Sans Extra Condensed"/>
                <a:ea typeface="Fira Sans Extra Condensed"/>
                <a:cs typeface="Fira Sans Extra Condensed"/>
                <a:sym typeface="Fira Sans Extra Condensed"/>
              </a:rPr>
              <a:t>(Deep </a:t>
            </a:r>
            <a:r>
              <a:rPr b="1" lang="en" sz="2200">
                <a:solidFill>
                  <a:srgbClr val="0B5394"/>
                </a:solidFill>
                <a:latin typeface="Fira Sans Extra Condensed"/>
                <a:ea typeface="Fira Sans Extra Condensed"/>
                <a:cs typeface="Fira Sans Extra Condensed"/>
                <a:sym typeface="Fira Sans Extra Condensed"/>
              </a:rPr>
              <a:t>S</a:t>
            </a:r>
            <a:r>
              <a:rPr b="1" i="0" lang="en" sz="2200" u="none" cap="none" strike="noStrike">
                <a:solidFill>
                  <a:srgbClr val="0B5394"/>
                </a:solidFill>
                <a:latin typeface="Fira Sans Extra Condensed"/>
                <a:ea typeface="Fira Sans Extra Condensed"/>
                <a:cs typeface="Fira Sans Extra Condensed"/>
                <a:sym typeface="Fira Sans Extra Condensed"/>
              </a:rPr>
              <a:t>ea diving)  </a:t>
            </a:r>
            <a:r>
              <a:rPr b="0" i="0" lang="en" sz="2700" u="none" cap="none" strike="noStrike">
                <a:solidFill>
                  <a:srgbClr val="0B5394"/>
                </a:solidFill>
                <a:latin typeface="Fira Sans Extra Condensed"/>
                <a:ea typeface="Fira Sans Extra Condensed"/>
                <a:cs typeface="Fira Sans Extra Condensed"/>
                <a:sym typeface="Fira Sans Extra Condensed"/>
              </a:rPr>
              <a:t>CONT</a:t>
            </a:r>
            <a:r>
              <a:rPr b="1" i="0" lang="en" sz="2200" u="none" cap="none" strike="noStrike">
                <a:solidFill>
                  <a:srgbClr val="0B5394"/>
                </a:solidFill>
                <a:latin typeface="Fira Sans Extra Condensed"/>
                <a:ea typeface="Fira Sans Extra Condensed"/>
                <a:cs typeface="Fira Sans Extra Condensed"/>
                <a:sym typeface="Fira Sans Extra Condensed"/>
              </a:rPr>
              <a:t>.</a:t>
            </a:r>
            <a:endParaRPr b="1" i="0" sz="2200" u="none" cap="none" strike="noStrike">
              <a:solidFill>
                <a:srgbClr val="0B5394"/>
              </a:solidFill>
              <a:latin typeface="Fira Sans Extra Condensed"/>
              <a:ea typeface="Fira Sans Extra Condensed"/>
              <a:cs typeface="Fira Sans Extra Condensed"/>
              <a:sym typeface="Fira Sans Extra Condensed"/>
            </a:endParaRPr>
          </a:p>
        </p:txBody>
      </p:sp>
      <p:pic>
        <p:nvPicPr>
          <p:cNvPr id="412" name="Google Shape;412;p6"/>
          <p:cNvPicPr preferRelativeResize="0"/>
          <p:nvPr/>
        </p:nvPicPr>
        <p:blipFill rotWithShape="1">
          <a:blip r:embed="rId3">
            <a:alphaModFix/>
          </a:blip>
          <a:srcRect b="0" l="0" r="0" t="0"/>
          <a:stretch/>
        </p:blipFill>
        <p:spPr>
          <a:xfrm>
            <a:off x="6063650" y="3175100"/>
            <a:ext cx="2765700" cy="1643903"/>
          </a:xfrm>
          <a:prstGeom prst="rect">
            <a:avLst/>
          </a:prstGeom>
          <a:noFill/>
          <a:ln cap="flat" cmpd="sng" w="9525">
            <a:solidFill>
              <a:schemeClr val="accent5"/>
            </a:solidFill>
            <a:prstDash val="solid"/>
            <a:round/>
            <a:headEnd len="sm" w="sm" type="none"/>
            <a:tailEnd len="sm" w="sm" type="none"/>
          </a:ln>
        </p:spPr>
      </p:pic>
      <p:grpSp>
        <p:nvGrpSpPr>
          <p:cNvPr id="413" name="Google Shape;413;p6"/>
          <p:cNvGrpSpPr/>
          <p:nvPr/>
        </p:nvGrpSpPr>
        <p:grpSpPr>
          <a:xfrm>
            <a:off x="163844" y="330969"/>
            <a:ext cx="243283" cy="260308"/>
            <a:chOff x="-19768325" y="3330250"/>
            <a:chExt cx="262300" cy="280625"/>
          </a:xfrm>
        </p:grpSpPr>
        <p:sp>
          <p:nvSpPr>
            <p:cNvPr id="414" name="Google Shape;414;p6"/>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6"/>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16" name="Google Shape;416;p6"/>
          <p:cNvPicPr preferRelativeResize="0"/>
          <p:nvPr/>
        </p:nvPicPr>
        <p:blipFill rotWithShape="1">
          <a:blip r:embed="rId4">
            <a:alphaModFix/>
          </a:blip>
          <a:srcRect b="0" l="0" r="0" t="0"/>
          <a:stretch/>
        </p:blipFill>
        <p:spPr>
          <a:xfrm>
            <a:off x="6063639" y="741935"/>
            <a:ext cx="2765711" cy="2316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7"/>
          <p:cNvSpPr/>
          <p:nvPr/>
        </p:nvSpPr>
        <p:spPr>
          <a:xfrm>
            <a:off x="228875" y="716550"/>
            <a:ext cx="516000" cy="5520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1</a:t>
            </a:r>
            <a:endParaRPr b="1" i="0" sz="1900" u="none" cap="none" strike="noStrike">
              <a:solidFill>
                <a:schemeClr val="dk1"/>
              </a:solidFill>
              <a:latin typeface="Arial"/>
              <a:ea typeface="Arial"/>
              <a:cs typeface="Arial"/>
              <a:sym typeface="Arial"/>
            </a:endParaRPr>
          </a:p>
        </p:txBody>
      </p:sp>
      <p:sp>
        <p:nvSpPr>
          <p:cNvPr id="422" name="Google Shape;422;p7"/>
          <p:cNvSpPr txBox="1"/>
          <p:nvPr/>
        </p:nvSpPr>
        <p:spPr>
          <a:xfrm>
            <a:off x="815750" y="716550"/>
            <a:ext cx="3946800" cy="434700"/>
          </a:xfrm>
          <a:prstGeom prst="rect">
            <a:avLst/>
          </a:prstGeom>
          <a:solidFill>
            <a:srgbClr val="FFFFFF"/>
          </a:solidFill>
          <a:ln cap="flat" cmpd="sng" w="19050">
            <a:solidFill>
              <a:srgbClr val="9FC5E8"/>
            </a:solidFill>
            <a:prstDash val="dashDot"/>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1"/>
                </a:solidFill>
                <a:latin typeface="Fira Sans Extra Condensed"/>
                <a:ea typeface="Fira Sans Extra Condensed"/>
                <a:cs typeface="Fira Sans Extra Condensed"/>
                <a:sym typeface="Fira Sans Extra Condensed"/>
              </a:rPr>
              <a:t>Effect of depth on the volume of the gases</a:t>
            </a:r>
            <a:r>
              <a:rPr b="0" i="0" lang="en" sz="1400" u="none" cap="none" strike="noStrike">
                <a:solidFill>
                  <a:srgbClr val="000000"/>
                </a:solidFill>
                <a:latin typeface="Open Sans"/>
                <a:ea typeface="Open Sans"/>
                <a:cs typeface="Open Sans"/>
                <a:sym typeface="Open Sans"/>
              </a:rPr>
              <a:t>: ↓ </a:t>
            </a:r>
            <a:endParaRPr b="0" i="0" sz="1400" u="none" cap="none" strike="noStrike">
              <a:solidFill>
                <a:srgbClr val="000000"/>
              </a:solidFill>
              <a:latin typeface="Open Sans"/>
              <a:ea typeface="Open Sans"/>
              <a:cs typeface="Open Sans"/>
              <a:sym typeface="Open Sans"/>
            </a:endParaRPr>
          </a:p>
        </p:txBody>
      </p:sp>
      <p:sp>
        <p:nvSpPr>
          <p:cNvPr id="423" name="Google Shape;423;p7"/>
          <p:cNvSpPr txBox="1"/>
          <p:nvPr/>
        </p:nvSpPr>
        <p:spPr>
          <a:xfrm>
            <a:off x="696743" y="1114825"/>
            <a:ext cx="41061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Fira Sans Extra Condensed"/>
              <a:buChar char="●"/>
            </a:pPr>
            <a:r>
              <a:rPr b="0" i="0" lang="en" sz="1400" u="none" cap="none" strike="noStrike">
                <a:solidFill>
                  <a:schemeClr val="dk1"/>
                </a:solidFill>
                <a:latin typeface="Fira Sans Extra Condensed"/>
                <a:ea typeface="Fira Sans Extra Condensed"/>
                <a:cs typeface="Fira Sans Extra Condensed"/>
                <a:sym typeface="Fira Sans Extra Condensed"/>
              </a:rPr>
              <a:t>At depth, there is compression of gases to smaller and smaller volumes.</a:t>
            </a:r>
            <a:endParaRPr b="0" i="0" sz="1400" u="none" cap="none" strike="noStrike">
              <a:solidFill>
                <a:schemeClr val="dk1"/>
              </a:solidFill>
              <a:latin typeface="Fira Sans Extra Condensed"/>
              <a:ea typeface="Fira Sans Extra Condensed"/>
              <a:cs typeface="Fira Sans Extra Condensed"/>
              <a:sym typeface="Fira Sans Extra Condensed"/>
            </a:endParaRPr>
          </a:p>
        </p:txBody>
      </p:sp>
      <p:sp>
        <p:nvSpPr>
          <p:cNvPr id="424" name="Google Shape;424;p7"/>
          <p:cNvSpPr txBox="1"/>
          <p:nvPr/>
        </p:nvSpPr>
        <p:spPr>
          <a:xfrm>
            <a:off x="696750" y="1609650"/>
            <a:ext cx="41703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Fira Sans Extra Condensed"/>
              <a:buChar char="●"/>
            </a:pPr>
            <a:r>
              <a:rPr b="0" i="0" lang="en" sz="1400" u="none" cap="none" strike="noStrike">
                <a:solidFill>
                  <a:schemeClr val="dk1"/>
                </a:solidFill>
                <a:latin typeface="Fira Sans Extra Condensed"/>
                <a:ea typeface="Fira Sans Extra Condensed"/>
                <a:cs typeface="Fira Sans Extra Condensed"/>
                <a:sym typeface="Fira Sans Extra Condensed"/>
              </a:rPr>
              <a:t>i.e 1 Liter (sea level )→ 1/2 Liter at 33 feet and so on.</a:t>
            </a:r>
            <a:endParaRPr b="0" i="0" sz="1400" u="none" cap="none" strike="noStrike">
              <a:solidFill>
                <a:schemeClr val="dk1"/>
              </a:solidFill>
              <a:latin typeface="Fira Sans Extra Condensed"/>
              <a:ea typeface="Fira Sans Extra Condensed"/>
              <a:cs typeface="Fira Sans Extra Condensed"/>
              <a:sym typeface="Fira Sans Extra Condensed"/>
            </a:endParaRPr>
          </a:p>
        </p:txBody>
      </p:sp>
      <p:sp>
        <p:nvSpPr>
          <p:cNvPr id="425" name="Google Shape;425;p7"/>
          <p:cNvSpPr txBox="1"/>
          <p:nvPr/>
        </p:nvSpPr>
        <p:spPr>
          <a:xfrm>
            <a:off x="696750" y="1914625"/>
            <a:ext cx="41061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9E9E9E"/>
              </a:buClr>
              <a:buSzPts val="1400"/>
              <a:buFont typeface="Fira Sans Extra Condensed"/>
              <a:buChar char="●"/>
            </a:pPr>
            <a:r>
              <a:rPr b="0" i="0" lang="en" sz="1400" u="none" cap="none" strike="noStrike">
                <a:solidFill>
                  <a:srgbClr val="9E9E9E"/>
                </a:solidFill>
                <a:latin typeface="Fira Sans Extra Condensed"/>
                <a:ea typeface="Fira Sans Extra Condensed"/>
                <a:cs typeface="Fira Sans Extra Condensed"/>
                <a:sym typeface="Fira Sans Extra Condensed"/>
              </a:rPr>
              <a:t>Inverse proportion.</a:t>
            </a:r>
            <a:endParaRPr b="0" i="0" sz="1400" u="none" cap="none" strike="noStrike">
              <a:solidFill>
                <a:srgbClr val="9E9E9E"/>
              </a:solidFill>
              <a:latin typeface="Fira Sans Extra Condensed"/>
              <a:ea typeface="Fira Sans Extra Condensed"/>
              <a:cs typeface="Fira Sans Extra Condensed"/>
              <a:sym typeface="Fira Sans Extra Condensed"/>
            </a:endParaRPr>
          </a:p>
        </p:txBody>
      </p:sp>
      <p:sp>
        <p:nvSpPr>
          <p:cNvPr id="426" name="Google Shape;426;p7"/>
          <p:cNvSpPr/>
          <p:nvPr/>
        </p:nvSpPr>
        <p:spPr>
          <a:xfrm>
            <a:off x="228875" y="2410825"/>
            <a:ext cx="516000" cy="5520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2</a:t>
            </a:r>
            <a:endParaRPr b="1" i="0" sz="1900" u="none" cap="none" strike="noStrike">
              <a:solidFill>
                <a:schemeClr val="dk1"/>
              </a:solidFill>
              <a:latin typeface="Arial"/>
              <a:ea typeface="Arial"/>
              <a:cs typeface="Arial"/>
              <a:sym typeface="Arial"/>
            </a:endParaRPr>
          </a:p>
        </p:txBody>
      </p:sp>
      <p:sp>
        <p:nvSpPr>
          <p:cNvPr id="427" name="Google Shape;427;p7"/>
          <p:cNvSpPr txBox="1"/>
          <p:nvPr/>
        </p:nvSpPr>
        <p:spPr>
          <a:xfrm>
            <a:off x="815750" y="2410825"/>
            <a:ext cx="3946800" cy="434700"/>
          </a:xfrm>
          <a:prstGeom prst="rect">
            <a:avLst/>
          </a:prstGeom>
          <a:solidFill>
            <a:srgbClr val="FFFFFF"/>
          </a:solidFill>
          <a:ln cap="flat" cmpd="sng" w="19050">
            <a:solidFill>
              <a:srgbClr val="9FC5E8"/>
            </a:solidFill>
            <a:prstDash val="dashDot"/>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1"/>
                </a:solidFill>
                <a:latin typeface="Fira Sans Extra Condensed"/>
                <a:ea typeface="Fira Sans Extra Condensed"/>
                <a:cs typeface="Fira Sans Extra Condensed"/>
                <a:sym typeface="Fira Sans Extra Condensed"/>
              </a:rPr>
              <a:t>Effect of depth on density of gases: </a:t>
            </a:r>
            <a:r>
              <a:rPr b="0" i="0" lang="en" sz="1400" u="none" cap="none" strike="noStrike">
                <a:solidFill>
                  <a:srgbClr val="000000"/>
                </a:solidFill>
                <a:latin typeface="Open Sans"/>
                <a:ea typeface="Open Sans"/>
                <a:cs typeface="Open Sans"/>
                <a:sym typeface="Open Sans"/>
              </a:rPr>
              <a:t>↑</a:t>
            </a:r>
            <a:r>
              <a:rPr b="0" i="0" lang="en" sz="1600" u="none" cap="none" strike="noStrike">
                <a:solidFill>
                  <a:schemeClr val="dk1"/>
                </a:solidFill>
                <a:latin typeface="Fira Sans Extra Condensed"/>
                <a:ea typeface="Fira Sans Extra Condensed"/>
                <a:cs typeface="Fira Sans Extra Condensed"/>
                <a:sym typeface="Fira Sans Extra Condensed"/>
              </a:rPr>
              <a:t> </a:t>
            </a:r>
            <a:endParaRPr b="0" i="0" sz="1400" u="none" cap="none" strike="noStrike">
              <a:solidFill>
                <a:srgbClr val="000000"/>
              </a:solidFill>
              <a:latin typeface="Open Sans"/>
              <a:ea typeface="Open Sans"/>
              <a:cs typeface="Open Sans"/>
              <a:sym typeface="Open Sans"/>
            </a:endParaRPr>
          </a:p>
        </p:txBody>
      </p:sp>
      <p:sp>
        <p:nvSpPr>
          <p:cNvPr id="428" name="Google Shape;428;p7"/>
          <p:cNvSpPr txBox="1"/>
          <p:nvPr/>
        </p:nvSpPr>
        <p:spPr>
          <a:xfrm>
            <a:off x="696750" y="2841925"/>
            <a:ext cx="4106100" cy="572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90000"/>
              </a:lnSpc>
              <a:spcBef>
                <a:spcPts val="480"/>
              </a:spcBef>
              <a:spcAft>
                <a:spcPts val="0"/>
              </a:spcAft>
              <a:buClr>
                <a:schemeClr val="dk1"/>
              </a:buClr>
              <a:buSzPts val="1400"/>
              <a:buFont typeface="Fira Sans Extra Condensed"/>
              <a:buChar char="●"/>
            </a:pPr>
            <a:r>
              <a:rPr b="0" i="0" lang="en" sz="1400" u="none" cap="none" strike="noStrike">
                <a:solidFill>
                  <a:schemeClr val="dk1"/>
                </a:solidFill>
                <a:latin typeface="Fira Sans Extra Condensed"/>
                <a:ea typeface="Fira Sans Extra Condensed"/>
                <a:cs typeface="Fira Sans Extra Condensed"/>
                <a:sym typeface="Fira Sans Extra Condensed"/>
              </a:rPr>
              <a:t>There is increase in the density of gases and hence increased work of breathing.</a:t>
            </a:r>
            <a:endParaRPr b="0" i="0" sz="3200" u="none" cap="none" strike="noStrike">
              <a:solidFill>
                <a:schemeClr val="dk1"/>
              </a:solidFill>
              <a:latin typeface="Calibri"/>
              <a:ea typeface="Calibri"/>
              <a:cs typeface="Calibri"/>
              <a:sym typeface="Calibri"/>
            </a:endParaRPr>
          </a:p>
        </p:txBody>
      </p:sp>
      <p:sp>
        <p:nvSpPr>
          <p:cNvPr id="429" name="Google Shape;429;p7"/>
          <p:cNvSpPr txBox="1"/>
          <p:nvPr/>
        </p:nvSpPr>
        <p:spPr>
          <a:xfrm>
            <a:off x="696750" y="3283025"/>
            <a:ext cx="30000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9E9E9E"/>
              </a:buClr>
              <a:buSzPts val="1400"/>
              <a:buFont typeface="Arial"/>
              <a:buChar char="●"/>
            </a:pPr>
            <a:r>
              <a:rPr b="0" i="0" lang="en" sz="1400" u="none" cap="none" strike="noStrike">
                <a:solidFill>
                  <a:srgbClr val="9E9E9E"/>
                </a:solidFill>
                <a:latin typeface="Fira Sans Extra Condensed"/>
                <a:ea typeface="Fira Sans Extra Condensed"/>
                <a:cs typeface="Fira Sans Extra Condensed"/>
                <a:sym typeface="Fira Sans Extra Condensed"/>
              </a:rPr>
              <a:t>Direct proportion.</a:t>
            </a:r>
            <a:endParaRPr b="0" i="0" sz="1400" u="none" cap="none" strike="noStrike">
              <a:solidFill>
                <a:srgbClr val="9E9E9E"/>
              </a:solidFill>
              <a:latin typeface="Fira Sans Extra Condensed"/>
              <a:ea typeface="Fira Sans Extra Condensed"/>
              <a:cs typeface="Fira Sans Extra Condensed"/>
              <a:sym typeface="Fira Sans Extra Condensed"/>
            </a:endParaRPr>
          </a:p>
        </p:txBody>
      </p:sp>
      <p:sp>
        <p:nvSpPr>
          <p:cNvPr id="430" name="Google Shape;430;p7"/>
          <p:cNvSpPr/>
          <p:nvPr/>
        </p:nvSpPr>
        <p:spPr>
          <a:xfrm>
            <a:off x="228875" y="3719425"/>
            <a:ext cx="516000" cy="5520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1"/>
                </a:solidFill>
                <a:latin typeface="Arial"/>
                <a:ea typeface="Arial"/>
                <a:cs typeface="Arial"/>
                <a:sym typeface="Arial"/>
              </a:rPr>
              <a:t>3</a:t>
            </a:r>
            <a:endParaRPr b="1" i="0" sz="1900" u="none" cap="none" strike="noStrike">
              <a:solidFill>
                <a:schemeClr val="dk1"/>
              </a:solidFill>
              <a:latin typeface="Arial"/>
              <a:ea typeface="Arial"/>
              <a:cs typeface="Arial"/>
              <a:sym typeface="Arial"/>
            </a:endParaRPr>
          </a:p>
        </p:txBody>
      </p:sp>
      <p:sp>
        <p:nvSpPr>
          <p:cNvPr id="431" name="Google Shape;431;p7"/>
          <p:cNvSpPr txBox="1"/>
          <p:nvPr/>
        </p:nvSpPr>
        <p:spPr>
          <a:xfrm>
            <a:off x="815750" y="3719425"/>
            <a:ext cx="3946800" cy="463800"/>
          </a:xfrm>
          <a:prstGeom prst="rect">
            <a:avLst/>
          </a:prstGeom>
          <a:solidFill>
            <a:srgbClr val="FFFFFF"/>
          </a:solidFill>
          <a:ln cap="flat" cmpd="sng" w="19050">
            <a:solidFill>
              <a:srgbClr val="9FC5E8"/>
            </a:solidFill>
            <a:prstDash val="dashDot"/>
            <a:round/>
            <a:headEnd len="sm" w="sm" type="none"/>
            <a:tailEnd len="sm" w="sm" type="none"/>
          </a:ln>
        </p:spPr>
        <p:txBody>
          <a:bodyPr anchorCtr="0" anchor="t" bIns="91425" lIns="91425" spcFirstLastPara="1" rIns="91425" wrap="square" tIns="91425">
            <a:spAutoFit/>
          </a:bodyPr>
          <a:lstStyle/>
          <a:p>
            <a:pPr indent="0" lvl="0" marL="0" marR="0" rtl="0" algn="just">
              <a:lnSpc>
                <a:spcPct val="90000"/>
              </a:lnSpc>
              <a:spcBef>
                <a:spcPts val="480"/>
              </a:spcBef>
              <a:spcAft>
                <a:spcPts val="0"/>
              </a:spcAft>
              <a:buClr>
                <a:srgbClr val="000000"/>
              </a:buClr>
              <a:buSzPts val="1600"/>
              <a:buFont typeface="Arial"/>
              <a:buNone/>
            </a:pPr>
            <a:r>
              <a:rPr b="0" i="0" lang="en" sz="1600" u="none" cap="none" strike="noStrike">
                <a:solidFill>
                  <a:schemeClr val="dk1"/>
                </a:solidFill>
                <a:latin typeface="Fira Sans Extra Condensed"/>
                <a:ea typeface="Fira Sans Extra Condensed"/>
                <a:cs typeface="Fira Sans Extra Condensed"/>
                <a:sym typeface="Fira Sans Extra Condensed"/>
              </a:rPr>
              <a:t>Nitrogen effect at high nitrogen pressure:</a:t>
            </a:r>
            <a:endParaRPr b="0" i="0" sz="1600" u="none" cap="none" strike="noStrike">
              <a:solidFill>
                <a:schemeClr val="dk1"/>
              </a:solidFill>
              <a:latin typeface="Fira Sans Extra Condensed"/>
              <a:ea typeface="Fira Sans Extra Condensed"/>
              <a:cs typeface="Fira Sans Extra Condensed"/>
              <a:sym typeface="Fira Sans Extra Condensed"/>
            </a:endParaRPr>
          </a:p>
        </p:txBody>
      </p:sp>
      <p:sp>
        <p:nvSpPr>
          <p:cNvPr id="432" name="Google Shape;432;p7"/>
          <p:cNvSpPr txBox="1"/>
          <p:nvPr/>
        </p:nvSpPr>
        <p:spPr>
          <a:xfrm>
            <a:off x="815750" y="40855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Fira Sans Extra Condensed"/>
                <a:ea typeface="Fira Sans Extra Condensed"/>
                <a:cs typeface="Fira Sans Extra Condensed"/>
                <a:sym typeface="Fira Sans Extra Condensed"/>
              </a:rPr>
              <a:t>Nitrogen will have 2 principle effects:</a:t>
            </a:r>
            <a:endParaRPr b="0" i="0" sz="1400" u="none" cap="none" strike="noStrike">
              <a:solidFill>
                <a:schemeClr val="dk1"/>
              </a:solidFill>
              <a:latin typeface="Fira Sans Extra Condensed"/>
              <a:ea typeface="Fira Sans Extra Condensed"/>
              <a:cs typeface="Fira Sans Extra Condensed"/>
              <a:sym typeface="Fira Sans Extra Condensed"/>
            </a:endParaRPr>
          </a:p>
        </p:txBody>
      </p:sp>
      <p:sp>
        <p:nvSpPr>
          <p:cNvPr id="433" name="Google Shape;433;p7"/>
          <p:cNvSpPr txBox="1"/>
          <p:nvPr/>
        </p:nvSpPr>
        <p:spPr>
          <a:xfrm>
            <a:off x="879950" y="4354225"/>
            <a:ext cx="3185700" cy="608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Fira Sans Extra Condensed"/>
              <a:buChar char="●"/>
            </a:pPr>
            <a:r>
              <a:rPr b="0" i="0" lang="en" sz="1400" u="none" cap="none" strike="noStrike">
                <a:solidFill>
                  <a:schemeClr val="dk1"/>
                </a:solidFill>
                <a:latin typeface="Fira Sans Extra Condensed"/>
                <a:ea typeface="Fira Sans Extra Condensed"/>
                <a:cs typeface="Fira Sans Extra Condensed"/>
                <a:sym typeface="Fira Sans Extra Condensed"/>
              </a:rPr>
              <a:t>Nitrogen narcosis (anesthetic effect).</a:t>
            </a:r>
            <a:endParaRPr b="0" i="0" sz="1400" u="none" cap="none" strike="noStrike">
              <a:solidFill>
                <a:schemeClr val="dk1"/>
              </a:solidFill>
              <a:latin typeface="Fira Sans Extra Condensed"/>
              <a:ea typeface="Fira Sans Extra Condensed"/>
              <a:cs typeface="Fira Sans Extra Condensed"/>
              <a:sym typeface="Fira Sans Extra Condensed"/>
            </a:endParaRPr>
          </a:p>
          <a:p>
            <a:pPr indent="-317500" lvl="0" marL="457200" marR="0" rtl="0" algn="l">
              <a:lnSpc>
                <a:spcPct val="100000"/>
              </a:lnSpc>
              <a:spcBef>
                <a:spcPts val="0"/>
              </a:spcBef>
              <a:spcAft>
                <a:spcPts val="0"/>
              </a:spcAft>
              <a:buClr>
                <a:schemeClr val="dk1"/>
              </a:buClr>
              <a:buSzPts val="1400"/>
              <a:buFont typeface="Fira Sans Extra Condensed"/>
              <a:buChar char="●"/>
            </a:pPr>
            <a:r>
              <a:rPr b="0" i="0" lang="en" sz="1400" u="none" cap="none" strike="noStrike">
                <a:solidFill>
                  <a:schemeClr val="dk1"/>
                </a:solidFill>
                <a:latin typeface="Fira Sans Extra Condensed"/>
                <a:ea typeface="Fira Sans Extra Condensed"/>
                <a:cs typeface="Fira Sans Extra Condensed"/>
                <a:sym typeface="Fira Sans Extra Condensed"/>
              </a:rPr>
              <a:t>Decompression sickness.</a:t>
            </a:r>
            <a:endParaRPr b="0" i="0" sz="1400" u="none" cap="none" strike="noStrike">
              <a:solidFill>
                <a:srgbClr val="000000"/>
              </a:solidFill>
              <a:latin typeface="Arial"/>
              <a:ea typeface="Arial"/>
              <a:cs typeface="Arial"/>
              <a:sym typeface="Arial"/>
            </a:endParaRPr>
          </a:p>
        </p:txBody>
      </p:sp>
      <p:pic>
        <p:nvPicPr>
          <p:cNvPr id="434" name="Google Shape;434;p7">
            <a:hlinkClick r:id="rId3"/>
          </p:cNvPr>
          <p:cNvPicPr preferRelativeResize="0"/>
          <p:nvPr/>
        </p:nvPicPr>
        <p:blipFill rotWithShape="1">
          <a:blip r:embed="rId4">
            <a:alphaModFix/>
          </a:blip>
          <a:srcRect b="0" l="0" r="0" t="0"/>
          <a:stretch/>
        </p:blipFill>
        <p:spPr>
          <a:xfrm>
            <a:off x="8283224" y="134700"/>
            <a:ext cx="451825" cy="313994"/>
          </a:xfrm>
          <a:prstGeom prst="rect">
            <a:avLst/>
          </a:prstGeom>
          <a:noFill/>
          <a:ln>
            <a:noFill/>
          </a:ln>
        </p:spPr>
      </p:pic>
      <p:pic>
        <p:nvPicPr>
          <p:cNvPr id="435" name="Google Shape;435;p7"/>
          <p:cNvPicPr preferRelativeResize="0"/>
          <p:nvPr/>
        </p:nvPicPr>
        <p:blipFill rotWithShape="1">
          <a:blip r:embed="rId5">
            <a:alphaModFix/>
          </a:blip>
          <a:srcRect b="0" l="0" r="0" t="0"/>
          <a:stretch/>
        </p:blipFill>
        <p:spPr>
          <a:xfrm>
            <a:off x="5165925" y="633250"/>
            <a:ext cx="2810200" cy="4411751"/>
          </a:xfrm>
          <a:prstGeom prst="rect">
            <a:avLst/>
          </a:prstGeom>
          <a:noFill/>
          <a:ln cap="flat" cmpd="sng" w="9525">
            <a:solidFill>
              <a:schemeClr val="accent1"/>
            </a:solidFill>
            <a:prstDash val="solid"/>
            <a:miter lim="800000"/>
            <a:headEnd len="sm" w="sm" type="none"/>
            <a:tailEnd len="sm" w="sm" type="none"/>
          </a:ln>
        </p:spPr>
      </p:pic>
      <p:sp>
        <p:nvSpPr>
          <p:cNvPr id="436" name="Google Shape;436;p7"/>
          <p:cNvSpPr txBox="1"/>
          <p:nvPr/>
        </p:nvSpPr>
        <p:spPr>
          <a:xfrm>
            <a:off x="407125" y="161500"/>
            <a:ext cx="8328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B5394"/>
                </a:solidFill>
                <a:latin typeface="Fira Sans Extra Condensed"/>
                <a:ea typeface="Fira Sans Extra Condensed"/>
                <a:cs typeface="Fira Sans Extra Condensed"/>
                <a:sym typeface="Fira Sans Extra Condensed"/>
              </a:rPr>
              <a:t>Effect of </a:t>
            </a:r>
            <a:r>
              <a:rPr b="1" lang="en" sz="2400">
                <a:solidFill>
                  <a:srgbClr val="0B5394"/>
                </a:solidFill>
                <a:latin typeface="Fira Sans Extra Condensed"/>
                <a:ea typeface="Fira Sans Extra Condensed"/>
                <a:cs typeface="Fira Sans Extra Condensed"/>
                <a:sym typeface="Fira Sans Extra Condensed"/>
              </a:rPr>
              <a:t>I</a:t>
            </a:r>
            <a:r>
              <a:rPr b="1" i="0" lang="en" sz="2400" u="none" cap="none" strike="noStrike">
                <a:solidFill>
                  <a:srgbClr val="0B5394"/>
                </a:solidFill>
                <a:latin typeface="Fira Sans Extra Condensed"/>
                <a:ea typeface="Fira Sans Extra Condensed"/>
                <a:cs typeface="Fira Sans Extra Condensed"/>
                <a:sym typeface="Fira Sans Extra Condensed"/>
              </a:rPr>
              <a:t>ncreased </a:t>
            </a:r>
            <a:r>
              <a:rPr b="1" lang="en" sz="2400">
                <a:solidFill>
                  <a:srgbClr val="0B5394"/>
                </a:solidFill>
                <a:latin typeface="Fira Sans Extra Condensed"/>
                <a:ea typeface="Fira Sans Extra Condensed"/>
                <a:cs typeface="Fira Sans Extra Condensed"/>
                <a:sym typeface="Fira Sans Extra Condensed"/>
              </a:rPr>
              <a:t>B</a:t>
            </a:r>
            <a:r>
              <a:rPr b="1" i="0" lang="en" sz="2400" u="none" cap="none" strike="noStrike">
                <a:solidFill>
                  <a:srgbClr val="0B5394"/>
                </a:solidFill>
                <a:latin typeface="Fira Sans Extra Condensed"/>
                <a:ea typeface="Fira Sans Extra Condensed"/>
                <a:cs typeface="Fira Sans Extra Condensed"/>
                <a:sym typeface="Fira Sans Extra Condensed"/>
              </a:rPr>
              <a:t>arometric </a:t>
            </a:r>
            <a:r>
              <a:rPr b="1" lang="en" sz="2400">
                <a:solidFill>
                  <a:srgbClr val="0B5394"/>
                </a:solidFill>
                <a:latin typeface="Fira Sans Extra Condensed"/>
                <a:ea typeface="Fira Sans Extra Condensed"/>
                <a:cs typeface="Fira Sans Extra Condensed"/>
                <a:sym typeface="Fira Sans Extra Condensed"/>
              </a:rPr>
              <a:t>P</a:t>
            </a:r>
            <a:r>
              <a:rPr b="1" i="0" lang="en" sz="2400" u="none" cap="none" strike="noStrike">
                <a:solidFill>
                  <a:srgbClr val="0B5394"/>
                </a:solidFill>
                <a:latin typeface="Fira Sans Extra Condensed"/>
                <a:ea typeface="Fira Sans Extra Condensed"/>
                <a:cs typeface="Fira Sans Extra Condensed"/>
                <a:sym typeface="Fira Sans Extra Condensed"/>
              </a:rPr>
              <a:t>ressure (Deep </a:t>
            </a:r>
            <a:r>
              <a:rPr b="1" lang="en" sz="2400">
                <a:solidFill>
                  <a:srgbClr val="0B5394"/>
                </a:solidFill>
                <a:latin typeface="Fira Sans Extra Condensed"/>
                <a:ea typeface="Fira Sans Extra Condensed"/>
                <a:cs typeface="Fira Sans Extra Condensed"/>
                <a:sym typeface="Fira Sans Extra Condensed"/>
              </a:rPr>
              <a:t>S</a:t>
            </a:r>
            <a:r>
              <a:rPr b="1" i="0" lang="en" sz="2400" u="none" cap="none" strike="noStrike">
                <a:solidFill>
                  <a:srgbClr val="0B5394"/>
                </a:solidFill>
                <a:latin typeface="Fira Sans Extra Condensed"/>
                <a:ea typeface="Fira Sans Extra Condensed"/>
                <a:cs typeface="Fira Sans Extra Condensed"/>
                <a:sym typeface="Fira Sans Extra Condensed"/>
              </a:rPr>
              <a:t>ea diving)  </a:t>
            </a:r>
            <a:r>
              <a:rPr b="0" i="0" lang="en" sz="2400" u="none" cap="none" strike="noStrike">
                <a:solidFill>
                  <a:srgbClr val="0B5394"/>
                </a:solidFill>
                <a:latin typeface="Fira Sans Extra Condensed"/>
                <a:ea typeface="Fira Sans Extra Condensed"/>
                <a:cs typeface="Fira Sans Extra Condensed"/>
                <a:sym typeface="Fira Sans Extra Condensed"/>
              </a:rPr>
              <a:t>CONT</a:t>
            </a:r>
            <a:r>
              <a:rPr b="1" i="0" lang="en" sz="2400" u="none" cap="none" strike="noStrike">
                <a:solidFill>
                  <a:srgbClr val="0B5394"/>
                </a:solidFill>
                <a:latin typeface="Fira Sans Extra Condensed"/>
                <a:ea typeface="Fira Sans Extra Condensed"/>
                <a:cs typeface="Fira Sans Extra Condensed"/>
                <a:sym typeface="Fira Sans Extra Condensed"/>
              </a:rPr>
              <a:t>.</a:t>
            </a:r>
            <a:endParaRPr b="1" i="0" sz="2400" u="none" cap="none" strike="noStrike">
              <a:solidFill>
                <a:srgbClr val="0B5394"/>
              </a:solidFill>
              <a:latin typeface="Fira Sans Extra Condensed"/>
              <a:ea typeface="Fira Sans Extra Condensed"/>
              <a:cs typeface="Fira Sans Extra Condensed"/>
              <a:sym typeface="Fira Sans Extra Condensed"/>
            </a:endParaRPr>
          </a:p>
        </p:txBody>
      </p:sp>
      <p:grpSp>
        <p:nvGrpSpPr>
          <p:cNvPr id="437" name="Google Shape;437;p7"/>
          <p:cNvGrpSpPr/>
          <p:nvPr/>
        </p:nvGrpSpPr>
        <p:grpSpPr>
          <a:xfrm>
            <a:off x="163844" y="330969"/>
            <a:ext cx="243283" cy="260308"/>
            <a:chOff x="-19768325" y="3330250"/>
            <a:chExt cx="262300" cy="280625"/>
          </a:xfrm>
        </p:grpSpPr>
        <p:sp>
          <p:nvSpPr>
            <p:cNvPr id="438" name="Google Shape;438;p7"/>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7"/>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8"/>
          <p:cNvSpPr txBox="1"/>
          <p:nvPr/>
        </p:nvSpPr>
        <p:spPr>
          <a:xfrm>
            <a:off x="590858" y="137875"/>
            <a:ext cx="5981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0B5394"/>
                </a:solidFill>
                <a:latin typeface="Fira Sans Extra Condensed"/>
                <a:ea typeface="Fira Sans Extra Condensed"/>
                <a:cs typeface="Fira Sans Extra Condensed"/>
                <a:sym typeface="Fira Sans Extra Condensed"/>
              </a:rPr>
              <a:t>SCUBA Apparatus</a:t>
            </a:r>
            <a:endParaRPr b="1" i="0" sz="3000" u="none" cap="none" strike="noStrike">
              <a:solidFill>
                <a:srgbClr val="0B5394"/>
              </a:solidFill>
              <a:latin typeface="Fira Sans Extra Condensed"/>
              <a:ea typeface="Fira Sans Extra Condensed"/>
              <a:cs typeface="Fira Sans Extra Condensed"/>
              <a:sym typeface="Fira Sans Extra Condensed"/>
            </a:endParaRPr>
          </a:p>
        </p:txBody>
      </p:sp>
      <p:grpSp>
        <p:nvGrpSpPr>
          <p:cNvPr id="445" name="Google Shape;445;p8"/>
          <p:cNvGrpSpPr/>
          <p:nvPr/>
        </p:nvGrpSpPr>
        <p:grpSpPr>
          <a:xfrm>
            <a:off x="163844" y="330969"/>
            <a:ext cx="243283" cy="260308"/>
            <a:chOff x="-19768325" y="3330250"/>
            <a:chExt cx="262300" cy="280625"/>
          </a:xfrm>
        </p:grpSpPr>
        <p:sp>
          <p:nvSpPr>
            <p:cNvPr id="446" name="Google Shape;446;p8"/>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8"/>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8" name="Google Shape;448;p8"/>
          <p:cNvSpPr txBox="1"/>
          <p:nvPr/>
        </p:nvSpPr>
        <p:spPr>
          <a:xfrm>
            <a:off x="6756275" y="-6"/>
            <a:ext cx="2346300" cy="405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C27BA0"/>
                </a:solidFill>
                <a:highlight>
                  <a:srgbClr val="EAD1DC"/>
                </a:highlight>
                <a:latin typeface="Fira Sans Extra Condensed"/>
                <a:ea typeface="Fira Sans Extra Condensed"/>
                <a:cs typeface="Fira Sans Extra Condensed"/>
                <a:sym typeface="Fira Sans Extra Condensed"/>
              </a:rPr>
              <a:t>Girls slides</a:t>
            </a:r>
            <a:endParaRPr b="0" i="0" sz="1400" u="none" cap="none" strike="noStrike">
              <a:solidFill>
                <a:srgbClr val="C27BA0"/>
              </a:solidFill>
              <a:highlight>
                <a:srgbClr val="EAD1DC"/>
              </a:highlight>
              <a:latin typeface="Fira Sans Extra Condensed"/>
              <a:ea typeface="Fira Sans Extra Condensed"/>
              <a:cs typeface="Fira Sans Extra Condensed"/>
              <a:sym typeface="Fira Sans Extra Condensed"/>
            </a:endParaRPr>
          </a:p>
        </p:txBody>
      </p:sp>
      <p:grpSp>
        <p:nvGrpSpPr>
          <p:cNvPr id="449" name="Google Shape;449;p8"/>
          <p:cNvGrpSpPr/>
          <p:nvPr/>
        </p:nvGrpSpPr>
        <p:grpSpPr>
          <a:xfrm>
            <a:off x="358525" y="978568"/>
            <a:ext cx="5503675" cy="891358"/>
            <a:chOff x="358525" y="1412780"/>
            <a:chExt cx="5503675" cy="891358"/>
          </a:xfrm>
        </p:grpSpPr>
        <p:sp>
          <p:nvSpPr>
            <p:cNvPr id="450" name="Google Shape;450;p8"/>
            <p:cNvSpPr/>
            <p:nvPr/>
          </p:nvSpPr>
          <p:spPr>
            <a:xfrm>
              <a:off x="715100" y="1496538"/>
              <a:ext cx="5147100" cy="8076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Fira Sans Extra Condensed"/>
                  <a:ea typeface="Fira Sans Extra Condensed"/>
                  <a:cs typeface="Fira Sans Extra Condensed"/>
                  <a:sym typeface="Fira Sans Extra Condensed"/>
                </a:rPr>
                <a:t>The scuba, or self- contained underwater breathing apparatus, used by recreational, scientific, commercial, and military divers.</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451" name="Google Shape;451;p8"/>
            <p:cNvSpPr/>
            <p:nvPr/>
          </p:nvSpPr>
          <p:spPr>
            <a:xfrm>
              <a:off x="358525" y="1412780"/>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grpSp>
      <p:sp>
        <p:nvSpPr>
          <p:cNvPr id="452" name="Google Shape;452;p8"/>
          <p:cNvSpPr/>
          <p:nvPr/>
        </p:nvSpPr>
        <p:spPr>
          <a:xfrm>
            <a:off x="640050" y="2147875"/>
            <a:ext cx="5222100" cy="5250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Fira Sans Extra Condensed"/>
                <a:ea typeface="Fira Sans Extra Condensed"/>
                <a:cs typeface="Fira Sans Extra Condensed"/>
                <a:sym typeface="Fira Sans Extra Condensed"/>
              </a:rPr>
              <a:t>It permits divers to move independently under water.</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453" name="Google Shape;453;p8"/>
          <p:cNvSpPr/>
          <p:nvPr/>
        </p:nvSpPr>
        <p:spPr>
          <a:xfrm>
            <a:off x="283474" y="2064117"/>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454" name="Google Shape;454;p8"/>
          <p:cNvSpPr/>
          <p:nvPr/>
        </p:nvSpPr>
        <p:spPr>
          <a:xfrm>
            <a:off x="640050" y="3077975"/>
            <a:ext cx="5222100" cy="405300"/>
          </a:xfrm>
          <a:prstGeom prst="roundRect">
            <a:avLst>
              <a:gd fmla="val 16667" name="adj"/>
            </a:avLst>
          </a:prstGeom>
          <a:solidFill>
            <a:srgbClr val="FFFFFF"/>
          </a:solidFill>
          <a:ln cap="flat" cmpd="sng" w="19050">
            <a:solidFill>
              <a:srgbClr val="9FC5E8"/>
            </a:solidFill>
            <a:prstDash val="dashDot"/>
            <a:round/>
            <a:headEnd len="sm" w="sm" type="none"/>
            <a:tailEnd len="sm" w="sm" type="none"/>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Fira Sans Extra Condensed"/>
                <a:ea typeface="Fira Sans Extra Condensed"/>
                <a:cs typeface="Fira Sans Extra Condensed"/>
                <a:sym typeface="Fira Sans Extra Condensed"/>
              </a:rPr>
              <a:t>This system consists of the following components:</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455" name="Google Shape;455;p8"/>
          <p:cNvSpPr/>
          <p:nvPr/>
        </p:nvSpPr>
        <p:spPr>
          <a:xfrm>
            <a:off x="283475" y="2994217"/>
            <a:ext cx="659400" cy="7359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456" name="Google Shape;456;p8"/>
          <p:cNvSpPr txBox="1"/>
          <p:nvPr/>
        </p:nvSpPr>
        <p:spPr>
          <a:xfrm>
            <a:off x="640049" y="3761225"/>
            <a:ext cx="6116100" cy="12429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one or more tanks of compressed air.</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317500" lvl="0" marL="457200" marR="0" rtl="0" algn="l">
              <a:lnSpc>
                <a:spcPct val="100000"/>
              </a:lnSpc>
              <a:spcBef>
                <a:spcPts val="0"/>
              </a:spcBef>
              <a:spcAft>
                <a:spcPts val="0"/>
              </a:spcAft>
              <a:buClr>
                <a:srgbClr val="000000"/>
              </a:buClr>
              <a:buSzPts val="14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A first-stage "reducing" valve for reducing the very high pressure from the tanks to a low pressure level.</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317500" lvl="0" marL="457200" marR="0" rtl="0" algn="l">
              <a:lnSpc>
                <a:spcPct val="100000"/>
              </a:lnSpc>
              <a:spcBef>
                <a:spcPts val="0"/>
              </a:spcBef>
              <a:spcAft>
                <a:spcPts val="0"/>
              </a:spcAft>
              <a:buClr>
                <a:srgbClr val="000000"/>
              </a:buClr>
              <a:buSzPts val="14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A combination inhalation "demand" valve and exhalation valve.</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317500" lvl="0" marL="457200" marR="0" rtl="0" algn="l">
              <a:lnSpc>
                <a:spcPct val="100000"/>
              </a:lnSpc>
              <a:spcBef>
                <a:spcPts val="0"/>
              </a:spcBef>
              <a:spcAft>
                <a:spcPts val="0"/>
              </a:spcAft>
              <a:buClr>
                <a:srgbClr val="000000"/>
              </a:buClr>
              <a:buSzPts val="1400"/>
              <a:buFont typeface="Fira Sans Extra Condensed"/>
              <a:buChar char="●"/>
            </a:pPr>
            <a:r>
              <a:rPr b="0" i="0" lang="en" sz="1400" u="none" cap="none" strike="noStrike">
                <a:solidFill>
                  <a:srgbClr val="000000"/>
                </a:solidFill>
                <a:latin typeface="Fira Sans Extra Condensed"/>
                <a:ea typeface="Fira Sans Extra Condensed"/>
                <a:cs typeface="Fira Sans Extra Condensed"/>
                <a:sym typeface="Fira Sans Extra Condensed"/>
              </a:rPr>
              <a:t>A mask and tube system with small "dead space.".</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pic>
        <p:nvPicPr>
          <p:cNvPr id="457" name="Google Shape;457;p8"/>
          <p:cNvPicPr preferRelativeResize="0"/>
          <p:nvPr/>
        </p:nvPicPr>
        <p:blipFill rotWithShape="1">
          <a:blip r:embed="rId3">
            <a:alphaModFix/>
          </a:blip>
          <a:srcRect b="0" l="0" r="0" t="0"/>
          <a:stretch/>
        </p:blipFill>
        <p:spPr>
          <a:xfrm>
            <a:off x="6057600" y="978575"/>
            <a:ext cx="2890575" cy="3082575"/>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9"/>
          <p:cNvSpPr/>
          <p:nvPr/>
        </p:nvSpPr>
        <p:spPr>
          <a:xfrm>
            <a:off x="231100" y="2044250"/>
            <a:ext cx="4936500" cy="475200"/>
          </a:xfrm>
          <a:prstGeom prst="roundRect">
            <a:avLst>
              <a:gd fmla="val 16667" name="adj"/>
            </a:avLst>
          </a:prstGeom>
          <a:solidFill>
            <a:srgbClr val="FFFFFF"/>
          </a:solidFill>
          <a:ln cap="flat" cmpd="sng" w="19050">
            <a:solidFill>
              <a:srgbClr val="9FC5E8"/>
            </a:solidFill>
            <a:prstDash val="dash"/>
            <a:round/>
            <a:headEnd len="sm" w="sm" type="none"/>
            <a:tailEnd len="sm" w="sm" type="none"/>
          </a:ln>
        </p:spPr>
        <p:txBody>
          <a:bodyPr anchorCtr="0" anchor="ctr" bIns="91425" lIns="91425" spcFirstLastPara="1" rIns="91425" wrap="square" tIns="91425">
            <a:noAutofit/>
          </a:bodyPr>
          <a:lstStyle/>
          <a:p>
            <a:pPr indent="-336550" lvl="0" marL="457200" marR="0" rtl="0" algn="l">
              <a:lnSpc>
                <a:spcPct val="100000"/>
              </a:lnSpc>
              <a:spcBef>
                <a:spcPts val="400"/>
              </a:spcBef>
              <a:spcAft>
                <a:spcPts val="0"/>
              </a:spcAft>
              <a:buClr>
                <a:srgbClr val="CC0000"/>
              </a:buClr>
              <a:buSzPts val="1700"/>
              <a:buFont typeface="Fira Sans Extra Condensed"/>
              <a:buChar char="●"/>
            </a:pPr>
            <a:r>
              <a:rPr b="1" i="0" lang="en" sz="1700" u="none" cap="none" strike="noStrike">
                <a:solidFill>
                  <a:srgbClr val="CC0000"/>
                </a:solidFill>
                <a:latin typeface="Fira Sans Extra Condensed"/>
                <a:ea typeface="Fira Sans Extra Condensed"/>
                <a:cs typeface="Fira Sans Extra Condensed"/>
                <a:sym typeface="Fira Sans Extra Condensed"/>
              </a:rPr>
              <a:t>Acute Oxygen Poisoning: </a:t>
            </a:r>
            <a:endParaRPr b="1" i="0" sz="1700" u="none" cap="none" strike="noStrike">
              <a:solidFill>
                <a:srgbClr val="CC0000"/>
              </a:solidFill>
              <a:latin typeface="Fira Sans Extra Condensed"/>
              <a:ea typeface="Fira Sans Extra Condensed"/>
              <a:cs typeface="Fira Sans Extra Condensed"/>
              <a:sym typeface="Fira Sans Extra Condensed"/>
            </a:endParaRPr>
          </a:p>
        </p:txBody>
      </p:sp>
      <p:sp>
        <p:nvSpPr>
          <p:cNvPr id="463" name="Google Shape;463;p9"/>
          <p:cNvSpPr/>
          <p:nvPr/>
        </p:nvSpPr>
        <p:spPr>
          <a:xfrm>
            <a:off x="68400" y="1974213"/>
            <a:ext cx="572400" cy="638700"/>
          </a:xfrm>
          <a:prstGeom prst="teardrop">
            <a:avLst>
              <a:gd fmla="val 100000" name="adj"/>
            </a:avLst>
          </a:prstGeom>
          <a:solidFill>
            <a:srgbClr val="9FC5E8"/>
          </a:solidFill>
          <a:ln cap="flat" cmpd="sng" w="1905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464" name="Google Shape;464;p9"/>
          <p:cNvSpPr txBox="1"/>
          <p:nvPr/>
        </p:nvSpPr>
        <p:spPr>
          <a:xfrm>
            <a:off x="545625" y="92375"/>
            <a:ext cx="66057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B5394"/>
                </a:solidFill>
                <a:latin typeface="Fira Sans Extra Condensed"/>
                <a:ea typeface="Fira Sans Extra Condensed"/>
                <a:cs typeface="Fira Sans Extra Condensed"/>
                <a:sym typeface="Fira Sans Extra Condensed"/>
              </a:rPr>
              <a:t>Oxygen </a:t>
            </a:r>
            <a:r>
              <a:rPr b="1" lang="en" sz="2700">
                <a:solidFill>
                  <a:srgbClr val="0B5394"/>
                </a:solidFill>
                <a:latin typeface="Fira Sans Extra Condensed"/>
                <a:ea typeface="Fira Sans Extra Condensed"/>
                <a:cs typeface="Fira Sans Extra Condensed"/>
                <a:sym typeface="Fira Sans Extra Condensed"/>
              </a:rPr>
              <a:t>T</a:t>
            </a:r>
            <a:r>
              <a:rPr b="1" i="0" lang="en" sz="2700" u="none" cap="none" strike="noStrike">
                <a:solidFill>
                  <a:srgbClr val="0B5394"/>
                </a:solidFill>
                <a:latin typeface="Fira Sans Extra Condensed"/>
                <a:ea typeface="Fira Sans Extra Condensed"/>
                <a:cs typeface="Fira Sans Extra Condensed"/>
                <a:sym typeface="Fira Sans Extra Condensed"/>
              </a:rPr>
              <a:t>oxicity </a:t>
            </a:r>
            <a:r>
              <a:rPr b="1" lang="en" sz="2700">
                <a:solidFill>
                  <a:srgbClr val="0B5394"/>
                </a:solidFill>
                <a:latin typeface="Fira Sans Extra Condensed"/>
                <a:ea typeface="Fira Sans Extra Condensed"/>
                <a:cs typeface="Fira Sans Extra Condensed"/>
                <a:sym typeface="Fira Sans Extra Condensed"/>
              </a:rPr>
              <a:t>W</a:t>
            </a:r>
            <a:r>
              <a:rPr b="1" i="0" lang="en" sz="2700" u="none" cap="none" strike="noStrike">
                <a:solidFill>
                  <a:srgbClr val="0B5394"/>
                </a:solidFill>
                <a:latin typeface="Fira Sans Extra Condensed"/>
                <a:ea typeface="Fira Sans Extra Condensed"/>
                <a:cs typeface="Fira Sans Extra Condensed"/>
                <a:sym typeface="Fira Sans Extra Condensed"/>
              </a:rPr>
              <a:t>hen </a:t>
            </a:r>
            <a:r>
              <a:rPr b="1" lang="en" sz="2700">
                <a:solidFill>
                  <a:srgbClr val="0B5394"/>
                </a:solidFill>
                <a:latin typeface="Fira Sans Extra Condensed"/>
                <a:ea typeface="Fira Sans Extra Condensed"/>
                <a:cs typeface="Fira Sans Extra Condensed"/>
                <a:sym typeface="Fira Sans Extra Condensed"/>
              </a:rPr>
              <a:t>B</a:t>
            </a:r>
            <a:r>
              <a:rPr b="1" i="0" lang="en" sz="2700" u="none" cap="none" strike="noStrike">
                <a:solidFill>
                  <a:srgbClr val="0B5394"/>
                </a:solidFill>
                <a:latin typeface="Fira Sans Extra Condensed"/>
                <a:ea typeface="Fira Sans Extra Condensed"/>
                <a:cs typeface="Fira Sans Extra Condensed"/>
                <a:sym typeface="Fira Sans Extra Condensed"/>
              </a:rPr>
              <a:t>reathing </a:t>
            </a:r>
            <a:r>
              <a:rPr b="1" lang="en" sz="2700">
                <a:solidFill>
                  <a:srgbClr val="0B5394"/>
                </a:solidFill>
                <a:latin typeface="Fira Sans Extra Condensed"/>
                <a:ea typeface="Fira Sans Extra Condensed"/>
                <a:cs typeface="Fira Sans Extra Condensed"/>
                <a:sym typeface="Fira Sans Extra Condensed"/>
              </a:rPr>
              <a:t>H</a:t>
            </a:r>
            <a:r>
              <a:rPr b="1" i="0" lang="en" sz="2700" u="none" cap="none" strike="noStrike">
                <a:solidFill>
                  <a:srgbClr val="0B5394"/>
                </a:solidFill>
                <a:latin typeface="Fira Sans Extra Condensed"/>
                <a:ea typeface="Fira Sans Extra Condensed"/>
                <a:cs typeface="Fira Sans Extra Condensed"/>
                <a:sym typeface="Fira Sans Extra Condensed"/>
              </a:rPr>
              <a:t>yperbaric </a:t>
            </a:r>
            <a:r>
              <a:rPr b="1" lang="en" sz="2700">
                <a:solidFill>
                  <a:srgbClr val="0B5394"/>
                </a:solidFill>
                <a:latin typeface="Fira Sans Extra Condensed"/>
                <a:ea typeface="Fira Sans Extra Condensed"/>
                <a:cs typeface="Fira Sans Extra Condensed"/>
                <a:sym typeface="Fira Sans Extra Condensed"/>
              </a:rPr>
              <a:t>A</a:t>
            </a:r>
            <a:r>
              <a:rPr b="1" i="0" lang="en" sz="2700" u="none" cap="none" strike="noStrike">
                <a:solidFill>
                  <a:srgbClr val="0B5394"/>
                </a:solidFill>
                <a:latin typeface="Fira Sans Extra Condensed"/>
                <a:ea typeface="Fira Sans Extra Condensed"/>
                <a:cs typeface="Fira Sans Extra Condensed"/>
                <a:sym typeface="Fira Sans Extra Condensed"/>
              </a:rPr>
              <a:t>ir</a:t>
            </a:r>
            <a:endParaRPr b="1" i="0" sz="2700" u="none" cap="none" strike="noStrike">
              <a:solidFill>
                <a:srgbClr val="0B5394"/>
              </a:solidFill>
              <a:latin typeface="Fira Sans Extra Condensed"/>
              <a:ea typeface="Fira Sans Extra Condensed"/>
              <a:cs typeface="Fira Sans Extra Condensed"/>
              <a:sym typeface="Fira Sans Extra Condensed"/>
            </a:endParaRPr>
          </a:p>
          <a:p>
            <a:pPr indent="0" lvl="0" marL="457200" marR="0" rtl="0" algn="l">
              <a:lnSpc>
                <a:spcPct val="100000"/>
              </a:lnSpc>
              <a:spcBef>
                <a:spcPts val="0"/>
              </a:spcBef>
              <a:spcAft>
                <a:spcPts val="0"/>
              </a:spcAft>
              <a:buClr>
                <a:srgbClr val="000000"/>
              </a:buClr>
              <a:buSzPts val="1700"/>
              <a:buFont typeface="Arial"/>
              <a:buNone/>
            </a:pPr>
            <a:r>
              <a:rPr b="1" i="0" lang="en" sz="1700" u="none" cap="none" strike="noStrike">
                <a:solidFill>
                  <a:srgbClr val="0B5394"/>
                </a:solidFill>
                <a:latin typeface="Fira Sans Extra Condensed"/>
                <a:ea typeface="Fira Sans Extra Condensed"/>
                <a:cs typeface="Fira Sans Extra Condensed"/>
                <a:sym typeface="Fira Sans Extra Condensed"/>
              </a:rPr>
              <a:t>(Effect of Very High PO2 on Blood Oxygen  Transport)</a:t>
            </a:r>
            <a:endParaRPr b="1" i="0" sz="2700" u="none" cap="none" strike="noStrike">
              <a:solidFill>
                <a:srgbClr val="0B5394"/>
              </a:solidFill>
              <a:latin typeface="Fira Sans Extra Condensed"/>
              <a:ea typeface="Fira Sans Extra Condensed"/>
              <a:cs typeface="Fira Sans Extra Condensed"/>
              <a:sym typeface="Fira Sans Extra Condensed"/>
            </a:endParaRPr>
          </a:p>
        </p:txBody>
      </p:sp>
      <p:sp>
        <p:nvSpPr>
          <p:cNvPr id="465" name="Google Shape;465;p9"/>
          <p:cNvSpPr txBox="1"/>
          <p:nvPr/>
        </p:nvSpPr>
        <p:spPr>
          <a:xfrm>
            <a:off x="179200" y="1277825"/>
            <a:ext cx="5143800" cy="5538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00000"/>
              </a:lnSpc>
              <a:spcBef>
                <a:spcPts val="0"/>
              </a:spcBef>
              <a:spcAft>
                <a:spcPts val="0"/>
              </a:spcAft>
              <a:buClr>
                <a:schemeClr val="dk1"/>
              </a:buClr>
              <a:buSzPts val="1400"/>
              <a:buFont typeface="Fira Sans Extra Condensed"/>
              <a:buChar char="●"/>
            </a:pPr>
            <a:r>
              <a:rPr b="0" i="0" lang="en" sz="1400" u="none" cap="none" strike="noStrike">
                <a:solidFill>
                  <a:schemeClr val="dk1"/>
                </a:solidFill>
                <a:latin typeface="Fira Sans Extra Condensed"/>
                <a:ea typeface="Fira Sans Extra Condensed"/>
                <a:cs typeface="Fira Sans Extra Condensed"/>
                <a:sym typeface="Fira Sans Extra Condensed"/>
              </a:rPr>
              <a:t>When the Po2 in the blood rises above 100 mm Hg, the amount of oxygen dissolved in the water of the blood increases markedly. </a:t>
            </a:r>
            <a:endParaRPr b="0" i="0" sz="1400" u="none" cap="none" strike="noStrike">
              <a:solidFill>
                <a:srgbClr val="000000"/>
              </a:solidFill>
              <a:latin typeface="Arial"/>
              <a:ea typeface="Arial"/>
              <a:cs typeface="Arial"/>
              <a:sym typeface="Arial"/>
            </a:endParaRPr>
          </a:p>
        </p:txBody>
      </p:sp>
      <p:pic>
        <p:nvPicPr>
          <p:cNvPr id="466" name="Google Shape;466;p9"/>
          <p:cNvPicPr preferRelativeResize="0"/>
          <p:nvPr/>
        </p:nvPicPr>
        <p:blipFill rotWithShape="1">
          <a:blip r:embed="rId3">
            <a:alphaModFix/>
          </a:blip>
          <a:srcRect b="0" l="0" r="0" t="0"/>
          <a:stretch/>
        </p:blipFill>
        <p:spPr>
          <a:xfrm>
            <a:off x="5456600" y="744875"/>
            <a:ext cx="3543000" cy="4164600"/>
          </a:xfrm>
          <a:prstGeom prst="rect">
            <a:avLst/>
          </a:prstGeom>
          <a:noFill/>
          <a:ln cap="flat" cmpd="sng" w="9525">
            <a:solidFill>
              <a:schemeClr val="accent1"/>
            </a:solidFill>
            <a:prstDash val="solid"/>
            <a:miter lim="524288"/>
            <a:headEnd len="sm" w="sm" type="none"/>
            <a:tailEnd len="sm" w="sm" type="none"/>
          </a:ln>
        </p:spPr>
      </p:pic>
      <p:sp>
        <p:nvSpPr>
          <p:cNvPr id="467" name="Google Shape;467;p9"/>
          <p:cNvSpPr txBox="1"/>
          <p:nvPr/>
        </p:nvSpPr>
        <p:spPr>
          <a:xfrm>
            <a:off x="179200" y="2519775"/>
            <a:ext cx="51438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400"/>
              </a:spcBef>
              <a:spcAft>
                <a:spcPts val="0"/>
              </a:spcAft>
              <a:buClr>
                <a:schemeClr val="dk1"/>
              </a:buClr>
              <a:buSzPts val="1400"/>
              <a:buFont typeface="Fira Sans Extra Condensed"/>
              <a:buChar char="●"/>
            </a:pPr>
            <a:r>
              <a:rPr b="0" i="0" lang="en" sz="1400" u="none" cap="none" strike="noStrike">
                <a:solidFill>
                  <a:schemeClr val="dk1"/>
                </a:solidFill>
                <a:latin typeface="Fira Sans Extra Condensed"/>
                <a:ea typeface="Fira Sans Extra Condensed"/>
                <a:cs typeface="Fira Sans Extra Condensed"/>
                <a:sym typeface="Fira Sans Extra Condensed"/>
              </a:rPr>
              <a:t>The extremely high tissue Po2 that occurs when oxygen is breathed at very high alveolar oxygen pressure can be detrimental to many of the body’s tissues. </a:t>
            </a:r>
            <a:endParaRPr b="0" i="0" sz="1400" u="none" cap="none" strike="noStrike">
              <a:solidFill>
                <a:srgbClr val="000000"/>
              </a:solidFill>
              <a:latin typeface="Arial"/>
              <a:ea typeface="Arial"/>
              <a:cs typeface="Arial"/>
              <a:sym typeface="Arial"/>
            </a:endParaRPr>
          </a:p>
        </p:txBody>
      </p:sp>
      <p:sp>
        <p:nvSpPr>
          <p:cNvPr id="468" name="Google Shape;468;p9"/>
          <p:cNvSpPr txBox="1"/>
          <p:nvPr/>
        </p:nvSpPr>
        <p:spPr>
          <a:xfrm>
            <a:off x="179200" y="3299525"/>
            <a:ext cx="50889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400"/>
              </a:spcBef>
              <a:spcAft>
                <a:spcPts val="0"/>
              </a:spcAft>
              <a:buClr>
                <a:schemeClr val="dk1"/>
              </a:buClr>
              <a:buSzPts val="1400"/>
              <a:buFont typeface="Fira Sans Extra Condensed"/>
              <a:buChar char="●"/>
            </a:pPr>
            <a:r>
              <a:rPr b="0" i="0" lang="en" sz="1400" u="none" cap="none" strike="noStrike">
                <a:solidFill>
                  <a:schemeClr val="dk1"/>
                </a:solidFill>
                <a:latin typeface="Fira Sans Extra Condensed"/>
                <a:ea typeface="Fira Sans Extra Condensed"/>
                <a:cs typeface="Fira Sans Extra Condensed"/>
                <a:sym typeface="Fira Sans Extra Condensed"/>
              </a:rPr>
              <a:t>At 4 atmospheres pressure of oxygen (Po2 = 3040 mm Hg) will cause:</a:t>
            </a:r>
            <a:endParaRPr b="0" i="0" sz="1400" u="none" cap="none" strike="noStrike">
              <a:solidFill>
                <a:srgbClr val="000000"/>
              </a:solidFill>
              <a:latin typeface="Arial"/>
              <a:ea typeface="Arial"/>
              <a:cs typeface="Arial"/>
              <a:sym typeface="Arial"/>
            </a:endParaRPr>
          </a:p>
        </p:txBody>
      </p:sp>
      <p:sp>
        <p:nvSpPr>
          <p:cNvPr id="469" name="Google Shape;469;p9"/>
          <p:cNvSpPr txBox="1"/>
          <p:nvPr/>
        </p:nvSpPr>
        <p:spPr>
          <a:xfrm>
            <a:off x="445525" y="3793400"/>
            <a:ext cx="4936500" cy="5850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chemeClr val="dk1"/>
              </a:buClr>
              <a:buSzPts val="1300"/>
              <a:buFont typeface="Fira Sans Extra Condensed"/>
              <a:buChar char="-"/>
            </a:pPr>
            <a:r>
              <a:rPr b="0" i="0" lang="en" sz="1300" u="none" cap="none" strike="noStrike">
                <a:solidFill>
                  <a:schemeClr val="dk1"/>
                </a:solidFill>
                <a:latin typeface="Fira Sans Extra Condensed"/>
                <a:ea typeface="Fira Sans Extra Condensed"/>
                <a:cs typeface="Fira Sans Extra Condensed"/>
                <a:sym typeface="Fira Sans Extra Condensed"/>
              </a:rPr>
              <a:t>Brain seizures followed by coma in most people within 30 to 60 minutes.</a:t>
            </a:r>
            <a:endParaRPr b="0" i="0" sz="1200" u="none" cap="none" strike="noStrike">
              <a:solidFill>
                <a:srgbClr val="000000"/>
              </a:solidFill>
              <a:latin typeface="Arial"/>
              <a:ea typeface="Arial"/>
              <a:cs typeface="Arial"/>
              <a:sym typeface="Arial"/>
            </a:endParaRPr>
          </a:p>
        </p:txBody>
      </p:sp>
      <p:sp>
        <p:nvSpPr>
          <p:cNvPr id="470" name="Google Shape;470;p9"/>
          <p:cNvSpPr txBox="1"/>
          <p:nvPr/>
        </p:nvSpPr>
        <p:spPr>
          <a:xfrm>
            <a:off x="435400" y="4248275"/>
            <a:ext cx="4631400" cy="5850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chemeClr val="dk1"/>
              </a:buClr>
              <a:buSzPts val="1300"/>
              <a:buFont typeface="Fira Sans Extra Condensed"/>
              <a:buChar char="-"/>
            </a:pPr>
            <a:r>
              <a:rPr i="0" lang="en" sz="1300" u="none" cap="none" strike="noStrike">
                <a:solidFill>
                  <a:schemeClr val="dk1"/>
                </a:solidFill>
                <a:latin typeface="Fira Sans Extra Condensed"/>
                <a:ea typeface="Fira Sans Extra Condensed"/>
                <a:cs typeface="Fira Sans Extra Condensed"/>
                <a:sym typeface="Fira Sans Extra Condensed"/>
              </a:rPr>
              <a:t>Other symptoms include</a:t>
            </a:r>
            <a:r>
              <a:rPr b="0" i="0" lang="en" sz="1300" u="none" cap="none" strike="noStrike">
                <a:solidFill>
                  <a:schemeClr val="dk1"/>
                </a:solidFill>
                <a:latin typeface="Arimo"/>
                <a:ea typeface="Arimo"/>
                <a:cs typeface="Arimo"/>
                <a:sym typeface="Arimo"/>
              </a:rPr>
              <a:t>:</a:t>
            </a:r>
            <a:r>
              <a:rPr b="0" i="0" lang="en" sz="1300" u="none" cap="none" strike="noStrike">
                <a:solidFill>
                  <a:schemeClr val="dk1"/>
                </a:solidFill>
                <a:latin typeface="Fira Sans Extra Condensed"/>
                <a:ea typeface="Fira Sans Extra Condensed"/>
                <a:cs typeface="Fira Sans Extra Condensed"/>
                <a:sym typeface="Fira Sans Extra Condensed"/>
              </a:rPr>
              <a:t> nausea, muscle twitchings, dizziness, disturbances of vision, irritability, and disorientation.</a:t>
            </a:r>
            <a:endParaRPr b="0" i="0" sz="1300" u="none" cap="none" strike="noStrike">
              <a:solidFill>
                <a:srgbClr val="000000"/>
              </a:solidFill>
              <a:latin typeface="Arial"/>
              <a:ea typeface="Arial"/>
              <a:cs typeface="Arial"/>
              <a:sym typeface="Arial"/>
            </a:endParaRPr>
          </a:p>
        </p:txBody>
      </p:sp>
      <p:grpSp>
        <p:nvGrpSpPr>
          <p:cNvPr id="471" name="Google Shape;471;p9"/>
          <p:cNvGrpSpPr/>
          <p:nvPr/>
        </p:nvGrpSpPr>
        <p:grpSpPr>
          <a:xfrm>
            <a:off x="163844" y="330969"/>
            <a:ext cx="243283" cy="260308"/>
            <a:chOff x="-19768325" y="3330250"/>
            <a:chExt cx="262300" cy="280625"/>
          </a:xfrm>
        </p:grpSpPr>
        <p:sp>
          <p:nvSpPr>
            <p:cNvPr id="472" name="Google Shape;472;p9"/>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9"/>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Chronic Obstructive Pulmonary Disease (COPD) by Slidesgo">
  <a:themeElements>
    <a:clrScheme name="Simple Light">
      <a:dk1>
        <a:srgbClr val="000000"/>
      </a:dk1>
      <a:lt1>
        <a:srgbClr val="FFFFFF"/>
      </a:lt1>
      <a:dk2>
        <a:srgbClr val="D4F3FF"/>
      </a:dk2>
      <a:lt2>
        <a:srgbClr val="A7EDED"/>
      </a:lt2>
      <a:accent1>
        <a:srgbClr val="0B5394"/>
      </a:accent1>
      <a:accent2>
        <a:srgbClr val="68CADD"/>
      </a:accent2>
      <a:accent3>
        <a:srgbClr val="A7EDED"/>
      </a:accent3>
      <a:accent4>
        <a:srgbClr val="99D9FF"/>
      </a:accent4>
      <a:accent5>
        <a:srgbClr val="0B5394"/>
      </a:accent5>
      <a:accent6>
        <a:srgbClr val="D4F3FF"/>
      </a:accent6>
      <a:hlink>
        <a:srgbClr val="CAD7E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