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Arimo"/>
      <p:regular r:id="rId25"/>
      <p:bold r:id="rId26"/>
      <p:italic r:id="rId27"/>
      <p:boldItalic r:id="rId28"/>
    </p:embeddedFont>
    <p:embeddedFont>
      <p:font typeface="Fira Sans Extra Condense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ikEbWRiKh1XN0I/2PRd+FfS8+VV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Med 44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B51575-DC1B-48C0-A9CE-0511865785C3}">
  <a:tblStyle styleId="{83B51575-DC1B-48C0-A9CE-0511865785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Arimo-bold.fntdata"/><Relationship Id="rId25" Type="http://schemas.openxmlformats.org/officeDocument/2006/relationships/font" Target="fonts/Arimo-regular.fntdata"/><Relationship Id="rId28" Type="http://schemas.openxmlformats.org/officeDocument/2006/relationships/font" Target="fonts/Arimo-boldItalic.fntdata"/><Relationship Id="rId27" Type="http://schemas.openxmlformats.org/officeDocument/2006/relationships/font" Target="fonts/Arim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FiraSansExtraCondensed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FiraSansExtraCondensed-italic.fntdata"/><Relationship Id="rId30" Type="http://schemas.openxmlformats.org/officeDocument/2006/relationships/font" Target="fonts/FiraSansExtraCondensed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FiraSansExtraCondense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08T10:48:10.487">
    <p:pos x="1257" y="2286"/>
    <p:text>Please replace this image with a better quality one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8vFNJI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1-08T11:07:15.072">
    <p:pos x="4414" y="1902"/>
    <p:text>Please replace this image with a better quality one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T8vFNJQ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2ba66d91127b51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32ba66d91127b51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ab57d9b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ab57d9b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2839338" y="2322300"/>
            <a:ext cx="3465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1"/>
          <p:cNvSpPr txBox="1"/>
          <p:nvPr>
            <p:ph idx="2" type="title"/>
          </p:nvPr>
        </p:nvSpPr>
        <p:spPr>
          <a:xfrm>
            <a:off x="2839338" y="549600"/>
            <a:ext cx="34653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7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3421338" y="3164100"/>
            <a:ext cx="23013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/>
          <p:nvPr/>
        </p:nvSpPr>
        <p:spPr>
          <a:xfrm>
            <a:off x="0" y="0"/>
            <a:ext cx="6932819" cy="3762684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1"/>
          <p:cNvSpPr/>
          <p:nvPr/>
        </p:nvSpPr>
        <p:spPr>
          <a:xfrm>
            <a:off x="0" y="0"/>
            <a:ext cx="7235021" cy="327191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0" y="0"/>
            <a:ext cx="6649181" cy="3093048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/>
          <p:nvPr/>
        </p:nvSpPr>
        <p:spPr>
          <a:xfrm>
            <a:off x="1479196" y="2322300"/>
            <a:ext cx="7669417" cy="2821208"/>
          </a:xfrm>
          <a:custGeom>
            <a:rect b="b" l="l" r="r" t="t"/>
            <a:pathLst>
              <a:path extrusionOk="0" h="28258" w="76819">
                <a:moveTo>
                  <a:pt x="76819" y="0"/>
                </a:moveTo>
                <a:cubicBezTo>
                  <a:pt x="71736" y="4265"/>
                  <a:pt x="71951" y="9227"/>
                  <a:pt x="63462" y="9924"/>
                </a:cubicBezTo>
                <a:cubicBezTo>
                  <a:pt x="52585" y="10783"/>
                  <a:pt x="47422" y="16214"/>
                  <a:pt x="43962" y="20130"/>
                </a:cubicBezTo>
                <a:cubicBezTo>
                  <a:pt x="41531" y="22750"/>
                  <a:pt x="37451" y="23254"/>
                  <a:pt x="32459" y="23254"/>
                </a:cubicBezTo>
                <a:cubicBezTo>
                  <a:pt x="30014" y="23254"/>
                  <a:pt x="27351" y="23133"/>
                  <a:pt x="24556" y="23080"/>
                </a:cubicBezTo>
                <a:cubicBezTo>
                  <a:pt x="24125" y="23076"/>
                  <a:pt x="23694" y="23074"/>
                  <a:pt x="23263" y="23074"/>
                </a:cubicBezTo>
                <a:cubicBezTo>
                  <a:pt x="12098" y="23074"/>
                  <a:pt x="852" y="24590"/>
                  <a:pt x="0" y="28257"/>
                </a:cubicBezTo>
                <a:lnTo>
                  <a:pt x="76819" y="28257"/>
                </a:lnTo>
                <a:lnTo>
                  <a:pt x="76819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1479196" y="2322300"/>
            <a:ext cx="7669417" cy="2819810"/>
          </a:xfrm>
          <a:custGeom>
            <a:rect b="b" l="l" r="r" t="t"/>
            <a:pathLst>
              <a:path extrusionOk="0" h="28244" w="76819">
                <a:moveTo>
                  <a:pt x="76819" y="0"/>
                </a:moveTo>
                <a:cubicBezTo>
                  <a:pt x="71736" y="4265"/>
                  <a:pt x="72568" y="10796"/>
                  <a:pt x="64078" y="11480"/>
                </a:cubicBezTo>
                <a:cubicBezTo>
                  <a:pt x="53819" y="12767"/>
                  <a:pt x="44874" y="15879"/>
                  <a:pt x="41897" y="19983"/>
                </a:cubicBezTo>
                <a:cubicBezTo>
                  <a:pt x="38569" y="23582"/>
                  <a:pt x="33245" y="24535"/>
                  <a:pt x="25767" y="24535"/>
                </a:cubicBezTo>
                <a:cubicBezTo>
                  <a:pt x="25137" y="24535"/>
                  <a:pt x="24492" y="24528"/>
                  <a:pt x="23832" y="24515"/>
                </a:cubicBezTo>
                <a:cubicBezTo>
                  <a:pt x="22227" y="24501"/>
                  <a:pt x="20627" y="24488"/>
                  <a:pt x="19057" y="24488"/>
                </a:cubicBezTo>
                <a:cubicBezTo>
                  <a:pt x="9306" y="24488"/>
                  <a:pt x="763" y="24963"/>
                  <a:pt x="0" y="28244"/>
                </a:cubicBezTo>
                <a:lnTo>
                  <a:pt x="76819" y="28244"/>
                </a:lnTo>
                <a:lnTo>
                  <a:pt x="76819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1643829" y="2322300"/>
            <a:ext cx="7504785" cy="2821208"/>
          </a:xfrm>
          <a:custGeom>
            <a:rect b="b" l="l" r="r" t="t"/>
            <a:pathLst>
              <a:path extrusionOk="0" h="28258" w="75170">
                <a:moveTo>
                  <a:pt x="75170" y="0"/>
                </a:moveTo>
                <a:cubicBezTo>
                  <a:pt x="70087" y="4265"/>
                  <a:pt x="73963" y="10179"/>
                  <a:pt x="65474" y="10876"/>
                </a:cubicBezTo>
                <a:cubicBezTo>
                  <a:pt x="54450" y="11681"/>
                  <a:pt x="51862" y="11627"/>
                  <a:pt x="42514" y="20908"/>
                </a:cubicBezTo>
                <a:cubicBezTo>
                  <a:pt x="38198" y="23733"/>
                  <a:pt x="31185" y="24258"/>
                  <a:pt x="24803" y="24258"/>
                </a:cubicBezTo>
                <a:cubicBezTo>
                  <a:pt x="21028" y="24258"/>
                  <a:pt x="17475" y="24074"/>
                  <a:pt x="14832" y="24074"/>
                </a:cubicBezTo>
                <a:cubicBezTo>
                  <a:pt x="13863" y="24074"/>
                  <a:pt x="13016" y="24099"/>
                  <a:pt x="12326" y="24167"/>
                </a:cubicBezTo>
                <a:cubicBezTo>
                  <a:pt x="12300" y="24167"/>
                  <a:pt x="12274" y="24167"/>
                  <a:pt x="12248" y="24167"/>
                </a:cubicBezTo>
                <a:cubicBezTo>
                  <a:pt x="6825" y="24167"/>
                  <a:pt x="2403" y="25561"/>
                  <a:pt x="1" y="28257"/>
                </a:cubicBezTo>
                <a:lnTo>
                  <a:pt x="75170" y="28257"/>
                </a:lnTo>
                <a:lnTo>
                  <a:pt x="751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1"/>
          <p:cNvSpPr/>
          <p:nvPr/>
        </p:nvSpPr>
        <p:spPr>
          <a:xfrm rot="1883981">
            <a:off x="-465712" y="3390016"/>
            <a:ext cx="6370433" cy="3325904"/>
          </a:xfrm>
          <a:custGeom>
            <a:rect b="b" l="l" r="r" t="t"/>
            <a:pathLst>
              <a:path extrusionOk="0" fill="none" h="54974" w="92510">
                <a:moveTo>
                  <a:pt x="2259" y="54974"/>
                </a:moveTo>
                <a:cubicBezTo>
                  <a:pt x="946" y="50218"/>
                  <a:pt x="1" y="45046"/>
                  <a:pt x="1826" y="40450"/>
                </a:cubicBezTo>
                <a:cubicBezTo>
                  <a:pt x="4212" y="34445"/>
                  <a:pt x="10826" y="31098"/>
                  <a:pt x="17231" y="30329"/>
                </a:cubicBezTo>
                <a:cubicBezTo>
                  <a:pt x="23637" y="29561"/>
                  <a:pt x="30106" y="30842"/>
                  <a:pt x="36527" y="31322"/>
                </a:cubicBezTo>
                <a:cubicBezTo>
                  <a:pt x="42965" y="31803"/>
                  <a:pt x="49866" y="31386"/>
                  <a:pt x="55167" y="27719"/>
                </a:cubicBezTo>
                <a:cubicBezTo>
                  <a:pt x="62533" y="22611"/>
                  <a:pt x="64951" y="12683"/>
                  <a:pt x="71580" y="6662"/>
                </a:cubicBezTo>
                <a:cubicBezTo>
                  <a:pt x="77121" y="1666"/>
                  <a:pt x="85480" y="0"/>
                  <a:pt x="92510" y="2530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1"/>
          <p:cNvSpPr/>
          <p:nvPr/>
        </p:nvSpPr>
        <p:spPr>
          <a:xfrm rot="-3003199">
            <a:off x="1156707" y="2129899"/>
            <a:ext cx="2593915" cy="6099155"/>
          </a:xfrm>
          <a:custGeom>
            <a:rect b="b" l="l" r="r" t="t"/>
            <a:pathLst>
              <a:path extrusionOk="0" fill="none" h="55215" w="47976">
                <a:moveTo>
                  <a:pt x="0" y="0"/>
                </a:moveTo>
                <a:cubicBezTo>
                  <a:pt x="497" y="3603"/>
                  <a:pt x="3683" y="6326"/>
                  <a:pt x="7094" y="7607"/>
                </a:cubicBezTo>
                <a:cubicBezTo>
                  <a:pt x="10489" y="8872"/>
                  <a:pt x="14204" y="9032"/>
                  <a:pt x="17807" y="9608"/>
                </a:cubicBezTo>
                <a:cubicBezTo>
                  <a:pt x="21394" y="10169"/>
                  <a:pt x="25125" y="11290"/>
                  <a:pt x="27591" y="13964"/>
                </a:cubicBezTo>
                <a:cubicBezTo>
                  <a:pt x="31963" y="18736"/>
                  <a:pt x="30682" y="26150"/>
                  <a:pt x="31370" y="32603"/>
                </a:cubicBezTo>
                <a:cubicBezTo>
                  <a:pt x="32395" y="42339"/>
                  <a:pt x="38976" y="51307"/>
                  <a:pt x="47976" y="5521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/>
          <p:nvPr/>
        </p:nvSpPr>
        <p:spPr>
          <a:xfrm flipH="1" rot="-6632099">
            <a:off x="7022087" y="-2278905"/>
            <a:ext cx="1382995" cy="5186144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1"/>
          <p:cNvSpPr/>
          <p:nvPr/>
        </p:nvSpPr>
        <p:spPr>
          <a:xfrm rot="-2144616">
            <a:off x="6248673" y="-1574361"/>
            <a:ext cx="1570938" cy="471800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99D9FF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type="title"/>
          </p:nvPr>
        </p:nvSpPr>
        <p:spPr>
          <a:xfrm>
            <a:off x="1028750" y="1681350"/>
            <a:ext cx="28746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30"/>
          <p:cNvSpPr txBox="1"/>
          <p:nvPr>
            <p:ph idx="1" type="subTitle"/>
          </p:nvPr>
        </p:nvSpPr>
        <p:spPr>
          <a:xfrm>
            <a:off x="1028750" y="2539600"/>
            <a:ext cx="2874600" cy="12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/>
          <p:nvPr/>
        </p:nvSpPr>
        <p:spPr>
          <a:xfrm flipH="1" rot="4595814">
            <a:off x="6118924" y="-1918201"/>
            <a:ext cx="1382990" cy="518615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0"/>
          <p:cNvSpPr/>
          <p:nvPr/>
        </p:nvSpPr>
        <p:spPr>
          <a:xfrm flipH="1" rot="-6204186">
            <a:off x="1915715" y="1939424"/>
            <a:ext cx="1382990" cy="518615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0"/>
          <p:cNvSpPr/>
          <p:nvPr/>
        </p:nvSpPr>
        <p:spPr>
          <a:xfrm flipH="1" rot="-6127406">
            <a:off x="1157601" y="2604880"/>
            <a:ext cx="1243597" cy="373551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0"/>
          <p:cNvSpPr/>
          <p:nvPr/>
        </p:nvSpPr>
        <p:spPr>
          <a:xfrm flipH="1" rot="4672594">
            <a:off x="7016432" y="-1133014"/>
            <a:ext cx="1243597" cy="373551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0"/>
          <p:cNvSpPr/>
          <p:nvPr/>
        </p:nvSpPr>
        <p:spPr>
          <a:xfrm flipH="1" rot="10800000">
            <a:off x="4505275" y="3109842"/>
            <a:ext cx="4702123" cy="2033664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0"/>
          <p:cNvSpPr/>
          <p:nvPr/>
        </p:nvSpPr>
        <p:spPr>
          <a:xfrm flipH="1" rot="10800000">
            <a:off x="4625157" y="3192590"/>
            <a:ext cx="4582244" cy="1950916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0"/>
          <p:cNvSpPr/>
          <p:nvPr/>
        </p:nvSpPr>
        <p:spPr>
          <a:xfrm flipH="1" rot="10800000">
            <a:off x="4784270" y="3111393"/>
            <a:ext cx="4423134" cy="2032113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0"/>
          <p:cNvSpPr/>
          <p:nvPr/>
        </p:nvSpPr>
        <p:spPr>
          <a:xfrm flipH="1">
            <a:off x="1" y="-18450"/>
            <a:ext cx="4702123" cy="2033664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/>
          <p:cNvSpPr/>
          <p:nvPr/>
        </p:nvSpPr>
        <p:spPr>
          <a:xfrm flipH="1">
            <a:off x="-2" y="-18450"/>
            <a:ext cx="4582244" cy="1950916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/>
          <p:nvPr/>
        </p:nvSpPr>
        <p:spPr>
          <a:xfrm flipH="1">
            <a:off x="-9" y="-18450"/>
            <a:ext cx="4423134" cy="2033672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 rot="-178981">
            <a:off x="-708931" y="15505"/>
            <a:ext cx="5171804" cy="4333873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1"/>
          <p:cNvSpPr/>
          <p:nvPr/>
        </p:nvSpPr>
        <p:spPr>
          <a:xfrm flipH="1" rot="294329">
            <a:off x="-582649" y="15468"/>
            <a:ext cx="5171801" cy="4333765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/>
          <p:nvPr/>
        </p:nvSpPr>
        <p:spPr>
          <a:xfrm flipH="1">
            <a:off x="-677854" y="81150"/>
            <a:ext cx="5171804" cy="4333834"/>
          </a:xfrm>
          <a:custGeom>
            <a:rect b="b" l="l" r="r" t="t"/>
            <a:pathLst>
              <a:path extrusionOk="0" h="75087" w="103815">
                <a:moveTo>
                  <a:pt x="93854" y="53196"/>
                </a:moveTo>
                <a:cubicBezTo>
                  <a:pt x="92349" y="48873"/>
                  <a:pt x="92749" y="44117"/>
                  <a:pt x="93550" y="39601"/>
                </a:cubicBezTo>
                <a:cubicBezTo>
                  <a:pt x="94350" y="35101"/>
                  <a:pt x="95519" y="30602"/>
                  <a:pt x="95455" y="26022"/>
                </a:cubicBezTo>
                <a:cubicBezTo>
                  <a:pt x="95359" y="18528"/>
                  <a:pt x="91772" y="11161"/>
                  <a:pt x="85911" y="6502"/>
                </a:cubicBezTo>
                <a:cubicBezTo>
                  <a:pt x="80051" y="1842"/>
                  <a:pt x="72044" y="0"/>
                  <a:pt x="64742" y="1698"/>
                </a:cubicBezTo>
                <a:cubicBezTo>
                  <a:pt x="60146" y="2770"/>
                  <a:pt x="55806" y="5172"/>
                  <a:pt x="51067" y="5365"/>
                </a:cubicBezTo>
                <a:cubicBezTo>
                  <a:pt x="46215" y="5557"/>
                  <a:pt x="41603" y="3411"/>
                  <a:pt x="36831" y="2530"/>
                </a:cubicBezTo>
                <a:cubicBezTo>
                  <a:pt x="25477" y="449"/>
                  <a:pt x="13307" y="6165"/>
                  <a:pt x="6966" y="15805"/>
                </a:cubicBezTo>
                <a:cubicBezTo>
                  <a:pt x="609" y="25429"/>
                  <a:pt x="0" y="38352"/>
                  <a:pt x="4660" y="48921"/>
                </a:cubicBezTo>
                <a:cubicBezTo>
                  <a:pt x="9304" y="59474"/>
                  <a:pt x="18832" y="67576"/>
                  <a:pt x="29737" y="71339"/>
                </a:cubicBezTo>
                <a:cubicBezTo>
                  <a:pt x="40658" y="75086"/>
                  <a:pt x="52796" y="74654"/>
                  <a:pt x="63749" y="71003"/>
                </a:cubicBezTo>
                <a:cubicBezTo>
                  <a:pt x="69113" y="69210"/>
                  <a:pt x="74222" y="66680"/>
                  <a:pt x="79666" y="65142"/>
                </a:cubicBezTo>
                <a:cubicBezTo>
                  <a:pt x="85111" y="63589"/>
                  <a:pt x="91116" y="63109"/>
                  <a:pt x="96288" y="65398"/>
                </a:cubicBezTo>
                <a:lnTo>
                  <a:pt x="103814" y="61427"/>
                </a:lnTo>
                <a:cubicBezTo>
                  <a:pt x="99234" y="61315"/>
                  <a:pt x="95359" y="57520"/>
                  <a:pt x="93854" y="531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1"/>
          <p:cNvSpPr/>
          <p:nvPr/>
        </p:nvSpPr>
        <p:spPr>
          <a:xfrm>
            <a:off x="3999650" y="3580887"/>
            <a:ext cx="5343525" cy="2247975"/>
          </a:xfrm>
          <a:custGeom>
            <a:rect b="b" l="l" r="r" t="t"/>
            <a:pathLst>
              <a:path extrusionOk="0" h="89919" w="213741">
                <a:moveTo>
                  <a:pt x="213741" y="2505"/>
                </a:moveTo>
                <a:cubicBezTo>
                  <a:pt x="201309" y="-4954"/>
                  <a:pt x="182509" y="6025"/>
                  <a:pt x="172593" y="16602"/>
                </a:cubicBezTo>
                <a:cubicBezTo>
                  <a:pt x="163735" y="26051"/>
                  <a:pt x="157224" y="38030"/>
                  <a:pt x="146685" y="45558"/>
                </a:cubicBezTo>
                <a:cubicBezTo>
                  <a:pt x="122906" y="62543"/>
                  <a:pt x="87638" y="48427"/>
                  <a:pt x="59817" y="57369"/>
                </a:cubicBezTo>
                <a:cubicBezTo>
                  <a:pt x="47809" y="61229"/>
                  <a:pt x="35156" y="65224"/>
                  <a:pt x="25527" y="73371"/>
                </a:cubicBezTo>
                <a:cubicBezTo>
                  <a:pt x="17861" y="79858"/>
                  <a:pt x="9527" y="92549"/>
                  <a:pt x="0" y="8937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1"/>
          <p:cNvSpPr txBox="1"/>
          <p:nvPr>
            <p:ph type="title"/>
          </p:nvPr>
        </p:nvSpPr>
        <p:spPr>
          <a:xfrm>
            <a:off x="750500" y="549600"/>
            <a:ext cx="3496800" cy="3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700">
                <a:solidFill>
                  <a:srgbClr val="0B539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1"/>
          <p:cNvSpPr/>
          <p:nvPr/>
        </p:nvSpPr>
        <p:spPr>
          <a:xfrm rot="-3137463">
            <a:off x="5675973" y="3173409"/>
            <a:ext cx="4250046" cy="2439523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/>
          <p:nvPr>
            <p:ph hasCustomPrompt="1" type="title"/>
          </p:nvPr>
        </p:nvSpPr>
        <p:spPr>
          <a:xfrm>
            <a:off x="1285800" y="1344250"/>
            <a:ext cx="65724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0" name="Google Shape;13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32"/>
          <p:cNvSpPr txBox="1"/>
          <p:nvPr>
            <p:ph idx="1" type="subTitle"/>
          </p:nvPr>
        </p:nvSpPr>
        <p:spPr>
          <a:xfrm>
            <a:off x="714300" y="3422050"/>
            <a:ext cx="77154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2"/>
          <p:cNvSpPr/>
          <p:nvPr/>
        </p:nvSpPr>
        <p:spPr>
          <a:xfrm>
            <a:off x="0" y="147081"/>
            <a:ext cx="9143964" cy="926936"/>
          </a:xfrm>
          <a:custGeom>
            <a:rect b="b" l="l" r="r" t="t"/>
            <a:pathLst>
              <a:path extrusionOk="0" h="23406" w="135788">
                <a:moveTo>
                  <a:pt x="1" y="1"/>
                </a:moveTo>
                <a:lnTo>
                  <a:pt x="1" y="21391"/>
                </a:lnTo>
                <a:cubicBezTo>
                  <a:pt x="10874" y="17420"/>
                  <a:pt x="15543" y="15715"/>
                  <a:pt x="20413" y="15715"/>
                </a:cubicBezTo>
                <a:cubicBezTo>
                  <a:pt x="24079" y="15715"/>
                  <a:pt x="27858" y="16681"/>
                  <a:pt x="34481" y="18374"/>
                </a:cubicBezTo>
                <a:cubicBezTo>
                  <a:pt x="45339" y="22136"/>
                  <a:pt x="56747" y="23406"/>
                  <a:pt x="67198" y="23406"/>
                </a:cubicBezTo>
                <a:cubicBezTo>
                  <a:pt x="88901" y="23406"/>
                  <a:pt x="106485" y="17931"/>
                  <a:pt x="106485" y="17931"/>
                </a:cubicBezTo>
                <a:cubicBezTo>
                  <a:pt x="111072" y="16805"/>
                  <a:pt x="115454" y="16225"/>
                  <a:pt x="119597" y="16225"/>
                </a:cubicBezTo>
                <a:cubicBezTo>
                  <a:pt x="125519" y="16225"/>
                  <a:pt x="130951" y="17412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2"/>
          <p:cNvSpPr/>
          <p:nvPr/>
        </p:nvSpPr>
        <p:spPr>
          <a:xfrm>
            <a:off x="0" y="147076"/>
            <a:ext cx="9143964" cy="1010412"/>
          </a:xfrm>
          <a:custGeom>
            <a:rect b="b" l="l" r="r" t="t"/>
            <a:pathLst>
              <a:path extrusionOk="0" h="23794" w="135788">
                <a:moveTo>
                  <a:pt x="1" y="1"/>
                </a:moveTo>
                <a:lnTo>
                  <a:pt x="1" y="21391"/>
                </a:lnTo>
                <a:cubicBezTo>
                  <a:pt x="10196" y="17668"/>
                  <a:pt x="19827" y="16155"/>
                  <a:pt x="28942" y="16155"/>
                </a:cubicBezTo>
                <a:cubicBezTo>
                  <a:pt x="36863" y="16155"/>
                  <a:pt x="44395" y="17298"/>
                  <a:pt x="51566" y="19125"/>
                </a:cubicBezTo>
                <a:cubicBezTo>
                  <a:pt x="63844" y="22535"/>
                  <a:pt x="72101" y="23793"/>
                  <a:pt x="78256" y="23793"/>
                </a:cubicBezTo>
                <a:cubicBezTo>
                  <a:pt x="90448" y="23793"/>
                  <a:pt x="94391" y="18856"/>
                  <a:pt x="104996" y="15933"/>
                </a:cubicBezTo>
                <a:cubicBezTo>
                  <a:pt x="108689" y="15184"/>
                  <a:pt x="112134" y="14846"/>
                  <a:pt x="115365" y="14846"/>
                </a:cubicBezTo>
                <a:cubicBezTo>
                  <a:pt x="123303" y="14846"/>
                  <a:pt x="129945" y="16887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2"/>
          <p:cNvSpPr/>
          <p:nvPr/>
        </p:nvSpPr>
        <p:spPr>
          <a:xfrm>
            <a:off x="0" y="0"/>
            <a:ext cx="9143964" cy="1010379"/>
          </a:xfrm>
          <a:custGeom>
            <a:rect b="b" l="l" r="r" t="t"/>
            <a:pathLst>
              <a:path extrusionOk="0" h="25513" w="135788">
                <a:moveTo>
                  <a:pt x="1" y="0"/>
                </a:moveTo>
                <a:lnTo>
                  <a:pt x="1" y="21391"/>
                </a:lnTo>
                <a:cubicBezTo>
                  <a:pt x="7309" y="18721"/>
                  <a:pt x="13188" y="17719"/>
                  <a:pt x="18528" y="17719"/>
                </a:cubicBezTo>
                <a:cubicBezTo>
                  <a:pt x="27113" y="17719"/>
                  <a:pt x="34307" y="20309"/>
                  <a:pt x="43815" y="22732"/>
                </a:cubicBezTo>
                <a:cubicBezTo>
                  <a:pt x="51402" y="24739"/>
                  <a:pt x="58823" y="25512"/>
                  <a:pt x="65860" y="25512"/>
                </a:cubicBezTo>
                <a:cubicBezTo>
                  <a:pt x="89474" y="25512"/>
                  <a:pt x="108743" y="16804"/>
                  <a:pt x="115321" y="16804"/>
                </a:cubicBezTo>
                <a:cubicBezTo>
                  <a:pt x="115531" y="16804"/>
                  <a:pt x="115729" y="16812"/>
                  <a:pt x="115913" y="16831"/>
                </a:cubicBezTo>
                <a:cubicBezTo>
                  <a:pt x="116040" y="16829"/>
                  <a:pt x="116171" y="16827"/>
                  <a:pt x="116308" y="16827"/>
                </a:cubicBezTo>
                <a:cubicBezTo>
                  <a:pt x="119514" y="16827"/>
                  <a:pt x="125368" y="17532"/>
                  <a:pt x="135788" y="23603"/>
                </a:cubicBezTo>
                <a:lnTo>
                  <a:pt x="135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2"/>
          <p:cNvSpPr/>
          <p:nvPr/>
        </p:nvSpPr>
        <p:spPr>
          <a:xfrm>
            <a:off x="-154375" y="4088523"/>
            <a:ext cx="9839325" cy="730525"/>
          </a:xfrm>
          <a:custGeom>
            <a:rect b="b" l="l" r="r" t="t"/>
            <a:pathLst>
              <a:path extrusionOk="0" h="29221" w="393573">
                <a:moveTo>
                  <a:pt x="0" y="21823"/>
                </a:moveTo>
                <a:cubicBezTo>
                  <a:pt x="24315" y="5613"/>
                  <a:pt x="59279" y="12068"/>
                  <a:pt x="87630" y="19156"/>
                </a:cubicBezTo>
                <a:cubicBezTo>
                  <a:pt x="121150" y="27536"/>
                  <a:pt x="156426" y="30884"/>
                  <a:pt x="190881" y="28300"/>
                </a:cubicBezTo>
                <a:cubicBezTo>
                  <a:pt x="233899" y="25074"/>
                  <a:pt x="275049" y="8874"/>
                  <a:pt x="317754" y="2773"/>
                </a:cubicBezTo>
                <a:cubicBezTo>
                  <a:pt x="334100" y="438"/>
                  <a:pt x="351165" y="-1571"/>
                  <a:pt x="367284" y="2011"/>
                </a:cubicBezTo>
                <a:cubicBezTo>
                  <a:pt x="376612" y="4084"/>
                  <a:pt x="385026" y="9168"/>
                  <a:pt x="393573" y="13441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2"/>
          <p:cNvSpPr/>
          <p:nvPr/>
        </p:nvSpPr>
        <p:spPr>
          <a:xfrm>
            <a:off x="-382975" y="3938775"/>
            <a:ext cx="10001250" cy="912900"/>
          </a:xfrm>
          <a:custGeom>
            <a:rect b="b" l="l" r="r" t="t"/>
            <a:pathLst>
              <a:path extrusionOk="0" h="36516" w="400050">
                <a:moveTo>
                  <a:pt x="400050" y="4191"/>
                </a:moveTo>
                <a:cubicBezTo>
                  <a:pt x="385147" y="3127"/>
                  <a:pt x="370995" y="11758"/>
                  <a:pt x="357378" y="17907"/>
                </a:cubicBezTo>
                <a:cubicBezTo>
                  <a:pt x="345135" y="23436"/>
                  <a:pt x="331852" y="26959"/>
                  <a:pt x="318516" y="28575"/>
                </a:cubicBezTo>
                <a:cubicBezTo>
                  <a:pt x="270607" y="34382"/>
                  <a:pt x="221798" y="24206"/>
                  <a:pt x="173736" y="28575"/>
                </a:cubicBezTo>
                <a:cubicBezTo>
                  <a:pt x="158474" y="29962"/>
                  <a:pt x="143659" y="34808"/>
                  <a:pt x="128397" y="36195"/>
                </a:cubicBezTo>
                <a:cubicBezTo>
                  <a:pt x="100151" y="38763"/>
                  <a:pt x="74721" y="17773"/>
                  <a:pt x="48387" y="7239"/>
                </a:cubicBezTo>
                <a:cubicBezTo>
                  <a:pt x="33245" y="1182"/>
                  <a:pt x="16309" y="0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title"/>
          </p:nvPr>
        </p:nvSpPr>
        <p:spPr>
          <a:xfrm>
            <a:off x="362625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34"/>
          <p:cNvSpPr txBox="1"/>
          <p:nvPr>
            <p:ph idx="1" type="subTitle"/>
          </p:nvPr>
        </p:nvSpPr>
        <p:spPr>
          <a:xfrm>
            <a:off x="362625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3" type="title"/>
          </p:nvPr>
        </p:nvSpPr>
        <p:spPr>
          <a:xfrm>
            <a:off x="101910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4" name="Google Shape;144;p34"/>
          <p:cNvSpPr txBox="1"/>
          <p:nvPr>
            <p:ph idx="4" type="subTitle"/>
          </p:nvPr>
        </p:nvSpPr>
        <p:spPr>
          <a:xfrm>
            <a:off x="101910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4"/>
          <p:cNvSpPr txBox="1"/>
          <p:nvPr>
            <p:ph idx="5" type="title"/>
          </p:nvPr>
        </p:nvSpPr>
        <p:spPr>
          <a:xfrm>
            <a:off x="6233400" y="18709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6" name="Google Shape;146;p34"/>
          <p:cNvSpPr txBox="1"/>
          <p:nvPr>
            <p:ph idx="6" type="subTitle"/>
          </p:nvPr>
        </p:nvSpPr>
        <p:spPr>
          <a:xfrm>
            <a:off x="6233400" y="22720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4"/>
          <p:cNvSpPr txBox="1"/>
          <p:nvPr>
            <p:ph idx="7" type="title"/>
          </p:nvPr>
        </p:nvSpPr>
        <p:spPr>
          <a:xfrm>
            <a:off x="101910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4"/>
          <p:cNvSpPr txBox="1"/>
          <p:nvPr>
            <p:ph idx="8" type="subTitle"/>
          </p:nvPr>
        </p:nvSpPr>
        <p:spPr>
          <a:xfrm>
            <a:off x="101910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4"/>
          <p:cNvSpPr txBox="1"/>
          <p:nvPr>
            <p:ph idx="9" type="title"/>
          </p:nvPr>
        </p:nvSpPr>
        <p:spPr>
          <a:xfrm>
            <a:off x="623340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0" name="Google Shape;150;p34"/>
          <p:cNvSpPr txBox="1"/>
          <p:nvPr>
            <p:ph idx="13" type="subTitle"/>
          </p:nvPr>
        </p:nvSpPr>
        <p:spPr>
          <a:xfrm>
            <a:off x="623340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4" type="title"/>
          </p:nvPr>
        </p:nvSpPr>
        <p:spPr>
          <a:xfrm>
            <a:off x="3626250" y="3627450"/>
            <a:ext cx="1891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2" name="Google Shape;152;p34"/>
          <p:cNvSpPr txBox="1"/>
          <p:nvPr>
            <p:ph idx="15" type="subTitle"/>
          </p:nvPr>
        </p:nvSpPr>
        <p:spPr>
          <a:xfrm>
            <a:off x="3626250" y="4028575"/>
            <a:ext cx="1891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4"/>
          <p:cNvSpPr/>
          <p:nvPr/>
        </p:nvSpPr>
        <p:spPr>
          <a:xfrm>
            <a:off x="-144750" y="-51435"/>
            <a:ext cx="9915525" cy="642425"/>
          </a:xfrm>
          <a:custGeom>
            <a:rect b="b" l="l" r="r" t="t"/>
            <a:pathLst>
              <a:path extrusionOk="0" h="25697" w="396621">
                <a:moveTo>
                  <a:pt x="0" y="15704"/>
                </a:moveTo>
                <a:cubicBezTo>
                  <a:pt x="25650" y="7154"/>
                  <a:pt x="54012" y="-5059"/>
                  <a:pt x="80010" y="2369"/>
                </a:cubicBezTo>
                <a:cubicBezTo>
                  <a:pt x="105193" y="9564"/>
                  <a:pt x="128891" y="24737"/>
                  <a:pt x="155067" y="25610"/>
                </a:cubicBezTo>
                <a:cubicBezTo>
                  <a:pt x="196552" y="26993"/>
                  <a:pt x="236658" y="-1596"/>
                  <a:pt x="277749" y="4274"/>
                </a:cubicBezTo>
                <a:cubicBezTo>
                  <a:pt x="291790" y="6280"/>
                  <a:pt x="304991" y="12195"/>
                  <a:pt x="318516" y="16466"/>
                </a:cubicBezTo>
                <a:cubicBezTo>
                  <a:pt x="335257" y="21752"/>
                  <a:pt x="353674" y="21691"/>
                  <a:pt x="371094" y="19514"/>
                </a:cubicBezTo>
                <a:cubicBezTo>
                  <a:pt x="379775" y="18429"/>
                  <a:pt x="390435" y="19604"/>
                  <a:pt x="396621" y="13418"/>
                </a:cubicBezTo>
              </a:path>
            </a:pathLst>
          </a:custGeom>
          <a:noFill/>
          <a:ln cap="flat" cmpd="sng" w="19050">
            <a:solidFill>
              <a:srgbClr val="99D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4"/>
          <p:cNvSpPr/>
          <p:nvPr/>
        </p:nvSpPr>
        <p:spPr>
          <a:xfrm flipH="1" rot="-7037005">
            <a:off x="3853533" y="-4365727"/>
            <a:ext cx="1627845" cy="900076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2" type="title"/>
          </p:nvPr>
        </p:nvSpPr>
        <p:spPr>
          <a:xfrm>
            <a:off x="5992938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8" name="Google Shape;158;p35"/>
          <p:cNvSpPr txBox="1"/>
          <p:nvPr>
            <p:ph idx="1" type="subTitle"/>
          </p:nvPr>
        </p:nvSpPr>
        <p:spPr>
          <a:xfrm>
            <a:off x="6001663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title"/>
          </p:nvPr>
        </p:nvSpPr>
        <p:spPr>
          <a:xfrm>
            <a:off x="3558732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3558770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title"/>
          </p:nvPr>
        </p:nvSpPr>
        <p:spPr>
          <a:xfrm>
            <a:off x="1115838" y="2322575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1115838" y="26953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5"/>
          <p:cNvSpPr/>
          <p:nvPr/>
        </p:nvSpPr>
        <p:spPr>
          <a:xfrm flipH="1" rot="10800000">
            <a:off x="0" y="2643048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5"/>
          <p:cNvSpPr/>
          <p:nvPr/>
        </p:nvSpPr>
        <p:spPr>
          <a:xfrm flipH="1" rot="10800000">
            <a:off x="0" y="2969184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5"/>
          <p:cNvSpPr/>
          <p:nvPr/>
        </p:nvSpPr>
        <p:spPr>
          <a:xfrm flipH="1" rot="10800000">
            <a:off x="0" y="3088048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5"/>
          <p:cNvSpPr/>
          <p:nvPr/>
        </p:nvSpPr>
        <p:spPr>
          <a:xfrm rot="10800000">
            <a:off x="3411627" y="4624656"/>
            <a:ext cx="6425723" cy="640944"/>
          </a:xfrm>
          <a:custGeom>
            <a:rect b="b" l="l" r="r" t="t"/>
            <a:pathLst>
              <a:path extrusionOk="0" h="31527" w="251841">
                <a:moveTo>
                  <a:pt x="251841" y="1271"/>
                </a:moveTo>
                <a:cubicBezTo>
                  <a:pt x="251841" y="13315"/>
                  <a:pt x="228325" y="13495"/>
                  <a:pt x="216789" y="10034"/>
                </a:cubicBezTo>
                <a:cubicBezTo>
                  <a:pt x="202830" y="5846"/>
                  <a:pt x="188469" y="-2024"/>
                  <a:pt x="174117" y="509"/>
                </a:cubicBezTo>
                <a:cubicBezTo>
                  <a:pt x="158069" y="3341"/>
                  <a:pt x="143023" y="10883"/>
                  <a:pt x="128778" y="18797"/>
                </a:cubicBezTo>
                <a:cubicBezTo>
                  <a:pt x="121521" y="22829"/>
                  <a:pt x="115279" y="29815"/>
                  <a:pt x="107061" y="30989"/>
                </a:cubicBezTo>
                <a:cubicBezTo>
                  <a:pt x="84765" y="34174"/>
                  <a:pt x="63170" y="20849"/>
                  <a:pt x="41148" y="16130"/>
                </a:cubicBezTo>
                <a:cubicBezTo>
                  <a:pt x="35424" y="14903"/>
                  <a:pt x="29431" y="14261"/>
                  <a:pt x="23622" y="14987"/>
                </a:cubicBezTo>
                <a:cubicBezTo>
                  <a:pt x="15520" y="16000"/>
                  <a:pt x="8165" y="21464"/>
                  <a:pt x="0" y="2146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5"/>
          <p:cNvSpPr/>
          <p:nvPr/>
        </p:nvSpPr>
        <p:spPr>
          <a:xfrm rot="10800000">
            <a:off x="4269175" y="4672263"/>
            <a:ext cx="5486400" cy="532988"/>
          </a:xfrm>
          <a:custGeom>
            <a:rect b="b" l="l" r="r" t="t"/>
            <a:pathLst>
              <a:path extrusionOk="0" h="26530" w="219456">
                <a:moveTo>
                  <a:pt x="219456" y="0"/>
                </a:moveTo>
                <a:cubicBezTo>
                  <a:pt x="212549" y="4605"/>
                  <a:pt x="205957" y="11018"/>
                  <a:pt x="197739" y="12192"/>
                </a:cubicBezTo>
                <a:cubicBezTo>
                  <a:pt x="178765" y="14903"/>
                  <a:pt x="160020" y="931"/>
                  <a:pt x="140970" y="3048"/>
                </a:cubicBezTo>
                <a:cubicBezTo>
                  <a:pt x="129398" y="4334"/>
                  <a:pt x="120001" y="13190"/>
                  <a:pt x="109728" y="18669"/>
                </a:cubicBezTo>
                <a:cubicBezTo>
                  <a:pt x="99506" y="24121"/>
                  <a:pt x="87364" y="27251"/>
                  <a:pt x="75819" y="26289"/>
                </a:cubicBezTo>
                <a:cubicBezTo>
                  <a:pt x="63480" y="25261"/>
                  <a:pt x="51077" y="23453"/>
                  <a:pt x="39243" y="19812"/>
                </a:cubicBezTo>
                <a:cubicBezTo>
                  <a:pt x="26656" y="15939"/>
                  <a:pt x="12494" y="11075"/>
                  <a:pt x="0" y="15240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5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5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5"/>
          <p:cNvSpPr/>
          <p:nvPr/>
        </p:nvSpPr>
        <p:spPr>
          <a:xfrm>
            <a:off x="-563950" y="-238567"/>
            <a:ext cx="6296025" cy="788175"/>
          </a:xfrm>
          <a:custGeom>
            <a:rect b="b" l="l" r="r" t="t"/>
            <a:pathLst>
              <a:path extrusionOk="0" h="31527" w="251841">
                <a:moveTo>
                  <a:pt x="251841" y="1271"/>
                </a:moveTo>
                <a:cubicBezTo>
                  <a:pt x="251841" y="13315"/>
                  <a:pt x="228325" y="13495"/>
                  <a:pt x="216789" y="10034"/>
                </a:cubicBezTo>
                <a:cubicBezTo>
                  <a:pt x="202830" y="5846"/>
                  <a:pt x="188469" y="-2024"/>
                  <a:pt x="174117" y="509"/>
                </a:cubicBezTo>
                <a:cubicBezTo>
                  <a:pt x="158069" y="3341"/>
                  <a:pt x="143023" y="10883"/>
                  <a:pt x="128778" y="18797"/>
                </a:cubicBezTo>
                <a:cubicBezTo>
                  <a:pt x="121521" y="22829"/>
                  <a:pt x="115279" y="29815"/>
                  <a:pt x="107061" y="30989"/>
                </a:cubicBezTo>
                <a:cubicBezTo>
                  <a:pt x="84765" y="34174"/>
                  <a:pt x="63170" y="20849"/>
                  <a:pt x="41148" y="16130"/>
                </a:cubicBezTo>
                <a:cubicBezTo>
                  <a:pt x="35424" y="14903"/>
                  <a:pt x="29431" y="14261"/>
                  <a:pt x="23622" y="14987"/>
                </a:cubicBezTo>
                <a:cubicBezTo>
                  <a:pt x="15520" y="16000"/>
                  <a:pt x="8165" y="21464"/>
                  <a:pt x="0" y="21464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5"/>
          <p:cNvSpPr/>
          <p:nvPr/>
        </p:nvSpPr>
        <p:spPr>
          <a:xfrm>
            <a:off x="-611575" y="-178225"/>
            <a:ext cx="5486400" cy="663250"/>
          </a:xfrm>
          <a:custGeom>
            <a:rect b="b" l="l" r="r" t="t"/>
            <a:pathLst>
              <a:path extrusionOk="0" h="26530" w="219456">
                <a:moveTo>
                  <a:pt x="219456" y="0"/>
                </a:moveTo>
                <a:cubicBezTo>
                  <a:pt x="212549" y="4605"/>
                  <a:pt x="205957" y="11018"/>
                  <a:pt x="197739" y="12192"/>
                </a:cubicBezTo>
                <a:cubicBezTo>
                  <a:pt x="178765" y="14903"/>
                  <a:pt x="160020" y="931"/>
                  <a:pt x="140970" y="3048"/>
                </a:cubicBezTo>
                <a:cubicBezTo>
                  <a:pt x="129398" y="4334"/>
                  <a:pt x="120001" y="13190"/>
                  <a:pt x="109728" y="18669"/>
                </a:cubicBezTo>
                <a:cubicBezTo>
                  <a:pt x="99506" y="24121"/>
                  <a:pt x="87364" y="27251"/>
                  <a:pt x="75819" y="26289"/>
                </a:cubicBezTo>
                <a:cubicBezTo>
                  <a:pt x="63480" y="25261"/>
                  <a:pt x="51077" y="23453"/>
                  <a:pt x="39243" y="19812"/>
                </a:cubicBezTo>
                <a:cubicBezTo>
                  <a:pt x="26656" y="15939"/>
                  <a:pt x="12494" y="11075"/>
                  <a:pt x="0" y="15240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_3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2" type="title"/>
          </p:nvPr>
        </p:nvSpPr>
        <p:spPr>
          <a:xfrm>
            <a:off x="6017838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6" name="Google Shape;176;p36"/>
          <p:cNvSpPr txBox="1"/>
          <p:nvPr>
            <p:ph idx="1" type="subTitle"/>
          </p:nvPr>
        </p:nvSpPr>
        <p:spPr>
          <a:xfrm>
            <a:off x="6017838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6"/>
          <p:cNvSpPr txBox="1"/>
          <p:nvPr>
            <p:ph idx="3" type="title"/>
          </p:nvPr>
        </p:nvSpPr>
        <p:spPr>
          <a:xfrm>
            <a:off x="3579270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8" name="Google Shape;178;p36"/>
          <p:cNvSpPr txBox="1"/>
          <p:nvPr>
            <p:ph idx="4" type="subTitle"/>
          </p:nvPr>
        </p:nvSpPr>
        <p:spPr>
          <a:xfrm>
            <a:off x="3579270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6"/>
          <p:cNvSpPr txBox="1"/>
          <p:nvPr>
            <p:ph idx="5" type="title"/>
          </p:nvPr>
        </p:nvSpPr>
        <p:spPr>
          <a:xfrm>
            <a:off x="1136375" y="1174063"/>
            <a:ext cx="2026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0" name="Google Shape;180;p36"/>
          <p:cNvSpPr txBox="1"/>
          <p:nvPr>
            <p:ph idx="6" type="subTitle"/>
          </p:nvPr>
        </p:nvSpPr>
        <p:spPr>
          <a:xfrm>
            <a:off x="1136375" y="3161925"/>
            <a:ext cx="2026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7" type="title"/>
          </p:nvPr>
        </p:nvSpPr>
        <p:spPr>
          <a:xfrm>
            <a:off x="1240175" y="2026382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2" name="Google Shape;182;p36"/>
          <p:cNvSpPr txBox="1"/>
          <p:nvPr>
            <p:ph idx="8" type="title"/>
          </p:nvPr>
        </p:nvSpPr>
        <p:spPr>
          <a:xfrm>
            <a:off x="3683070" y="2038398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9" type="title"/>
          </p:nvPr>
        </p:nvSpPr>
        <p:spPr>
          <a:xfrm>
            <a:off x="6121638" y="2038398"/>
            <a:ext cx="1818900" cy="7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5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4" name="Google Shape;184;p36"/>
          <p:cNvSpPr/>
          <p:nvPr/>
        </p:nvSpPr>
        <p:spPr>
          <a:xfrm flipH="1" rot="4351074">
            <a:off x="5591369" y="-2163383"/>
            <a:ext cx="1511425" cy="5667592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6"/>
          <p:cNvSpPr/>
          <p:nvPr/>
        </p:nvSpPr>
        <p:spPr>
          <a:xfrm flipH="1" rot="4427949">
            <a:off x="6602741" y="-1267455"/>
            <a:ext cx="1359071" cy="408232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36"/>
          <p:cNvGrpSpPr/>
          <p:nvPr/>
        </p:nvGrpSpPr>
        <p:grpSpPr>
          <a:xfrm>
            <a:off x="-3" y="3918341"/>
            <a:ext cx="5417960" cy="1282081"/>
            <a:chOff x="-66609" y="4201387"/>
            <a:chExt cx="4210740" cy="996488"/>
          </a:xfrm>
        </p:grpSpPr>
        <p:sp>
          <p:nvSpPr>
            <p:cNvPr id="187" name="Google Shape;187;p36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6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6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CUSTOM_1_3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7"/>
          <p:cNvSpPr txBox="1"/>
          <p:nvPr>
            <p:ph idx="2" type="title"/>
          </p:nvPr>
        </p:nvSpPr>
        <p:spPr>
          <a:xfrm>
            <a:off x="1152452" y="1302150"/>
            <a:ext cx="290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3" name="Google Shape;193;p37"/>
          <p:cNvSpPr txBox="1"/>
          <p:nvPr>
            <p:ph idx="1" type="subTitle"/>
          </p:nvPr>
        </p:nvSpPr>
        <p:spPr>
          <a:xfrm>
            <a:off x="1152452" y="1646335"/>
            <a:ext cx="2900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7"/>
          <p:cNvSpPr txBox="1"/>
          <p:nvPr>
            <p:ph idx="3" type="title"/>
          </p:nvPr>
        </p:nvSpPr>
        <p:spPr>
          <a:xfrm>
            <a:off x="1152460" y="2817744"/>
            <a:ext cx="290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5" name="Google Shape;195;p37"/>
          <p:cNvSpPr txBox="1"/>
          <p:nvPr>
            <p:ph idx="4" type="subTitle"/>
          </p:nvPr>
        </p:nvSpPr>
        <p:spPr>
          <a:xfrm>
            <a:off x="1152460" y="3161929"/>
            <a:ext cx="2900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7"/>
          <p:cNvSpPr/>
          <p:nvPr/>
        </p:nvSpPr>
        <p:spPr>
          <a:xfrm flipH="1" rot="10800000">
            <a:off x="4923272" y="3334842"/>
            <a:ext cx="4220739" cy="1825466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7"/>
          <p:cNvSpPr/>
          <p:nvPr/>
        </p:nvSpPr>
        <p:spPr>
          <a:xfrm flipH="1" rot="10800000">
            <a:off x="5030875" y="3334807"/>
            <a:ext cx="4113133" cy="1825499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7"/>
          <p:cNvSpPr/>
          <p:nvPr/>
        </p:nvSpPr>
        <p:spPr>
          <a:xfrm flipH="1" rot="10800000">
            <a:off x="5099350" y="3336253"/>
            <a:ext cx="4113092" cy="1889670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37"/>
          <p:cNvGrpSpPr/>
          <p:nvPr/>
        </p:nvGrpSpPr>
        <p:grpSpPr>
          <a:xfrm>
            <a:off x="5522066" y="-1100332"/>
            <a:ext cx="4121742" cy="2833166"/>
            <a:chOff x="5417291" y="-1100332"/>
            <a:chExt cx="4121742" cy="2833166"/>
          </a:xfrm>
        </p:grpSpPr>
        <p:sp>
          <p:nvSpPr>
            <p:cNvPr id="200" name="Google Shape;200;p37"/>
            <p:cNvSpPr/>
            <p:nvPr/>
          </p:nvSpPr>
          <p:spPr>
            <a:xfrm rot="-773467">
              <a:off x="5771537" y="-466733"/>
              <a:ext cx="3609991" cy="1819808"/>
            </a:xfrm>
            <a:custGeom>
              <a:rect b="b" l="l" r="r" t="t"/>
              <a:pathLst>
                <a:path extrusionOk="0" h="72792" w="144399">
                  <a:moveTo>
                    <a:pt x="0" y="0"/>
                  </a:moveTo>
                  <a:cubicBezTo>
                    <a:pt x="5317" y="11393"/>
                    <a:pt x="14397" y="23943"/>
                    <a:pt x="26670" y="26670"/>
                  </a:cubicBezTo>
                  <a:cubicBezTo>
                    <a:pt x="46864" y="31158"/>
                    <a:pt x="69527" y="24658"/>
                    <a:pt x="88392" y="33147"/>
                  </a:cubicBezTo>
                  <a:cubicBezTo>
                    <a:pt x="101184" y="38903"/>
                    <a:pt x="106159" y="55005"/>
                    <a:pt x="116586" y="64389"/>
                  </a:cubicBezTo>
                  <a:cubicBezTo>
                    <a:pt x="123707" y="70798"/>
                    <a:pt x="135396" y="74902"/>
                    <a:pt x="144399" y="71628"/>
                  </a:cubicBez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7"/>
            <p:cNvSpPr/>
            <p:nvPr/>
          </p:nvSpPr>
          <p:spPr>
            <a:xfrm rot="-773581">
              <a:off x="5607257" y="-752908"/>
              <a:ext cx="3349229" cy="2081162"/>
            </a:xfrm>
            <a:custGeom>
              <a:rect b="b" l="l" r="r" t="t"/>
              <a:pathLst>
                <a:path extrusionOk="0" h="84963" w="159258">
                  <a:moveTo>
                    <a:pt x="0" y="0"/>
                  </a:moveTo>
                  <a:cubicBezTo>
                    <a:pt x="10716" y="8037"/>
                    <a:pt x="22955" y="15488"/>
                    <a:pt x="29718" y="27051"/>
                  </a:cubicBezTo>
                  <a:cubicBezTo>
                    <a:pt x="37323" y="40053"/>
                    <a:pt x="42480" y="58483"/>
                    <a:pt x="56769" y="63246"/>
                  </a:cubicBezTo>
                  <a:cubicBezTo>
                    <a:pt x="71125" y="68031"/>
                    <a:pt x="87012" y="66573"/>
                    <a:pt x="102108" y="65532"/>
                  </a:cubicBezTo>
                  <a:cubicBezTo>
                    <a:pt x="111126" y="64910"/>
                    <a:pt x="120265" y="62010"/>
                    <a:pt x="129159" y="63627"/>
                  </a:cubicBezTo>
                  <a:cubicBezTo>
                    <a:pt x="141259" y="65827"/>
                    <a:pt x="152436" y="74730"/>
                    <a:pt x="159258" y="84963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1_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38"/>
          <p:cNvSpPr txBox="1"/>
          <p:nvPr>
            <p:ph idx="2" type="title"/>
          </p:nvPr>
        </p:nvSpPr>
        <p:spPr>
          <a:xfrm>
            <a:off x="714300" y="1482700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5" name="Google Shape;205;p38"/>
          <p:cNvSpPr txBox="1"/>
          <p:nvPr>
            <p:ph idx="1" type="subTitle"/>
          </p:nvPr>
        </p:nvSpPr>
        <p:spPr>
          <a:xfrm>
            <a:off x="714300" y="1806650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3" type="title"/>
          </p:nvPr>
        </p:nvSpPr>
        <p:spPr>
          <a:xfrm>
            <a:off x="714300" y="2557824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7" name="Google Shape;207;p38"/>
          <p:cNvSpPr txBox="1"/>
          <p:nvPr>
            <p:ph idx="4" type="subTitle"/>
          </p:nvPr>
        </p:nvSpPr>
        <p:spPr>
          <a:xfrm>
            <a:off x="714300" y="2881775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5" type="title"/>
          </p:nvPr>
        </p:nvSpPr>
        <p:spPr>
          <a:xfrm>
            <a:off x="714300" y="3632948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9" name="Google Shape;209;p38"/>
          <p:cNvSpPr txBox="1"/>
          <p:nvPr>
            <p:ph idx="6" type="subTitle"/>
          </p:nvPr>
        </p:nvSpPr>
        <p:spPr>
          <a:xfrm>
            <a:off x="714300" y="3956900"/>
            <a:ext cx="2139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8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8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8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8"/>
          <p:cNvSpPr txBox="1"/>
          <p:nvPr>
            <p:ph idx="7" type="title"/>
          </p:nvPr>
        </p:nvSpPr>
        <p:spPr>
          <a:xfrm>
            <a:off x="6290700" y="1482700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4" name="Google Shape;214;p38"/>
          <p:cNvSpPr txBox="1"/>
          <p:nvPr>
            <p:ph idx="8" type="subTitle"/>
          </p:nvPr>
        </p:nvSpPr>
        <p:spPr>
          <a:xfrm>
            <a:off x="6290650" y="1806650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8"/>
          <p:cNvSpPr txBox="1"/>
          <p:nvPr>
            <p:ph idx="9" type="title"/>
          </p:nvPr>
        </p:nvSpPr>
        <p:spPr>
          <a:xfrm>
            <a:off x="6290700" y="2557824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6" name="Google Shape;216;p38"/>
          <p:cNvSpPr txBox="1"/>
          <p:nvPr>
            <p:ph idx="13" type="subTitle"/>
          </p:nvPr>
        </p:nvSpPr>
        <p:spPr>
          <a:xfrm>
            <a:off x="6290650" y="2881775"/>
            <a:ext cx="21390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8"/>
          <p:cNvSpPr txBox="1"/>
          <p:nvPr>
            <p:ph idx="14" type="title"/>
          </p:nvPr>
        </p:nvSpPr>
        <p:spPr>
          <a:xfrm>
            <a:off x="6290700" y="3632948"/>
            <a:ext cx="21390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8" name="Google Shape;218;p38"/>
          <p:cNvSpPr txBox="1"/>
          <p:nvPr>
            <p:ph idx="15" type="subTitle"/>
          </p:nvPr>
        </p:nvSpPr>
        <p:spPr>
          <a:xfrm>
            <a:off x="6290650" y="3956900"/>
            <a:ext cx="21390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1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39"/>
          <p:cNvSpPr txBox="1"/>
          <p:nvPr>
            <p:ph idx="2" type="title"/>
          </p:nvPr>
        </p:nvSpPr>
        <p:spPr>
          <a:xfrm>
            <a:off x="5265358" y="2941614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2" name="Google Shape;222;p39"/>
          <p:cNvSpPr txBox="1"/>
          <p:nvPr>
            <p:ph idx="1" type="subTitle"/>
          </p:nvPr>
        </p:nvSpPr>
        <p:spPr>
          <a:xfrm>
            <a:off x="5277950" y="3218550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9"/>
          <p:cNvSpPr txBox="1"/>
          <p:nvPr>
            <p:ph idx="3" type="title"/>
          </p:nvPr>
        </p:nvSpPr>
        <p:spPr>
          <a:xfrm>
            <a:off x="5265350" y="3846471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4" name="Google Shape;224;p39"/>
          <p:cNvSpPr txBox="1"/>
          <p:nvPr>
            <p:ph idx="4" type="subTitle"/>
          </p:nvPr>
        </p:nvSpPr>
        <p:spPr>
          <a:xfrm>
            <a:off x="5265350" y="4123400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9"/>
          <p:cNvSpPr txBox="1"/>
          <p:nvPr>
            <p:ph idx="5" type="title"/>
          </p:nvPr>
        </p:nvSpPr>
        <p:spPr>
          <a:xfrm>
            <a:off x="5277943" y="1131900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6" name="Google Shape;226;p39"/>
          <p:cNvSpPr txBox="1"/>
          <p:nvPr>
            <p:ph idx="6" type="subTitle"/>
          </p:nvPr>
        </p:nvSpPr>
        <p:spPr>
          <a:xfrm>
            <a:off x="5277950" y="1408825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9"/>
          <p:cNvSpPr txBox="1"/>
          <p:nvPr>
            <p:ph idx="7" type="title"/>
          </p:nvPr>
        </p:nvSpPr>
        <p:spPr>
          <a:xfrm>
            <a:off x="5277943" y="2036757"/>
            <a:ext cx="2923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28" name="Google Shape;228;p39"/>
          <p:cNvSpPr txBox="1"/>
          <p:nvPr>
            <p:ph idx="8" type="subTitle"/>
          </p:nvPr>
        </p:nvSpPr>
        <p:spPr>
          <a:xfrm>
            <a:off x="5277950" y="2313675"/>
            <a:ext cx="29235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29" name="Google Shape;229;p39"/>
          <p:cNvGrpSpPr/>
          <p:nvPr/>
        </p:nvGrpSpPr>
        <p:grpSpPr>
          <a:xfrm>
            <a:off x="-66609" y="4201387"/>
            <a:ext cx="4210740" cy="996488"/>
            <a:chOff x="-66609" y="4201387"/>
            <a:chExt cx="4210740" cy="996488"/>
          </a:xfrm>
        </p:grpSpPr>
        <p:sp>
          <p:nvSpPr>
            <p:cNvPr id="230" name="Google Shape;230;p39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9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9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39"/>
          <p:cNvGrpSpPr/>
          <p:nvPr/>
        </p:nvGrpSpPr>
        <p:grpSpPr>
          <a:xfrm>
            <a:off x="5522066" y="-1100332"/>
            <a:ext cx="4121742" cy="2833166"/>
            <a:chOff x="5417291" y="-1100332"/>
            <a:chExt cx="4121742" cy="2833166"/>
          </a:xfrm>
        </p:grpSpPr>
        <p:sp>
          <p:nvSpPr>
            <p:cNvPr id="234" name="Google Shape;234;p39"/>
            <p:cNvSpPr/>
            <p:nvPr/>
          </p:nvSpPr>
          <p:spPr>
            <a:xfrm rot="-773467">
              <a:off x="5771537" y="-466733"/>
              <a:ext cx="3609991" cy="1819808"/>
            </a:xfrm>
            <a:custGeom>
              <a:rect b="b" l="l" r="r" t="t"/>
              <a:pathLst>
                <a:path extrusionOk="0" h="72792" w="144399">
                  <a:moveTo>
                    <a:pt x="0" y="0"/>
                  </a:moveTo>
                  <a:cubicBezTo>
                    <a:pt x="5317" y="11393"/>
                    <a:pt x="14397" y="23943"/>
                    <a:pt x="26670" y="26670"/>
                  </a:cubicBezTo>
                  <a:cubicBezTo>
                    <a:pt x="46864" y="31158"/>
                    <a:pt x="69527" y="24658"/>
                    <a:pt x="88392" y="33147"/>
                  </a:cubicBezTo>
                  <a:cubicBezTo>
                    <a:pt x="101184" y="38903"/>
                    <a:pt x="106159" y="55005"/>
                    <a:pt x="116586" y="64389"/>
                  </a:cubicBezTo>
                  <a:cubicBezTo>
                    <a:pt x="123707" y="70798"/>
                    <a:pt x="135396" y="74902"/>
                    <a:pt x="144399" y="71628"/>
                  </a:cubicBezTo>
                </a:path>
              </a:pathLst>
            </a:custGeom>
            <a:noFill/>
            <a:ln cap="flat" cmpd="sng" w="190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9"/>
            <p:cNvSpPr/>
            <p:nvPr/>
          </p:nvSpPr>
          <p:spPr>
            <a:xfrm rot="-773581">
              <a:off x="5607257" y="-752908"/>
              <a:ext cx="3349229" cy="2081162"/>
            </a:xfrm>
            <a:custGeom>
              <a:rect b="b" l="l" r="r" t="t"/>
              <a:pathLst>
                <a:path extrusionOk="0" h="84963" w="159258">
                  <a:moveTo>
                    <a:pt x="0" y="0"/>
                  </a:moveTo>
                  <a:cubicBezTo>
                    <a:pt x="10716" y="8037"/>
                    <a:pt x="22955" y="15488"/>
                    <a:pt x="29718" y="27051"/>
                  </a:cubicBezTo>
                  <a:cubicBezTo>
                    <a:pt x="37323" y="40053"/>
                    <a:pt x="42480" y="58483"/>
                    <a:pt x="56769" y="63246"/>
                  </a:cubicBezTo>
                  <a:cubicBezTo>
                    <a:pt x="71125" y="68031"/>
                    <a:pt x="87012" y="66573"/>
                    <a:pt x="102108" y="65532"/>
                  </a:cubicBezTo>
                  <a:cubicBezTo>
                    <a:pt x="111126" y="64910"/>
                    <a:pt x="120265" y="62010"/>
                    <a:pt x="129159" y="63627"/>
                  </a:cubicBezTo>
                  <a:cubicBezTo>
                    <a:pt x="141259" y="65827"/>
                    <a:pt x="152436" y="74730"/>
                    <a:pt x="159258" y="84963"/>
                  </a:cubicBezTo>
                </a:path>
              </a:pathLst>
            </a:cu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22"/>
          <p:cNvSpPr txBox="1"/>
          <p:nvPr>
            <p:ph idx="1" type="subTitle"/>
          </p:nvPr>
        </p:nvSpPr>
        <p:spPr>
          <a:xfrm>
            <a:off x="714300" y="1206650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Lato"/>
              <a:buAutoNum type="arabicPeriod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28" name="Google Shape;28;p22"/>
          <p:cNvSpPr/>
          <p:nvPr/>
        </p:nvSpPr>
        <p:spPr>
          <a:xfrm flipH="1" rot="-8368102">
            <a:off x="6896688" y="2228457"/>
            <a:ext cx="1152474" cy="4423336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/>
          <p:nvPr/>
        </p:nvSpPr>
        <p:spPr>
          <a:xfrm rot="5454147">
            <a:off x="7011559" y="2379227"/>
            <a:ext cx="1035083" cy="4121804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2"/>
          <p:cNvSpPr/>
          <p:nvPr/>
        </p:nvSpPr>
        <p:spPr>
          <a:xfrm>
            <a:off x="4923272" y="-2"/>
            <a:ext cx="4220739" cy="1825466"/>
          </a:xfrm>
          <a:custGeom>
            <a:rect b="b" l="l" r="r" t="t"/>
            <a:pathLst>
              <a:path extrusionOk="0" h="22291" w="51540">
                <a:moveTo>
                  <a:pt x="0" y="1"/>
                </a:moveTo>
                <a:cubicBezTo>
                  <a:pt x="2696" y="3139"/>
                  <a:pt x="3823" y="5526"/>
                  <a:pt x="12070" y="6452"/>
                </a:cubicBezTo>
                <a:cubicBezTo>
                  <a:pt x="12236" y="6478"/>
                  <a:pt x="12454" y="6489"/>
                  <a:pt x="12721" y="6489"/>
                </a:cubicBezTo>
                <a:cubicBezTo>
                  <a:pt x="14141" y="6489"/>
                  <a:pt x="16923" y="6172"/>
                  <a:pt x="20298" y="6172"/>
                </a:cubicBezTo>
                <a:cubicBezTo>
                  <a:pt x="24920" y="6172"/>
                  <a:pt x="30651" y="6767"/>
                  <a:pt x="35513" y="9590"/>
                </a:cubicBezTo>
                <a:cubicBezTo>
                  <a:pt x="39287" y="11870"/>
                  <a:pt x="48369" y="22291"/>
                  <a:pt x="51220" y="22291"/>
                </a:cubicBezTo>
                <a:cubicBezTo>
                  <a:pt x="51337" y="22291"/>
                  <a:pt x="51444" y="22273"/>
                  <a:pt x="51539" y="22236"/>
                </a:cubicBezTo>
                <a:lnTo>
                  <a:pt x="51539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2"/>
          <p:cNvSpPr/>
          <p:nvPr/>
        </p:nvSpPr>
        <p:spPr>
          <a:xfrm>
            <a:off x="5030875" y="0"/>
            <a:ext cx="4113133" cy="1825499"/>
          </a:xfrm>
          <a:custGeom>
            <a:rect b="b" l="l" r="r" t="t"/>
            <a:pathLst>
              <a:path extrusionOk="0" h="21384" w="50226">
                <a:moveTo>
                  <a:pt x="1" y="1"/>
                </a:moveTo>
                <a:lnTo>
                  <a:pt x="1" y="1"/>
                </a:lnTo>
                <a:cubicBezTo>
                  <a:pt x="1731" y="2039"/>
                  <a:pt x="5754" y="6586"/>
                  <a:pt x="15947" y="6760"/>
                </a:cubicBezTo>
                <a:cubicBezTo>
                  <a:pt x="16281" y="6812"/>
                  <a:pt x="16649" y="6834"/>
                  <a:pt x="17048" y="6834"/>
                </a:cubicBezTo>
                <a:cubicBezTo>
                  <a:pt x="19190" y="6834"/>
                  <a:pt x="22201" y="6198"/>
                  <a:pt x="25494" y="6198"/>
                </a:cubicBezTo>
                <a:cubicBezTo>
                  <a:pt x="27577" y="6198"/>
                  <a:pt x="29773" y="6453"/>
                  <a:pt x="31933" y="7283"/>
                </a:cubicBezTo>
                <a:cubicBezTo>
                  <a:pt x="39950" y="10568"/>
                  <a:pt x="47381" y="21383"/>
                  <a:pt x="49959" y="21383"/>
                </a:cubicBezTo>
                <a:cubicBezTo>
                  <a:pt x="50054" y="21383"/>
                  <a:pt x="50143" y="21369"/>
                  <a:pt x="50225" y="21338"/>
                </a:cubicBezTo>
                <a:lnTo>
                  <a:pt x="50225" y="256"/>
                </a:ln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5099350" y="-65618"/>
            <a:ext cx="4113092" cy="1889670"/>
          </a:xfrm>
          <a:custGeom>
            <a:rect b="b" l="l" r="r" t="t"/>
            <a:pathLst>
              <a:path extrusionOk="0" h="22274" w="48482">
                <a:moveTo>
                  <a:pt x="0" y="1"/>
                </a:moveTo>
                <a:cubicBezTo>
                  <a:pt x="1677" y="1972"/>
                  <a:pt x="3983" y="6264"/>
                  <a:pt x="12258" y="6545"/>
                </a:cubicBezTo>
                <a:cubicBezTo>
                  <a:pt x="12311" y="6548"/>
                  <a:pt x="12367" y="6549"/>
                  <a:pt x="12425" y="6549"/>
                </a:cubicBezTo>
                <a:cubicBezTo>
                  <a:pt x="14525" y="6549"/>
                  <a:pt x="19668" y="5051"/>
                  <a:pt x="24578" y="5051"/>
                </a:cubicBezTo>
                <a:cubicBezTo>
                  <a:pt x="26495" y="5051"/>
                  <a:pt x="28377" y="5280"/>
                  <a:pt x="30028" y="5915"/>
                </a:cubicBezTo>
                <a:cubicBezTo>
                  <a:pt x="37824" y="9104"/>
                  <a:pt x="45785" y="22273"/>
                  <a:pt x="48270" y="22273"/>
                </a:cubicBezTo>
                <a:cubicBezTo>
                  <a:pt x="48346" y="22273"/>
                  <a:pt x="48416" y="22261"/>
                  <a:pt x="48481" y="22236"/>
                </a:cubicBezTo>
                <a:lnTo>
                  <a:pt x="48481" y="242"/>
                </a:lnTo>
                <a:lnTo>
                  <a:pt x="0" y="1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 1">
  <p:cSld name="CUSTOM_1_1_2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40"/>
          <p:cNvSpPr txBox="1"/>
          <p:nvPr>
            <p:ph idx="2" type="title"/>
          </p:nvPr>
        </p:nvSpPr>
        <p:spPr>
          <a:xfrm>
            <a:off x="5819013" y="1358852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9" name="Google Shape;239;p40"/>
          <p:cNvSpPr txBox="1"/>
          <p:nvPr>
            <p:ph idx="1" type="subTitle"/>
          </p:nvPr>
        </p:nvSpPr>
        <p:spPr>
          <a:xfrm>
            <a:off x="5819013" y="1683412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0"/>
          <p:cNvSpPr txBox="1"/>
          <p:nvPr>
            <p:ph idx="3" type="title"/>
          </p:nvPr>
        </p:nvSpPr>
        <p:spPr>
          <a:xfrm>
            <a:off x="5819013" y="3004296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1" name="Google Shape;241;p40"/>
          <p:cNvSpPr txBox="1"/>
          <p:nvPr>
            <p:ph idx="4" type="subTitle"/>
          </p:nvPr>
        </p:nvSpPr>
        <p:spPr>
          <a:xfrm>
            <a:off x="5819013" y="3328850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0"/>
          <p:cNvSpPr txBox="1"/>
          <p:nvPr>
            <p:ph idx="5" type="title"/>
          </p:nvPr>
        </p:nvSpPr>
        <p:spPr>
          <a:xfrm>
            <a:off x="1799486" y="1358863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3" name="Google Shape;243;p40"/>
          <p:cNvSpPr txBox="1"/>
          <p:nvPr>
            <p:ph idx="6" type="subTitle"/>
          </p:nvPr>
        </p:nvSpPr>
        <p:spPr>
          <a:xfrm>
            <a:off x="1799486" y="1683413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0"/>
          <p:cNvSpPr txBox="1"/>
          <p:nvPr>
            <p:ph idx="7" type="title"/>
          </p:nvPr>
        </p:nvSpPr>
        <p:spPr>
          <a:xfrm>
            <a:off x="1799486" y="3004307"/>
            <a:ext cx="25416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5" name="Google Shape;245;p40"/>
          <p:cNvSpPr txBox="1"/>
          <p:nvPr>
            <p:ph idx="8" type="subTitle"/>
          </p:nvPr>
        </p:nvSpPr>
        <p:spPr>
          <a:xfrm>
            <a:off x="1799486" y="3328850"/>
            <a:ext cx="2541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40"/>
          <p:cNvSpPr txBox="1"/>
          <p:nvPr>
            <p:ph idx="9" type="title"/>
          </p:nvPr>
        </p:nvSpPr>
        <p:spPr>
          <a:xfrm>
            <a:off x="783375" y="1358863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7" name="Google Shape;247;p40"/>
          <p:cNvSpPr txBox="1"/>
          <p:nvPr>
            <p:ph idx="13" type="title"/>
          </p:nvPr>
        </p:nvSpPr>
        <p:spPr>
          <a:xfrm>
            <a:off x="783375" y="3004312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8" name="Google Shape;248;p40"/>
          <p:cNvSpPr txBox="1"/>
          <p:nvPr>
            <p:ph idx="14" type="title"/>
          </p:nvPr>
        </p:nvSpPr>
        <p:spPr>
          <a:xfrm>
            <a:off x="4802927" y="1358863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9" name="Google Shape;249;p40"/>
          <p:cNvSpPr txBox="1"/>
          <p:nvPr>
            <p:ph idx="15" type="title"/>
          </p:nvPr>
        </p:nvSpPr>
        <p:spPr>
          <a:xfrm>
            <a:off x="4802927" y="3004312"/>
            <a:ext cx="1016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50" name="Google Shape;250;p40"/>
          <p:cNvSpPr/>
          <p:nvPr/>
        </p:nvSpPr>
        <p:spPr>
          <a:xfrm rot="10800000">
            <a:off x="-73198" y="4011042"/>
            <a:ext cx="5151613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0"/>
          <p:cNvSpPr/>
          <p:nvPr/>
        </p:nvSpPr>
        <p:spPr>
          <a:xfrm rot="10800000">
            <a:off x="-73157" y="4147143"/>
            <a:ext cx="5595682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0"/>
          <p:cNvSpPr/>
          <p:nvPr/>
        </p:nvSpPr>
        <p:spPr>
          <a:xfrm rot="10800000">
            <a:off x="-73139" y="4209012"/>
            <a:ext cx="4956830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0"/>
          <p:cNvSpPr/>
          <p:nvPr/>
        </p:nvSpPr>
        <p:spPr>
          <a:xfrm>
            <a:off x="3992387" y="-8134"/>
            <a:ext cx="5151613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0"/>
          <p:cNvSpPr/>
          <p:nvPr/>
        </p:nvSpPr>
        <p:spPr>
          <a:xfrm>
            <a:off x="3548277" y="-26733"/>
            <a:ext cx="5595682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0"/>
          <p:cNvSpPr/>
          <p:nvPr/>
        </p:nvSpPr>
        <p:spPr>
          <a:xfrm>
            <a:off x="4187111" y="-43808"/>
            <a:ext cx="4956830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idx="1" type="subTitle"/>
          </p:nvPr>
        </p:nvSpPr>
        <p:spPr>
          <a:xfrm>
            <a:off x="4229100" y="428135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2" type="subTitle"/>
          </p:nvPr>
        </p:nvSpPr>
        <p:spPr>
          <a:xfrm>
            <a:off x="4229100" y="168725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1"/>
          <p:cNvSpPr txBox="1"/>
          <p:nvPr>
            <p:ph idx="3" type="subTitle"/>
          </p:nvPr>
        </p:nvSpPr>
        <p:spPr>
          <a:xfrm>
            <a:off x="4229100" y="2984300"/>
            <a:ext cx="36294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0" name="Google Shape;260;p41"/>
          <p:cNvGrpSpPr/>
          <p:nvPr/>
        </p:nvGrpSpPr>
        <p:grpSpPr>
          <a:xfrm rot="10800000">
            <a:off x="4972116" y="-45563"/>
            <a:ext cx="4210740" cy="996488"/>
            <a:chOff x="-66609" y="4201387"/>
            <a:chExt cx="4210740" cy="996488"/>
          </a:xfrm>
        </p:grpSpPr>
        <p:sp>
          <p:nvSpPr>
            <p:cNvPr id="261" name="Google Shape;261;p41"/>
            <p:cNvSpPr/>
            <p:nvPr/>
          </p:nvSpPr>
          <p:spPr>
            <a:xfrm rot="10800000">
              <a:off x="-66519" y="4201387"/>
              <a:ext cx="3876472" cy="966535"/>
            </a:xfrm>
            <a:custGeom>
              <a:rect b="b" l="l" r="r" t="t"/>
              <a:pathLst>
                <a:path extrusionOk="0" h="31381" w="114081">
                  <a:moveTo>
                    <a:pt x="0" y="0"/>
                  </a:moveTo>
                  <a:lnTo>
                    <a:pt x="0" y="0"/>
                  </a:lnTo>
                  <a:cubicBezTo>
                    <a:pt x="8278" y="8629"/>
                    <a:pt x="14775" y="10996"/>
                    <a:pt x="20977" y="10996"/>
                  </a:cubicBezTo>
                  <a:cubicBezTo>
                    <a:pt x="28514" y="10996"/>
                    <a:pt x="35615" y="7500"/>
                    <a:pt x="44950" y="7500"/>
                  </a:cubicBezTo>
                  <a:cubicBezTo>
                    <a:pt x="51949" y="7500"/>
                    <a:pt x="60204" y="9466"/>
                    <a:pt x="70840" y="16345"/>
                  </a:cubicBezTo>
                  <a:cubicBezTo>
                    <a:pt x="73985" y="17746"/>
                    <a:pt x="89664" y="31380"/>
                    <a:pt x="104407" y="31380"/>
                  </a:cubicBezTo>
                  <a:cubicBezTo>
                    <a:pt x="107731" y="31380"/>
                    <a:pt x="111007" y="30687"/>
                    <a:pt x="114081" y="29005"/>
                  </a:cubicBezTo>
                  <a:lnTo>
                    <a:pt x="114081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E5E5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1"/>
            <p:cNvSpPr/>
            <p:nvPr/>
          </p:nvSpPr>
          <p:spPr>
            <a:xfrm rot="10800000">
              <a:off x="-66437" y="4315656"/>
              <a:ext cx="4210568" cy="867882"/>
            </a:xfrm>
            <a:custGeom>
              <a:rect b="b" l="l" r="r" t="t"/>
              <a:pathLst>
                <a:path extrusionOk="0" h="28105" w="126235">
                  <a:moveTo>
                    <a:pt x="1" y="0"/>
                  </a:moveTo>
                  <a:lnTo>
                    <a:pt x="1" y="0"/>
                  </a:lnTo>
                  <a:cubicBezTo>
                    <a:pt x="9175" y="7732"/>
                    <a:pt x="16371" y="9850"/>
                    <a:pt x="23244" y="9850"/>
                  </a:cubicBezTo>
                  <a:cubicBezTo>
                    <a:pt x="31566" y="9850"/>
                    <a:pt x="39414" y="6745"/>
                    <a:pt x="49722" y="6745"/>
                  </a:cubicBezTo>
                  <a:cubicBezTo>
                    <a:pt x="57475" y="6745"/>
                    <a:pt x="66621" y="8501"/>
                    <a:pt x="78408" y="14658"/>
                  </a:cubicBezTo>
                  <a:cubicBezTo>
                    <a:pt x="81873" y="15897"/>
                    <a:pt x="99208" y="28105"/>
                    <a:pt x="115512" y="28105"/>
                  </a:cubicBezTo>
                  <a:cubicBezTo>
                    <a:pt x="119196" y="28105"/>
                    <a:pt x="122828" y="27481"/>
                    <a:pt x="126235" y="25967"/>
                  </a:cubicBezTo>
                  <a:lnTo>
                    <a:pt x="126235" y="10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B1F4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1"/>
            <p:cNvSpPr/>
            <p:nvPr/>
          </p:nvSpPr>
          <p:spPr>
            <a:xfrm rot="10800000">
              <a:off x="-66609" y="4367616"/>
              <a:ext cx="3730039" cy="830259"/>
            </a:xfrm>
            <a:custGeom>
              <a:rect b="b" l="l" r="r" t="t"/>
              <a:pathLst>
                <a:path extrusionOk="0" h="28092" w="118245">
                  <a:moveTo>
                    <a:pt x="0" y="0"/>
                  </a:moveTo>
                  <a:lnTo>
                    <a:pt x="0" y="0"/>
                  </a:lnTo>
                  <a:cubicBezTo>
                    <a:pt x="9467" y="8550"/>
                    <a:pt x="16993" y="10718"/>
                    <a:pt x="24347" y="10718"/>
                  </a:cubicBezTo>
                  <a:cubicBezTo>
                    <a:pt x="31917" y="10718"/>
                    <a:pt x="39306" y="8421"/>
                    <a:pt x="48444" y="8421"/>
                  </a:cubicBezTo>
                  <a:cubicBezTo>
                    <a:pt x="55492" y="8421"/>
                    <a:pt x="63581" y="9788"/>
                    <a:pt x="73597" y="14629"/>
                  </a:cubicBezTo>
                  <a:cubicBezTo>
                    <a:pt x="76835" y="15869"/>
                    <a:pt x="93042" y="28092"/>
                    <a:pt x="108267" y="28092"/>
                  </a:cubicBezTo>
                  <a:cubicBezTo>
                    <a:pt x="111696" y="28092"/>
                    <a:pt x="115075" y="27472"/>
                    <a:pt x="118245" y="25967"/>
                  </a:cubicBezTo>
                  <a:lnTo>
                    <a:pt x="118245" y="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3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41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5" name="Google Shape;265;p41"/>
          <p:cNvSpPr txBox="1"/>
          <p:nvPr>
            <p:ph idx="4" type="title"/>
          </p:nvPr>
        </p:nvSpPr>
        <p:spPr>
          <a:xfrm>
            <a:off x="4229100" y="384582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6" name="Google Shape;266;p41"/>
          <p:cNvSpPr txBox="1"/>
          <p:nvPr>
            <p:ph idx="5" type="title"/>
          </p:nvPr>
        </p:nvSpPr>
        <p:spPr>
          <a:xfrm>
            <a:off x="4229100" y="254877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7" name="Google Shape;267;p41"/>
          <p:cNvSpPr txBox="1"/>
          <p:nvPr>
            <p:ph idx="6" type="title"/>
          </p:nvPr>
        </p:nvSpPr>
        <p:spPr>
          <a:xfrm>
            <a:off x="4229100" y="1251725"/>
            <a:ext cx="36294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8" name="Google Shape;268;p41"/>
          <p:cNvSpPr/>
          <p:nvPr/>
        </p:nvSpPr>
        <p:spPr>
          <a:xfrm rot="-10438038">
            <a:off x="-466913" y="4133826"/>
            <a:ext cx="4267363" cy="89940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1"/>
          <p:cNvSpPr/>
          <p:nvPr/>
        </p:nvSpPr>
        <p:spPr>
          <a:xfrm rot="10800000">
            <a:off x="-676275" y="4335560"/>
            <a:ext cx="4905375" cy="942975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1_1_1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42"/>
          <p:cNvSpPr/>
          <p:nvPr/>
        </p:nvSpPr>
        <p:spPr>
          <a:xfrm flipH="1">
            <a:off x="4536635" y="-2"/>
            <a:ext cx="4607367" cy="2500452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2"/>
          <p:cNvSpPr/>
          <p:nvPr/>
        </p:nvSpPr>
        <p:spPr>
          <a:xfrm flipH="1">
            <a:off x="4335800" y="-2"/>
            <a:ext cx="4808202" cy="2174316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2"/>
          <p:cNvSpPr/>
          <p:nvPr/>
        </p:nvSpPr>
        <p:spPr>
          <a:xfrm flipH="1">
            <a:off x="4725133" y="-2"/>
            <a:ext cx="4418869" cy="2055452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2"/>
          <p:cNvSpPr/>
          <p:nvPr/>
        </p:nvSpPr>
        <p:spPr>
          <a:xfrm flipH="1" rot="5445432">
            <a:off x="1181122" y="2566984"/>
            <a:ext cx="1152501" cy="4423209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2"/>
          <p:cNvSpPr/>
          <p:nvPr/>
        </p:nvSpPr>
        <p:spPr>
          <a:xfrm rot="-2332491">
            <a:off x="1348283" y="2717713"/>
            <a:ext cx="1035137" cy="412174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_1_1_1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43"/>
          <p:cNvSpPr/>
          <p:nvPr/>
        </p:nvSpPr>
        <p:spPr>
          <a:xfrm rot="10800000">
            <a:off x="-45453" y="4312217"/>
            <a:ext cx="9189453" cy="756365"/>
          </a:xfrm>
          <a:custGeom>
            <a:rect b="b" l="l" r="r" t="t"/>
            <a:pathLst>
              <a:path extrusionOk="0" h="23406" w="135788">
                <a:moveTo>
                  <a:pt x="1" y="1"/>
                </a:moveTo>
                <a:lnTo>
                  <a:pt x="1" y="21391"/>
                </a:lnTo>
                <a:cubicBezTo>
                  <a:pt x="10874" y="17420"/>
                  <a:pt x="15543" y="15715"/>
                  <a:pt x="20413" y="15715"/>
                </a:cubicBezTo>
                <a:cubicBezTo>
                  <a:pt x="24079" y="15715"/>
                  <a:pt x="27858" y="16681"/>
                  <a:pt x="34481" y="18374"/>
                </a:cubicBezTo>
                <a:cubicBezTo>
                  <a:pt x="45339" y="22136"/>
                  <a:pt x="56747" y="23406"/>
                  <a:pt x="67198" y="23406"/>
                </a:cubicBezTo>
                <a:cubicBezTo>
                  <a:pt x="88901" y="23406"/>
                  <a:pt x="106485" y="17931"/>
                  <a:pt x="106485" y="17931"/>
                </a:cubicBezTo>
                <a:cubicBezTo>
                  <a:pt x="111072" y="16805"/>
                  <a:pt x="115454" y="16225"/>
                  <a:pt x="119597" y="16225"/>
                </a:cubicBezTo>
                <a:cubicBezTo>
                  <a:pt x="125519" y="16225"/>
                  <a:pt x="130951" y="17412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/>
          <p:nvPr/>
        </p:nvSpPr>
        <p:spPr>
          <a:xfrm rot="10800000">
            <a:off x="-45453" y="4299679"/>
            <a:ext cx="9189453" cy="768903"/>
          </a:xfrm>
          <a:custGeom>
            <a:rect b="b" l="l" r="r" t="t"/>
            <a:pathLst>
              <a:path extrusionOk="0" h="23794" w="135788">
                <a:moveTo>
                  <a:pt x="1" y="1"/>
                </a:moveTo>
                <a:lnTo>
                  <a:pt x="1" y="21391"/>
                </a:lnTo>
                <a:cubicBezTo>
                  <a:pt x="10196" y="17668"/>
                  <a:pt x="19827" y="16155"/>
                  <a:pt x="28942" y="16155"/>
                </a:cubicBezTo>
                <a:cubicBezTo>
                  <a:pt x="36863" y="16155"/>
                  <a:pt x="44395" y="17298"/>
                  <a:pt x="51566" y="19125"/>
                </a:cubicBezTo>
                <a:cubicBezTo>
                  <a:pt x="63844" y="22535"/>
                  <a:pt x="72101" y="23793"/>
                  <a:pt x="78256" y="23793"/>
                </a:cubicBezTo>
                <a:cubicBezTo>
                  <a:pt x="90448" y="23793"/>
                  <a:pt x="94391" y="18856"/>
                  <a:pt x="104996" y="15933"/>
                </a:cubicBezTo>
                <a:cubicBezTo>
                  <a:pt x="108689" y="15184"/>
                  <a:pt x="112134" y="14846"/>
                  <a:pt x="115365" y="14846"/>
                </a:cubicBezTo>
                <a:cubicBezTo>
                  <a:pt x="123303" y="14846"/>
                  <a:pt x="129945" y="16887"/>
                  <a:pt x="135788" y="19889"/>
                </a:cubicBezTo>
                <a:lnTo>
                  <a:pt x="135788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/>
          <p:nvPr/>
        </p:nvSpPr>
        <p:spPr>
          <a:xfrm rot="10800000">
            <a:off x="-45453" y="4364147"/>
            <a:ext cx="9189453" cy="824453"/>
          </a:xfrm>
          <a:custGeom>
            <a:rect b="b" l="l" r="r" t="t"/>
            <a:pathLst>
              <a:path extrusionOk="0" h="25513" w="135788">
                <a:moveTo>
                  <a:pt x="1" y="0"/>
                </a:moveTo>
                <a:lnTo>
                  <a:pt x="1" y="21391"/>
                </a:lnTo>
                <a:cubicBezTo>
                  <a:pt x="7309" y="18721"/>
                  <a:pt x="13188" y="17719"/>
                  <a:pt x="18528" y="17719"/>
                </a:cubicBezTo>
                <a:cubicBezTo>
                  <a:pt x="27113" y="17719"/>
                  <a:pt x="34307" y="20309"/>
                  <a:pt x="43815" y="22732"/>
                </a:cubicBezTo>
                <a:cubicBezTo>
                  <a:pt x="51402" y="24739"/>
                  <a:pt x="58823" y="25512"/>
                  <a:pt x="65860" y="25512"/>
                </a:cubicBezTo>
                <a:cubicBezTo>
                  <a:pt x="89474" y="25512"/>
                  <a:pt x="108743" y="16804"/>
                  <a:pt x="115321" y="16804"/>
                </a:cubicBezTo>
                <a:cubicBezTo>
                  <a:pt x="115531" y="16804"/>
                  <a:pt x="115729" y="16812"/>
                  <a:pt x="115913" y="16831"/>
                </a:cubicBezTo>
                <a:cubicBezTo>
                  <a:pt x="116040" y="16829"/>
                  <a:pt x="116171" y="16827"/>
                  <a:pt x="116308" y="16827"/>
                </a:cubicBezTo>
                <a:cubicBezTo>
                  <a:pt x="119514" y="16827"/>
                  <a:pt x="125368" y="17532"/>
                  <a:pt x="135788" y="23603"/>
                </a:cubicBezTo>
                <a:lnTo>
                  <a:pt x="1357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_1_1_1_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1304850" y="2394900"/>
            <a:ext cx="3712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44"/>
          <p:cNvSpPr/>
          <p:nvPr/>
        </p:nvSpPr>
        <p:spPr>
          <a:xfrm flipH="1" rot="-5641984">
            <a:off x="6250509" y="-1838915"/>
            <a:ext cx="1152546" cy="5050778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4"/>
          <p:cNvSpPr/>
          <p:nvPr/>
        </p:nvSpPr>
        <p:spPr>
          <a:xfrm rot="8555305">
            <a:off x="6256973" y="-1753245"/>
            <a:ext cx="1139646" cy="462527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4"/>
          <p:cNvSpPr txBox="1"/>
          <p:nvPr>
            <p:ph idx="1" type="subTitle"/>
          </p:nvPr>
        </p:nvSpPr>
        <p:spPr>
          <a:xfrm>
            <a:off x="1304850" y="912225"/>
            <a:ext cx="3293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4"/>
          <p:cNvSpPr/>
          <p:nvPr/>
        </p:nvSpPr>
        <p:spPr>
          <a:xfrm>
            <a:off x="-59500" y="3500624"/>
            <a:ext cx="9203371" cy="1614727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4"/>
          <p:cNvSpPr/>
          <p:nvPr/>
        </p:nvSpPr>
        <p:spPr>
          <a:xfrm>
            <a:off x="-59500" y="3499550"/>
            <a:ext cx="9203371" cy="1643932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4"/>
          <p:cNvSpPr/>
          <p:nvPr/>
        </p:nvSpPr>
        <p:spPr>
          <a:xfrm>
            <a:off x="-59500" y="3571260"/>
            <a:ext cx="9203371" cy="1572223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_1_1_1_1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2110800" y="1318025"/>
            <a:ext cx="4922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45"/>
          <p:cNvSpPr/>
          <p:nvPr/>
        </p:nvSpPr>
        <p:spPr>
          <a:xfrm flipH="1" rot="-7361971">
            <a:off x="3942927" y="-3767622"/>
            <a:ext cx="1245288" cy="8600073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5"/>
          <p:cNvSpPr/>
          <p:nvPr/>
        </p:nvSpPr>
        <p:spPr>
          <a:xfrm rot="8416218">
            <a:off x="3811187" y="-3681433"/>
            <a:ext cx="1521614" cy="815153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5"/>
          <p:cNvSpPr txBox="1"/>
          <p:nvPr>
            <p:ph idx="1" type="subTitle"/>
          </p:nvPr>
        </p:nvSpPr>
        <p:spPr>
          <a:xfrm>
            <a:off x="2110800" y="2045275"/>
            <a:ext cx="49224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DDE5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5" name="Google Shape;295;p45"/>
          <p:cNvSpPr/>
          <p:nvPr/>
        </p:nvSpPr>
        <p:spPr>
          <a:xfrm>
            <a:off x="0" y="4044268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5"/>
          <p:cNvSpPr/>
          <p:nvPr/>
        </p:nvSpPr>
        <p:spPr>
          <a:xfrm>
            <a:off x="0" y="4043550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5"/>
          <p:cNvSpPr/>
          <p:nvPr/>
        </p:nvSpPr>
        <p:spPr>
          <a:xfrm>
            <a:off x="0" y="4091530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 1">
  <p:cSld name="CUSTOM_1_1_1_1_1_1_2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5564400" y="2575500"/>
            <a:ext cx="286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46"/>
          <p:cNvSpPr txBox="1"/>
          <p:nvPr>
            <p:ph idx="1" type="subTitle"/>
          </p:nvPr>
        </p:nvSpPr>
        <p:spPr>
          <a:xfrm>
            <a:off x="5564400" y="3110325"/>
            <a:ext cx="2865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46"/>
          <p:cNvSpPr/>
          <p:nvPr/>
        </p:nvSpPr>
        <p:spPr>
          <a:xfrm flipH="1">
            <a:off x="2211177" y="0"/>
            <a:ext cx="6932819" cy="3762684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6"/>
          <p:cNvSpPr/>
          <p:nvPr/>
        </p:nvSpPr>
        <p:spPr>
          <a:xfrm flipH="1">
            <a:off x="1908975" y="0"/>
            <a:ext cx="7235021" cy="327191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6"/>
          <p:cNvSpPr/>
          <p:nvPr/>
        </p:nvSpPr>
        <p:spPr>
          <a:xfrm flipH="1">
            <a:off x="2494814" y="0"/>
            <a:ext cx="6649181" cy="3093048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_1_1_1_1_1_1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>
            <p:ph type="title"/>
          </p:nvPr>
        </p:nvSpPr>
        <p:spPr>
          <a:xfrm>
            <a:off x="2834252" y="690425"/>
            <a:ext cx="3475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72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6" name="Google Shape;306;p47"/>
          <p:cNvSpPr txBox="1"/>
          <p:nvPr>
            <p:ph idx="1" type="subTitle"/>
          </p:nvPr>
        </p:nvSpPr>
        <p:spPr>
          <a:xfrm>
            <a:off x="2902250" y="1746463"/>
            <a:ext cx="32937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47"/>
          <p:cNvSpPr/>
          <p:nvPr/>
        </p:nvSpPr>
        <p:spPr>
          <a:xfrm flipH="1" rot="10800000">
            <a:off x="-45775" y="-2051"/>
            <a:ext cx="9189785" cy="2150126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7"/>
          <p:cNvSpPr/>
          <p:nvPr/>
        </p:nvSpPr>
        <p:spPr>
          <a:xfrm flipH="1" rot="10800000">
            <a:off x="-45775" y="-2050"/>
            <a:ext cx="8953036" cy="2062371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7"/>
          <p:cNvSpPr/>
          <p:nvPr/>
        </p:nvSpPr>
        <p:spPr>
          <a:xfrm flipH="1" rot="10800000">
            <a:off x="-45775" y="-45087"/>
            <a:ext cx="8642846" cy="2148438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7"/>
          <p:cNvSpPr/>
          <p:nvPr/>
        </p:nvSpPr>
        <p:spPr>
          <a:xfrm>
            <a:off x="-192375" y="3058975"/>
            <a:ext cx="10267600" cy="2249475"/>
          </a:xfrm>
          <a:custGeom>
            <a:rect b="b" l="l" r="r" t="t"/>
            <a:pathLst>
              <a:path extrusionOk="0" h="89979" w="410704">
                <a:moveTo>
                  <a:pt x="0" y="45479"/>
                </a:moveTo>
                <a:cubicBezTo>
                  <a:pt x="17460" y="52852"/>
                  <a:pt x="67247" y="86561"/>
                  <a:pt x="104761" y="89714"/>
                </a:cubicBezTo>
                <a:cubicBezTo>
                  <a:pt x="142275" y="92867"/>
                  <a:pt x="190878" y="66935"/>
                  <a:pt x="225083" y="64398"/>
                </a:cubicBezTo>
                <a:cubicBezTo>
                  <a:pt x="259288" y="61861"/>
                  <a:pt x="287880" y="83241"/>
                  <a:pt x="309993" y="74494"/>
                </a:cubicBezTo>
                <a:cubicBezTo>
                  <a:pt x="332106" y="65747"/>
                  <a:pt x="340975" y="24334"/>
                  <a:pt x="357760" y="11918"/>
                </a:cubicBezTo>
                <a:cubicBezTo>
                  <a:pt x="374545" y="-498"/>
                  <a:pt x="401880" y="1986"/>
                  <a:pt x="410704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7"/>
          <p:cNvSpPr/>
          <p:nvPr/>
        </p:nvSpPr>
        <p:spPr>
          <a:xfrm>
            <a:off x="-287625" y="3563475"/>
            <a:ext cx="10546375" cy="1514050"/>
          </a:xfrm>
          <a:custGeom>
            <a:rect b="b" l="l" r="r" t="t"/>
            <a:pathLst>
              <a:path extrusionOk="0" h="60562" w="421855">
                <a:moveTo>
                  <a:pt x="421855" y="0"/>
                </a:moveTo>
                <a:cubicBezTo>
                  <a:pt x="407963" y="2542"/>
                  <a:pt x="360796" y="5801"/>
                  <a:pt x="338504" y="15250"/>
                </a:cubicBezTo>
                <a:cubicBezTo>
                  <a:pt x="316212" y="24699"/>
                  <a:pt x="317901" y="51556"/>
                  <a:pt x="288104" y="56692"/>
                </a:cubicBezTo>
                <a:cubicBezTo>
                  <a:pt x="258307" y="61829"/>
                  <a:pt x="194101" y="45450"/>
                  <a:pt x="159724" y="46069"/>
                </a:cubicBezTo>
                <a:cubicBezTo>
                  <a:pt x="125347" y="46688"/>
                  <a:pt x="108462" y="62280"/>
                  <a:pt x="81841" y="60406"/>
                </a:cubicBezTo>
                <a:cubicBezTo>
                  <a:pt x="55220" y="58532"/>
                  <a:pt x="13640" y="39088"/>
                  <a:pt x="0" y="34824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7"/>
          <p:cNvSpPr txBox="1"/>
          <p:nvPr/>
        </p:nvSpPr>
        <p:spPr>
          <a:xfrm>
            <a:off x="2925150" y="3491138"/>
            <a:ext cx="32937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CREDITS: </a:t>
            </a:r>
            <a:r>
              <a:rPr b="0" i="0" lang="en" sz="11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This presentation template was created by Slidesgo, including icons by Flaticon, and infographics &amp; images by Freepik </a:t>
            </a:r>
            <a:endParaRPr b="0" i="0" sz="1100" u="none" cap="none" strike="noStrike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_1_1_1_1_1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/>
          <p:nvPr/>
        </p:nvSpPr>
        <p:spPr>
          <a:xfrm>
            <a:off x="0" y="4044268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8"/>
          <p:cNvSpPr/>
          <p:nvPr/>
        </p:nvSpPr>
        <p:spPr>
          <a:xfrm>
            <a:off x="0" y="4043550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8"/>
          <p:cNvSpPr/>
          <p:nvPr/>
        </p:nvSpPr>
        <p:spPr>
          <a:xfrm>
            <a:off x="0" y="4091530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8"/>
          <p:cNvSpPr/>
          <p:nvPr/>
        </p:nvSpPr>
        <p:spPr>
          <a:xfrm rot="10800000">
            <a:off x="0" y="18447"/>
            <a:ext cx="9143964" cy="1080404"/>
          </a:xfrm>
          <a:custGeom>
            <a:rect b="b" l="l" r="r" t="t"/>
            <a:pathLst>
              <a:path extrusionOk="0" h="31570" w="135788">
                <a:moveTo>
                  <a:pt x="135788" y="0"/>
                </a:moveTo>
                <a:cubicBezTo>
                  <a:pt x="124398" y="8202"/>
                  <a:pt x="115519" y="9409"/>
                  <a:pt x="110971" y="9409"/>
                </a:cubicBezTo>
                <a:cubicBezTo>
                  <a:pt x="109168" y="9409"/>
                  <a:pt x="108046" y="9219"/>
                  <a:pt x="107719" y="9200"/>
                </a:cubicBezTo>
                <a:cubicBezTo>
                  <a:pt x="105781" y="9076"/>
                  <a:pt x="74119" y="974"/>
                  <a:pt x="57319" y="974"/>
                </a:cubicBezTo>
                <a:cubicBezTo>
                  <a:pt x="54238" y="974"/>
                  <a:pt x="51656" y="1247"/>
                  <a:pt x="49850" y="1891"/>
                </a:cubicBezTo>
                <a:cubicBezTo>
                  <a:pt x="45253" y="2358"/>
                  <a:pt x="28273" y="7726"/>
                  <a:pt x="14630" y="7726"/>
                </a:cubicBezTo>
                <a:cubicBezTo>
                  <a:pt x="8687" y="7726"/>
                  <a:pt x="3378" y="6707"/>
                  <a:pt x="1" y="3822"/>
                </a:cubicBezTo>
                <a:lnTo>
                  <a:pt x="1" y="31570"/>
                </a:lnTo>
                <a:lnTo>
                  <a:pt x="135788" y="31570"/>
                </a:lnTo>
                <a:lnTo>
                  <a:pt x="135788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8"/>
          <p:cNvSpPr/>
          <p:nvPr/>
        </p:nvSpPr>
        <p:spPr>
          <a:xfrm rot="10800000">
            <a:off x="0" y="-375"/>
            <a:ext cx="9143964" cy="1099945"/>
          </a:xfrm>
          <a:custGeom>
            <a:rect b="b" l="l" r="r" t="t"/>
            <a:pathLst>
              <a:path extrusionOk="0" h="32141" w="135788">
                <a:moveTo>
                  <a:pt x="65171" y="0"/>
                </a:moveTo>
                <a:cubicBezTo>
                  <a:pt x="58100" y="0"/>
                  <a:pt x="50396" y="1231"/>
                  <a:pt x="42246" y="4608"/>
                </a:cubicBezTo>
                <a:cubicBezTo>
                  <a:pt x="42246" y="4608"/>
                  <a:pt x="33069" y="8371"/>
                  <a:pt x="22034" y="8371"/>
                </a:cubicBezTo>
                <a:cubicBezTo>
                  <a:pt x="14802" y="8371"/>
                  <a:pt x="6771" y="6755"/>
                  <a:pt x="1" y="1403"/>
                </a:cubicBezTo>
                <a:lnTo>
                  <a:pt x="1" y="32141"/>
                </a:lnTo>
                <a:lnTo>
                  <a:pt x="135788" y="32141"/>
                </a:lnTo>
                <a:lnTo>
                  <a:pt x="135788" y="1403"/>
                </a:lnTo>
                <a:cubicBezTo>
                  <a:pt x="129477" y="6292"/>
                  <a:pt x="118177" y="8185"/>
                  <a:pt x="108780" y="8185"/>
                </a:cubicBezTo>
                <a:cubicBezTo>
                  <a:pt x="103898" y="8185"/>
                  <a:pt x="99530" y="7674"/>
                  <a:pt x="96641" y="6807"/>
                </a:cubicBezTo>
                <a:cubicBezTo>
                  <a:pt x="89086" y="4182"/>
                  <a:pt x="78205" y="0"/>
                  <a:pt x="65171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8"/>
          <p:cNvSpPr/>
          <p:nvPr/>
        </p:nvSpPr>
        <p:spPr>
          <a:xfrm rot="10800000">
            <a:off x="0" y="-375"/>
            <a:ext cx="9143964" cy="1051965"/>
          </a:xfrm>
          <a:custGeom>
            <a:rect b="b" l="l" r="r" t="t"/>
            <a:pathLst>
              <a:path extrusionOk="0" h="30739" w="135788">
                <a:moveTo>
                  <a:pt x="1" y="1"/>
                </a:moveTo>
                <a:lnTo>
                  <a:pt x="1" y="30739"/>
                </a:lnTo>
                <a:lnTo>
                  <a:pt x="135788" y="30739"/>
                </a:lnTo>
                <a:lnTo>
                  <a:pt x="135788" y="3715"/>
                </a:lnTo>
                <a:cubicBezTo>
                  <a:pt x="132405" y="6529"/>
                  <a:pt x="127090" y="7521"/>
                  <a:pt x="121144" y="7521"/>
                </a:cubicBezTo>
                <a:cubicBezTo>
                  <a:pt x="107502" y="7521"/>
                  <a:pt x="90534" y="2296"/>
                  <a:pt x="85939" y="1838"/>
                </a:cubicBezTo>
                <a:cubicBezTo>
                  <a:pt x="84132" y="1210"/>
                  <a:pt x="81550" y="944"/>
                  <a:pt x="78467" y="944"/>
                </a:cubicBezTo>
                <a:cubicBezTo>
                  <a:pt x="61663" y="944"/>
                  <a:pt x="29994" y="8835"/>
                  <a:pt x="28057" y="8959"/>
                </a:cubicBezTo>
                <a:cubicBezTo>
                  <a:pt x="27730" y="8974"/>
                  <a:pt x="26614" y="9156"/>
                  <a:pt x="24820" y="9156"/>
                </a:cubicBezTo>
                <a:cubicBezTo>
                  <a:pt x="20278" y="9156"/>
                  <a:pt x="11394" y="7990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_1_1_1_1_1_1_1_2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/>
          <p:nvPr/>
        </p:nvSpPr>
        <p:spPr>
          <a:xfrm rot="5641984">
            <a:off x="1573763" y="-1715090"/>
            <a:ext cx="1152546" cy="5050778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9"/>
          <p:cNvSpPr/>
          <p:nvPr/>
        </p:nvSpPr>
        <p:spPr>
          <a:xfrm flipH="1" rot="-8555305">
            <a:off x="1580198" y="-1629420"/>
            <a:ext cx="1139646" cy="4625279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9"/>
          <p:cNvSpPr/>
          <p:nvPr/>
        </p:nvSpPr>
        <p:spPr>
          <a:xfrm rot="-5420864">
            <a:off x="6445978" y="1755383"/>
            <a:ext cx="1152534" cy="5050825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/>
          <p:nvPr/>
        </p:nvSpPr>
        <p:spPr>
          <a:xfrm flipH="1" rot="1981903">
            <a:off x="6462100" y="2094841"/>
            <a:ext cx="1139680" cy="4625251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714300" y="435300"/>
            <a:ext cx="3857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2" type="title"/>
          </p:nvPr>
        </p:nvSpPr>
        <p:spPr>
          <a:xfrm>
            <a:off x="3405459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23"/>
          <p:cNvSpPr txBox="1"/>
          <p:nvPr>
            <p:ph idx="1" type="subTitle"/>
          </p:nvPr>
        </p:nvSpPr>
        <p:spPr>
          <a:xfrm>
            <a:off x="3405459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3" type="title"/>
          </p:nvPr>
        </p:nvSpPr>
        <p:spPr>
          <a:xfrm>
            <a:off x="714300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" name="Google Shape;38;p23"/>
          <p:cNvSpPr txBox="1"/>
          <p:nvPr>
            <p:ph idx="4" type="subTitle"/>
          </p:nvPr>
        </p:nvSpPr>
        <p:spPr>
          <a:xfrm>
            <a:off x="714300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5" type="title"/>
          </p:nvPr>
        </p:nvSpPr>
        <p:spPr>
          <a:xfrm>
            <a:off x="3405459" y="2865100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23"/>
          <p:cNvSpPr txBox="1"/>
          <p:nvPr>
            <p:ph idx="6" type="subTitle"/>
          </p:nvPr>
        </p:nvSpPr>
        <p:spPr>
          <a:xfrm>
            <a:off x="3405459" y="3256700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7" type="title"/>
          </p:nvPr>
        </p:nvSpPr>
        <p:spPr>
          <a:xfrm>
            <a:off x="714300" y="2865100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2" name="Google Shape;42;p23"/>
          <p:cNvSpPr txBox="1"/>
          <p:nvPr>
            <p:ph idx="8" type="subTitle"/>
          </p:nvPr>
        </p:nvSpPr>
        <p:spPr>
          <a:xfrm>
            <a:off x="714300" y="3256700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9" type="title"/>
          </p:nvPr>
        </p:nvSpPr>
        <p:spPr>
          <a:xfrm>
            <a:off x="6096609" y="2855725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" name="Google Shape;44;p23"/>
          <p:cNvSpPr txBox="1"/>
          <p:nvPr>
            <p:ph idx="13" type="subTitle"/>
          </p:nvPr>
        </p:nvSpPr>
        <p:spPr>
          <a:xfrm>
            <a:off x="6096609" y="3247325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3"/>
          <p:cNvSpPr txBox="1"/>
          <p:nvPr>
            <p:ph idx="14" type="title"/>
          </p:nvPr>
        </p:nvSpPr>
        <p:spPr>
          <a:xfrm>
            <a:off x="6096600" y="1568913"/>
            <a:ext cx="2333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" name="Google Shape;46;p23"/>
          <p:cNvSpPr txBox="1"/>
          <p:nvPr>
            <p:ph idx="15" type="subTitle"/>
          </p:nvPr>
        </p:nvSpPr>
        <p:spPr>
          <a:xfrm>
            <a:off x="6096600" y="1960513"/>
            <a:ext cx="23331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/>
          <p:nvPr/>
        </p:nvSpPr>
        <p:spPr>
          <a:xfrm rot="-4351074">
            <a:off x="2227599" y="-2163383"/>
            <a:ext cx="1511425" cy="5667592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 rot="-4427949">
            <a:off x="1368581" y="-1267455"/>
            <a:ext cx="1359071" cy="4082320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rgbClr val="AFF1F1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/>
          <p:nvPr/>
        </p:nvSpPr>
        <p:spPr>
          <a:xfrm flipH="1" rot="10800000">
            <a:off x="2999625" y="4011042"/>
            <a:ext cx="6144117" cy="1151134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3"/>
          <p:cNvSpPr/>
          <p:nvPr/>
        </p:nvSpPr>
        <p:spPr>
          <a:xfrm flipH="1" rot="10800000">
            <a:off x="2469949" y="4147143"/>
            <a:ext cx="6673729" cy="1033632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 flipH="1" rot="10800000">
            <a:off x="3231866" y="4209012"/>
            <a:ext cx="5911954" cy="988838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_1_1_1_1_1_1_1_2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/>
          <p:nvPr/>
        </p:nvSpPr>
        <p:spPr>
          <a:xfrm flipH="1" rot="10800000">
            <a:off x="1" y="2346984"/>
            <a:ext cx="5152512" cy="2796516"/>
          </a:xfrm>
          <a:custGeom>
            <a:rect b="b" l="l" r="r" t="t"/>
            <a:pathLst>
              <a:path extrusionOk="0" h="33006" w="75063">
                <a:moveTo>
                  <a:pt x="75063" y="1"/>
                </a:moveTo>
                <a:lnTo>
                  <a:pt x="1" y="1074"/>
                </a:lnTo>
                <a:lnTo>
                  <a:pt x="1" y="33005"/>
                </a:lnTo>
                <a:cubicBezTo>
                  <a:pt x="430" y="23457"/>
                  <a:pt x="9764" y="10153"/>
                  <a:pt x="18133" y="10153"/>
                </a:cubicBezTo>
                <a:cubicBezTo>
                  <a:pt x="28647" y="9375"/>
                  <a:pt x="32952" y="4936"/>
                  <a:pt x="35902" y="2656"/>
                </a:cubicBezTo>
                <a:cubicBezTo>
                  <a:pt x="36786" y="1745"/>
                  <a:pt x="38763" y="1340"/>
                  <a:pt x="41217" y="1340"/>
                </a:cubicBezTo>
                <a:cubicBezTo>
                  <a:pt x="43640" y="1340"/>
                  <a:pt x="46528" y="1735"/>
                  <a:pt x="49286" y="2428"/>
                </a:cubicBezTo>
                <a:cubicBezTo>
                  <a:pt x="51962" y="2773"/>
                  <a:pt x="54612" y="2930"/>
                  <a:pt x="57175" y="2930"/>
                </a:cubicBezTo>
                <a:cubicBezTo>
                  <a:pt x="64197" y="2930"/>
                  <a:pt x="70573" y="1750"/>
                  <a:pt x="75063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0"/>
          <p:cNvSpPr/>
          <p:nvPr/>
        </p:nvSpPr>
        <p:spPr>
          <a:xfrm flipH="1" rot="10800000">
            <a:off x="1" y="2711736"/>
            <a:ext cx="5377110" cy="2431764"/>
          </a:xfrm>
          <a:custGeom>
            <a:rect b="b" l="l" r="r" t="t"/>
            <a:pathLst>
              <a:path extrusionOk="0" h="28701" w="78335">
                <a:moveTo>
                  <a:pt x="1" y="1"/>
                </a:moveTo>
                <a:lnTo>
                  <a:pt x="1" y="28701"/>
                </a:lnTo>
                <a:cubicBezTo>
                  <a:pt x="430" y="19152"/>
                  <a:pt x="6881" y="12634"/>
                  <a:pt x="15249" y="12634"/>
                </a:cubicBezTo>
                <a:cubicBezTo>
                  <a:pt x="25777" y="11856"/>
                  <a:pt x="28741" y="6948"/>
                  <a:pt x="31678" y="4668"/>
                </a:cubicBezTo>
                <a:cubicBezTo>
                  <a:pt x="33123" y="3190"/>
                  <a:pt x="40253" y="988"/>
                  <a:pt x="45836" y="988"/>
                </a:cubicBezTo>
                <a:cubicBezTo>
                  <a:pt x="47092" y="988"/>
                  <a:pt x="48269" y="1099"/>
                  <a:pt x="49286" y="1355"/>
                </a:cubicBezTo>
                <a:cubicBezTo>
                  <a:pt x="53173" y="1856"/>
                  <a:pt x="57500" y="2123"/>
                  <a:pt x="61697" y="2123"/>
                </a:cubicBezTo>
                <a:cubicBezTo>
                  <a:pt x="68302" y="2123"/>
                  <a:pt x="74587" y="1461"/>
                  <a:pt x="78335" y="1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0"/>
          <p:cNvSpPr/>
          <p:nvPr/>
        </p:nvSpPr>
        <p:spPr>
          <a:xfrm flipH="1" rot="10800000">
            <a:off x="1" y="2844674"/>
            <a:ext cx="4941711" cy="2298827"/>
          </a:xfrm>
          <a:custGeom>
            <a:rect b="b" l="l" r="r" t="t"/>
            <a:pathLst>
              <a:path extrusionOk="0" h="27132" w="71992">
                <a:moveTo>
                  <a:pt x="1" y="1"/>
                </a:moveTo>
                <a:lnTo>
                  <a:pt x="1" y="27131"/>
                </a:lnTo>
                <a:cubicBezTo>
                  <a:pt x="430" y="17583"/>
                  <a:pt x="2696" y="14619"/>
                  <a:pt x="8463" y="13573"/>
                </a:cubicBezTo>
                <a:cubicBezTo>
                  <a:pt x="16671" y="12473"/>
                  <a:pt x="22558" y="10998"/>
                  <a:pt x="27789" y="6371"/>
                </a:cubicBezTo>
                <a:cubicBezTo>
                  <a:pt x="31411" y="3053"/>
                  <a:pt x="36129" y="767"/>
                  <a:pt x="40738" y="767"/>
                </a:cubicBezTo>
                <a:cubicBezTo>
                  <a:pt x="41810" y="767"/>
                  <a:pt x="42877" y="891"/>
                  <a:pt x="43922" y="1154"/>
                </a:cubicBezTo>
                <a:cubicBezTo>
                  <a:pt x="48089" y="1690"/>
                  <a:pt x="52586" y="1993"/>
                  <a:pt x="56858" y="1993"/>
                </a:cubicBezTo>
                <a:cubicBezTo>
                  <a:pt x="62857" y="1993"/>
                  <a:pt x="68412" y="1395"/>
                  <a:pt x="719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0"/>
          <p:cNvSpPr/>
          <p:nvPr/>
        </p:nvSpPr>
        <p:spPr>
          <a:xfrm flipH="1" rot="838890">
            <a:off x="1934325" y="368492"/>
            <a:ext cx="7493258" cy="556340"/>
          </a:xfrm>
          <a:custGeom>
            <a:rect b="b" l="l" r="r" t="t"/>
            <a:pathLst>
              <a:path extrusionOk="0" h="29221" w="393573">
                <a:moveTo>
                  <a:pt x="0" y="21823"/>
                </a:moveTo>
                <a:cubicBezTo>
                  <a:pt x="24315" y="5613"/>
                  <a:pt x="59279" y="12068"/>
                  <a:pt x="87630" y="19156"/>
                </a:cubicBezTo>
                <a:cubicBezTo>
                  <a:pt x="121150" y="27536"/>
                  <a:pt x="156426" y="30884"/>
                  <a:pt x="190881" y="28300"/>
                </a:cubicBezTo>
                <a:cubicBezTo>
                  <a:pt x="233899" y="25074"/>
                  <a:pt x="275049" y="8874"/>
                  <a:pt x="317754" y="2773"/>
                </a:cubicBezTo>
                <a:cubicBezTo>
                  <a:pt x="334100" y="438"/>
                  <a:pt x="351165" y="-1571"/>
                  <a:pt x="367284" y="2011"/>
                </a:cubicBezTo>
                <a:cubicBezTo>
                  <a:pt x="376612" y="4084"/>
                  <a:pt x="385026" y="9168"/>
                  <a:pt x="393573" y="13441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0"/>
          <p:cNvSpPr/>
          <p:nvPr/>
        </p:nvSpPr>
        <p:spPr>
          <a:xfrm flipH="1" rot="838890">
            <a:off x="1992540" y="282933"/>
            <a:ext cx="7616574" cy="695230"/>
          </a:xfrm>
          <a:custGeom>
            <a:rect b="b" l="l" r="r" t="t"/>
            <a:pathLst>
              <a:path extrusionOk="0" h="36516" w="400050">
                <a:moveTo>
                  <a:pt x="400050" y="4191"/>
                </a:moveTo>
                <a:cubicBezTo>
                  <a:pt x="385147" y="3127"/>
                  <a:pt x="370995" y="11758"/>
                  <a:pt x="357378" y="17907"/>
                </a:cubicBezTo>
                <a:cubicBezTo>
                  <a:pt x="345135" y="23436"/>
                  <a:pt x="331852" y="26959"/>
                  <a:pt x="318516" y="28575"/>
                </a:cubicBezTo>
                <a:cubicBezTo>
                  <a:pt x="270607" y="34382"/>
                  <a:pt x="221798" y="24206"/>
                  <a:pt x="173736" y="28575"/>
                </a:cubicBezTo>
                <a:cubicBezTo>
                  <a:pt x="158474" y="29962"/>
                  <a:pt x="143659" y="34808"/>
                  <a:pt x="128397" y="36195"/>
                </a:cubicBezTo>
                <a:cubicBezTo>
                  <a:pt x="100151" y="38763"/>
                  <a:pt x="74721" y="17773"/>
                  <a:pt x="48387" y="7239"/>
                </a:cubicBezTo>
                <a:cubicBezTo>
                  <a:pt x="33245" y="1182"/>
                  <a:pt x="16309" y="0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895275" y="1088100"/>
            <a:ext cx="27318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24"/>
          <p:cNvSpPr txBox="1"/>
          <p:nvPr>
            <p:ph idx="1" type="subTitle"/>
          </p:nvPr>
        </p:nvSpPr>
        <p:spPr>
          <a:xfrm>
            <a:off x="895275" y="1901225"/>
            <a:ext cx="27318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/>
          <p:nvPr/>
        </p:nvSpPr>
        <p:spPr>
          <a:xfrm flipH="1" rot="-361962">
            <a:off x="-47813" y="69175"/>
            <a:ext cx="4267363" cy="89940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4"/>
          <p:cNvSpPr/>
          <p:nvPr/>
        </p:nvSpPr>
        <p:spPr>
          <a:xfrm flipH="1">
            <a:off x="-257175" y="-176125"/>
            <a:ext cx="4905375" cy="942975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4"/>
          <p:cNvSpPr/>
          <p:nvPr/>
        </p:nvSpPr>
        <p:spPr>
          <a:xfrm>
            <a:off x="0" y="3252200"/>
            <a:ext cx="5558312" cy="1891329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0" y="3329393"/>
            <a:ext cx="5415118" cy="1814137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/>
          <p:nvPr/>
        </p:nvSpPr>
        <p:spPr>
          <a:xfrm>
            <a:off x="0" y="3253684"/>
            <a:ext cx="5227504" cy="1889845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25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25"/>
          <p:cNvSpPr/>
          <p:nvPr/>
        </p:nvSpPr>
        <p:spPr>
          <a:xfrm>
            <a:off x="-154275" y="3601175"/>
            <a:ext cx="3609975" cy="1819800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5"/>
          <p:cNvSpPr/>
          <p:nvPr/>
        </p:nvSpPr>
        <p:spPr>
          <a:xfrm>
            <a:off x="-249525" y="3339775"/>
            <a:ext cx="3349196" cy="2081169"/>
          </a:xfrm>
          <a:custGeom>
            <a:rect b="b" l="l" r="r" t="t"/>
            <a:pathLst>
              <a:path extrusionOk="0" h="84963" w="159258">
                <a:moveTo>
                  <a:pt x="0" y="0"/>
                </a:moveTo>
                <a:cubicBezTo>
                  <a:pt x="10716" y="8037"/>
                  <a:pt x="22955" y="15488"/>
                  <a:pt x="29718" y="27051"/>
                </a:cubicBezTo>
                <a:cubicBezTo>
                  <a:pt x="37323" y="40053"/>
                  <a:pt x="42480" y="58483"/>
                  <a:pt x="56769" y="63246"/>
                </a:cubicBezTo>
                <a:cubicBezTo>
                  <a:pt x="71125" y="68031"/>
                  <a:pt x="87012" y="66573"/>
                  <a:pt x="102108" y="65532"/>
                </a:cubicBezTo>
                <a:cubicBezTo>
                  <a:pt x="111126" y="64910"/>
                  <a:pt x="120265" y="62010"/>
                  <a:pt x="129159" y="63627"/>
                </a:cubicBezTo>
                <a:cubicBezTo>
                  <a:pt x="141259" y="65827"/>
                  <a:pt x="152436" y="74730"/>
                  <a:pt x="159258" y="84963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5"/>
          <p:cNvSpPr/>
          <p:nvPr/>
        </p:nvSpPr>
        <p:spPr>
          <a:xfrm>
            <a:off x="5492079" y="21658"/>
            <a:ext cx="3707918" cy="1092059"/>
          </a:xfrm>
          <a:custGeom>
            <a:rect b="b" l="l" r="r" t="t"/>
            <a:pathLst>
              <a:path extrusionOk="0" h="31381" w="114081">
                <a:moveTo>
                  <a:pt x="0" y="0"/>
                </a:moveTo>
                <a:lnTo>
                  <a:pt x="0" y="0"/>
                </a:lnTo>
                <a:cubicBezTo>
                  <a:pt x="8278" y="8629"/>
                  <a:pt x="14775" y="10996"/>
                  <a:pt x="20977" y="10996"/>
                </a:cubicBezTo>
                <a:cubicBezTo>
                  <a:pt x="28514" y="10996"/>
                  <a:pt x="35615" y="7500"/>
                  <a:pt x="44950" y="7500"/>
                </a:cubicBezTo>
                <a:cubicBezTo>
                  <a:pt x="51949" y="7500"/>
                  <a:pt x="60204" y="9466"/>
                  <a:pt x="70840" y="16345"/>
                </a:cubicBezTo>
                <a:cubicBezTo>
                  <a:pt x="73985" y="17746"/>
                  <a:pt x="89664" y="31380"/>
                  <a:pt x="104407" y="31380"/>
                </a:cubicBezTo>
                <a:cubicBezTo>
                  <a:pt x="107731" y="31380"/>
                  <a:pt x="111007" y="30687"/>
                  <a:pt x="114081" y="29005"/>
                </a:cubicBezTo>
                <a:lnTo>
                  <a:pt x="114081" y="1125"/>
                </a:lnTo>
                <a:lnTo>
                  <a:pt x="0" y="0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5097048" y="1091"/>
            <a:ext cx="4102953" cy="978054"/>
          </a:xfrm>
          <a:custGeom>
            <a:rect b="b" l="l" r="r" t="t"/>
            <a:pathLst>
              <a:path extrusionOk="0" h="28105" w="126235">
                <a:moveTo>
                  <a:pt x="1" y="0"/>
                </a:moveTo>
                <a:lnTo>
                  <a:pt x="1" y="0"/>
                </a:lnTo>
                <a:cubicBezTo>
                  <a:pt x="9175" y="7732"/>
                  <a:pt x="16371" y="9850"/>
                  <a:pt x="23244" y="9850"/>
                </a:cubicBezTo>
                <a:cubicBezTo>
                  <a:pt x="31566" y="9850"/>
                  <a:pt x="39414" y="6745"/>
                  <a:pt x="49722" y="6745"/>
                </a:cubicBezTo>
                <a:cubicBezTo>
                  <a:pt x="57475" y="6745"/>
                  <a:pt x="66621" y="8501"/>
                  <a:pt x="78408" y="14658"/>
                </a:cubicBezTo>
                <a:cubicBezTo>
                  <a:pt x="81873" y="15897"/>
                  <a:pt x="99208" y="28105"/>
                  <a:pt x="115512" y="28105"/>
                </a:cubicBezTo>
                <a:cubicBezTo>
                  <a:pt x="119196" y="28105"/>
                  <a:pt x="122828" y="27481"/>
                  <a:pt x="126235" y="25967"/>
                </a:cubicBezTo>
                <a:lnTo>
                  <a:pt x="126235" y="1041"/>
                </a:lnTo>
                <a:lnTo>
                  <a:pt x="1" y="0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5"/>
          <p:cNvSpPr/>
          <p:nvPr/>
        </p:nvSpPr>
        <p:spPr>
          <a:xfrm>
            <a:off x="5356740" y="-59600"/>
            <a:ext cx="3843258" cy="977602"/>
          </a:xfrm>
          <a:custGeom>
            <a:rect b="b" l="l" r="r" t="t"/>
            <a:pathLst>
              <a:path extrusionOk="0" h="28092" w="118245">
                <a:moveTo>
                  <a:pt x="0" y="0"/>
                </a:moveTo>
                <a:lnTo>
                  <a:pt x="0" y="0"/>
                </a:lnTo>
                <a:cubicBezTo>
                  <a:pt x="9467" y="8550"/>
                  <a:pt x="16993" y="10718"/>
                  <a:pt x="24347" y="10718"/>
                </a:cubicBezTo>
                <a:cubicBezTo>
                  <a:pt x="31917" y="10718"/>
                  <a:pt x="39306" y="8421"/>
                  <a:pt x="48444" y="8421"/>
                </a:cubicBezTo>
                <a:cubicBezTo>
                  <a:pt x="55492" y="8421"/>
                  <a:pt x="63581" y="9788"/>
                  <a:pt x="73597" y="14629"/>
                </a:cubicBezTo>
                <a:cubicBezTo>
                  <a:pt x="76835" y="15869"/>
                  <a:pt x="93042" y="28092"/>
                  <a:pt x="108267" y="28092"/>
                </a:cubicBezTo>
                <a:cubicBezTo>
                  <a:pt x="111696" y="28092"/>
                  <a:pt x="115075" y="27472"/>
                  <a:pt x="118245" y="25967"/>
                </a:cubicBezTo>
                <a:lnTo>
                  <a:pt x="118245" y="1041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_1_1_1_1_1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71" name="Google Shape;71;p26"/>
          <p:cNvSpPr txBox="1"/>
          <p:nvPr>
            <p:ph idx="1" type="subTitle"/>
          </p:nvPr>
        </p:nvSpPr>
        <p:spPr>
          <a:xfrm>
            <a:off x="714300" y="1347975"/>
            <a:ext cx="77154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26"/>
          <p:cNvSpPr/>
          <p:nvPr/>
        </p:nvSpPr>
        <p:spPr>
          <a:xfrm flipH="1" rot="2575878">
            <a:off x="7023063" y="2529315"/>
            <a:ext cx="1152514" cy="4423315"/>
          </a:xfrm>
          <a:custGeom>
            <a:rect b="b" l="l" r="r" t="t"/>
            <a:pathLst>
              <a:path extrusionOk="0" fill="none" h="69979" w="22564">
                <a:moveTo>
                  <a:pt x="1010" y="0"/>
                </a:moveTo>
                <a:cubicBezTo>
                  <a:pt x="1" y="3491"/>
                  <a:pt x="1794" y="7271"/>
                  <a:pt x="4388" y="9833"/>
                </a:cubicBezTo>
                <a:cubicBezTo>
                  <a:pt x="6983" y="12379"/>
                  <a:pt x="10297" y="14028"/>
                  <a:pt x="13356" y="16030"/>
                </a:cubicBezTo>
                <a:cubicBezTo>
                  <a:pt x="16398" y="18015"/>
                  <a:pt x="19361" y="20546"/>
                  <a:pt x="20514" y="23988"/>
                </a:cubicBezTo>
                <a:cubicBezTo>
                  <a:pt x="22563" y="30137"/>
                  <a:pt x="18368" y="36399"/>
                  <a:pt x="16366" y="42548"/>
                </a:cubicBezTo>
                <a:cubicBezTo>
                  <a:pt x="13340" y="51868"/>
                  <a:pt x="15694" y="62741"/>
                  <a:pt x="22323" y="69979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6"/>
          <p:cNvSpPr/>
          <p:nvPr/>
        </p:nvSpPr>
        <p:spPr>
          <a:xfrm rot="-5202050">
            <a:off x="7154661" y="2599743"/>
            <a:ext cx="1035090" cy="4121726"/>
          </a:xfrm>
          <a:custGeom>
            <a:rect b="b" l="l" r="r" t="t"/>
            <a:pathLst>
              <a:path extrusionOk="0" fill="none" h="69979" w="22564">
                <a:moveTo>
                  <a:pt x="994" y="0"/>
                </a:moveTo>
                <a:cubicBezTo>
                  <a:pt x="1" y="3491"/>
                  <a:pt x="1778" y="7270"/>
                  <a:pt x="4372" y="9832"/>
                </a:cubicBezTo>
                <a:cubicBezTo>
                  <a:pt x="6983" y="12378"/>
                  <a:pt x="10297" y="14028"/>
                  <a:pt x="13340" y="16029"/>
                </a:cubicBezTo>
                <a:cubicBezTo>
                  <a:pt x="16398" y="18015"/>
                  <a:pt x="19345" y="20545"/>
                  <a:pt x="20498" y="23988"/>
                </a:cubicBezTo>
                <a:cubicBezTo>
                  <a:pt x="22564" y="30137"/>
                  <a:pt x="18368" y="36398"/>
                  <a:pt x="16366" y="42547"/>
                </a:cubicBezTo>
                <a:cubicBezTo>
                  <a:pt x="13340" y="51867"/>
                  <a:pt x="15694" y="62740"/>
                  <a:pt x="22307" y="69978"/>
                </a:cubicBezTo>
              </a:path>
            </a:pathLst>
          </a:custGeom>
          <a:noFill/>
          <a:ln cap="flat" cmpd="sng" w="19050">
            <a:solidFill>
              <a:schemeClr val="accent3"/>
            </a:solidFill>
            <a:prstDash val="solid"/>
            <a:miter lim="1601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/>
          <p:nvPr/>
        </p:nvSpPr>
        <p:spPr>
          <a:xfrm rot="10800000">
            <a:off x="4069050" y="0"/>
            <a:ext cx="5074960" cy="2717160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7"/>
          <p:cNvSpPr/>
          <p:nvPr/>
        </p:nvSpPr>
        <p:spPr>
          <a:xfrm rot="10800000">
            <a:off x="4199792" y="1"/>
            <a:ext cx="4944218" cy="2606262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7"/>
          <p:cNvSpPr/>
          <p:nvPr/>
        </p:nvSpPr>
        <p:spPr>
          <a:xfrm rot="10800000">
            <a:off x="4371091" y="0"/>
            <a:ext cx="4772919" cy="2715028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7"/>
          <p:cNvSpPr/>
          <p:nvPr/>
        </p:nvSpPr>
        <p:spPr>
          <a:xfrm>
            <a:off x="0" y="2426400"/>
            <a:ext cx="5074960" cy="2717160"/>
          </a:xfrm>
          <a:custGeom>
            <a:rect b="b" l="l" r="r" t="t"/>
            <a:pathLst>
              <a:path extrusionOk="0" h="33126" w="97352">
                <a:moveTo>
                  <a:pt x="600" y="1"/>
                </a:moveTo>
                <a:cubicBezTo>
                  <a:pt x="380" y="1"/>
                  <a:pt x="179" y="27"/>
                  <a:pt x="0" y="80"/>
                </a:cubicBezTo>
                <a:lnTo>
                  <a:pt x="0" y="33125"/>
                </a:lnTo>
                <a:lnTo>
                  <a:pt x="97351" y="33125"/>
                </a:lnTo>
                <a:cubicBezTo>
                  <a:pt x="92255" y="28472"/>
                  <a:pt x="90109" y="24904"/>
                  <a:pt x="74552" y="23536"/>
                </a:cubicBezTo>
                <a:cubicBezTo>
                  <a:pt x="74239" y="23497"/>
                  <a:pt x="73826" y="23480"/>
                  <a:pt x="73322" y="23480"/>
                </a:cubicBezTo>
                <a:cubicBezTo>
                  <a:pt x="70634" y="23480"/>
                  <a:pt x="65373" y="23953"/>
                  <a:pt x="58994" y="23953"/>
                </a:cubicBezTo>
                <a:cubicBezTo>
                  <a:pt x="50267" y="23953"/>
                  <a:pt x="39446" y="23069"/>
                  <a:pt x="30255" y="18883"/>
                </a:cubicBezTo>
                <a:cubicBezTo>
                  <a:pt x="23131" y="15494"/>
                  <a:pt x="5980" y="1"/>
                  <a:pt x="600" y="1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7"/>
          <p:cNvSpPr/>
          <p:nvPr/>
        </p:nvSpPr>
        <p:spPr>
          <a:xfrm>
            <a:off x="0" y="2537297"/>
            <a:ext cx="4944218" cy="2606262"/>
          </a:xfrm>
          <a:custGeom>
            <a:rect b="b" l="l" r="r" t="t"/>
            <a:pathLst>
              <a:path extrusionOk="0" h="31774" w="94844">
                <a:moveTo>
                  <a:pt x="508" y="0"/>
                </a:moveTo>
                <a:cubicBezTo>
                  <a:pt x="326" y="0"/>
                  <a:pt x="156" y="23"/>
                  <a:pt x="0" y="69"/>
                </a:cubicBezTo>
                <a:lnTo>
                  <a:pt x="0" y="31398"/>
                </a:lnTo>
                <a:lnTo>
                  <a:pt x="94843" y="31773"/>
                </a:lnTo>
                <a:cubicBezTo>
                  <a:pt x="91584" y="28742"/>
                  <a:pt x="83994" y="21983"/>
                  <a:pt x="64749" y="21715"/>
                </a:cubicBezTo>
                <a:cubicBezTo>
                  <a:pt x="64124" y="21639"/>
                  <a:pt x="63437" y="21607"/>
                  <a:pt x="62695" y="21607"/>
                </a:cubicBezTo>
                <a:cubicBezTo>
                  <a:pt x="58641" y="21607"/>
                  <a:pt x="52934" y="22563"/>
                  <a:pt x="46691" y="22563"/>
                </a:cubicBezTo>
                <a:cubicBezTo>
                  <a:pt x="42762" y="22563"/>
                  <a:pt x="38621" y="22184"/>
                  <a:pt x="34547" y="20950"/>
                </a:cubicBezTo>
                <a:cubicBezTo>
                  <a:pt x="19409" y="16064"/>
                  <a:pt x="5381" y="0"/>
                  <a:pt x="508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7"/>
          <p:cNvSpPr/>
          <p:nvPr/>
        </p:nvSpPr>
        <p:spPr>
          <a:xfrm>
            <a:off x="0" y="2428533"/>
            <a:ext cx="4772919" cy="2715027"/>
          </a:xfrm>
          <a:custGeom>
            <a:rect b="b" l="l" r="r" t="t"/>
            <a:pathLst>
              <a:path extrusionOk="0" h="33100" w="91558">
                <a:moveTo>
                  <a:pt x="396" y="0"/>
                </a:moveTo>
                <a:cubicBezTo>
                  <a:pt x="255" y="0"/>
                  <a:pt x="122" y="18"/>
                  <a:pt x="0" y="54"/>
                </a:cubicBezTo>
                <a:lnTo>
                  <a:pt x="0" y="32737"/>
                </a:lnTo>
                <a:lnTo>
                  <a:pt x="91557" y="33099"/>
                </a:lnTo>
                <a:cubicBezTo>
                  <a:pt x="88406" y="30176"/>
                  <a:pt x="84047" y="23779"/>
                  <a:pt x="68410" y="23376"/>
                </a:cubicBezTo>
                <a:cubicBezTo>
                  <a:pt x="68305" y="23372"/>
                  <a:pt x="68195" y="23371"/>
                  <a:pt x="68080" y="23371"/>
                </a:cubicBezTo>
                <a:cubicBezTo>
                  <a:pt x="64102" y="23371"/>
                  <a:pt x="54376" y="25604"/>
                  <a:pt x="45098" y="25604"/>
                </a:cubicBezTo>
                <a:cubicBezTo>
                  <a:pt x="41490" y="25604"/>
                  <a:pt x="37950" y="25266"/>
                  <a:pt x="34842" y="24328"/>
                </a:cubicBezTo>
                <a:cubicBezTo>
                  <a:pt x="20131" y="19564"/>
                  <a:pt x="5091" y="0"/>
                  <a:pt x="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7"/>
          <p:cNvSpPr txBox="1"/>
          <p:nvPr>
            <p:ph type="title"/>
          </p:nvPr>
        </p:nvSpPr>
        <p:spPr>
          <a:xfrm>
            <a:off x="1940850" y="1113300"/>
            <a:ext cx="52623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27"/>
          <p:cNvSpPr/>
          <p:nvPr/>
        </p:nvSpPr>
        <p:spPr>
          <a:xfrm rot="8979895">
            <a:off x="4099906" y="3593144"/>
            <a:ext cx="5415785" cy="114146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7"/>
          <p:cNvSpPr/>
          <p:nvPr/>
        </p:nvSpPr>
        <p:spPr>
          <a:xfrm rot="9418929">
            <a:off x="4165755" y="3987454"/>
            <a:ext cx="5410721" cy="1040119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7"/>
          <p:cNvSpPr/>
          <p:nvPr/>
        </p:nvSpPr>
        <p:spPr>
          <a:xfrm rot="-1820105">
            <a:off x="-310753" y="223121"/>
            <a:ext cx="5415785" cy="1141469"/>
          </a:xfrm>
          <a:custGeom>
            <a:rect b="b" l="l" r="r" t="t"/>
            <a:pathLst>
              <a:path extrusionOk="0" h="35975" w="170688">
                <a:moveTo>
                  <a:pt x="170688" y="25908"/>
                </a:moveTo>
                <a:cubicBezTo>
                  <a:pt x="164567" y="33253"/>
                  <a:pt x="151614" y="38933"/>
                  <a:pt x="143256" y="34290"/>
                </a:cubicBezTo>
                <a:cubicBezTo>
                  <a:pt x="126439" y="24947"/>
                  <a:pt x="115056" y="3864"/>
                  <a:pt x="96012" y="1143"/>
                </a:cubicBezTo>
                <a:cubicBezTo>
                  <a:pt x="82931" y="-726"/>
                  <a:pt x="71112" y="10130"/>
                  <a:pt x="58293" y="13335"/>
                </a:cubicBezTo>
                <a:cubicBezTo>
                  <a:pt x="38955" y="18169"/>
                  <a:pt x="14095" y="14095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7"/>
          <p:cNvSpPr/>
          <p:nvPr/>
        </p:nvSpPr>
        <p:spPr>
          <a:xfrm rot="-1381071">
            <a:off x="-371540" y="-69839"/>
            <a:ext cx="5410721" cy="1040119"/>
          </a:xfrm>
          <a:custGeom>
            <a:rect b="b" l="l" r="r" t="t"/>
            <a:pathLst>
              <a:path extrusionOk="0" h="37719" w="196215">
                <a:moveTo>
                  <a:pt x="0" y="0"/>
                </a:moveTo>
                <a:cubicBezTo>
                  <a:pt x="5630" y="10456"/>
                  <a:pt x="15025" y="21293"/>
                  <a:pt x="26670" y="23622"/>
                </a:cubicBezTo>
                <a:cubicBezTo>
                  <a:pt x="45332" y="27354"/>
                  <a:pt x="64407" y="17526"/>
                  <a:pt x="83439" y="17526"/>
                </a:cubicBezTo>
                <a:cubicBezTo>
                  <a:pt x="105193" y="17526"/>
                  <a:pt x="124816" y="31659"/>
                  <a:pt x="146304" y="35052"/>
                </a:cubicBezTo>
                <a:cubicBezTo>
                  <a:pt x="162761" y="37650"/>
                  <a:pt x="180409" y="32450"/>
                  <a:pt x="196215" y="37719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/>
          <p:nvPr/>
        </p:nvSpPr>
        <p:spPr>
          <a:xfrm>
            <a:off x="-13000" y="2553875"/>
            <a:ext cx="9156861" cy="2511989"/>
          </a:xfrm>
          <a:custGeom>
            <a:rect b="b" l="l" r="r" t="t"/>
            <a:pathLst>
              <a:path extrusionOk="0" h="79790" w="284485">
                <a:moveTo>
                  <a:pt x="189582" y="0"/>
                </a:moveTo>
                <a:cubicBezTo>
                  <a:pt x="164108" y="0"/>
                  <a:pt x="134486" y="5964"/>
                  <a:pt x="101984" y="23129"/>
                </a:cubicBezTo>
                <a:cubicBezTo>
                  <a:pt x="80871" y="36371"/>
                  <a:pt x="67436" y="40482"/>
                  <a:pt x="56542" y="40482"/>
                </a:cubicBezTo>
                <a:cubicBezTo>
                  <a:pt x="38700" y="40482"/>
                  <a:pt x="27672" y="29455"/>
                  <a:pt x="882" y="29455"/>
                </a:cubicBezTo>
                <a:cubicBezTo>
                  <a:pt x="590" y="29455"/>
                  <a:pt x="296" y="29456"/>
                  <a:pt x="1" y="29459"/>
                </a:cubicBezTo>
                <a:lnTo>
                  <a:pt x="141" y="79789"/>
                </a:lnTo>
                <a:lnTo>
                  <a:pt x="284485" y="79789"/>
                </a:lnTo>
                <a:lnTo>
                  <a:pt x="284119" y="30950"/>
                </a:lnTo>
                <a:cubicBezTo>
                  <a:pt x="284119" y="30950"/>
                  <a:pt x="247612" y="0"/>
                  <a:pt x="189582" y="0"/>
                </a:cubicBez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-13000" y="2615932"/>
            <a:ext cx="9156861" cy="2557103"/>
          </a:xfrm>
          <a:custGeom>
            <a:rect b="b" l="l" r="r" t="t"/>
            <a:pathLst>
              <a:path extrusionOk="0" h="81223" w="284485">
                <a:moveTo>
                  <a:pt x="203737" y="0"/>
                </a:moveTo>
                <a:cubicBezTo>
                  <a:pt x="176756" y="0"/>
                  <a:pt x="144034" y="7077"/>
                  <a:pt x="107161" y="28810"/>
                </a:cubicBezTo>
                <a:cubicBezTo>
                  <a:pt x="89028" y="40183"/>
                  <a:pt x="76018" y="44020"/>
                  <a:pt x="65226" y="44020"/>
                </a:cubicBezTo>
                <a:cubicBezTo>
                  <a:pt x="42823" y="44020"/>
                  <a:pt x="29975" y="27485"/>
                  <a:pt x="700" y="27485"/>
                </a:cubicBezTo>
                <a:cubicBezTo>
                  <a:pt x="468" y="27485"/>
                  <a:pt x="235" y="27486"/>
                  <a:pt x="1" y="27488"/>
                </a:cubicBezTo>
                <a:lnTo>
                  <a:pt x="141" y="81222"/>
                </a:lnTo>
                <a:lnTo>
                  <a:pt x="284485" y="81222"/>
                </a:lnTo>
                <a:lnTo>
                  <a:pt x="284485" y="24675"/>
                </a:lnTo>
                <a:cubicBezTo>
                  <a:pt x="284485" y="24675"/>
                  <a:pt x="254119" y="0"/>
                  <a:pt x="203737" y="0"/>
                </a:cubicBez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-24750" y="2716825"/>
            <a:ext cx="9168919" cy="2456170"/>
          </a:xfrm>
          <a:custGeom>
            <a:rect b="b" l="l" r="r" t="t"/>
            <a:pathLst>
              <a:path extrusionOk="0" h="77311" w="284484">
                <a:moveTo>
                  <a:pt x="191671" y="0"/>
                </a:moveTo>
                <a:cubicBezTo>
                  <a:pt x="160429" y="0"/>
                  <a:pt x="122886" y="7577"/>
                  <a:pt x="81558" y="31059"/>
                </a:cubicBezTo>
                <a:cubicBezTo>
                  <a:pt x="68720" y="38027"/>
                  <a:pt x="60256" y="40370"/>
                  <a:pt x="53175" y="40370"/>
                </a:cubicBezTo>
                <a:cubicBezTo>
                  <a:pt x="38619" y="40370"/>
                  <a:pt x="29911" y="30464"/>
                  <a:pt x="1062" y="30464"/>
                </a:cubicBezTo>
                <a:cubicBezTo>
                  <a:pt x="711" y="30464"/>
                  <a:pt x="357" y="30466"/>
                  <a:pt x="0" y="30469"/>
                </a:cubicBezTo>
                <a:lnTo>
                  <a:pt x="113" y="77310"/>
                </a:lnTo>
                <a:lnTo>
                  <a:pt x="284484" y="77310"/>
                </a:lnTo>
                <a:lnTo>
                  <a:pt x="284484" y="25067"/>
                </a:lnTo>
                <a:cubicBezTo>
                  <a:pt x="284484" y="25067"/>
                  <a:pt x="248500" y="0"/>
                  <a:pt x="191671" y="0"/>
                </a:cubicBezTo>
                <a:close/>
              </a:path>
            </a:pathLst>
          </a:custGeom>
          <a:solidFill>
            <a:srgbClr val="D4F3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 txBox="1"/>
          <p:nvPr>
            <p:ph type="ctrTitle"/>
          </p:nvPr>
        </p:nvSpPr>
        <p:spPr>
          <a:xfrm>
            <a:off x="2359525" y="3142625"/>
            <a:ext cx="60702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3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5200"/>
              <a:buNone/>
              <a:defRPr sz="52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92" name="Google Shape;92;p28"/>
          <p:cNvSpPr txBox="1"/>
          <p:nvPr>
            <p:ph idx="1" type="subTitle"/>
          </p:nvPr>
        </p:nvSpPr>
        <p:spPr>
          <a:xfrm>
            <a:off x="4187100" y="4260450"/>
            <a:ext cx="4242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" name="Google Shape;9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title"/>
          </p:nvPr>
        </p:nvSpPr>
        <p:spPr>
          <a:xfrm>
            <a:off x="4998988" y="3107813"/>
            <a:ext cx="2539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" name="Google Shape;9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9"/>
          <p:cNvSpPr txBox="1"/>
          <p:nvPr>
            <p:ph idx="1" type="subTitle"/>
          </p:nvPr>
        </p:nvSpPr>
        <p:spPr>
          <a:xfrm>
            <a:off x="1605788" y="3528188"/>
            <a:ext cx="2539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2" type="subTitle"/>
          </p:nvPr>
        </p:nvSpPr>
        <p:spPr>
          <a:xfrm>
            <a:off x="4998981" y="3528188"/>
            <a:ext cx="2539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3" type="title"/>
          </p:nvPr>
        </p:nvSpPr>
        <p:spPr>
          <a:xfrm>
            <a:off x="1605788" y="3107813"/>
            <a:ext cx="25392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0" name="Google Shape;100;p29"/>
          <p:cNvSpPr txBox="1"/>
          <p:nvPr>
            <p:ph idx="4"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 b="1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ABE0"/>
              </a:buClr>
              <a:buSzPts val="2800"/>
              <a:buNone/>
              <a:defRPr>
                <a:solidFill>
                  <a:srgbClr val="51ABE0"/>
                </a:solidFill>
              </a:defRPr>
            </a:lvl9pPr>
          </a:lstStyle>
          <a:p/>
        </p:txBody>
      </p:sp>
      <p:sp>
        <p:nvSpPr>
          <p:cNvPr id="101" name="Google Shape;101;p29"/>
          <p:cNvSpPr/>
          <p:nvPr/>
        </p:nvSpPr>
        <p:spPr>
          <a:xfrm rot="-484257">
            <a:off x="-133947" y="3905970"/>
            <a:ext cx="3609993" cy="1819809"/>
          </a:xfrm>
          <a:custGeom>
            <a:rect b="b" l="l" r="r" t="t"/>
            <a:pathLst>
              <a:path extrusionOk="0" h="72792" w="144399">
                <a:moveTo>
                  <a:pt x="0" y="0"/>
                </a:moveTo>
                <a:cubicBezTo>
                  <a:pt x="5317" y="11393"/>
                  <a:pt x="14397" y="23943"/>
                  <a:pt x="26670" y="26670"/>
                </a:cubicBezTo>
                <a:cubicBezTo>
                  <a:pt x="46864" y="31158"/>
                  <a:pt x="69527" y="24658"/>
                  <a:pt x="88392" y="33147"/>
                </a:cubicBezTo>
                <a:cubicBezTo>
                  <a:pt x="101184" y="38903"/>
                  <a:pt x="106159" y="55005"/>
                  <a:pt x="116586" y="64389"/>
                </a:cubicBezTo>
                <a:cubicBezTo>
                  <a:pt x="123707" y="70798"/>
                  <a:pt x="135396" y="74902"/>
                  <a:pt x="144399" y="71628"/>
                </a:cubicBezTo>
              </a:path>
            </a:pathLst>
          </a:cu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9"/>
          <p:cNvSpPr/>
          <p:nvPr/>
        </p:nvSpPr>
        <p:spPr>
          <a:xfrm>
            <a:off x="-398850" y="3745475"/>
            <a:ext cx="5311917" cy="1583875"/>
          </a:xfrm>
          <a:custGeom>
            <a:rect b="b" l="l" r="r" t="t"/>
            <a:pathLst>
              <a:path extrusionOk="0" h="63355" w="181356">
                <a:moveTo>
                  <a:pt x="0" y="2395"/>
                </a:moveTo>
                <a:cubicBezTo>
                  <a:pt x="10339" y="-913"/>
                  <a:pt x="24216" y="-1324"/>
                  <a:pt x="32385" y="5824"/>
                </a:cubicBezTo>
                <a:cubicBezTo>
                  <a:pt x="49892" y="21143"/>
                  <a:pt x="59298" y="47169"/>
                  <a:pt x="80772" y="56116"/>
                </a:cubicBezTo>
                <a:cubicBezTo>
                  <a:pt x="92036" y="60809"/>
                  <a:pt x="105615" y="57944"/>
                  <a:pt x="117348" y="54592"/>
                </a:cubicBezTo>
                <a:cubicBezTo>
                  <a:pt x="125037" y="52395"/>
                  <a:pt x="131858" y="46874"/>
                  <a:pt x="139827" y="46210"/>
                </a:cubicBezTo>
                <a:cubicBezTo>
                  <a:pt x="154752" y="44966"/>
                  <a:pt x="167961" y="56657"/>
                  <a:pt x="181356" y="63355"/>
                </a:cubicBezTo>
              </a:path>
            </a:pathLst>
          </a:cu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9"/>
          <p:cNvSpPr/>
          <p:nvPr/>
        </p:nvSpPr>
        <p:spPr>
          <a:xfrm flipH="1">
            <a:off x="5932462" y="39050"/>
            <a:ext cx="3630638" cy="942878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rgbClr val="81E5E5">
              <a:alpha val="6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9"/>
          <p:cNvSpPr/>
          <p:nvPr/>
        </p:nvSpPr>
        <p:spPr>
          <a:xfrm flipH="1">
            <a:off x="5686365" y="1"/>
            <a:ext cx="3733860" cy="962172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rgbClr val="42B1F4">
              <a:alpha val="3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9"/>
          <p:cNvSpPr/>
          <p:nvPr/>
        </p:nvSpPr>
        <p:spPr>
          <a:xfrm flipH="1">
            <a:off x="5829240" y="0"/>
            <a:ext cx="3733860" cy="903315"/>
          </a:xfrm>
          <a:custGeom>
            <a:rect b="b" l="l" r="r" t="t"/>
            <a:pathLst>
              <a:path extrusionOk="0" h="38978" w="99252">
                <a:moveTo>
                  <a:pt x="99251" y="1"/>
                </a:moveTo>
                <a:cubicBezTo>
                  <a:pt x="98402" y="5077"/>
                  <a:pt x="96337" y="9849"/>
                  <a:pt x="93214" y="13932"/>
                </a:cubicBezTo>
                <a:cubicBezTo>
                  <a:pt x="87001" y="21907"/>
                  <a:pt x="76736" y="26551"/>
                  <a:pt x="66664" y="25878"/>
                </a:cubicBezTo>
                <a:cubicBezTo>
                  <a:pt x="65591" y="25814"/>
                  <a:pt x="64502" y="25686"/>
                  <a:pt x="63429" y="25542"/>
                </a:cubicBezTo>
                <a:cubicBezTo>
                  <a:pt x="57761" y="24789"/>
                  <a:pt x="51996" y="23396"/>
                  <a:pt x="46920" y="25766"/>
                </a:cubicBezTo>
                <a:cubicBezTo>
                  <a:pt x="42612" y="27768"/>
                  <a:pt x="39858" y="32091"/>
                  <a:pt x="35967" y="34814"/>
                </a:cubicBezTo>
                <a:cubicBezTo>
                  <a:pt x="30874" y="38385"/>
                  <a:pt x="24021" y="38977"/>
                  <a:pt x="18096" y="37071"/>
                </a:cubicBezTo>
                <a:cubicBezTo>
                  <a:pt x="12171" y="35166"/>
                  <a:pt x="7159" y="30970"/>
                  <a:pt x="3492" y="25942"/>
                </a:cubicBezTo>
                <a:cubicBezTo>
                  <a:pt x="2227" y="24213"/>
                  <a:pt x="1106" y="22371"/>
                  <a:pt x="1" y="20514"/>
                </a:cubicBez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Fira Sans Extra Condensed"/>
              <a:buNone/>
              <a:defRPr b="1" i="0" sz="28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●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○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mo"/>
              <a:buChar char="■"/>
              <a:defRPr b="0" i="0" sz="1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hyperlink" Target="https://docs.google.com/presentation/d/10w4uhB2KIm74W3s5taftkhqCF9GSLcBvtNAkvmSzJh8/edit" TargetMode="External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2.xml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quizlet.com/join/83MnjJVMS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>
            <p:ph type="title"/>
          </p:nvPr>
        </p:nvSpPr>
        <p:spPr>
          <a:xfrm>
            <a:off x="463500" y="1451330"/>
            <a:ext cx="8217000" cy="15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/>
              <a:t>L-3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000"/>
              <a:t>Respiratory Ventilation (Assessment of Lung Function)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5000"/>
          </a:p>
        </p:txBody>
      </p:sp>
      <p:pic>
        <p:nvPicPr>
          <p:cNvPr id="336" name="Google Shape;33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9758" y="83267"/>
            <a:ext cx="962850" cy="9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1125" y="-184052"/>
            <a:ext cx="1488624" cy="148867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"/>
          <p:cNvSpPr txBox="1"/>
          <p:nvPr/>
        </p:nvSpPr>
        <p:spPr>
          <a:xfrm>
            <a:off x="7148399" y="3342600"/>
            <a:ext cx="1995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Main text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Important </a:t>
            </a:r>
            <a:endParaRPr b="0" i="0" sz="15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Doctor notes </a:t>
            </a:r>
            <a:endParaRPr b="0" i="0" sz="15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Extra</a:t>
            </a:r>
            <a:endParaRPr b="0" i="0" sz="15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9" name="Google Shape;339;p1">
            <a:hlinkClick r:id="rId5"/>
          </p:cNvPr>
          <p:cNvSpPr txBox="1"/>
          <p:nvPr/>
        </p:nvSpPr>
        <p:spPr>
          <a:xfrm>
            <a:off x="5931593" y="4688453"/>
            <a:ext cx="1216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sng" cap="none" strike="noStrike">
                <a:solidFill>
                  <a:srgbClr val="0B5394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Editing file</a:t>
            </a:r>
            <a:endParaRPr b="0" i="0" sz="1500" u="sng" cap="none" strike="noStrike">
              <a:solidFill>
                <a:srgbClr val="0B5394"/>
              </a:solidFill>
              <a:highlight>
                <a:srgbClr val="C9DAF8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40" name="Google Shape;34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5950" y="884125"/>
            <a:ext cx="1118024" cy="8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ba66d91127b510_1"/>
          <p:cNvSpPr txBox="1"/>
          <p:nvPr>
            <p:ph type="title"/>
          </p:nvPr>
        </p:nvSpPr>
        <p:spPr>
          <a:xfrm>
            <a:off x="226800" y="180016"/>
            <a:ext cx="8690400" cy="8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FVC and FEV1 in normal subjects and patients with lung disease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42" name="Google Shape;442;g32ba66d91127b510_1"/>
          <p:cNvPicPr preferRelativeResize="0"/>
          <p:nvPr/>
        </p:nvPicPr>
        <p:blipFill rotWithShape="1">
          <a:blip r:embed="rId3">
            <a:alphaModFix/>
          </a:blip>
          <a:srcRect b="3681" l="852" r="0" t="5631"/>
          <a:stretch/>
        </p:blipFill>
        <p:spPr>
          <a:xfrm>
            <a:off x="1154891" y="1191470"/>
            <a:ext cx="6834225" cy="395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6541" y="544342"/>
            <a:ext cx="6135224" cy="378104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1"/>
          <p:cNvSpPr/>
          <p:nvPr/>
        </p:nvSpPr>
        <p:spPr>
          <a:xfrm>
            <a:off x="205625" y="193350"/>
            <a:ext cx="1281600" cy="349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Boys’ Slides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6097" y="828693"/>
            <a:ext cx="2866399" cy="431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7129" y="828700"/>
            <a:ext cx="2866399" cy="4314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12"/>
          <p:cNvCxnSpPr/>
          <p:nvPr/>
        </p:nvCxnSpPr>
        <p:spPr>
          <a:xfrm>
            <a:off x="4261037" y="-17859"/>
            <a:ext cx="42000" cy="516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6" name="Google Shape;456;p12"/>
          <p:cNvSpPr txBox="1"/>
          <p:nvPr/>
        </p:nvSpPr>
        <p:spPr>
          <a:xfrm>
            <a:off x="1537367" y="152407"/>
            <a:ext cx="731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16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Extra </a:t>
            </a:r>
            <a:r>
              <a:rPr lang="en" sz="1600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</a:t>
            </a:r>
            <a:r>
              <a:rPr b="0" i="0" lang="en" sz="16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lide</a:t>
            </a:r>
            <a:r>
              <a:rPr lang="en" sz="1600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6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7" name="Google Shape;457;p12"/>
          <p:cNvSpPr/>
          <p:nvPr/>
        </p:nvSpPr>
        <p:spPr>
          <a:xfrm>
            <a:off x="205625" y="193350"/>
            <a:ext cx="1281600" cy="349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Boys’ Slides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Minute Respiratory Volume (MRV)</a:t>
            </a:r>
            <a:endParaRPr sz="3000"/>
          </a:p>
        </p:txBody>
      </p:sp>
      <p:sp>
        <p:nvSpPr>
          <p:cNvPr id="463" name="Google Shape;463;p13"/>
          <p:cNvSpPr txBox="1"/>
          <p:nvPr>
            <p:ph idx="1" type="subTitle"/>
          </p:nvPr>
        </p:nvSpPr>
        <p:spPr>
          <a:xfrm>
            <a:off x="714300" y="1206650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MRV  = Respiratory rate x Tidal volume (average: 500ml)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      =  RR X TV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      = 12 X 500  = 6L/min.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 could rise to 200 L/min or 30 times </a:t>
            </a:r>
            <a:r>
              <a:rPr lang="en" sz="20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more than</a:t>
            </a:r>
            <a:endParaRPr sz="20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normal if  RR = 40   TV = 4600 ml in young adult men</a:t>
            </a:r>
            <a:endParaRPr sz="20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 could rise more than normal value if RR = 40,</a:t>
            </a:r>
            <a:endParaRPr sz="2000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= 40 x 500 = 20L/min.</a:t>
            </a:r>
            <a:endParaRPr sz="2000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4"/>
          <p:cNvSpPr txBox="1"/>
          <p:nvPr>
            <p:ph type="title"/>
          </p:nvPr>
        </p:nvSpPr>
        <p:spPr>
          <a:xfrm>
            <a:off x="49965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Dead Space &amp; Its Effect on Alveolar Ventilation</a:t>
            </a:r>
            <a:endParaRPr sz="3000"/>
          </a:p>
        </p:txBody>
      </p:sp>
      <p:sp>
        <p:nvSpPr>
          <p:cNvPr id="469" name="Google Shape;469;p14"/>
          <p:cNvSpPr txBox="1"/>
          <p:nvPr>
            <p:ph idx="1" type="subTitle"/>
          </p:nvPr>
        </p:nvSpPr>
        <p:spPr>
          <a:xfrm>
            <a:off x="-172325" y="1012125"/>
            <a:ext cx="7237500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6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</a:t>
            </a:r>
            <a:r>
              <a:rPr lang="en" sz="16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Dead space: is the volume air not participating in gas exchange.</a:t>
            </a:r>
            <a:endParaRPr sz="16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Extra Condensed"/>
              <a:buChar char="-"/>
            </a:pP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1- Anatomical dead space:</a:t>
            </a:r>
            <a:r>
              <a:rPr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volume of air present in the conducting respiratory passages </a:t>
            </a: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(150 ml)</a:t>
            </a:r>
            <a:r>
              <a:rPr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=</a:t>
            </a: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1/3</a:t>
            </a:r>
            <a:r>
              <a:rPr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tidal volume. {On expiration, this air is expired first, before any of the air from the alveoli reaches the atmosphere}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Extra Condensed"/>
              <a:buChar char="-"/>
            </a:pP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2- Non functioning alveoli </a:t>
            </a:r>
            <a:r>
              <a:rPr b="1" lang="en" sz="1600">
                <a:solidFill>
                  <a:srgbClr val="3C78D8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(Functional dead space)</a:t>
            </a: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</a:t>
            </a:r>
            <a:r>
              <a:rPr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alveoli that cease to act in gas exchange because they are not perfused by capillary blood supply </a:t>
            </a:r>
            <a:r>
              <a:rPr lang="en" sz="1600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(due to collapse or obstruction)</a:t>
            </a:r>
            <a:r>
              <a:rPr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" sz="1600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lang="en" sz="1600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It’s in the respiratory region but it doesn’t have blood capillaries that’s why it doesn’t share in the gas exchange </a:t>
            </a:r>
            <a:r>
              <a:rPr lang="en" sz="1600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 </a:t>
            </a:r>
            <a:endParaRPr sz="16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Extra Condensed"/>
              <a:buChar char="-"/>
            </a:pPr>
            <a:r>
              <a:rPr b="1"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3-Physiological dead space:</a:t>
            </a:r>
            <a:r>
              <a:rPr lang="en" sz="16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summation of non functioning alveoli and anatomical dead spaces. </a:t>
            </a:r>
            <a:r>
              <a:rPr lang="en" sz="16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endParaRPr sz="1600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Fira Sans Extra Condensed"/>
              <a:buChar char="-"/>
            </a:pPr>
            <a:r>
              <a:rPr lang="en" sz="16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healthy subjects both anatomical dead space = physiological dead space.</a:t>
            </a:r>
            <a:endParaRPr sz="16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70" name="Google Shape;470;p14"/>
          <p:cNvPicPr preferRelativeResize="0"/>
          <p:nvPr/>
        </p:nvPicPr>
        <p:blipFill rotWithShape="1">
          <a:blip r:embed="rId4">
            <a:alphaModFix/>
          </a:blip>
          <a:srcRect b="0" l="3633" r="0" t="0"/>
          <a:stretch/>
        </p:blipFill>
        <p:spPr>
          <a:xfrm>
            <a:off x="7008150" y="3019950"/>
            <a:ext cx="2135850" cy="212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6"/>
          <p:cNvSpPr txBox="1"/>
          <p:nvPr>
            <p:ph type="title"/>
          </p:nvPr>
        </p:nvSpPr>
        <p:spPr>
          <a:xfrm>
            <a:off x="327706" y="141157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Alveolar Ventilation per Minute</a:t>
            </a:r>
            <a:endParaRPr sz="3000"/>
          </a:p>
        </p:txBody>
      </p:sp>
      <p:sp>
        <p:nvSpPr>
          <p:cNvPr id="476" name="Google Shape;476;p16"/>
          <p:cNvSpPr txBox="1"/>
          <p:nvPr>
            <p:ph idx="1" type="subTitle"/>
          </p:nvPr>
        </p:nvSpPr>
        <p:spPr>
          <a:xfrm>
            <a:off x="327700" y="903300"/>
            <a:ext cx="64548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Rate of alveolar ventilation per minute: </a:t>
            </a:r>
            <a:endParaRPr b="1" sz="2000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 the total volume of new air entering the adjacent gas exchange area (the respiratory zone) each minute. 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                                    </a:t>
            </a:r>
            <a:r>
              <a:rPr b="1" lang="en" sz="2000" u="sng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=  (TV- Dead space volume) x RR  </a:t>
            </a:r>
            <a:endParaRPr b="1" sz="2000" u="sng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                              = (500-150) x 12 = 350 x 12 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                               = 4200 ml/min= </a:t>
            </a:r>
            <a:r>
              <a:rPr b="1"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</a:t>
            </a:r>
            <a:r>
              <a:rPr b="1" lang="en" sz="2000" u="sng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4.2 L/min</a:t>
            </a:r>
            <a:r>
              <a:rPr b="1"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1"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Alveolar ventilation is one of the major factors determining the concentrations of oxygen and carbon dioxide in the alveoli.</a:t>
            </a:r>
            <a:endParaRPr sz="20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77" name="Google Shape;4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2350" y="3168475"/>
            <a:ext cx="2361650" cy="19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7"/>
          <p:cNvSpPr txBox="1"/>
          <p:nvPr>
            <p:ph type="title"/>
          </p:nvPr>
        </p:nvSpPr>
        <p:spPr>
          <a:xfrm>
            <a:off x="714300" y="324781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MCQ</a:t>
            </a:r>
            <a:endParaRPr sz="3000"/>
          </a:p>
        </p:txBody>
      </p:sp>
      <p:graphicFrame>
        <p:nvGraphicFramePr>
          <p:cNvPr id="483" name="Google Shape;483;p17"/>
          <p:cNvGraphicFramePr/>
          <p:nvPr/>
        </p:nvGraphicFramePr>
        <p:xfrm>
          <a:off x="714300" y="9314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{83B51575-DC1B-48C0-A9CE-0511865785C3}</a:tableStyleId>
              </a:tblPr>
              <a:tblGrid>
                <a:gridCol w="1980175"/>
                <a:gridCol w="1980175"/>
                <a:gridCol w="1980175"/>
                <a:gridCol w="1980175"/>
              </a:tblGrid>
              <a:tr h="4616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1- What device do we use to measure the functionality of the lung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4616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Fira Sans Extra Condensed"/>
                        <a:buAutoNum type="alphaUcPeriod"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Thermometer 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B.        Spirometer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C.        Spirogram 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D.       Hygrometer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16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2- Which of the following is true regarding men and women lung capacity 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59592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Fira Sans Extra Condensed"/>
                        <a:buAutoNum type="alphaUcPeriod"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Men have more by 20-25%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B.     Women have more by               20-25%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C.      They have the same capacity 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D. None are true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16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3- The ratio of the FEV1/FVC decreases in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59592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Fira Sans Extra Condensed"/>
                        <a:buAutoNum type="alphaUcPeriod"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interstitial pulmonary fibrosis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B. COPD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C. Bronchial asthma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D. Both B &amp;C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16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4- In healthy subjects anatomical dead space =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 hMerge="1"/>
                <a:tc hMerge="1"/>
                <a:tc hMerge="1"/>
              </a:tr>
              <a:tr h="595925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Fira Sans Extra Condensed"/>
                        <a:buAutoNum type="alphaUcPeriod"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Minute respiratory volume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B.FEV1/FVC ratio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C. Physiological dead space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D. None</a:t>
                      </a:r>
                      <a:endParaRPr sz="1400" u="none" cap="none" strike="noStrike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FE2F3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4" name="Google Shape;484;p17"/>
          <p:cNvSpPr txBox="1"/>
          <p:nvPr/>
        </p:nvSpPr>
        <p:spPr>
          <a:xfrm>
            <a:off x="7823576" y="4343100"/>
            <a:ext cx="21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-1.B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-2.A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-3.D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-4.c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85" name="Google Shape;485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5525" y="51250"/>
            <a:ext cx="597000" cy="5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17"/>
          <p:cNvSpPr txBox="1"/>
          <p:nvPr/>
        </p:nvSpPr>
        <p:spPr>
          <a:xfrm>
            <a:off x="6497725" y="41950"/>
            <a:ext cx="172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For more questions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Click here  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7" name="Google Shape;487;p17"/>
          <p:cNvSpPr/>
          <p:nvPr/>
        </p:nvSpPr>
        <p:spPr>
          <a:xfrm>
            <a:off x="6559225" y="92650"/>
            <a:ext cx="1598400" cy="51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8" name="Google Shape;488;p17"/>
          <p:cNvCxnSpPr>
            <a:stCxn id="487" idx="3"/>
            <a:endCxn id="485" idx="1"/>
          </p:cNvCxnSpPr>
          <p:nvPr/>
        </p:nvCxnSpPr>
        <p:spPr>
          <a:xfrm>
            <a:off x="8157625" y="349750"/>
            <a:ext cx="3279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SAQ</a:t>
            </a:r>
            <a:endParaRPr sz="3000"/>
          </a:p>
        </p:txBody>
      </p:sp>
      <p:sp>
        <p:nvSpPr>
          <p:cNvPr id="494" name="Google Shape;494;p18"/>
          <p:cNvSpPr txBox="1"/>
          <p:nvPr/>
        </p:nvSpPr>
        <p:spPr>
          <a:xfrm>
            <a:off x="714300" y="1249480"/>
            <a:ext cx="73152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What is Vital Capacity ?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How much Tidal Volume present in a healthy man ?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What’s the difference between the anatomical and the physiological dead space?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Fira Sans Extra Condensed"/>
              <a:buAutoNum type="arabicPeriod"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What’s the rate of alveolar ventilation per minute?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5" name="Google Shape;495;p18"/>
          <p:cNvSpPr txBox="1"/>
          <p:nvPr/>
        </p:nvSpPr>
        <p:spPr>
          <a:xfrm>
            <a:off x="151408" y="3971078"/>
            <a:ext cx="7315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rimo"/>
              <a:buAutoNum type="arabicPeriod"/>
            </a:pPr>
            <a:r>
              <a:rPr lang="en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Maximum amount of air a person can expel from the lungs after first filling the lungs to their maximum extent and then recording expiring to the maximum extent. VC=TV+IRV+ERV=500+3000+1100=4600ml</a:t>
            </a:r>
            <a:endParaRPr sz="1000">
              <a:solidFill>
                <a:srgbClr val="666666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Fira Sans Extra Condensed"/>
              <a:buAutoNum type="arabicPeriod"/>
            </a:pPr>
            <a:r>
              <a:rPr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500ml</a:t>
            </a:r>
            <a:endParaRPr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Fira Sans Extra Condensed"/>
              <a:buAutoNum type="arabicPeriod"/>
            </a:pPr>
            <a:r>
              <a:rPr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anatomical dead space is present in the conducting region while the physiological is present in the respiratory region</a:t>
            </a:r>
            <a:endParaRPr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Fira Sans Extra Condensed"/>
              <a:buAutoNum type="arabicPeriod"/>
            </a:pPr>
            <a:r>
              <a:rPr lang="en" sz="10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</a:t>
            </a:r>
            <a:r>
              <a:rPr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 total volume of new air entering the adjacent gas exchange area (the respiratory zone) each minute, = 4.2L/min</a:t>
            </a:r>
            <a:endParaRPr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0ab57d9b47_0_0"/>
          <p:cNvSpPr txBox="1"/>
          <p:nvPr/>
        </p:nvSpPr>
        <p:spPr>
          <a:xfrm>
            <a:off x="1870952" y="1162525"/>
            <a:ext cx="5402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Deema aljuribah       </a:t>
            </a:r>
            <a:r>
              <a:rPr b="1" lang="en" sz="1700">
                <a:solidFill>
                  <a:schemeClr val="accent1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Mishal Alsuwayegh </a:t>
            </a:r>
            <a:r>
              <a:rPr b="1" lang="en"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   Waleed Alrashoud</a:t>
            </a:r>
            <a:endParaRPr b="1" sz="17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1" name="Google Shape;501;g10ab57d9b47_0_0"/>
          <p:cNvSpPr txBox="1"/>
          <p:nvPr/>
        </p:nvSpPr>
        <p:spPr>
          <a:xfrm>
            <a:off x="2580900" y="2114250"/>
            <a:ext cx="2116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Maram Beyari </a:t>
            </a:r>
            <a:endParaRPr sz="1500">
              <a:solidFill>
                <a:schemeClr val="accent1"/>
              </a:solidFill>
              <a:highlight>
                <a:srgbClr val="C9DAF8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Raghad Alnadeef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Hend Almogary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Farah Alfayez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Kadi aldoosari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Farah Alqazlan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Ghada Binslmah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Shatha Alshabani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Raghad Alkhudair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2" name="Google Shape;502;g10ab57d9b47_0_0"/>
          <p:cNvSpPr txBox="1"/>
          <p:nvPr/>
        </p:nvSpPr>
        <p:spPr>
          <a:xfrm>
            <a:off x="2580897" y="632080"/>
            <a:ext cx="398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leaders </a:t>
            </a:r>
            <a:endParaRPr b="1" sz="2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3" name="Google Shape;503;g10ab57d9b47_0_0"/>
          <p:cNvSpPr txBox="1"/>
          <p:nvPr/>
        </p:nvSpPr>
        <p:spPr>
          <a:xfrm>
            <a:off x="2580897" y="1606828"/>
            <a:ext cx="398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Team members </a:t>
            </a:r>
            <a:endParaRPr b="1" sz="28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4" name="Google Shape;504;g10ab57d9b47_0_0"/>
          <p:cNvSpPr txBox="1"/>
          <p:nvPr/>
        </p:nvSpPr>
        <p:spPr>
          <a:xfrm>
            <a:off x="4549202" y="2114250"/>
            <a:ext cx="2013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Faisal Ali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Othman Aldraihem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Abdullah Alqarni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Rayan Alotaibi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Faisal Alkhunein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Mishari Alenezi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Bandar Almutiri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Fahad Alhelelah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Rayan Bosaid 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05" name="Google Shape;505;g10ab57d9b47_0_0"/>
          <p:cNvSpPr txBox="1"/>
          <p:nvPr/>
        </p:nvSpPr>
        <p:spPr>
          <a:xfrm>
            <a:off x="6563105" y="2106425"/>
            <a:ext cx="1870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highlight>
                  <a:srgbClr val="C9DAF8"/>
                </a:highlight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Ibraheem Alkanhal</a:t>
            </a:r>
            <a:endParaRPr sz="1500">
              <a:solidFill>
                <a:schemeClr val="accent1"/>
              </a:solidFill>
              <a:highlight>
                <a:srgbClr val="C9DAF8"/>
              </a:highlight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Saad Alhammad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Emad Almutairi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Ahmad Almarshed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Salman Almutaz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Osama Alzahrani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06" name="Google Shape;506;g10ab57d9b47_0_0"/>
          <p:cNvGrpSpPr/>
          <p:nvPr/>
        </p:nvGrpSpPr>
        <p:grpSpPr>
          <a:xfrm>
            <a:off x="110297" y="4830090"/>
            <a:ext cx="421927" cy="264068"/>
            <a:chOff x="-1199300" y="3279250"/>
            <a:chExt cx="293025" cy="206400"/>
          </a:xfrm>
        </p:grpSpPr>
        <p:sp>
          <p:nvSpPr>
            <p:cNvPr id="507" name="Google Shape;507;g10ab57d9b47_0_0"/>
            <p:cNvSpPr/>
            <p:nvPr/>
          </p:nvSpPr>
          <p:spPr>
            <a:xfrm>
              <a:off x="-1183550" y="3395050"/>
              <a:ext cx="261525" cy="90600"/>
            </a:xfrm>
            <a:custGeom>
              <a:rect b="b" l="l" r="r" t="t"/>
              <a:pathLst>
                <a:path extrusionOk="0" h="3624" w="10461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g10ab57d9b47_0_0"/>
            <p:cNvSpPr/>
            <p:nvPr/>
          </p:nvSpPr>
          <p:spPr>
            <a:xfrm>
              <a:off x="-1184325" y="3279250"/>
              <a:ext cx="261500" cy="129400"/>
            </a:xfrm>
            <a:custGeom>
              <a:rect b="b" l="l" r="r" t="t"/>
              <a:pathLst>
                <a:path extrusionOk="0" h="5176" w="1046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g10ab57d9b47_0_0"/>
            <p:cNvSpPr/>
            <p:nvPr/>
          </p:nvSpPr>
          <p:spPr>
            <a:xfrm>
              <a:off x="-1199300" y="3294225"/>
              <a:ext cx="90600" cy="175650"/>
            </a:xfrm>
            <a:custGeom>
              <a:rect b="b" l="l" r="r" t="t"/>
              <a:pathLst>
                <a:path extrusionOk="0" h="7026" w="3624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g10ab57d9b47_0_0"/>
            <p:cNvSpPr/>
            <p:nvPr/>
          </p:nvSpPr>
          <p:spPr>
            <a:xfrm>
              <a:off x="-996875" y="3294225"/>
              <a:ext cx="90600" cy="177225"/>
            </a:xfrm>
            <a:custGeom>
              <a:rect b="b" l="l" r="r" t="t"/>
              <a:pathLst>
                <a:path extrusionOk="0" h="7089" w="3624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g10ab57d9b47_0_0"/>
          <p:cNvSpPr txBox="1"/>
          <p:nvPr/>
        </p:nvSpPr>
        <p:spPr>
          <a:xfrm>
            <a:off x="532224" y="4763980"/>
            <a:ext cx="42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Physio442@gmail.com</a:t>
            </a:r>
            <a:endParaRPr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2" name="Google Shape;512;g10ab57d9b47_0_0"/>
          <p:cNvSpPr txBox="1"/>
          <p:nvPr/>
        </p:nvSpPr>
        <p:spPr>
          <a:xfrm>
            <a:off x="799200" y="2221925"/>
            <a:ext cx="1781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Haifa Almuddahi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Haifa Alamri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Jana Alhazmi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Meznah Ahmad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Maha Alkoryshy</a:t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"/>
          <p:cNvSpPr txBox="1"/>
          <p:nvPr>
            <p:ph type="title"/>
          </p:nvPr>
        </p:nvSpPr>
        <p:spPr>
          <a:xfrm>
            <a:off x="714300" y="4353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Objectives:</a:t>
            </a:r>
            <a:endParaRPr sz="3000"/>
          </a:p>
        </p:txBody>
      </p:sp>
      <p:sp>
        <p:nvSpPr>
          <p:cNvPr id="346" name="Google Shape;346;p2"/>
          <p:cNvSpPr txBox="1"/>
          <p:nvPr/>
        </p:nvSpPr>
        <p:spPr>
          <a:xfrm>
            <a:off x="714301" y="1379781"/>
            <a:ext cx="719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Extra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Define the various lung volumes and capacities and provide typical values for each.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Extra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Define ventilation rate, their typical values, and their measurement. 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Extra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Describe FEV1 and its role in differentiating obstructive and restrictive lung diseases.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Extra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Describe the types of dead space. State 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volume for the anatomical dead space.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Extra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Define the term minute volume and state a typical value.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Extra Condensed"/>
              <a:buChar char="●"/>
            </a:pPr>
            <a:r>
              <a:rPr b="0" i="0" lang="en" sz="18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Distinguish minute ventilation from alveolar ventilation.</a:t>
            </a:r>
            <a:endParaRPr b="0" i="0" sz="18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/>
          <p:nvPr/>
        </p:nvSpPr>
        <p:spPr>
          <a:xfrm>
            <a:off x="64500" y="2422913"/>
            <a:ext cx="6133200" cy="1174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5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Extra information from Guyton and Hall Textbook of Medical Physiology:</a:t>
            </a:r>
            <a:endParaRPr sz="15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spirometer consists of a drum (counterbalanced by a weight) inverted over a chamber of water.</a:t>
            </a:r>
            <a:endParaRPr sz="12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● Inside the drum: breathing gas (air or O2) + a tube that connects the mouth with the gas chamber.</a:t>
            </a:r>
            <a:endParaRPr sz="1200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● One breathes into &amp; out of chamber → drum rises and falls → an appropriate recording is made on a moving sheet of paper.</a:t>
            </a:r>
            <a:endParaRPr/>
          </a:p>
        </p:txBody>
      </p:sp>
      <p:sp>
        <p:nvSpPr>
          <p:cNvPr id="352" name="Google Shape;352;p3"/>
          <p:cNvSpPr txBox="1"/>
          <p:nvPr/>
        </p:nvSpPr>
        <p:spPr>
          <a:xfrm>
            <a:off x="827429" y="470834"/>
            <a:ext cx="719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</a:t>
            </a:r>
            <a:r>
              <a:rPr b="1" lang="en" sz="30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</a:t>
            </a:r>
            <a:r>
              <a:rPr b="1" i="0" lang="en" sz="30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unction </a:t>
            </a:r>
            <a:r>
              <a:rPr b="1" lang="en" sz="30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</a:t>
            </a:r>
            <a:r>
              <a:rPr b="1" i="0" lang="en" sz="30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est</a:t>
            </a:r>
            <a:endParaRPr b="1" i="0" sz="3000" u="none" cap="none" strike="noStrike">
              <a:solidFill>
                <a:srgbClr val="0B539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64500" y="1515500"/>
            <a:ext cx="4893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Functionality of the lung is measured using spirometry.</a:t>
            </a:r>
            <a:endParaRPr b="0" i="0" sz="15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There are two types of spirometers: dynamic and simple.</a:t>
            </a:r>
            <a:endParaRPr b="0" i="0" sz="15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500"/>
              <a:buFont typeface="Fira Sans Extra Condensed"/>
              <a:buChar char="●"/>
            </a:pP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reading is presented in the form of a spirogram.</a:t>
            </a:r>
            <a:endParaRPr b="0" i="0" sz="15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54" name="Google Shape;35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3114" y="1117325"/>
            <a:ext cx="2088251" cy="8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"/>
          <p:cNvSpPr txBox="1"/>
          <p:nvPr/>
        </p:nvSpPr>
        <p:spPr>
          <a:xfrm>
            <a:off x="4989252" y="1977200"/>
            <a:ext cx="170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Simple spirometer</a:t>
            </a:r>
            <a:endParaRPr b="0" i="0" sz="15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56" name="Google Shape;35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0425" y="1117325"/>
            <a:ext cx="2088251" cy="8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"/>
          <p:cNvSpPr txBox="1"/>
          <p:nvPr/>
        </p:nvSpPr>
        <p:spPr>
          <a:xfrm>
            <a:off x="7074125" y="1977200"/>
            <a:ext cx="1709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Dynamic spirometer</a:t>
            </a:r>
            <a:endParaRPr b="0" i="0" sz="15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58" name="Google Shape;35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08274" y="2533750"/>
            <a:ext cx="2178976" cy="1202921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"/>
          <p:cNvSpPr txBox="1"/>
          <p:nvPr/>
        </p:nvSpPr>
        <p:spPr>
          <a:xfrm>
            <a:off x="6893400" y="3736675"/>
            <a:ext cx="1208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Spirogram </a:t>
            </a:r>
            <a:endParaRPr b="0" i="0" sz="1500" u="none" cap="none" strike="noStrike">
              <a:solidFill>
                <a:srgbClr val="93C47D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60" name="Google Shape;36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1813" y="3597660"/>
            <a:ext cx="2779271" cy="120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"/>
          <p:cNvSpPr txBox="1"/>
          <p:nvPr>
            <p:ph type="title"/>
          </p:nvPr>
        </p:nvSpPr>
        <p:spPr>
          <a:xfrm>
            <a:off x="894537" y="507395"/>
            <a:ext cx="3857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Lung Volumes</a:t>
            </a:r>
            <a:endParaRPr sz="3000"/>
          </a:p>
        </p:txBody>
      </p:sp>
      <p:sp>
        <p:nvSpPr>
          <p:cNvPr id="366" name="Google Shape;366;p4"/>
          <p:cNvSpPr txBox="1"/>
          <p:nvPr/>
        </p:nvSpPr>
        <p:spPr>
          <a:xfrm>
            <a:off x="182018" y="1345457"/>
            <a:ext cx="1644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Tidal Volume (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TV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7" name="Google Shape;367;p4"/>
          <p:cNvSpPr/>
          <p:nvPr/>
        </p:nvSpPr>
        <p:spPr>
          <a:xfrm rot="5400000">
            <a:off x="694850" y="1829223"/>
            <a:ext cx="619252" cy="4442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"/>
          <p:cNvSpPr txBox="1"/>
          <p:nvPr/>
        </p:nvSpPr>
        <p:spPr>
          <a:xfrm>
            <a:off x="-177076" y="2360993"/>
            <a:ext cx="2363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Volume of air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inspired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or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expired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with each normal breath. (</a:t>
            </a:r>
            <a:r>
              <a:rPr b="0" i="0" lang="en" sz="14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نفس طبيعي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~500 ml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69" name="Google Shape;369;p4"/>
          <p:cNvSpPr/>
          <p:nvPr/>
        </p:nvSpPr>
        <p:spPr>
          <a:xfrm rot="5400000">
            <a:off x="2923616" y="1829223"/>
            <a:ext cx="619252" cy="4442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"/>
          <p:cNvSpPr txBox="1"/>
          <p:nvPr/>
        </p:nvSpPr>
        <p:spPr>
          <a:xfrm>
            <a:off x="1808850" y="1345450"/>
            <a:ext cx="28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Inspiratory Reserve Volume (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IRV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1" name="Google Shape;371;p4"/>
          <p:cNvSpPr txBox="1"/>
          <p:nvPr/>
        </p:nvSpPr>
        <p:spPr>
          <a:xfrm>
            <a:off x="2255550" y="2361000"/>
            <a:ext cx="2014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Extra volume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of air th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at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can be inspired 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above the normal tidal volume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when the person inspires with </a:t>
            </a:r>
            <a:r>
              <a:rPr b="0" i="0" lang="en" sz="1400" u="none" cap="none" strike="noStrike">
                <a:solidFill>
                  <a:srgbClr val="85200C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full force 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14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Deep inhalation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14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لين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4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تمتلي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b="0" i="0" lang="en" sz="14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الرئتين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~3000 ml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2" name="Google Shape;372;p4"/>
          <p:cNvSpPr txBox="1"/>
          <p:nvPr/>
        </p:nvSpPr>
        <p:spPr>
          <a:xfrm>
            <a:off x="4483350" y="1345450"/>
            <a:ext cx="23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Expiratory Reserve Volume (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ERV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3" name="Google Shape;373;p4"/>
          <p:cNvSpPr/>
          <p:nvPr/>
        </p:nvSpPr>
        <p:spPr>
          <a:xfrm rot="5400000">
            <a:off x="5355266" y="1829223"/>
            <a:ext cx="619252" cy="4442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"/>
          <p:cNvSpPr txBox="1"/>
          <p:nvPr/>
        </p:nvSpPr>
        <p:spPr>
          <a:xfrm>
            <a:off x="4570500" y="2361000"/>
            <a:ext cx="218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Maximum extra volume of air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that can be expired by forceful expiration after the end of a normal tidal expiration. 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14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تحاول تطلع كل الهواء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~1100 ml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5" name="Google Shape;375;p4"/>
          <p:cNvSpPr txBox="1"/>
          <p:nvPr/>
        </p:nvSpPr>
        <p:spPr>
          <a:xfrm>
            <a:off x="7258375" y="1345450"/>
            <a:ext cx="16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Residual Volume (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RV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6" name="Google Shape;376;p4"/>
          <p:cNvSpPr/>
          <p:nvPr/>
        </p:nvSpPr>
        <p:spPr>
          <a:xfrm rot="5400000">
            <a:off x="7771191" y="1829223"/>
            <a:ext cx="619252" cy="4442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"/>
          <p:cNvSpPr txBox="1"/>
          <p:nvPr/>
        </p:nvSpPr>
        <p:spPr>
          <a:xfrm>
            <a:off x="6669722" y="2360991"/>
            <a:ext cx="2577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Volume of air remaining in the lungs after the most forceful expiration.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(</a:t>
            </a:r>
            <a:r>
              <a:rPr b="0" i="0" lang="en" sz="14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هواء متبقي في الرئتين ما تقدر تطلعه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~1200 ml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378" name="Google Shape;3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025" y="3310350"/>
            <a:ext cx="2188800" cy="183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"/>
          <p:cNvSpPr/>
          <p:nvPr/>
        </p:nvSpPr>
        <p:spPr>
          <a:xfrm>
            <a:off x="233175" y="4070702"/>
            <a:ext cx="3433800" cy="9624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lung volumes and capacities are 20-25% less in women than men</a:t>
            </a:r>
            <a:r>
              <a:rPr lang="en">
                <a:solidFill>
                  <a:srgbClr val="85200C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(</a:t>
            </a:r>
            <a:r>
              <a:rPr lang="en">
                <a:solidFill>
                  <a:srgbClr val="93C47D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because of muscle mass in men</a:t>
            </a:r>
            <a:r>
              <a:rPr lang="en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 They are greater in large athletic people than in small asthenic people.</a:t>
            </a:r>
            <a:endParaRPr/>
          </a:p>
        </p:txBody>
      </p:sp>
      <p:sp>
        <p:nvSpPr>
          <p:cNvPr id="384" name="Google Shape;384;p5"/>
          <p:cNvSpPr txBox="1"/>
          <p:nvPr/>
        </p:nvSpPr>
        <p:spPr>
          <a:xfrm>
            <a:off x="1505211" y="301038"/>
            <a:ext cx="4528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(</a:t>
            </a:r>
            <a:r>
              <a:rPr b="1" lang="en" sz="3000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</a:t>
            </a:r>
            <a:r>
              <a:rPr b="1" i="0" lang="en" sz="30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ulmonary) Capacities</a:t>
            </a:r>
            <a:endParaRPr b="1" i="0" sz="3000" u="none" cap="none" strike="noStrike">
              <a:solidFill>
                <a:srgbClr val="0B539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5" name="Google Shape;385;p5"/>
          <p:cNvSpPr txBox="1"/>
          <p:nvPr/>
        </p:nvSpPr>
        <p:spPr>
          <a:xfrm>
            <a:off x="182026" y="1345450"/>
            <a:ext cx="190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Inspiratory Capacity (</a:t>
            </a:r>
            <a:r>
              <a:rPr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IC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6" name="Google Shape;386;p5"/>
          <p:cNvSpPr/>
          <p:nvPr/>
        </p:nvSpPr>
        <p:spPr>
          <a:xfrm rot="5400000">
            <a:off x="694850" y="1829223"/>
            <a:ext cx="619252" cy="4442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"/>
          <p:cNvSpPr txBox="1"/>
          <p:nvPr/>
        </p:nvSpPr>
        <p:spPr>
          <a:xfrm>
            <a:off x="-177076" y="2471243"/>
            <a:ext cx="236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Amount of air a person can breathe in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beginning at the normal expiratory level and distending the lungs to the maximum amount.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IC=TV+IRV=500+3000=3500ml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88" name="Google Shape;388;p5"/>
          <p:cNvSpPr/>
          <p:nvPr/>
        </p:nvSpPr>
        <p:spPr>
          <a:xfrm rot="5400000">
            <a:off x="3070566" y="1829223"/>
            <a:ext cx="619252" cy="4442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"/>
          <p:cNvSpPr txBox="1"/>
          <p:nvPr/>
        </p:nvSpPr>
        <p:spPr>
          <a:xfrm>
            <a:off x="1955800" y="1345450"/>
            <a:ext cx="284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Functional Residual Capacity (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FRC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0" name="Google Shape;390;p5"/>
          <p:cNvSpPr txBox="1"/>
          <p:nvPr/>
        </p:nvSpPr>
        <p:spPr>
          <a:xfrm>
            <a:off x="2164450" y="2365500"/>
            <a:ext cx="2431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Amount of air that remains in the lungs after normal tidal expiration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. Acts as a buffer against extreme changes in alveolar gas levels with each breath.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FRC=ERV+RV=1100+1200</a:t>
            </a:r>
            <a:r>
              <a:rPr lang="en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=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2300ml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1" name="Google Shape;391;p5"/>
          <p:cNvSpPr txBox="1"/>
          <p:nvPr/>
        </p:nvSpPr>
        <p:spPr>
          <a:xfrm>
            <a:off x="4630300" y="1345450"/>
            <a:ext cx="23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Vital Capacity (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VC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2" name="Google Shape;392;p5"/>
          <p:cNvSpPr/>
          <p:nvPr/>
        </p:nvSpPr>
        <p:spPr>
          <a:xfrm rot="5400000">
            <a:off x="5502216" y="1829223"/>
            <a:ext cx="619252" cy="4442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"/>
          <p:cNvSpPr txBox="1"/>
          <p:nvPr/>
        </p:nvSpPr>
        <p:spPr>
          <a:xfrm>
            <a:off x="4717450" y="2361000"/>
            <a:ext cx="2188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Maximum amount of air a person can expel from the lungs after first filling the lungs to their maximum extent and then recording expiring to the maximum extent.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VC=TV+IRV+ERV=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500+3000+1100=4600ml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4" name="Google Shape;394;p5"/>
          <p:cNvSpPr txBox="1"/>
          <p:nvPr/>
        </p:nvSpPr>
        <p:spPr>
          <a:xfrm>
            <a:off x="7099775" y="1345450"/>
            <a:ext cx="180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Total lung capacity (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TLC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5" name="Google Shape;395;p5"/>
          <p:cNvSpPr/>
          <p:nvPr/>
        </p:nvSpPr>
        <p:spPr>
          <a:xfrm rot="5400000">
            <a:off x="7771191" y="1829223"/>
            <a:ext cx="619252" cy="444299"/>
          </a:xfrm>
          <a:custGeom>
            <a:rect b="b" l="l" r="r" t="t"/>
            <a:pathLst>
              <a:path extrusionOk="0" h="2122" w="2821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cap="flat" cmpd="sng" w="9525">
            <a:solidFill>
              <a:srgbClr val="869F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"/>
          <p:cNvSpPr txBox="1"/>
          <p:nvPr/>
        </p:nvSpPr>
        <p:spPr>
          <a:xfrm>
            <a:off x="6744725" y="2365500"/>
            <a:ext cx="2513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 the maximum volume to which the lungs can be expanded with the greatest possible effort.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volumes: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TLC=TV+IRV+ERV+RV=</a:t>
            </a:r>
            <a:endParaRPr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500+3000+1100+1200</a:t>
            </a:r>
            <a:endParaRPr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=</a:t>
            </a:r>
            <a:r>
              <a:rPr b="0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5800ml</a:t>
            </a:r>
            <a:endParaRPr b="0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7" name="Google Shape;397;p5"/>
          <p:cNvSpPr txBox="1"/>
          <p:nvPr/>
        </p:nvSpPr>
        <p:spPr>
          <a:xfrm>
            <a:off x="643300" y="947550"/>
            <a:ext cx="625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Two or more lung volumes are described as </a:t>
            </a:r>
            <a:r>
              <a:rPr b="1"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pulmonary capacity</a:t>
            </a:r>
            <a:endParaRPr b="1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"/>
          <p:cNvSpPr txBox="1"/>
          <p:nvPr/>
        </p:nvSpPr>
        <p:spPr>
          <a:xfrm>
            <a:off x="914406" y="474463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Lung Volumes and Capacities Contd.</a:t>
            </a:r>
            <a:endParaRPr b="1" i="0" sz="3000" u="none" cap="none" strike="noStrike">
              <a:solidFill>
                <a:srgbClr val="0B539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03" name="Google Shape;4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629" y="2063015"/>
            <a:ext cx="3960724" cy="207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6"/>
          <p:cNvCxnSpPr/>
          <p:nvPr/>
        </p:nvCxnSpPr>
        <p:spPr>
          <a:xfrm>
            <a:off x="4776268" y="1120964"/>
            <a:ext cx="0" cy="3562800"/>
          </a:xfrm>
          <a:prstGeom prst="straightConnector1">
            <a:avLst/>
          </a:prstGeom>
          <a:noFill/>
          <a:ln cap="flat" cmpd="sng" w="6667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405" name="Google Shape;405;p6"/>
          <p:cNvSpPr txBox="1"/>
          <p:nvPr/>
        </p:nvSpPr>
        <p:spPr>
          <a:xfrm>
            <a:off x="338549" y="1651625"/>
            <a:ext cx="413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Interrelations among pulmonary volumes and capacities</a:t>
            </a:r>
            <a:endParaRPr b="1" i="0" sz="1400" u="none" cap="none" strike="noStrike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6" name="Google Shape;406;p6"/>
          <p:cNvSpPr txBox="1"/>
          <p:nvPr/>
        </p:nvSpPr>
        <p:spPr>
          <a:xfrm>
            <a:off x="1347850" y="2182913"/>
            <a:ext cx="2049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VC = IRV + TD + ERV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VC = IC + ERV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TLC = VC + RV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TLC = IC + FRC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FRC = ERV + RV</a:t>
            </a:r>
            <a:endParaRPr b="0" i="0" sz="20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07" name="Google Shape;407;p6"/>
          <p:cNvSpPr txBox="1"/>
          <p:nvPr/>
        </p:nvSpPr>
        <p:spPr>
          <a:xfrm>
            <a:off x="431744" y="4066800"/>
            <a:ext cx="3441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rPr>
              <a:t>علاقات رياضية وتحتاج فهم</a:t>
            </a:r>
            <a:endParaRPr b="0" i="0" sz="1400" u="none" cap="none" strike="noStrike">
              <a:solidFill>
                <a:srgbClr val="666666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408" name="Google Shape;408;p6"/>
          <p:cNvSpPr txBox="1"/>
          <p:nvPr/>
        </p:nvSpPr>
        <p:spPr>
          <a:xfrm>
            <a:off x="3160176" y="2213700"/>
            <a:ext cx="1616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TLC= Total Lung Capacity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VC=Vital Capacity 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FRC=Functional residual capacity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IC= inspirational capacity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IRV= inspirational reserve volume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ERV= Expiratory Reserve Volume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TD= Tidal Volume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09" name="Google Shape;4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487" y="2335488"/>
            <a:ext cx="764698" cy="141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"/>
          <p:cNvSpPr txBox="1"/>
          <p:nvPr/>
        </p:nvSpPr>
        <p:spPr>
          <a:xfrm>
            <a:off x="5451036" y="1454925"/>
            <a:ext cx="31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Average Pulmonary Volumes and Capacities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for a Healthy Young Adult Man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1" name="Google Shape;411;p6"/>
          <p:cNvSpPr/>
          <p:nvPr/>
        </p:nvSpPr>
        <p:spPr>
          <a:xfrm>
            <a:off x="1731700" y="1211700"/>
            <a:ext cx="1281600" cy="3492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Boys’ Slides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"/>
          <p:cNvSpPr/>
          <p:nvPr/>
        </p:nvSpPr>
        <p:spPr>
          <a:xfrm>
            <a:off x="4123920" y="3484525"/>
            <a:ext cx="2857200" cy="9912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7"/>
          <p:cNvSpPr/>
          <p:nvPr/>
        </p:nvSpPr>
        <p:spPr>
          <a:xfrm>
            <a:off x="4173425" y="2349100"/>
            <a:ext cx="3908700" cy="9912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RV can’t be measured directly with a spirometer.He is added to air in the device → gas is inhaled until equilibrium is reached between He in spirometer and lungs→completely expired to measure RV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descr="Timeline background shape" id="418" name="Google Shape;418;p7"/>
          <p:cNvSpPr/>
          <p:nvPr/>
        </p:nvSpPr>
        <p:spPr>
          <a:xfrm>
            <a:off x="961755" y="1383937"/>
            <a:ext cx="2973300" cy="401700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Closed C</a:t>
            </a:r>
            <a:r>
              <a:rPr lang="en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</a:t>
            </a:r>
            <a:r>
              <a:rPr b="0" i="0" lang="en" sz="1400" u="none" cap="none" strike="noStrike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rcuit Helium Dilution Method</a:t>
            </a:r>
            <a:endParaRPr b="0" i="0" sz="1400" u="none" cap="none" strike="noStrike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9" name="Google Shape;419;p7"/>
          <p:cNvSpPr txBox="1"/>
          <p:nvPr/>
        </p:nvSpPr>
        <p:spPr>
          <a:xfrm>
            <a:off x="848314" y="492486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B539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Determination of the FRC, RV and TLC</a:t>
            </a:r>
            <a:endParaRPr b="1" i="0" sz="3000" u="none" cap="none" strike="noStrike">
              <a:solidFill>
                <a:srgbClr val="0B539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20" name="Google Shape;4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1621" y="1150826"/>
            <a:ext cx="4038576" cy="106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975" y="1785625"/>
            <a:ext cx="3441275" cy="29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"/>
          <p:cNvSpPr txBox="1"/>
          <p:nvPr/>
        </p:nvSpPr>
        <p:spPr>
          <a:xfrm>
            <a:off x="7196325" y="695350"/>
            <a:ext cx="96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Thanks to 441</a:t>
            </a:r>
            <a:endParaRPr b="1" i="0" sz="9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3" name="Google Shape;423;p7"/>
          <p:cNvSpPr txBox="1"/>
          <p:nvPr/>
        </p:nvSpPr>
        <p:spPr>
          <a:xfrm>
            <a:off x="4173425" y="3484518"/>
            <a:ext cx="2758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Example:                FRC= [(C1/C2)-1] x V1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If C1= 10                  =[(10/5)-1] x 2000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C2=5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  V1=2000               RV=FRC-ERV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6666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ERV=1100                 =2000-1100</a:t>
            </a:r>
            <a:endParaRPr b="0" i="0" sz="1000" u="none" cap="none" strike="noStrike">
              <a:solidFill>
                <a:srgbClr val="66666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"/>
          <p:cNvSpPr txBox="1"/>
          <p:nvPr>
            <p:ph type="title"/>
          </p:nvPr>
        </p:nvSpPr>
        <p:spPr>
          <a:xfrm>
            <a:off x="407898" y="243841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Forced Expiratory Volumes -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Forced Vital Capacity (FVC) and FEV1</a:t>
            </a:r>
            <a:endParaRPr sz="3000"/>
          </a:p>
        </p:txBody>
      </p:sp>
      <p:sp>
        <p:nvSpPr>
          <p:cNvPr id="429" name="Google Shape;429;p8"/>
          <p:cNvSpPr txBox="1"/>
          <p:nvPr>
            <p:ph idx="1" type="subTitle"/>
          </p:nvPr>
        </p:nvSpPr>
        <p:spPr>
          <a:xfrm>
            <a:off x="407900" y="1384662"/>
            <a:ext cx="77154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Timed Vital Capacity</a:t>
            </a:r>
            <a:endParaRPr b="1" sz="15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500"/>
              <a:buFont typeface="Fira Sans Extra Condensed"/>
              <a:buChar char="-"/>
            </a:pPr>
            <a:r>
              <a:rPr lang="en" sz="15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person is asked to inspire as deeply as possible and then to  breath out as hard and as fast as he can.</a:t>
            </a:r>
            <a:endParaRPr sz="15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500"/>
              <a:buFont typeface="Fira Sans Extra Condensed"/>
              <a:buChar char="-"/>
            </a:pPr>
            <a:r>
              <a:rPr lang="en" sz="1500">
                <a:solidFill>
                  <a:srgbClr val="C27BA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expiration is continued until he expired all the air out and thus forced vital capacity is obtained.</a:t>
            </a:r>
            <a:endParaRPr sz="1500">
              <a:solidFill>
                <a:srgbClr val="C27BA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-"/>
            </a:pPr>
            <a:r>
              <a:rPr lang="en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During this process </a:t>
            </a:r>
            <a:r>
              <a:rPr b="1" lang="en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volume of air that can be forcibly expired in the first second is called FEV1.</a:t>
            </a:r>
            <a:r>
              <a:rPr lang="en" sz="15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</a:t>
            </a:r>
            <a:r>
              <a:rPr lang="en" sz="1400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The cumulative volume expired in 2 seconds is called FEV2, and the cumulative volume expired in 3 seconds is called FEV3.</a:t>
            </a:r>
            <a:endParaRPr sz="1400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Char char="-"/>
            </a:pPr>
            <a:r>
              <a:rPr lang="en" sz="1400">
                <a:solidFill>
                  <a:srgbClr val="3D85C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Normally, the entire vital capacity can be forcibly expired in 3 seconds, so there’s no need for “FEV4”</a:t>
            </a:r>
            <a:endParaRPr sz="1400">
              <a:solidFill>
                <a:srgbClr val="3D85C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30" name="Google Shape;43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6800" y="3629675"/>
            <a:ext cx="3443925" cy="151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 txBox="1"/>
          <p:nvPr>
            <p:ph type="title"/>
          </p:nvPr>
        </p:nvSpPr>
        <p:spPr>
          <a:xfrm>
            <a:off x="291466" y="299703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FEV1/FVC Ratio</a:t>
            </a:r>
            <a:endParaRPr/>
          </a:p>
        </p:txBody>
      </p:sp>
      <p:sp>
        <p:nvSpPr>
          <p:cNvPr id="436" name="Google Shape;436;p9"/>
          <p:cNvSpPr txBox="1"/>
          <p:nvPr>
            <p:ph idx="1" type="subTitle"/>
          </p:nvPr>
        </p:nvSpPr>
        <p:spPr>
          <a:xfrm>
            <a:off x="101750" y="1120950"/>
            <a:ext cx="82953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Normally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it is about 0.8, meaning that 80% of the vital capacity can be expired in the first second of forced expiration.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"/>
              <a:buChar char="●"/>
            </a:pP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FVC  and  FEV1  are  useful  indices  of  lung  disease.  Specifically,  the  fraction  of the vital capacity that can be expired in the first second, FEV1/FVC.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"/>
              <a:buChar char="●"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Importance</a:t>
            </a: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: This ratio differentiates between </a:t>
            </a: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obstructive</a:t>
            </a: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and </a:t>
            </a: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restrictive</a:t>
            </a:r>
            <a:r>
              <a:rPr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lung diseases.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"/>
              <a:buChar char="●"/>
            </a:pP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 patients  with  </a:t>
            </a:r>
            <a:r>
              <a:rPr b="1" lang="en" sz="18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obstructive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lung  diseases  such  as  asthma, emphysema  and  chronic obstructive  pulmonary  disease  (COPD),  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both  FVC  and  FEV1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are  </a:t>
            </a:r>
            <a:r>
              <a:rPr b="1" lang="en" sz="18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decreased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but  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FEV1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is  </a:t>
            </a:r>
            <a:r>
              <a:rPr b="1" lang="en" sz="18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decreased  more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than  FVC  is.  Thus  FEV1/FVC  is  also  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decreased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, which  is  typical  of  airway  obstruction  with  its  increased  resistance  to  expiratory air flow.</a:t>
            </a:r>
            <a:endParaRPr sz="18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 Extra Condensed"/>
              <a:buChar char="●"/>
            </a:pP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 a patient with a restrictive lung disease such as fibrosis, 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both FVC and FEV1 are  decreased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but  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FEV1  is  </a:t>
            </a:r>
            <a:r>
              <a:rPr b="1" lang="en" sz="18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decreased  less</a:t>
            </a:r>
            <a:r>
              <a:rPr b="1"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than  FVC</a:t>
            </a:r>
            <a:r>
              <a:rPr lang="en" sz="1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 is.  Thus  in  fibrosis, FEV1/FVC is actually </a:t>
            </a:r>
            <a:r>
              <a:rPr b="1" lang="en" sz="1800">
                <a:solidFill>
                  <a:srgbClr val="A61C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increased or almost normal.</a:t>
            </a:r>
            <a:endParaRPr b="1" sz="1800">
              <a:solidFill>
                <a:srgbClr val="A61C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hronic Obstructive Pulmonary Disease (COPD) by Slidesgo">
  <a:themeElements>
    <a:clrScheme name="Simple Light">
      <a:dk1>
        <a:srgbClr val="000000"/>
      </a:dk1>
      <a:lt1>
        <a:srgbClr val="FFFFFF"/>
      </a:lt1>
      <a:dk2>
        <a:srgbClr val="D4F3FF"/>
      </a:dk2>
      <a:lt2>
        <a:srgbClr val="A7EDED"/>
      </a:lt2>
      <a:accent1>
        <a:srgbClr val="0B5394"/>
      </a:accent1>
      <a:accent2>
        <a:srgbClr val="68CADD"/>
      </a:accent2>
      <a:accent3>
        <a:srgbClr val="A7EDED"/>
      </a:accent3>
      <a:accent4>
        <a:srgbClr val="99D9FF"/>
      </a:accent4>
      <a:accent5>
        <a:srgbClr val="0B5394"/>
      </a:accent5>
      <a:accent6>
        <a:srgbClr val="D4F3FF"/>
      </a:accent6>
      <a:hlink>
        <a:srgbClr val="CAD7E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