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 Thin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Arimo"/>
      <p:regular r:id="rId35"/>
      <p:bold r:id="rId36"/>
      <p:italic r:id="rId37"/>
      <p:boldItalic r:id="rId38"/>
    </p:embeddedFont>
    <p:embeddedFont>
      <p:font typeface="Titillium Web"/>
      <p:regular r:id="rId39"/>
      <p:bold r:id="rId40"/>
      <p:italic r:id="rId41"/>
      <p:boldItalic r:id="rId42"/>
    </p:embeddedFont>
    <p:embeddedFont>
      <p:font typeface="Fira Sans Extra Condensed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imt+/530lf3L5EJwpx9uoaL1MA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DFA9484-AD92-498B-B3C2-20674A61CB59}">
  <a:tblStyle styleId="{8DFA9484-AD92-498B-B3C2-20674A61CB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itilliumWeb-bold.fntdata"/><Relationship Id="rId20" Type="http://schemas.openxmlformats.org/officeDocument/2006/relationships/slide" Target="slides/slide15.xml"/><Relationship Id="rId42" Type="http://schemas.openxmlformats.org/officeDocument/2006/relationships/font" Target="fonts/TitilliumWeb-boldItalic.fntdata"/><Relationship Id="rId41" Type="http://schemas.openxmlformats.org/officeDocument/2006/relationships/font" Target="fonts/TitilliumWeb-italic.fntdata"/><Relationship Id="rId22" Type="http://schemas.openxmlformats.org/officeDocument/2006/relationships/slide" Target="slides/slide17.xml"/><Relationship Id="rId44" Type="http://schemas.openxmlformats.org/officeDocument/2006/relationships/font" Target="fonts/FiraSansExtraCondensed-bold.fntdata"/><Relationship Id="rId21" Type="http://schemas.openxmlformats.org/officeDocument/2006/relationships/slide" Target="slides/slide16.xml"/><Relationship Id="rId43" Type="http://schemas.openxmlformats.org/officeDocument/2006/relationships/font" Target="fonts/FiraSansExtraCondensed-regular.fntdata"/><Relationship Id="rId24" Type="http://schemas.openxmlformats.org/officeDocument/2006/relationships/slide" Target="slides/slide19.xml"/><Relationship Id="rId46" Type="http://schemas.openxmlformats.org/officeDocument/2006/relationships/font" Target="fonts/FiraSansExtraCondensed-boldItalic.fntdata"/><Relationship Id="rId23" Type="http://schemas.openxmlformats.org/officeDocument/2006/relationships/slide" Target="slides/slide18.xml"/><Relationship Id="rId45" Type="http://schemas.openxmlformats.org/officeDocument/2006/relationships/font" Target="fonts/FiraSansExtraCondensed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font" Target="fonts/RobotoThin-bold.fntdata"/><Relationship Id="rId27" Type="http://schemas.openxmlformats.org/officeDocument/2006/relationships/font" Target="fonts/RobotoThin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Thin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RobotoThin-boldItalic.fntdata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Arimo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37" Type="http://schemas.openxmlformats.org/officeDocument/2006/relationships/font" Target="fonts/Arimo-italic.fntdata"/><Relationship Id="rId14" Type="http://schemas.openxmlformats.org/officeDocument/2006/relationships/slide" Target="slides/slide9.xml"/><Relationship Id="rId36" Type="http://schemas.openxmlformats.org/officeDocument/2006/relationships/font" Target="fonts/Arimo-bold.fntdata"/><Relationship Id="rId17" Type="http://schemas.openxmlformats.org/officeDocument/2006/relationships/slide" Target="slides/slide12.xml"/><Relationship Id="rId39" Type="http://schemas.openxmlformats.org/officeDocument/2006/relationships/font" Target="fonts/TitilliumWeb-regular.fntdata"/><Relationship Id="rId16" Type="http://schemas.openxmlformats.org/officeDocument/2006/relationships/slide" Target="slides/slide11.xml"/><Relationship Id="rId38" Type="http://schemas.openxmlformats.org/officeDocument/2006/relationships/font" Target="fonts/Arim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e57f72f5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0e57f72f5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0e57f72f5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0e57f72f5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e57f72f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e57f72f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0e57f72f5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0e57f72f5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0e57f72f5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0e57f72f5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0e57f72f5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0e57f72f5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0e57f72f5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0e57f72f5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0e57f72f5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0e57f72f5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0e57f72f5b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0e57f72f5b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e57f72f5b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e57f72f5b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e57f72f5b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0e57f72f5b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e77c8d83f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e77c8d83f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e77c8d83f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0e77c8d83f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e77c8d83f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0e77c8d83f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e57f72f5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0e57f72f5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0e57f72f5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0e57f72f5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0e57f72f5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0e57f72f5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2839338" y="2322300"/>
            <a:ext cx="3465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rgbClr val="0B539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" name="Google Shape;1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5"/>
          <p:cNvSpPr txBox="1"/>
          <p:nvPr>
            <p:ph idx="2" type="title"/>
          </p:nvPr>
        </p:nvSpPr>
        <p:spPr>
          <a:xfrm>
            <a:off x="2839338" y="549600"/>
            <a:ext cx="3465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3421338" y="3164100"/>
            <a:ext cx="23013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5"/>
          <p:cNvSpPr/>
          <p:nvPr/>
        </p:nvSpPr>
        <p:spPr>
          <a:xfrm>
            <a:off x="0" y="0"/>
            <a:ext cx="6932819" cy="3762684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0" y="0"/>
            <a:ext cx="7235021" cy="3271914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5"/>
          <p:cNvSpPr/>
          <p:nvPr/>
        </p:nvSpPr>
        <p:spPr>
          <a:xfrm>
            <a:off x="0" y="0"/>
            <a:ext cx="6649181" cy="3093048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5"/>
          <p:cNvSpPr/>
          <p:nvPr/>
        </p:nvSpPr>
        <p:spPr>
          <a:xfrm>
            <a:off x="1479196" y="2322300"/>
            <a:ext cx="7669417" cy="2821208"/>
          </a:xfrm>
          <a:custGeom>
            <a:rect b="b" l="l" r="r" t="t"/>
            <a:pathLst>
              <a:path extrusionOk="0" h="28258" w="76819">
                <a:moveTo>
                  <a:pt x="76819" y="0"/>
                </a:moveTo>
                <a:cubicBezTo>
                  <a:pt x="71736" y="4265"/>
                  <a:pt x="71951" y="9227"/>
                  <a:pt x="63462" y="9924"/>
                </a:cubicBezTo>
                <a:cubicBezTo>
                  <a:pt x="52585" y="10783"/>
                  <a:pt x="47422" y="16214"/>
                  <a:pt x="43962" y="20130"/>
                </a:cubicBezTo>
                <a:cubicBezTo>
                  <a:pt x="41531" y="22750"/>
                  <a:pt x="37451" y="23254"/>
                  <a:pt x="32459" y="23254"/>
                </a:cubicBezTo>
                <a:cubicBezTo>
                  <a:pt x="30014" y="23254"/>
                  <a:pt x="27351" y="23133"/>
                  <a:pt x="24556" y="23080"/>
                </a:cubicBezTo>
                <a:cubicBezTo>
                  <a:pt x="24125" y="23076"/>
                  <a:pt x="23694" y="23074"/>
                  <a:pt x="23263" y="23074"/>
                </a:cubicBezTo>
                <a:cubicBezTo>
                  <a:pt x="12098" y="23074"/>
                  <a:pt x="852" y="24590"/>
                  <a:pt x="0" y="28257"/>
                </a:cubicBezTo>
                <a:lnTo>
                  <a:pt x="76819" y="28257"/>
                </a:lnTo>
                <a:lnTo>
                  <a:pt x="76819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5"/>
          <p:cNvSpPr/>
          <p:nvPr/>
        </p:nvSpPr>
        <p:spPr>
          <a:xfrm>
            <a:off x="1479196" y="2322300"/>
            <a:ext cx="7669417" cy="2819810"/>
          </a:xfrm>
          <a:custGeom>
            <a:rect b="b" l="l" r="r" t="t"/>
            <a:pathLst>
              <a:path extrusionOk="0" h="28244" w="76819">
                <a:moveTo>
                  <a:pt x="76819" y="0"/>
                </a:moveTo>
                <a:cubicBezTo>
                  <a:pt x="71736" y="4265"/>
                  <a:pt x="72568" y="10796"/>
                  <a:pt x="64078" y="11480"/>
                </a:cubicBezTo>
                <a:cubicBezTo>
                  <a:pt x="53819" y="12767"/>
                  <a:pt x="44874" y="15879"/>
                  <a:pt x="41897" y="19983"/>
                </a:cubicBezTo>
                <a:cubicBezTo>
                  <a:pt x="38569" y="23582"/>
                  <a:pt x="33245" y="24535"/>
                  <a:pt x="25767" y="24535"/>
                </a:cubicBezTo>
                <a:cubicBezTo>
                  <a:pt x="25137" y="24535"/>
                  <a:pt x="24492" y="24528"/>
                  <a:pt x="23832" y="24515"/>
                </a:cubicBezTo>
                <a:cubicBezTo>
                  <a:pt x="22227" y="24501"/>
                  <a:pt x="20627" y="24488"/>
                  <a:pt x="19057" y="24488"/>
                </a:cubicBezTo>
                <a:cubicBezTo>
                  <a:pt x="9306" y="24488"/>
                  <a:pt x="763" y="24963"/>
                  <a:pt x="0" y="28244"/>
                </a:cubicBezTo>
                <a:lnTo>
                  <a:pt x="76819" y="28244"/>
                </a:lnTo>
                <a:lnTo>
                  <a:pt x="76819" y="0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1643829" y="2322300"/>
            <a:ext cx="7504785" cy="2821208"/>
          </a:xfrm>
          <a:custGeom>
            <a:rect b="b" l="l" r="r" t="t"/>
            <a:pathLst>
              <a:path extrusionOk="0" h="28258" w="75170">
                <a:moveTo>
                  <a:pt x="75170" y="0"/>
                </a:moveTo>
                <a:cubicBezTo>
                  <a:pt x="70087" y="4265"/>
                  <a:pt x="73963" y="10179"/>
                  <a:pt x="65474" y="10876"/>
                </a:cubicBezTo>
                <a:cubicBezTo>
                  <a:pt x="54450" y="11681"/>
                  <a:pt x="51862" y="11627"/>
                  <a:pt x="42514" y="20908"/>
                </a:cubicBezTo>
                <a:cubicBezTo>
                  <a:pt x="38198" y="23733"/>
                  <a:pt x="31185" y="24258"/>
                  <a:pt x="24803" y="24258"/>
                </a:cubicBezTo>
                <a:cubicBezTo>
                  <a:pt x="21028" y="24258"/>
                  <a:pt x="17475" y="24074"/>
                  <a:pt x="14832" y="24074"/>
                </a:cubicBezTo>
                <a:cubicBezTo>
                  <a:pt x="13863" y="24074"/>
                  <a:pt x="13016" y="24099"/>
                  <a:pt x="12326" y="24167"/>
                </a:cubicBezTo>
                <a:cubicBezTo>
                  <a:pt x="12300" y="24167"/>
                  <a:pt x="12274" y="24167"/>
                  <a:pt x="12248" y="24167"/>
                </a:cubicBezTo>
                <a:cubicBezTo>
                  <a:pt x="6825" y="24167"/>
                  <a:pt x="2403" y="25561"/>
                  <a:pt x="1" y="28257"/>
                </a:cubicBezTo>
                <a:lnTo>
                  <a:pt x="75170" y="28257"/>
                </a:lnTo>
                <a:lnTo>
                  <a:pt x="7517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5"/>
          <p:cNvSpPr/>
          <p:nvPr/>
        </p:nvSpPr>
        <p:spPr>
          <a:xfrm rot="1883981">
            <a:off x="-465712" y="3390016"/>
            <a:ext cx="6370433" cy="3325904"/>
          </a:xfrm>
          <a:custGeom>
            <a:rect b="b" l="l" r="r" t="t"/>
            <a:pathLst>
              <a:path extrusionOk="0" fill="none" h="54974" w="92510">
                <a:moveTo>
                  <a:pt x="2259" y="54974"/>
                </a:moveTo>
                <a:cubicBezTo>
                  <a:pt x="946" y="50218"/>
                  <a:pt x="1" y="45046"/>
                  <a:pt x="1826" y="40450"/>
                </a:cubicBezTo>
                <a:cubicBezTo>
                  <a:pt x="4212" y="34445"/>
                  <a:pt x="10826" y="31098"/>
                  <a:pt x="17231" y="30329"/>
                </a:cubicBezTo>
                <a:cubicBezTo>
                  <a:pt x="23637" y="29561"/>
                  <a:pt x="30106" y="30842"/>
                  <a:pt x="36527" y="31322"/>
                </a:cubicBezTo>
                <a:cubicBezTo>
                  <a:pt x="42965" y="31803"/>
                  <a:pt x="49866" y="31386"/>
                  <a:pt x="55167" y="27719"/>
                </a:cubicBezTo>
                <a:cubicBezTo>
                  <a:pt x="62533" y="22611"/>
                  <a:pt x="64951" y="12683"/>
                  <a:pt x="71580" y="6662"/>
                </a:cubicBezTo>
                <a:cubicBezTo>
                  <a:pt x="77121" y="1666"/>
                  <a:pt x="85480" y="0"/>
                  <a:pt x="92510" y="2530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 rot="-3003199">
            <a:off x="1156707" y="2129899"/>
            <a:ext cx="2593915" cy="6099155"/>
          </a:xfrm>
          <a:custGeom>
            <a:rect b="b" l="l" r="r" t="t"/>
            <a:pathLst>
              <a:path extrusionOk="0" fill="none" h="55215" w="47976">
                <a:moveTo>
                  <a:pt x="0" y="0"/>
                </a:moveTo>
                <a:cubicBezTo>
                  <a:pt x="497" y="3603"/>
                  <a:pt x="3683" y="6326"/>
                  <a:pt x="7094" y="7607"/>
                </a:cubicBezTo>
                <a:cubicBezTo>
                  <a:pt x="10489" y="8872"/>
                  <a:pt x="14204" y="9032"/>
                  <a:pt x="17807" y="9608"/>
                </a:cubicBezTo>
                <a:cubicBezTo>
                  <a:pt x="21394" y="10169"/>
                  <a:pt x="25125" y="11290"/>
                  <a:pt x="27591" y="13964"/>
                </a:cubicBezTo>
                <a:cubicBezTo>
                  <a:pt x="31963" y="18736"/>
                  <a:pt x="30682" y="26150"/>
                  <a:pt x="31370" y="32603"/>
                </a:cubicBezTo>
                <a:cubicBezTo>
                  <a:pt x="32395" y="42339"/>
                  <a:pt x="38976" y="51307"/>
                  <a:pt x="47976" y="55214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 flipH="1" rot="-6632099">
            <a:off x="7022087" y="-2278905"/>
            <a:ext cx="1382995" cy="5186144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 rot="-2144616">
            <a:off x="6248673" y="-1574361"/>
            <a:ext cx="1570938" cy="4718009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rgbClr val="99D9FF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 txBox="1"/>
          <p:nvPr>
            <p:ph type="title"/>
          </p:nvPr>
        </p:nvSpPr>
        <p:spPr>
          <a:xfrm>
            <a:off x="1028750" y="1681350"/>
            <a:ext cx="28746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8" name="Google Shape;10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34"/>
          <p:cNvSpPr txBox="1"/>
          <p:nvPr>
            <p:ph idx="1" type="subTitle"/>
          </p:nvPr>
        </p:nvSpPr>
        <p:spPr>
          <a:xfrm>
            <a:off x="1028750" y="2539600"/>
            <a:ext cx="28746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4"/>
          <p:cNvSpPr/>
          <p:nvPr/>
        </p:nvSpPr>
        <p:spPr>
          <a:xfrm flipH="1" rot="4595814">
            <a:off x="6118924" y="-1918201"/>
            <a:ext cx="1382990" cy="5186153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4"/>
          <p:cNvSpPr/>
          <p:nvPr/>
        </p:nvSpPr>
        <p:spPr>
          <a:xfrm flipH="1" rot="-6204186">
            <a:off x="1915715" y="1939424"/>
            <a:ext cx="1382990" cy="5186153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4"/>
          <p:cNvSpPr/>
          <p:nvPr/>
        </p:nvSpPr>
        <p:spPr>
          <a:xfrm flipH="1" rot="-6127406">
            <a:off x="1157601" y="2604880"/>
            <a:ext cx="1243597" cy="3735510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rgbClr val="AFF1F1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4"/>
          <p:cNvSpPr/>
          <p:nvPr/>
        </p:nvSpPr>
        <p:spPr>
          <a:xfrm flipH="1" rot="4672594">
            <a:off x="7016432" y="-1133014"/>
            <a:ext cx="1243597" cy="3735510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rgbClr val="AFF1F1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/>
          <p:nvPr/>
        </p:nvSpPr>
        <p:spPr>
          <a:xfrm flipH="1" rot="10800000">
            <a:off x="4505275" y="3109842"/>
            <a:ext cx="4702123" cy="2033664"/>
          </a:xfrm>
          <a:custGeom>
            <a:rect b="b" l="l" r="r" t="t"/>
            <a:pathLst>
              <a:path extrusionOk="0" h="22291" w="51540">
                <a:moveTo>
                  <a:pt x="0" y="1"/>
                </a:moveTo>
                <a:cubicBezTo>
                  <a:pt x="2696" y="3139"/>
                  <a:pt x="3823" y="5526"/>
                  <a:pt x="12070" y="6452"/>
                </a:cubicBezTo>
                <a:cubicBezTo>
                  <a:pt x="12236" y="6478"/>
                  <a:pt x="12454" y="6489"/>
                  <a:pt x="12721" y="6489"/>
                </a:cubicBezTo>
                <a:cubicBezTo>
                  <a:pt x="14141" y="6489"/>
                  <a:pt x="16923" y="6172"/>
                  <a:pt x="20298" y="6172"/>
                </a:cubicBezTo>
                <a:cubicBezTo>
                  <a:pt x="24920" y="6172"/>
                  <a:pt x="30651" y="6767"/>
                  <a:pt x="35513" y="9590"/>
                </a:cubicBezTo>
                <a:cubicBezTo>
                  <a:pt x="39287" y="11870"/>
                  <a:pt x="48369" y="22291"/>
                  <a:pt x="51220" y="22291"/>
                </a:cubicBezTo>
                <a:cubicBezTo>
                  <a:pt x="51337" y="22291"/>
                  <a:pt x="51444" y="22273"/>
                  <a:pt x="51539" y="22236"/>
                </a:cubicBezTo>
                <a:lnTo>
                  <a:pt x="51539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4"/>
          <p:cNvSpPr/>
          <p:nvPr/>
        </p:nvSpPr>
        <p:spPr>
          <a:xfrm flipH="1" rot="10800000">
            <a:off x="4625157" y="3192590"/>
            <a:ext cx="4582244" cy="1950916"/>
          </a:xfrm>
          <a:custGeom>
            <a:rect b="b" l="l" r="r" t="t"/>
            <a:pathLst>
              <a:path extrusionOk="0" h="21384" w="50226">
                <a:moveTo>
                  <a:pt x="1" y="1"/>
                </a:moveTo>
                <a:lnTo>
                  <a:pt x="1" y="1"/>
                </a:lnTo>
                <a:cubicBezTo>
                  <a:pt x="1731" y="2039"/>
                  <a:pt x="5754" y="6586"/>
                  <a:pt x="15947" y="6760"/>
                </a:cubicBezTo>
                <a:cubicBezTo>
                  <a:pt x="16281" y="6812"/>
                  <a:pt x="16649" y="6834"/>
                  <a:pt x="17048" y="6834"/>
                </a:cubicBezTo>
                <a:cubicBezTo>
                  <a:pt x="19190" y="6834"/>
                  <a:pt x="22201" y="6198"/>
                  <a:pt x="25494" y="6198"/>
                </a:cubicBezTo>
                <a:cubicBezTo>
                  <a:pt x="27577" y="6198"/>
                  <a:pt x="29773" y="6453"/>
                  <a:pt x="31933" y="7283"/>
                </a:cubicBezTo>
                <a:cubicBezTo>
                  <a:pt x="39950" y="10568"/>
                  <a:pt x="47381" y="21383"/>
                  <a:pt x="49959" y="21383"/>
                </a:cubicBezTo>
                <a:cubicBezTo>
                  <a:pt x="50054" y="21383"/>
                  <a:pt x="50143" y="21369"/>
                  <a:pt x="50225" y="21338"/>
                </a:cubicBezTo>
                <a:lnTo>
                  <a:pt x="50225" y="256"/>
                </a:lnTo>
                <a:lnTo>
                  <a:pt x="1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4"/>
          <p:cNvSpPr/>
          <p:nvPr/>
        </p:nvSpPr>
        <p:spPr>
          <a:xfrm flipH="1" rot="10800000">
            <a:off x="4784270" y="3111393"/>
            <a:ext cx="4423134" cy="2032113"/>
          </a:xfrm>
          <a:custGeom>
            <a:rect b="b" l="l" r="r" t="t"/>
            <a:pathLst>
              <a:path extrusionOk="0" h="22274" w="48482">
                <a:moveTo>
                  <a:pt x="0" y="1"/>
                </a:moveTo>
                <a:cubicBezTo>
                  <a:pt x="1677" y="1972"/>
                  <a:pt x="3983" y="6264"/>
                  <a:pt x="12258" y="6545"/>
                </a:cubicBezTo>
                <a:cubicBezTo>
                  <a:pt x="12311" y="6548"/>
                  <a:pt x="12367" y="6549"/>
                  <a:pt x="12425" y="6549"/>
                </a:cubicBezTo>
                <a:cubicBezTo>
                  <a:pt x="14525" y="6549"/>
                  <a:pt x="19668" y="5051"/>
                  <a:pt x="24578" y="5051"/>
                </a:cubicBezTo>
                <a:cubicBezTo>
                  <a:pt x="26495" y="5051"/>
                  <a:pt x="28377" y="5280"/>
                  <a:pt x="30028" y="5915"/>
                </a:cubicBezTo>
                <a:cubicBezTo>
                  <a:pt x="37824" y="9104"/>
                  <a:pt x="45785" y="22273"/>
                  <a:pt x="48270" y="22273"/>
                </a:cubicBezTo>
                <a:cubicBezTo>
                  <a:pt x="48346" y="22273"/>
                  <a:pt x="48416" y="22261"/>
                  <a:pt x="48481" y="22236"/>
                </a:cubicBezTo>
                <a:lnTo>
                  <a:pt x="48481" y="242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4"/>
          <p:cNvSpPr/>
          <p:nvPr/>
        </p:nvSpPr>
        <p:spPr>
          <a:xfrm flipH="1">
            <a:off x="1" y="-18450"/>
            <a:ext cx="4702123" cy="2033664"/>
          </a:xfrm>
          <a:custGeom>
            <a:rect b="b" l="l" r="r" t="t"/>
            <a:pathLst>
              <a:path extrusionOk="0" h="22291" w="51540">
                <a:moveTo>
                  <a:pt x="0" y="1"/>
                </a:moveTo>
                <a:cubicBezTo>
                  <a:pt x="2696" y="3139"/>
                  <a:pt x="3823" y="5526"/>
                  <a:pt x="12070" y="6452"/>
                </a:cubicBezTo>
                <a:cubicBezTo>
                  <a:pt x="12236" y="6478"/>
                  <a:pt x="12454" y="6489"/>
                  <a:pt x="12721" y="6489"/>
                </a:cubicBezTo>
                <a:cubicBezTo>
                  <a:pt x="14141" y="6489"/>
                  <a:pt x="16923" y="6172"/>
                  <a:pt x="20298" y="6172"/>
                </a:cubicBezTo>
                <a:cubicBezTo>
                  <a:pt x="24920" y="6172"/>
                  <a:pt x="30651" y="6767"/>
                  <a:pt x="35513" y="9590"/>
                </a:cubicBezTo>
                <a:cubicBezTo>
                  <a:pt x="39287" y="11870"/>
                  <a:pt x="48369" y="22291"/>
                  <a:pt x="51220" y="22291"/>
                </a:cubicBezTo>
                <a:cubicBezTo>
                  <a:pt x="51337" y="22291"/>
                  <a:pt x="51444" y="22273"/>
                  <a:pt x="51539" y="22236"/>
                </a:cubicBezTo>
                <a:lnTo>
                  <a:pt x="51539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/>
          <p:nvPr/>
        </p:nvSpPr>
        <p:spPr>
          <a:xfrm flipH="1">
            <a:off x="-2" y="-18450"/>
            <a:ext cx="4582244" cy="1950916"/>
          </a:xfrm>
          <a:custGeom>
            <a:rect b="b" l="l" r="r" t="t"/>
            <a:pathLst>
              <a:path extrusionOk="0" h="21384" w="50226">
                <a:moveTo>
                  <a:pt x="1" y="1"/>
                </a:moveTo>
                <a:lnTo>
                  <a:pt x="1" y="1"/>
                </a:lnTo>
                <a:cubicBezTo>
                  <a:pt x="1731" y="2039"/>
                  <a:pt x="5754" y="6586"/>
                  <a:pt x="15947" y="6760"/>
                </a:cubicBezTo>
                <a:cubicBezTo>
                  <a:pt x="16281" y="6812"/>
                  <a:pt x="16649" y="6834"/>
                  <a:pt x="17048" y="6834"/>
                </a:cubicBezTo>
                <a:cubicBezTo>
                  <a:pt x="19190" y="6834"/>
                  <a:pt x="22201" y="6198"/>
                  <a:pt x="25494" y="6198"/>
                </a:cubicBezTo>
                <a:cubicBezTo>
                  <a:pt x="27577" y="6198"/>
                  <a:pt x="29773" y="6453"/>
                  <a:pt x="31933" y="7283"/>
                </a:cubicBezTo>
                <a:cubicBezTo>
                  <a:pt x="39950" y="10568"/>
                  <a:pt x="47381" y="21383"/>
                  <a:pt x="49959" y="21383"/>
                </a:cubicBezTo>
                <a:cubicBezTo>
                  <a:pt x="50054" y="21383"/>
                  <a:pt x="50143" y="21369"/>
                  <a:pt x="50225" y="21338"/>
                </a:cubicBezTo>
                <a:lnTo>
                  <a:pt x="50225" y="256"/>
                </a:lnTo>
                <a:lnTo>
                  <a:pt x="1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4"/>
          <p:cNvSpPr/>
          <p:nvPr/>
        </p:nvSpPr>
        <p:spPr>
          <a:xfrm flipH="1">
            <a:off x="-9" y="-18450"/>
            <a:ext cx="4423134" cy="2033672"/>
          </a:xfrm>
          <a:custGeom>
            <a:rect b="b" l="l" r="r" t="t"/>
            <a:pathLst>
              <a:path extrusionOk="0" h="22274" w="48482">
                <a:moveTo>
                  <a:pt x="0" y="1"/>
                </a:moveTo>
                <a:cubicBezTo>
                  <a:pt x="1677" y="1972"/>
                  <a:pt x="3983" y="6264"/>
                  <a:pt x="12258" y="6545"/>
                </a:cubicBezTo>
                <a:cubicBezTo>
                  <a:pt x="12311" y="6548"/>
                  <a:pt x="12367" y="6549"/>
                  <a:pt x="12425" y="6549"/>
                </a:cubicBezTo>
                <a:cubicBezTo>
                  <a:pt x="14525" y="6549"/>
                  <a:pt x="19668" y="5051"/>
                  <a:pt x="24578" y="5051"/>
                </a:cubicBezTo>
                <a:cubicBezTo>
                  <a:pt x="26495" y="5051"/>
                  <a:pt x="28377" y="5280"/>
                  <a:pt x="30028" y="5915"/>
                </a:cubicBezTo>
                <a:cubicBezTo>
                  <a:pt x="37824" y="9104"/>
                  <a:pt x="45785" y="22273"/>
                  <a:pt x="48270" y="22273"/>
                </a:cubicBezTo>
                <a:cubicBezTo>
                  <a:pt x="48346" y="22273"/>
                  <a:pt x="48416" y="22261"/>
                  <a:pt x="48481" y="22236"/>
                </a:cubicBezTo>
                <a:lnTo>
                  <a:pt x="48481" y="242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/>
          <p:nvPr/>
        </p:nvSpPr>
        <p:spPr>
          <a:xfrm flipH="1" rot="-178981">
            <a:off x="-708931" y="15505"/>
            <a:ext cx="5171804" cy="4333873"/>
          </a:xfrm>
          <a:custGeom>
            <a:rect b="b" l="l" r="r" t="t"/>
            <a:pathLst>
              <a:path extrusionOk="0" h="75087" w="103815">
                <a:moveTo>
                  <a:pt x="93854" y="53196"/>
                </a:moveTo>
                <a:cubicBezTo>
                  <a:pt x="92349" y="48873"/>
                  <a:pt x="92749" y="44117"/>
                  <a:pt x="93550" y="39601"/>
                </a:cubicBezTo>
                <a:cubicBezTo>
                  <a:pt x="94350" y="35101"/>
                  <a:pt x="95519" y="30602"/>
                  <a:pt x="95455" y="26022"/>
                </a:cubicBezTo>
                <a:cubicBezTo>
                  <a:pt x="95359" y="18528"/>
                  <a:pt x="91772" y="11161"/>
                  <a:pt x="85911" y="6502"/>
                </a:cubicBezTo>
                <a:cubicBezTo>
                  <a:pt x="80051" y="1842"/>
                  <a:pt x="72044" y="0"/>
                  <a:pt x="64742" y="1698"/>
                </a:cubicBezTo>
                <a:cubicBezTo>
                  <a:pt x="60146" y="2770"/>
                  <a:pt x="55806" y="5172"/>
                  <a:pt x="51067" y="5365"/>
                </a:cubicBezTo>
                <a:cubicBezTo>
                  <a:pt x="46215" y="5557"/>
                  <a:pt x="41603" y="3411"/>
                  <a:pt x="36831" y="2530"/>
                </a:cubicBezTo>
                <a:cubicBezTo>
                  <a:pt x="25477" y="449"/>
                  <a:pt x="13307" y="6165"/>
                  <a:pt x="6966" y="15805"/>
                </a:cubicBezTo>
                <a:cubicBezTo>
                  <a:pt x="609" y="25429"/>
                  <a:pt x="0" y="38352"/>
                  <a:pt x="4660" y="48921"/>
                </a:cubicBezTo>
                <a:cubicBezTo>
                  <a:pt x="9304" y="59474"/>
                  <a:pt x="18832" y="67576"/>
                  <a:pt x="29737" y="71339"/>
                </a:cubicBezTo>
                <a:cubicBezTo>
                  <a:pt x="40658" y="75086"/>
                  <a:pt x="52796" y="74654"/>
                  <a:pt x="63749" y="71003"/>
                </a:cubicBezTo>
                <a:cubicBezTo>
                  <a:pt x="69113" y="69210"/>
                  <a:pt x="74222" y="66680"/>
                  <a:pt x="79666" y="65142"/>
                </a:cubicBezTo>
                <a:cubicBezTo>
                  <a:pt x="85111" y="63589"/>
                  <a:pt x="91116" y="63109"/>
                  <a:pt x="96288" y="65398"/>
                </a:cubicBezTo>
                <a:lnTo>
                  <a:pt x="103814" y="61427"/>
                </a:lnTo>
                <a:cubicBezTo>
                  <a:pt x="99234" y="61315"/>
                  <a:pt x="95359" y="57520"/>
                  <a:pt x="93854" y="53196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5"/>
          <p:cNvSpPr/>
          <p:nvPr/>
        </p:nvSpPr>
        <p:spPr>
          <a:xfrm flipH="1" rot="294329">
            <a:off x="-582649" y="15468"/>
            <a:ext cx="5171801" cy="4333765"/>
          </a:xfrm>
          <a:custGeom>
            <a:rect b="b" l="l" r="r" t="t"/>
            <a:pathLst>
              <a:path extrusionOk="0" h="75087" w="103815">
                <a:moveTo>
                  <a:pt x="93854" y="53196"/>
                </a:moveTo>
                <a:cubicBezTo>
                  <a:pt x="92349" y="48873"/>
                  <a:pt x="92749" y="44117"/>
                  <a:pt x="93550" y="39601"/>
                </a:cubicBezTo>
                <a:cubicBezTo>
                  <a:pt x="94350" y="35101"/>
                  <a:pt x="95519" y="30602"/>
                  <a:pt x="95455" y="26022"/>
                </a:cubicBezTo>
                <a:cubicBezTo>
                  <a:pt x="95359" y="18528"/>
                  <a:pt x="91772" y="11161"/>
                  <a:pt x="85911" y="6502"/>
                </a:cubicBezTo>
                <a:cubicBezTo>
                  <a:pt x="80051" y="1842"/>
                  <a:pt x="72044" y="0"/>
                  <a:pt x="64742" y="1698"/>
                </a:cubicBezTo>
                <a:cubicBezTo>
                  <a:pt x="60146" y="2770"/>
                  <a:pt x="55806" y="5172"/>
                  <a:pt x="51067" y="5365"/>
                </a:cubicBezTo>
                <a:cubicBezTo>
                  <a:pt x="46215" y="5557"/>
                  <a:pt x="41603" y="3411"/>
                  <a:pt x="36831" y="2530"/>
                </a:cubicBezTo>
                <a:cubicBezTo>
                  <a:pt x="25477" y="449"/>
                  <a:pt x="13307" y="6165"/>
                  <a:pt x="6966" y="15805"/>
                </a:cubicBezTo>
                <a:cubicBezTo>
                  <a:pt x="609" y="25429"/>
                  <a:pt x="0" y="38352"/>
                  <a:pt x="4660" y="48921"/>
                </a:cubicBezTo>
                <a:cubicBezTo>
                  <a:pt x="9304" y="59474"/>
                  <a:pt x="18832" y="67576"/>
                  <a:pt x="29737" y="71339"/>
                </a:cubicBezTo>
                <a:cubicBezTo>
                  <a:pt x="40658" y="75086"/>
                  <a:pt x="52796" y="74654"/>
                  <a:pt x="63749" y="71003"/>
                </a:cubicBezTo>
                <a:cubicBezTo>
                  <a:pt x="69113" y="69210"/>
                  <a:pt x="74222" y="66680"/>
                  <a:pt x="79666" y="65142"/>
                </a:cubicBezTo>
                <a:cubicBezTo>
                  <a:pt x="85111" y="63589"/>
                  <a:pt x="91116" y="63109"/>
                  <a:pt x="96288" y="65398"/>
                </a:cubicBezTo>
                <a:lnTo>
                  <a:pt x="103814" y="61427"/>
                </a:lnTo>
                <a:cubicBezTo>
                  <a:pt x="99234" y="61315"/>
                  <a:pt x="95359" y="57520"/>
                  <a:pt x="93854" y="53196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5"/>
          <p:cNvSpPr/>
          <p:nvPr/>
        </p:nvSpPr>
        <p:spPr>
          <a:xfrm flipH="1">
            <a:off x="-677854" y="81150"/>
            <a:ext cx="5171804" cy="4333834"/>
          </a:xfrm>
          <a:custGeom>
            <a:rect b="b" l="l" r="r" t="t"/>
            <a:pathLst>
              <a:path extrusionOk="0" h="75087" w="103815">
                <a:moveTo>
                  <a:pt x="93854" y="53196"/>
                </a:moveTo>
                <a:cubicBezTo>
                  <a:pt x="92349" y="48873"/>
                  <a:pt x="92749" y="44117"/>
                  <a:pt x="93550" y="39601"/>
                </a:cubicBezTo>
                <a:cubicBezTo>
                  <a:pt x="94350" y="35101"/>
                  <a:pt x="95519" y="30602"/>
                  <a:pt x="95455" y="26022"/>
                </a:cubicBezTo>
                <a:cubicBezTo>
                  <a:pt x="95359" y="18528"/>
                  <a:pt x="91772" y="11161"/>
                  <a:pt x="85911" y="6502"/>
                </a:cubicBezTo>
                <a:cubicBezTo>
                  <a:pt x="80051" y="1842"/>
                  <a:pt x="72044" y="0"/>
                  <a:pt x="64742" y="1698"/>
                </a:cubicBezTo>
                <a:cubicBezTo>
                  <a:pt x="60146" y="2770"/>
                  <a:pt x="55806" y="5172"/>
                  <a:pt x="51067" y="5365"/>
                </a:cubicBezTo>
                <a:cubicBezTo>
                  <a:pt x="46215" y="5557"/>
                  <a:pt x="41603" y="3411"/>
                  <a:pt x="36831" y="2530"/>
                </a:cubicBezTo>
                <a:cubicBezTo>
                  <a:pt x="25477" y="449"/>
                  <a:pt x="13307" y="6165"/>
                  <a:pt x="6966" y="15805"/>
                </a:cubicBezTo>
                <a:cubicBezTo>
                  <a:pt x="609" y="25429"/>
                  <a:pt x="0" y="38352"/>
                  <a:pt x="4660" y="48921"/>
                </a:cubicBezTo>
                <a:cubicBezTo>
                  <a:pt x="9304" y="59474"/>
                  <a:pt x="18832" y="67576"/>
                  <a:pt x="29737" y="71339"/>
                </a:cubicBezTo>
                <a:cubicBezTo>
                  <a:pt x="40658" y="75086"/>
                  <a:pt x="52796" y="74654"/>
                  <a:pt x="63749" y="71003"/>
                </a:cubicBezTo>
                <a:cubicBezTo>
                  <a:pt x="69113" y="69210"/>
                  <a:pt x="74222" y="66680"/>
                  <a:pt x="79666" y="65142"/>
                </a:cubicBezTo>
                <a:cubicBezTo>
                  <a:pt x="85111" y="63589"/>
                  <a:pt x="91116" y="63109"/>
                  <a:pt x="96288" y="65398"/>
                </a:cubicBezTo>
                <a:lnTo>
                  <a:pt x="103814" y="61427"/>
                </a:lnTo>
                <a:cubicBezTo>
                  <a:pt x="99234" y="61315"/>
                  <a:pt x="95359" y="57520"/>
                  <a:pt x="93854" y="5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5"/>
          <p:cNvSpPr/>
          <p:nvPr/>
        </p:nvSpPr>
        <p:spPr>
          <a:xfrm>
            <a:off x="3999650" y="3580887"/>
            <a:ext cx="5343525" cy="2247975"/>
          </a:xfrm>
          <a:custGeom>
            <a:rect b="b" l="l" r="r" t="t"/>
            <a:pathLst>
              <a:path extrusionOk="0" h="89919" w="213741">
                <a:moveTo>
                  <a:pt x="213741" y="2505"/>
                </a:moveTo>
                <a:cubicBezTo>
                  <a:pt x="201309" y="-4954"/>
                  <a:pt x="182509" y="6025"/>
                  <a:pt x="172593" y="16602"/>
                </a:cubicBezTo>
                <a:cubicBezTo>
                  <a:pt x="163735" y="26051"/>
                  <a:pt x="157224" y="38030"/>
                  <a:pt x="146685" y="45558"/>
                </a:cubicBezTo>
                <a:cubicBezTo>
                  <a:pt x="122906" y="62543"/>
                  <a:pt x="87638" y="48427"/>
                  <a:pt x="59817" y="57369"/>
                </a:cubicBezTo>
                <a:cubicBezTo>
                  <a:pt x="47809" y="61229"/>
                  <a:pt x="35156" y="65224"/>
                  <a:pt x="25527" y="73371"/>
                </a:cubicBezTo>
                <a:cubicBezTo>
                  <a:pt x="17861" y="79858"/>
                  <a:pt x="9527" y="92549"/>
                  <a:pt x="0" y="89373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5"/>
          <p:cNvSpPr txBox="1"/>
          <p:nvPr>
            <p:ph type="title"/>
          </p:nvPr>
        </p:nvSpPr>
        <p:spPr>
          <a:xfrm>
            <a:off x="750500" y="549600"/>
            <a:ext cx="3496800" cy="3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00">
                <a:solidFill>
                  <a:srgbClr val="0B539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35"/>
          <p:cNvSpPr/>
          <p:nvPr/>
        </p:nvSpPr>
        <p:spPr>
          <a:xfrm rot="-3137463">
            <a:off x="5675973" y="3173409"/>
            <a:ext cx="4250046" cy="2439523"/>
          </a:xfrm>
          <a:custGeom>
            <a:rect b="b" l="l" r="r" t="t"/>
            <a:pathLst>
              <a:path extrusionOk="0" h="72792" w="144399">
                <a:moveTo>
                  <a:pt x="0" y="0"/>
                </a:moveTo>
                <a:cubicBezTo>
                  <a:pt x="5317" y="11393"/>
                  <a:pt x="14397" y="23943"/>
                  <a:pt x="26670" y="26670"/>
                </a:cubicBezTo>
                <a:cubicBezTo>
                  <a:pt x="46864" y="31158"/>
                  <a:pt x="69527" y="24658"/>
                  <a:pt x="88392" y="33147"/>
                </a:cubicBezTo>
                <a:cubicBezTo>
                  <a:pt x="101184" y="38903"/>
                  <a:pt x="106159" y="55005"/>
                  <a:pt x="116586" y="64389"/>
                </a:cubicBezTo>
                <a:cubicBezTo>
                  <a:pt x="123707" y="70798"/>
                  <a:pt x="135396" y="74902"/>
                  <a:pt x="144399" y="71628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6"/>
          <p:cNvSpPr txBox="1"/>
          <p:nvPr>
            <p:ph hasCustomPrompt="1" type="title"/>
          </p:nvPr>
        </p:nvSpPr>
        <p:spPr>
          <a:xfrm>
            <a:off x="1285800" y="1344250"/>
            <a:ext cx="6572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0" name="Google Shape;13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36"/>
          <p:cNvSpPr txBox="1"/>
          <p:nvPr>
            <p:ph idx="1" type="subTitle"/>
          </p:nvPr>
        </p:nvSpPr>
        <p:spPr>
          <a:xfrm>
            <a:off x="714300" y="3422050"/>
            <a:ext cx="77154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6"/>
          <p:cNvSpPr/>
          <p:nvPr/>
        </p:nvSpPr>
        <p:spPr>
          <a:xfrm>
            <a:off x="0" y="147081"/>
            <a:ext cx="9143964" cy="926936"/>
          </a:xfrm>
          <a:custGeom>
            <a:rect b="b" l="l" r="r" t="t"/>
            <a:pathLst>
              <a:path extrusionOk="0" h="23406" w="135788">
                <a:moveTo>
                  <a:pt x="1" y="1"/>
                </a:moveTo>
                <a:lnTo>
                  <a:pt x="1" y="21391"/>
                </a:lnTo>
                <a:cubicBezTo>
                  <a:pt x="10874" y="17420"/>
                  <a:pt x="15543" y="15715"/>
                  <a:pt x="20413" y="15715"/>
                </a:cubicBezTo>
                <a:cubicBezTo>
                  <a:pt x="24079" y="15715"/>
                  <a:pt x="27858" y="16681"/>
                  <a:pt x="34481" y="18374"/>
                </a:cubicBezTo>
                <a:cubicBezTo>
                  <a:pt x="45339" y="22136"/>
                  <a:pt x="56747" y="23406"/>
                  <a:pt x="67198" y="23406"/>
                </a:cubicBezTo>
                <a:cubicBezTo>
                  <a:pt x="88901" y="23406"/>
                  <a:pt x="106485" y="17931"/>
                  <a:pt x="106485" y="17931"/>
                </a:cubicBezTo>
                <a:cubicBezTo>
                  <a:pt x="111072" y="16805"/>
                  <a:pt x="115454" y="16225"/>
                  <a:pt x="119597" y="16225"/>
                </a:cubicBezTo>
                <a:cubicBezTo>
                  <a:pt x="125519" y="16225"/>
                  <a:pt x="130951" y="17412"/>
                  <a:pt x="135788" y="19889"/>
                </a:cubicBezTo>
                <a:lnTo>
                  <a:pt x="135788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6"/>
          <p:cNvSpPr/>
          <p:nvPr/>
        </p:nvSpPr>
        <p:spPr>
          <a:xfrm>
            <a:off x="0" y="147076"/>
            <a:ext cx="9143964" cy="1010412"/>
          </a:xfrm>
          <a:custGeom>
            <a:rect b="b" l="l" r="r" t="t"/>
            <a:pathLst>
              <a:path extrusionOk="0" h="23794" w="135788">
                <a:moveTo>
                  <a:pt x="1" y="1"/>
                </a:moveTo>
                <a:lnTo>
                  <a:pt x="1" y="21391"/>
                </a:lnTo>
                <a:cubicBezTo>
                  <a:pt x="10196" y="17668"/>
                  <a:pt x="19827" y="16155"/>
                  <a:pt x="28942" y="16155"/>
                </a:cubicBezTo>
                <a:cubicBezTo>
                  <a:pt x="36863" y="16155"/>
                  <a:pt x="44395" y="17298"/>
                  <a:pt x="51566" y="19125"/>
                </a:cubicBezTo>
                <a:cubicBezTo>
                  <a:pt x="63844" y="22535"/>
                  <a:pt x="72101" y="23793"/>
                  <a:pt x="78256" y="23793"/>
                </a:cubicBezTo>
                <a:cubicBezTo>
                  <a:pt x="90448" y="23793"/>
                  <a:pt x="94391" y="18856"/>
                  <a:pt x="104996" y="15933"/>
                </a:cubicBezTo>
                <a:cubicBezTo>
                  <a:pt x="108689" y="15184"/>
                  <a:pt x="112134" y="14846"/>
                  <a:pt x="115365" y="14846"/>
                </a:cubicBezTo>
                <a:cubicBezTo>
                  <a:pt x="123303" y="14846"/>
                  <a:pt x="129945" y="16887"/>
                  <a:pt x="135788" y="19889"/>
                </a:cubicBezTo>
                <a:lnTo>
                  <a:pt x="135788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6"/>
          <p:cNvSpPr/>
          <p:nvPr/>
        </p:nvSpPr>
        <p:spPr>
          <a:xfrm>
            <a:off x="0" y="0"/>
            <a:ext cx="9143964" cy="1010379"/>
          </a:xfrm>
          <a:custGeom>
            <a:rect b="b" l="l" r="r" t="t"/>
            <a:pathLst>
              <a:path extrusionOk="0" h="25513" w="135788">
                <a:moveTo>
                  <a:pt x="1" y="0"/>
                </a:moveTo>
                <a:lnTo>
                  <a:pt x="1" y="21391"/>
                </a:lnTo>
                <a:cubicBezTo>
                  <a:pt x="7309" y="18721"/>
                  <a:pt x="13188" y="17719"/>
                  <a:pt x="18528" y="17719"/>
                </a:cubicBezTo>
                <a:cubicBezTo>
                  <a:pt x="27113" y="17719"/>
                  <a:pt x="34307" y="20309"/>
                  <a:pt x="43815" y="22732"/>
                </a:cubicBezTo>
                <a:cubicBezTo>
                  <a:pt x="51402" y="24739"/>
                  <a:pt x="58823" y="25512"/>
                  <a:pt x="65860" y="25512"/>
                </a:cubicBezTo>
                <a:cubicBezTo>
                  <a:pt x="89474" y="25512"/>
                  <a:pt x="108743" y="16804"/>
                  <a:pt x="115321" y="16804"/>
                </a:cubicBezTo>
                <a:cubicBezTo>
                  <a:pt x="115531" y="16804"/>
                  <a:pt x="115729" y="16812"/>
                  <a:pt x="115913" y="16831"/>
                </a:cubicBezTo>
                <a:cubicBezTo>
                  <a:pt x="116040" y="16829"/>
                  <a:pt x="116171" y="16827"/>
                  <a:pt x="116308" y="16827"/>
                </a:cubicBezTo>
                <a:cubicBezTo>
                  <a:pt x="119514" y="16827"/>
                  <a:pt x="125368" y="17532"/>
                  <a:pt x="135788" y="23603"/>
                </a:cubicBezTo>
                <a:lnTo>
                  <a:pt x="1357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6"/>
          <p:cNvSpPr/>
          <p:nvPr/>
        </p:nvSpPr>
        <p:spPr>
          <a:xfrm>
            <a:off x="-154375" y="4088523"/>
            <a:ext cx="9839325" cy="730525"/>
          </a:xfrm>
          <a:custGeom>
            <a:rect b="b" l="l" r="r" t="t"/>
            <a:pathLst>
              <a:path extrusionOk="0" h="29221" w="393573">
                <a:moveTo>
                  <a:pt x="0" y="21823"/>
                </a:moveTo>
                <a:cubicBezTo>
                  <a:pt x="24315" y="5613"/>
                  <a:pt x="59279" y="12068"/>
                  <a:pt x="87630" y="19156"/>
                </a:cubicBezTo>
                <a:cubicBezTo>
                  <a:pt x="121150" y="27536"/>
                  <a:pt x="156426" y="30884"/>
                  <a:pt x="190881" y="28300"/>
                </a:cubicBezTo>
                <a:cubicBezTo>
                  <a:pt x="233899" y="25074"/>
                  <a:pt x="275049" y="8874"/>
                  <a:pt x="317754" y="2773"/>
                </a:cubicBezTo>
                <a:cubicBezTo>
                  <a:pt x="334100" y="438"/>
                  <a:pt x="351165" y="-1571"/>
                  <a:pt x="367284" y="2011"/>
                </a:cubicBezTo>
                <a:cubicBezTo>
                  <a:pt x="376612" y="4084"/>
                  <a:pt x="385026" y="9168"/>
                  <a:pt x="393573" y="13441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6"/>
          <p:cNvSpPr/>
          <p:nvPr/>
        </p:nvSpPr>
        <p:spPr>
          <a:xfrm>
            <a:off x="-382975" y="3938775"/>
            <a:ext cx="10001250" cy="912900"/>
          </a:xfrm>
          <a:custGeom>
            <a:rect b="b" l="l" r="r" t="t"/>
            <a:pathLst>
              <a:path extrusionOk="0" h="36516" w="400050">
                <a:moveTo>
                  <a:pt x="400050" y="4191"/>
                </a:moveTo>
                <a:cubicBezTo>
                  <a:pt x="385147" y="3127"/>
                  <a:pt x="370995" y="11758"/>
                  <a:pt x="357378" y="17907"/>
                </a:cubicBezTo>
                <a:cubicBezTo>
                  <a:pt x="345135" y="23436"/>
                  <a:pt x="331852" y="26959"/>
                  <a:pt x="318516" y="28575"/>
                </a:cubicBezTo>
                <a:cubicBezTo>
                  <a:pt x="270607" y="34382"/>
                  <a:pt x="221798" y="24206"/>
                  <a:pt x="173736" y="28575"/>
                </a:cubicBezTo>
                <a:cubicBezTo>
                  <a:pt x="158474" y="29962"/>
                  <a:pt x="143659" y="34808"/>
                  <a:pt x="128397" y="36195"/>
                </a:cubicBezTo>
                <a:cubicBezTo>
                  <a:pt x="100151" y="38763"/>
                  <a:pt x="74721" y="17773"/>
                  <a:pt x="48387" y="7239"/>
                </a:cubicBezTo>
                <a:cubicBezTo>
                  <a:pt x="33245" y="1182"/>
                  <a:pt x="16309" y="0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38"/>
          <p:cNvSpPr txBox="1"/>
          <p:nvPr>
            <p:ph idx="2" type="title"/>
          </p:nvPr>
        </p:nvSpPr>
        <p:spPr>
          <a:xfrm>
            <a:off x="3626250" y="18709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2" name="Google Shape;142;p38"/>
          <p:cNvSpPr txBox="1"/>
          <p:nvPr>
            <p:ph idx="1" type="subTitle"/>
          </p:nvPr>
        </p:nvSpPr>
        <p:spPr>
          <a:xfrm>
            <a:off x="3626250" y="22720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8"/>
          <p:cNvSpPr txBox="1"/>
          <p:nvPr>
            <p:ph idx="3" type="title"/>
          </p:nvPr>
        </p:nvSpPr>
        <p:spPr>
          <a:xfrm>
            <a:off x="1019100" y="18709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4" name="Google Shape;144;p38"/>
          <p:cNvSpPr txBox="1"/>
          <p:nvPr>
            <p:ph idx="4" type="subTitle"/>
          </p:nvPr>
        </p:nvSpPr>
        <p:spPr>
          <a:xfrm>
            <a:off x="1019100" y="22720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8"/>
          <p:cNvSpPr txBox="1"/>
          <p:nvPr>
            <p:ph idx="5" type="title"/>
          </p:nvPr>
        </p:nvSpPr>
        <p:spPr>
          <a:xfrm>
            <a:off x="6233400" y="18709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6" name="Google Shape;146;p38"/>
          <p:cNvSpPr txBox="1"/>
          <p:nvPr>
            <p:ph idx="6" type="subTitle"/>
          </p:nvPr>
        </p:nvSpPr>
        <p:spPr>
          <a:xfrm>
            <a:off x="6233400" y="22720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8"/>
          <p:cNvSpPr txBox="1"/>
          <p:nvPr>
            <p:ph idx="7" type="title"/>
          </p:nvPr>
        </p:nvSpPr>
        <p:spPr>
          <a:xfrm>
            <a:off x="1019100" y="36274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8"/>
          <p:cNvSpPr txBox="1"/>
          <p:nvPr>
            <p:ph idx="8" type="subTitle"/>
          </p:nvPr>
        </p:nvSpPr>
        <p:spPr>
          <a:xfrm>
            <a:off x="1019100" y="40285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8"/>
          <p:cNvSpPr txBox="1"/>
          <p:nvPr>
            <p:ph idx="9" type="title"/>
          </p:nvPr>
        </p:nvSpPr>
        <p:spPr>
          <a:xfrm>
            <a:off x="6233400" y="36274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0" name="Google Shape;150;p38"/>
          <p:cNvSpPr txBox="1"/>
          <p:nvPr>
            <p:ph idx="13" type="subTitle"/>
          </p:nvPr>
        </p:nvSpPr>
        <p:spPr>
          <a:xfrm>
            <a:off x="6233400" y="40285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8"/>
          <p:cNvSpPr txBox="1"/>
          <p:nvPr>
            <p:ph idx="14" type="title"/>
          </p:nvPr>
        </p:nvSpPr>
        <p:spPr>
          <a:xfrm>
            <a:off x="3626250" y="3627450"/>
            <a:ext cx="1891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2" name="Google Shape;152;p38"/>
          <p:cNvSpPr txBox="1"/>
          <p:nvPr>
            <p:ph idx="15" type="subTitle"/>
          </p:nvPr>
        </p:nvSpPr>
        <p:spPr>
          <a:xfrm>
            <a:off x="3626250" y="4028575"/>
            <a:ext cx="1891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8"/>
          <p:cNvSpPr/>
          <p:nvPr/>
        </p:nvSpPr>
        <p:spPr>
          <a:xfrm>
            <a:off x="-144750" y="-51435"/>
            <a:ext cx="9915525" cy="642425"/>
          </a:xfrm>
          <a:custGeom>
            <a:rect b="b" l="l" r="r" t="t"/>
            <a:pathLst>
              <a:path extrusionOk="0" h="25697" w="396621">
                <a:moveTo>
                  <a:pt x="0" y="15704"/>
                </a:moveTo>
                <a:cubicBezTo>
                  <a:pt x="25650" y="7154"/>
                  <a:pt x="54012" y="-5059"/>
                  <a:pt x="80010" y="2369"/>
                </a:cubicBezTo>
                <a:cubicBezTo>
                  <a:pt x="105193" y="9564"/>
                  <a:pt x="128891" y="24737"/>
                  <a:pt x="155067" y="25610"/>
                </a:cubicBezTo>
                <a:cubicBezTo>
                  <a:pt x="196552" y="26993"/>
                  <a:pt x="236658" y="-1596"/>
                  <a:pt x="277749" y="4274"/>
                </a:cubicBezTo>
                <a:cubicBezTo>
                  <a:pt x="291790" y="6280"/>
                  <a:pt x="304991" y="12195"/>
                  <a:pt x="318516" y="16466"/>
                </a:cubicBezTo>
                <a:cubicBezTo>
                  <a:pt x="335257" y="21752"/>
                  <a:pt x="353674" y="21691"/>
                  <a:pt x="371094" y="19514"/>
                </a:cubicBezTo>
                <a:cubicBezTo>
                  <a:pt x="379775" y="18429"/>
                  <a:pt x="390435" y="19604"/>
                  <a:pt x="396621" y="13418"/>
                </a:cubicBezTo>
              </a:path>
            </a:pathLst>
          </a:custGeom>
          <a:noFill/>
          <a:ln cap="flat" cmpd="sng" w="19050">
            <a:solidFill>
              <a:srgbClr val="99D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8"/>
          <p:cNvSpPr/>
          <p:nvPr/>
        </p:nvSpPr>
        <p:spPr>
          <a:xfrm flipH="1" rot="-7037005">
            <a:off x="3853533" y="-4365727"/>
            <a:ext cx="1627845" cy="9000763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9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39"/>
          <p:cNvSpPr txBox="1"/>
          <p:nvPr>
            <p:ph idx="2" type="title"/>
          </p:nvPr>
        </p:nvSpPr>
        <p:spPr>
          <a:xfrm>
            <a:off x="5992938" y="2322575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8" name="Google Shape;158;p39"/>
          <p:cNvSpPr txBox="1"/>
          <p:nvPr>
            <p:ph idx="1" type="subTitle"/>
          </p:nvPr>
        </p:nvSpPr>
        <p:spPr>
          <a:xfrm>
            <a:off x="6001663" y="26953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9"/>
          <p:cNvSpPr txBox="1"/>
          <p:nvPr>
            <p:ph idx="3" type="title"/>
          </p:nvPr>
        </p:nvSpPr>
        <p:spPr>
          <a:xfrm>
            <a:off x="3558732" y="2322575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9"/>
          <p:cNvSpPr txBox="1"/>
          <p:nvPr>
            <p:ph idx="4" type="subTitle"/>
          </p:nvPr>
        </p:nvSpPr>
        <p:spPr>
          <a:xfrm>
            <a:off x="3558770" y="26953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9"/>
          <p:cNvSpPr txBox="1"/>
          <p:nvPr>
            <p:ph idx="5" type="title"/>
          </p:nvPr>
        </p:nvSpPr>
        <p:spPr>
          <a:xfrm>
            <a:off x="1115838" y="2322575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2" name="Google Shape;162;p39"/>
          <p:cNvSpPr txBox="1"/>
          <p:nvPr>
            <p:ph idx="6" type="subTitle"/>
          </p:nvPr>
        </p:nvSpPr>
        <p:spPr>
          <a:xfrm>
            <a:off x="1115838" y="26953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9"/>
          <p:cNvSpPr/>
          <p:nvPr/>
        </p:nvSpPr>
        <p:spPr>
          <a:xfrm flipH="1" rot="10800000">
            <a:off x="0" y="2643048"/>
            <a:ext cx="4607367" cy="2500452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9"/>
          <p:cNvSpPr/>
          <p:nvPr/>
        </p:nvSpPr>
        <p:spPr>
          <a:xfrm flipH="1" rot="10800000">
            <a:off x="0" y="2969184"/>
            <a:ext cx="4808202" cy="2174316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9"/>
          <p:cNvSpPr/>
          <p:nvPr/>
        </p:nvSpPr>
        <p:spPr>
          <a:xfrm flipH="1" rot="10800000">
            <a:off x="0" y="3088048"/>
            <a:ext cx="4418869" cy="2055452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/>
          <p:nvPr/>
        </p:nvSpPr>
        <p:spPr>
          <a:xfrm rot="10800000">
            <a:off x="3411627" y="4624656"/>
            <a:ext cx="6425723" cy="640944"/>
          </a:xfrm>
          <a:custGeom>
            <a:rect b="b" l="l" r="r" t="t"/>
            <a:pathLst>
              <a:path extrusionOk="0" h="31527" w="251841">
                <a:moveTo>
                  <a:pt x="251841" y="1271"/>
                </a:moveTo>
                <a:cubicBezTo>
                  <a:pt x="251841" y="13315"/>
                  <a:pt x="228325" y="13495"/>
                  <a:pt x="216789" y="10034"/>
                </a:cubicBezTo>
                <a:cubicBezTo>
                  <a:pt x="202830" y="5846"/>
                  <a:pt x="188469" y="-2024"/>
                  <a:pt x="174117" y="509"/>
                </a:cubicBezTo>
                <a:cubicBezTo>
                  <a:pt x="158069" y="3341"/>
                  <a:pt x="143023" y="10883"/>
                  <a:pt x="128778" y="18797"/>
                </a:cubicBezTo>
                <a:cubicBezTo>
                  <a:pt x="121521" y="22829"/>
                  <a:pt x="115279" y="29815"/>
                  <a:pt x="107061" y="30989"/>
                </a:cubicBezTo>
                <a:cubicBezTo>
                  <a:pt x="84765" y="34174"/>
                  <a:pt x="63170" y="20849"/>
                  <a:pt x="41148" y="16130"/>
                </a:cubicBezTo>
                <a:cubicBezTo>
                  <a:pt x="35424" y="14903"/>
                  <a:pt x="29431" y="14261"/>
                  <a:pt x="23622" y="14987"/>
                </a:cubicBezTo>
                <a:cubicBezTo>
                  <a:pt x="15520" y="16000"/>
                  <a:pt x="8165" y="21464"/>
                  <a:pt x="0" y="21464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9"/>
          <p:cNvSpPr/>
          <p:nvPr/>
        </p:nvSpPr>
        <p:spPr>
          <a:xfrm rot="10800000">
            <a:off x="4269175" y="4672263"/>
            <a:ext cx="5486400" cy="532988"/>
          </a:xfrm>
          <a:custGeom>
            <a:rect b="b" l="l" r="r" t="t"/>
            <a:pathLst>
              <a:path extrusionOk="0" h="26530" w="219456">
                <a:moveTo>
                  <a:pt x="219456" y="0"/>
                </a:moveTo>
                <a:cubicBezTo>
                  <a:pt x="212549" y="4605"/>
                  <a:pt x="205957" y="11018"/>
                  <a:pt x="197739" y="12192"/>
                </a:cubicBezTo>
                <a:cubicBezTo>
                  <a:pt x="178765" y="14903"/>
                  <a:pt x="160020" y="931"/>
                  <a:pt x="140970" y="3048"/>
                </a:cubicBezTo>
                <a:cubicBezTo>
                  <a:pt x="129398" y="4334"/>
                  <a:pt x="120001" y="13190"/>
                  <a:pt x="109728" y="18669"/>
                </a:cubicBezTo>
                <a:cubicBezTo>
                  <a:pt x="99506" y="24121"/>
                  <a:pt x="87364" y="27251"/>
                  <a:pt x="75819" y="26289"/>
                </a:cubicBezTo>
                <a:cubicBezTo>
                  <a:pt x="63480" y="25261"/>
                  <a:pt x="51077" y="23453"/>
                  <a:pt x="39243" y="19812"/>
                </a:cubicBezTo>
                <a:cubicBezTo>
                  <a:pt x="26656" y="15939"/>
                  <a:pt x="12494" y="11075"/>
                  <a:pt x="0" y="1524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9"/>
          <p:cNvSpPr/>
          <p:nvPr/>
        </p:nvSpPr>
        <p:spPr>
          <a:xfrm flipH="1">
            <a:off x="4536635" y="-2"/>
            <a:ext cx="4607367" cy="2500452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9"/>
          <p:cNvSpPr/>
          <p:nvPr/>
        </p:nvSpPr>
        <p:spPr>
          <a:xfrm flipH="1">
            <a:off x="4335800" y="-2"/>
            <a:ext cx="4808202" cy="2174316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9"/>
          <p:cNvSpPr/>
          <p:nvPr/>
        </p:nvSpPr>
        <p:spPr>
          <a:xfrm flipH="1">
            <a:off x="4725133" y="-2"/>
            <a:ext cx="4418869" cy="2055452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9"/>
          <p:cNvSpPr/>
          <p:nvPr/>
        </p:nvSpPr>
        <p:spPr>
          <a:xfrm>
            <a:off x="-563950" y="-238567"/>
            <a:ext cx="6296025" cy="788175"/>
          </a:xfrm>
          <a:custGeom>
            <a:rect b="b" l="l" r="r" t="t"/>
            <a:pathLst>
              <a:path extrusionOk="0" h="31527" w="251841">
                <a:moveTo>
                  <a:pt x="251841" y="1271"/>
                </a:moveTo>
                <a:cubicBezTo>
                  <a:pt x="251841" y="13315"/>
                  <a:pt x="228325" y="13495"/>
                  <a:pt x="216789" y="10034"/>
                </a:cubicBezTo>
                <a:cubicBezTo>
                  <a:pt x="202830" y="5846"/>
                  <a:pt x="188469" y="-2024"/>
                  <a:pt x="174117" y="509"/>
                </a:cubicBezTo>
                <a:cubicBezTo>
                  <a:pt x="158069" y="3341"/>
                  <a:pt x="143023" y="10883"/>
                  <a:pt x="128778" y="18797"/>
                </a:cubicBezTo>
                <a:cubicBezTo>
                  <a:pt x="121521" y="22829"/>
                  <a:pt x="115279" y="29815"/>
                  <a:pt x="107061" y="30989"/>
                </a:cubicBezTo>
                <a:cubicBezTo>
                  <a:pt x="84765" y="34174"/>
                  <a:pt x="63170" y="20849"/>
                  <a:pt x="41148" y="16130"/>
                </a:cubicBezTo>
                <a:cubicBezTo>
                  <a:pt x="35424" y="14903"/>
                  <a:pt x="29431" y="14261"/>
                  <a:pt x="23622" y="14987"/>
                </a:cubicBezTo>
                <a:cubicBezTo>
                  <a:pt x="15520" y="16000"/>
                  <a:pt x="8165" y="21464"/>
                  <a:pt x="0" y="21464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9"/>
          <p:cNvSpPr/>
          <p:nvPr/>
        </p:nvSpPr>
        <p:spPr>
          <a:xfrm>
            <a:off x="-611575" y="-178225"/>
            <a:ext cx="5486400" cy="663250"/>
          </a:xfrm>
          <a:custGeom>
            <a:rect b="b" l="l" r="r" t="t"/>
            <a:pathLst>
              <a:path extrusionOk="0" h="26530" w="219456">
                <a:moveTo>
                  <a:pt x="219456" y="0"/>
                </a:moveTo>
                <a:cubicBezTo>
                  <a:pt x="212549" y="4605"/>
                  <a:pt x="205957" y="11018"/>
                  <a:pt x="197739" y="12192"/>
                </a:cubicBezTo>
                <a:cubicBezTo>
                  <a:pt x="178765" y="14903"/>
                  <a:pt x="160020" y="931"/>
                  <a:pt x="140970" y="3048"/>
                </a:cubicBezTo>
                <a:cubicBezTo>
                  <a:pt x="129398" y="4334"/>
                  <a:pt x="120001" y="13190"/>
                  <a:pt x="109728" y="18669"/>
                </a:cubicBezTo>
                <a:cubicBezTo>
                  <a:pt x="99506" y="24121"/>
                  <a:pt x="87364" y="27251"/>
                  <a:pt x="75819" y="26289"/>
                </a:cubicBezTo>
                <a:cubicBezTo>
                  <a:pt x="63480" y="25261"/>
                  <a:pt x="51077" y="23453"/>
                  <a:pt x="39243" y="19812"/>
                </a:cubicBezTo>
                <a:cubicBezTo>
                  <a:pt x="26656" y="15939"/>
                  <a:pt x="12494" y="11075"/>
                  <a:pt x="0" y="1524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_3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40"/>
          <p:cNvSpPr txBox="1"/>
          <p:nvPr>
            <p:ph idx="2" type="title"/>
          </p:nvPr>
        </p:nvSpPr>
        <p:spPr>
          <a:xfrm>
            <a:off x="6017838" y="1174063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6" name="Google Shape;176;p40"/>
          <p:cNvSpPr txBox="1"/>
          <p:nvPr>
            <p:ph idx="1" type="subTitle"/>
          </p:nvPr>
        </p:nvSpPr>
        <p:spPr>
          <a:xfrm>
            <a:off x="6017838" y="31619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0"/>
          <p:cNvSpPr txBox="1"/>
          <p:nvPr>
            <p:ph idx="3" type="title"/>
          </p:nvPr>
        </p:nvSpPr>
        <p:spPr>
          <a:xfrm>
            <a:off x="3579270" y="1174063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8" name="Google Shape;178;p40"/>
          <p:cNvSpPr txBox="1"/>
          <p:nvPr>
            <p:ph idx="4" type="subTitle"/>
          </p:nvPr>
        </p:nvSpPr>
        <p:spPr>
          <a:xfrm>
            <a:off x="3579270" y="31619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0"/>
          <p:cNvSpPr txBox="1"/>
          <p:nvPr>
            <p:ph idx="5" type="title"/>
          </p:nvPr>
        </p:nvSpPr>
        <p:spPr>
          <a:xfrm>
            <a:off x="1136375" y="1174063"/>
            <a:ext cx="2026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0" name="Google Shape;180;p40"/>
          <p:cNvSpPr txBox="1"/>
          <p:nvPr>
            <p:ph idx="6" type="subTitle"/>
          </p:nvPr>
        </p:nvSpPr>
        <p:spPr>
          <a:xfrm>
            <a:off x="1136375" y="3161925"/>
            <a:ext cx="2026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0"/>
          <p:cNvSpPr txBox="1"/>
          <p:nvPr>
            <p:ph idx="7" type="title"/>
          </p:nvPr>
        </p:nvSpPr>
        <p:spPr>
          <a:xfrm>
            <a:off x="1240175" y="2026382"/>
            <a:ext cx="18189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2" name="Google Shape;182;p40"/>
          <p:cNvSpPr txBox="1"/>
          <p:nvPr>
            <p:ph idx="8" type="title"/>
          </p:nvPr>
        </p:nvSpPr>
        <p:spPr>
          <a:xfrm>
            <a:off x="3683070" y="2038398"/>
            <a:ext cx="18189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3" name="Google Shape;183;p40"/>
          <p:cNvSpPr txBox="1"/>
          <p:nvPr>
            <p:ph idx="9" type="title"/>
          </p:nvPr>
        </p:nvSpPr>
        <p:spPr>
          <a:xfrm>
            <a:off x="6121638" y="2038398"/>
            <a:ext cx="18189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4" name="Google Shape;184;p40"/>
          <p:cNvSpPr/>
          <p:nvPr/>
        </p:nvSpPr>
        <p:spPr>
          <a:xfrm flipH="1" rot="4351074">
            <a:off x="5591369" y="-2163383"/>
            <a:ext cx="1511425" cy="5667592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0"/>
          <p:cNvSpPr/>
          <p:nvPr/>
        </p:nvSpPr>
        <p:spPr>
          <a:xfrm flipH="1" rot="4427949">
            <a:off x="6602741" y="-1267455"/>
            <a:ext cx="1359071" cy="4082320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rgbClr val="AFF1F1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40"/>
          <p:cNvGrpSpPr/>
          <p:nvPr/>
        </p:nvGrpSpPr>
        <p:grpSpPr>
          <a:xfrm>
            <a:off x="-3" y="3918341"/>
            <a:ext cx="5417960" cy="1282081"/>
            <a:chOff x="-66609" y="4201387"/>
            <a:chExt cx="4210740" cy="996488"/>
          </a:xfrm>
        </p:grpSpPr>
        <p:sp>
          <p:nvSpPr>
            <p:cNvPr id="187" name="Google Shape;187;p40"/>
            <p:cNvSpPr/>
            <p:nvPr/>
          </p:nvSpPr>
          <p:spPr>
            <a:xfrm rot="10800000">
              <a:off x="-66519" y="4201387"/>
              <a:ext cx="3876472" cy="966535"/>
            </a:xfrm>
            <a:custGeom>
              <a:rect b="b" l="l" r="r" t="t"/>
              <a:pathLst>
                <a:path extrusionOk="0" h="31381" w="114081">
                  <a:moveTo>
                    <a:pt x="0" y="0"/>
                  </a:moveTo>
                  <a:lnTo>
                    <a:pt x="0" y="0"/>
                  </a:lnTo>
                  <a:cubicBezTo>
                    <a:pt x="8278" y="8629"/>
                    <a:pt x="14775" y="10996"/>
                    <a:pt x="20977" y="10996"/>
                  </a:cubicBezTo>
                  <a:cubicBezTo>
                    <a:pt x="28514" y="10996"/>
                    <a:pt x="35615" y="7500"/>
                    <a:pt x="44950" y="7500"/>
                  </a:cubicBezTo>
                  <a:cubicBezTo>
                    <a:pt x="51949" y="7500"/>
                    <a:pt x="60204" y="9466"/>
                    <a:pt x="70840" y="16345"/>
                  </a:cubicBezTo>
                  <a:cubicBezTo>
                    <a:pt x="73985" y="17746"/>
                    <a:pt x="89664" y="31380"/>
                    <a:pt x="104407" y="31380"/>
                  </a:cubicBezTo>
                  <a:cubicBezTo>
                    <a:pt x="107731" y="31380"/>
                    <a:pt x="111007" y="30687"/>
                    <a:pt x="114081" y="29005"/>
                  </a:cubicBezTo>
                  <a:lnTo>
                    <a:pt x="114081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E5E5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0"/>
            <p:cNvSpPr/>
            <p:nvPr/>
          </p:nvSpPr>
          <p:spPr>
            <a:xfrm rot="10800000">
              <a:off x="-66437" y="4315656"/>
              <a:ext cx="4210568" cy="867882"/>
            </a:xfrm>
            <a:custGeom>
              <a:rect b="b" l="l" r="r" t="t"/>
              <a:pathLst>
                <a:path extrusionOk="0" h="28105" w="126235">
                  <a:moveTo>
                    <a:pt x="1" y="0"/>
                  </a:moveTo>
                  <a:lnTo>
                    <a:pt x="1" y="0"/>
                  </a:lnTo>
                  <a:cubicBezTo>
                    <a:pt x="9175" y="7732"/>
                    <a:pt x="16371" y="9850"/>
                    <a:pt x="23244" y="9850"/>
                  </a:cubicBezTo>
                  <a:cubicBezTo>
                    <a:pt x="31566" y="9850"/>
                    <a:pt x="39414" y="6745"/>
                    <a:pt x="49722" y="6745"/>
                  </a:cubicBezTo>
                  <a:cubicBezTo>
                    <a:pt x="57475" y="6745"/>
                    <a:pt x="66621" y="8501"/>
                    <a:pt x="78408" y="14658"/>
                  </a:cubicBezTo>
                  <a:cubicBezTo>
                    <a:pt x="81873" y="15897"/>
                    <a:pt x="99208" y="28105"/>
                    <a:pt x="115512" y="28105"/>
                  </a:cubicBezTo>
                  <a:cubicBezTo>
                    <a:pt x="119196" y="28105"/>
                    <a:pt x="122828" y="27481"/>
                    <a:pt x="126235" y="25967"/>
                  </a:cubicBezTo>
                  <a:lnTo>
                    <a:pt x="126235" y="10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B1F4">
                <a:alpha val="3294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0"/>
            <p:cNvSpPr/>
            <p:nvPr/>
          </p:nvSpPr>
          <p:spPr>
            <a:xfrm rot="10800000">
              <a:off x="-66609" y="4367616"/>
              <a:ext cx="3730039" cy="830259"/>
            </a:xfrm>
            <a:custGeom>
              <a:rect b="b" l="l" r="r" t="t"/>
              <a:pathLst>
                <a:path extrusionOk="0" h="28092" w="118245">
                  <a:moveTo>
                    <a:pt x="0" y="0"/>
                  </a:moveTo>
                  <a:lnTo>
                    <a:pt x="0" y="0"/>
                  </a:lnTo>
                  <a:cubicBezTo>
                    <a:pt x="9467" y="8550"/>
                    <a:pt x="16993" y="10718"/>
                    <a:pt x="24347" y="10718"/>
                  </a:cubicBezTo>
                  <a:cubicBezTo>
                    <a:pt x="31917" y="10718"/>
                    <a:pt x="39306" y="8421"/>
                    <a:pt x="48444" y="8421"/>
                  </a:cubicBezTo>
                  <a:cubicBezTo>
                    <a:pt x="55492" y="8421"/>
                    <a:pt x="63581" y="9788"/>
                    <a:pt x="73597" y="14629"/>
                  </a:cubicBezTo>
                  <a:cubicBezTo>
                    <a:pt x="76835" y="15869"/>
                    <a:pt x="93042" y="28092"/>
                    <a:pt x="108267" y="28092"/>
                  </a:cubicBezTo>
                  <a:cubicBezTo>
                    <a:pt x="111696" y="28092"/>
                    <a:pt x="115075" y="27472"/>
                    <a:pt x="118245" y="25967"/>
                  </a:cubicBezTo>
                  <a:lnTo>
                    <a:pt x="118245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1_3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1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2" name="Google Shape;192;p41"/>
          <p:cNvSpPr txBox="1"/>
          <p:nvPr>
            <p:ph idx="2" type="title"/>
          </p:nvPr>
        </p:nvSpPr>
        <p:spPr>
          <a:xfrm>
            <a:off x="1152452" y="1302150"/>
            <a:ext cx="2900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3" name="Google Shape;193;p41"/>
          <p:cNvSpPr txBox="1"/>
          <p:nvPr>
            <p:ph idx="1" type="subTitle"/>
          </p:nvPr>
        </p:nvSpPr>
        <p:spPr>
          <a:xfrm>
            <a:off x="1152452" y="1646335"/>
            <a:ext cx="2900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41"/>
          <p:cNvSpPr txBox="1"/>
          <p:nvPr>
            <p:ph idx="3" type="title"/>
          </p:nvPr>
        </p:nvSpPr>
        <p:spPr>
          <a:xfrm>
            <a:off x="1152460" y="2817744"/>
            <a:ext cx="2900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5" name="Google Shape;195;p41"/>
          <p:cNvSpPr txBox="1"/>
          <p:nvPr>
            <p:ph idx="4" type="subTitle"/>
          </p:nvPr>
        </p:nvSpPr>
        <p:spPr>
          <a:xfrm>
            <a:off x="1152460" y="3161929"/>
            <a:ext cx="2900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1"/>
          <p:cNvSpPr/>
          <p:nvPr/>
        </p:nvSpPr>
        <p:spPr>
          <a:xfrm flipH="1" rot="10800000">
            <a:off x="4923272" y="3334842"/>
            <a:ext cx="4220739" cy="1825466"/>
          </a:xfrm>
          <a:custGeom>
            <a:rect b="b" l="l" r="r" t="t"/>
            <a:pathLst>
              <a:path extrusionOk="0" h="22291" w="51540">
                <a:moveTo>
                  <a:pt x="0" y="1"/>
                </a:moveTo>
                <a:cubicBezTo>
                  <a:pt x="2696" y="3139"/>
                  <a:pt x="3823" y="5526"/>
                  <a:pt x="12070" y="6452"/>
                </a:cubicBezTo>
                <a:cubicBezTo>
                  <a:pt x="12236" y="6478"/>
                  <a:pt x="12454" y="6489"/>
                  <a:pt x="12721" y="6489"/>
                </a:cubicBezTo>
                <a:cubicBezTo>
                  <a:pt x="14141" y="6489"/>
                  <a:pt x="16923" y="6172"/>
                  <a:pt x="20298" y="6172"/>
                </a:cubicBezTo>
                <a:cubicBezTo>
                  <a:pt x="24920" y="6172"/>
                  <a:pt x="30651" y="6767"/>
                  <a:pt x="35513" y="9590"/>
                </a:cubicBezTo>
                <a:cubicBezTo>
                  <a:pt x="39287" y="11870"/>
                  <a:pt x="48369" y="22291"/>
                  <a:pt x="51220" y="22291"/>
                </a:cubicBezTo>
                <a:cubicBezTo>
                  <a:pt x="51337" y="22291"/>
                  <a:pt x="51444" y="22273"/>
                  <a:pt x="51539" y="22236"/>
                </a:cubicBezTo>
                <a:lnTo>
                  <a:pt x="51539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1"/>
          <p:cNvSpPr/>
          <p:nvPr/>
        </p:nvSpPr>
        <p:spPr>
          <a:xfrm flipH="1" rot="10800000">
            <a:off x="5030875" y="3334807"/>
            <a:ext cx="4113133" cy="1825499"/>
          </a:xfrm>
          <a:custGeom>
            <a:rect b="b" l="l" r="r" t="t"/>
            <a:pathLst>
              <a:path extrusionOk="0" h="21384" w="50226">
                <a:moveTo>
                  <a:pt x="1" y="1"/>
                </a:moveTo>
                <a:lnTo>
                  <a:pt x="1" y="1"/>
                </a:lnTo>
                <a:cubicBezTo>
                  <a:pt x="1731" y="2039"/>
                  <a:pt x="5754" y="6586"/>
                  <a:pt x="15947" y="6760"/>
                </a:cubicBezTo>
                <a:cubicBezTo>
                  <a:pt x="16281" y="6812"/>
                  <a:pt x="16649" y="6834"/>
                  <a:pt x="17048" y="6834"/>
                </a:cubicBezTo>
                <a:cubicBezTo>
                  <a:pt x="19190" y="6834"/>
                  <a:pt x="22201" y="6198"/>
                  <a:pt x="25494" y="6198"/>
                </a:cubicBezTo>
                <a:cubicBezTo>
                  <a:pt x="27577" y="6198"/>
                  <a:pt x="29773" y="6453"/>
                  <a:pt x="31933" y="7283"/>
                </a:cubicBezTo>
                <a:cubicBezTo>
                  <a:pt x="39950" y="10568"/>
                  <a:pt x="47381" y="21383"/>
                  <a:pt x="49959" y="21383"/>
                </a:cubicBezTo>
                <a:cubicBezTo>
                  <a:pt x="50054" y="21383"/>
                  <a:pt x="50143" y="21369"/>
                  <a:pt x="50225" y="21338"/>
                </a:cubicBezTo>
                <a:lnTo>
                  <a:pt x="50225" y="256"/>
                </a:lnTo>
                <a:lnTo>
                  <a:pt x="1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1"/>
          <p:cNvSpPr/>
          <p:nvPr/>
        </p:nvSpPr>
        <p:spPr>
          <a:xfrm flipH="1" rot="10800000">
            <a:off x="5099350" y="3336253"/>
            <a:ext cx="4113092" cy="1889670"/>
          </a:xfrm>
          <a:custGeom>
            <a:rect b="b" l="l" r="r" t="t"/>
            <a:pathLst>
              <a:path extrusionOk="0" h="22274" w="48482">
                <a:moveTo>
                  <a:pt x="0" y="1"/>
                </a:moveTo>
                <a:cubicBezTo>
                  <a:pt x="1677" y="1972"/>
                  <a:pt x="3983" y="6264"/>
                  <a:pt x="12258" y="6545"/>
                </a:cubicBezTo>
                <a:cubicBezTo>
                  <a:pt x="12311" y="6548"/>
                  <a:pt x="12367" y="6549"/>
                  <a:pt x="12425" y="6549"/>
                </a:cubicBezTo>
                <a:cubicBezTo>
                  <a:pt x="14525" y="6549"/>
                  <a:pt x="19668" y="5051"/>
                  <a:pt x="24578" y="5051"/>
                </a:cubicBezTo>
                <a:cubicBezTo>
                  <a:pt x="26495" y="5051"/>
                  <a:pt x="28377" y="5280"/>
                  <a:pt x="30028" y="5915"/>
                </a:cubicBezTo>
                <a:cubicBezTo>
                  <a:pt x="37824" y="9104"/>
                  <a:pt x="45785" y="22273"/>
                  <a:pt x="48270" y="22273"/>
                </a:cubicBezTo>
                <a:cubicBezTo>
                  <a:pt x="48346" y="22273"/>
                  <a:pt x="48416" y="22261"/>
                  <a:pt x="48481" y="22236"/>
                </a:cubicBezTo>
                <a:lnTo>
                  <a:pt x="48481" y="242"/>
                </a:lnTo>
                <a:lnTo>
                  <a:pt x="0" y="1"/>
                </a:ln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p41"/>
          <p:cNvGrpSpPr/>
          <p:nvPr/>
        </p:nvGrpSpPr>
        <p:grpSpPr>
          <a:xfrm>
            <a:off x="5522066" y="-1100332"/>
            <a:ext cx="4121742" cy="2833166"/>
            <a:chOff x="5417291" y="-1100332"/>
            <a:chExt cx="4121742" cy="2833166"/>
          </a:xfrm>
        </p:grpSpPr>
        <p:sp>
          <p:nvSpPr>
            <p:cNvPr id="200" name="Google Shape;200;p41"/>
            <p:cNvSpPr/>
            <p:nvPr/>
          </p:nvSpPr>
          <p:spPr>
            <a:xfrm rot="-773467">
              <a:off x="5771537" y="-466733"/>
              <a:ext cx="3609991" cy="1819808"/>
            </a:xfrm>
            <a:custGeom>
              <a:rect b="b" l="l" r="r" t="t"/>
              <a:pathLst>
                <a:path extrusionOk="0" h="72792" w="144399">
                  <a:moveTo>
                    <a:pt x="0" y="0"/>
                  </a:moveTo>
                  <a:cubicBezTo>
                    <a:pt x="5317" y="11393"/>
                    <a:pt x="14397" y="23943"/>
                    <a:pt x="26670" y="26670"/>
                  </a:cubicBezTo>
                  <a:cubicBezTo>
                    <a:pt x="46864" y="31158"/>
                    <a:pt x="69527" y="24658"/>
                    <a:pt x="88392" y="33147"/>
                  </a:cubicBezTo>
                  <a:cubicBezTo>
                    <a:pt x="101184" y="38903"/>
                    <a:pt x="106159" y="55005"/>
                    <a:pt x="116586" y="64389"/>
                  </a:cubicBezTo>
                  <a:cubicBezTo>
                    <a:pt x="123707" y="70798"/>
                    <a:pt x="135396" y="74902"/>
                    <a:pt x="144399" y="71628"/>
                  </a:cubicBezTo>
                </a:path>
              </a:pathLst>
            </a:cu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1"/>
            <p:cNvSpPr/>
            <p:nvPr/>
          </p:nvSpPr>
          <p:spPr>
            <a:xfrm rot="-773581">
              <a:off x="5607257" y="-752908"/>
              <a:ext cx="3349229" cy="2081162"/>
            </a:xfrm>
            <a:custGeom>
              <a:rect b="b" l="l" r="r" t="t"/>
              <a:pathLst>
                <a:path extrusionOk="0" h="84963" w="159258">
                  <a:moveTo>
                    <a:pt x="0" y="0"/>
                  </a:moveTo>
                  <a:cubicBezTo>
                    <a:pt x="10716" y="8037"/>
                    <a:pt x="22955" y="15488"/>
                    <a:pt x="29718" y="27051"/>
                  </a:cubicBezTo>
                  <a:cubicBezTo>
                    <a:pt x="37323" y="40053"/>
                    <a:pt x="42480" y="58483"/>
                    <a:pt x="56769" y="63246"/>
                  </a:cubicBezTo>
                  <a:cubicBezTo>
                    <a:pt x="71125" y="68031"/>
                    <a:pt x="87012" y="66573"/>
                    <a:pt x="102108" y="65532"/>
                  </a:cubicBezTo>
                  <a:cubicBezTo>
                    <a:pt x="111126" y="64910"/>
                    <a:pt x="120265" y="62010"/>
                    <a:pt x="129159" y="63627"/>
                  </a:cubicBezTo>
                  <a:cubicBezTo>
                    <a:pt x="141259" y="65827"/>
                    <a:pt x="152436" y="74730"/>
                    <a:pt x="159258" y="8496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2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4" name="Google Shape;204;p42"/>
          <p:cNvSpPr txBox="1"/>
          <p:nvPr>
            <p:ph idx="2" type="title"/>
          </p:nvPr>
        </p:nvSpPr>
        <p:spPr>
          <a:xfrm>
            <a:off x="714300" y="1482700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5" name="Google Shape;205;p42"/>
          <p:cNvSpPr txBox="1"/>
          <p:nvPr>
            <p:ph idx="1" type="subTitle"/>
          </p:nvPr>
        </p:nvSpPr>
        <p:spPr>
          <a:xfrm>
            <a:off x="714300" y="1806650"/>
            <a:ext cx="21390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2"/>
          <p:cNvSpPr txBox="1"/>
          <p:nvPr>
            <p:ph idx="3" type="title"/>
          </p:nvPr>
        </p:nvSpPr>
        <p:spPr>
          <a:xfrm>
            <a:off x="714300" y="2557824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7" name="Google Shape;207;p42"/>
          <p:cNvSpPr txBox="1"/>
          <p:nvPr>
            <p:ph idx="4" type="subTitle"/>
          </p:nvPr>
        </p:nvSpPr>
        <p:spPr>
          <a:xfrm>
            <a:off x="714300" y="2881775"/>
            <a:ext cx="21390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2"/>
          <p:cNvSpPr txBox="1"/>
          <p:nvPr>
            <p:ph idx="5" type="title"/>
          </p:nvPr>
        </p:nvSpPr>
        <p:spPr>
          <a:xfrm>
            <a:off x="714300" y="3632948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9" name="Google Shape;209;p42"/>
          <p:cNvSpPr txBox="1"/>
          <p:nvPr>
            <p:ph idx="6" type="subTitle"/>
          </p:nvPr>
        </p:nvSpPr>
        <p:spPr>
          <a:xfrm>
            <a:off x="714300" y="3956900"/>
            <a:ext cx="2139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2"/>
          <p:cNvSpPr/>
          <p:nvPr/>
        </p:nvSpPr>
        <p:spPr>
          <a:xfrm flipH="1">
            <a:off x="4536635" y="-2"/>
            <a:ext cx="4607367" cy="2500452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2"/>
          <p:cNvSpPr/>
          <p:nvPr/>
        </p:nvSpPr>
        <p:spPr>
          <a:xfrm flipH="1">
            <a:off x="4335800" y="-2"/>
            <a:ext cx="4808202" cy="2174316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2"/>
          <p:cNvSpPr/>
          <p:nvPr/>
        </p:nvSpPr>
        <p:spPr>
          <a:xfrm flipH="1">
            <a:off x="4725133" y="-2"/>
            <a:ext cx="4418869" cy="2055452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2"/>
          <p:cNvSpPr txBox="1"/>
          <p:nvPr>
            <p:ph idx="7" type="title"/>
          </p:nvPr>
        </p:nvSpPr>
        <p:spPr>
          <a:xfrm>
            <a:off x="6290700" y="1482700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4" name="Google Shape;214;p42"/>
          <p:cNvSpPr txBox="1"/>
          <p:nvPr>
            <p:ph idx="8" type="subTitle"/>
          </p:nvPr>
        </p:nvSpPr>
        <p:spPr>
          <a:xfrm>
            <a:off x="6290650" y="1806650"/>
            <a:ext cx="21390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2"/>
          <p:cNvSpPr txBox="1"/>
          <p:nvPr>
            <p:ph idx="9" type="title"/>
          </p:nvPr>
        </p:nvSpPr>
        <p:spPr>
          <a:xfrm>
            <a:off x="6290700" y="2557824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6" name="Google Shape;216;p42"/>
          <p:cNvSpPr txBox="1"/>
          <p:nvPr>
            <p:ph idx="13" type="subTitle"/>
          </p:nvPr>
        </p:nvSpPr>
        <p:spPr>
          <a:xfrm>
            <a:off x="6290650" y="2881775"/>
            <a:ext cx="21390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2"/>
          <p:cNvSpPr txBox="1"/>
          <p:nvPr>
            <p:ph idx="14" type="title"/>
          </p:nvPr>
        </p:nvSpPr>
        <p:spPr>
          <a:xfrm>
            <a:off x="6290700" y="3632948"/>
            <a:ext cx="2139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8" name="Google Shape;218;p42"/>
          <p:cNvSpPr txBox="1"/>
          <p:nvPr>
            <p:ph idx="15" type="subTitle"/>
          </p:nvPr>
        </p:nvSpPr>
        <p:spPr>
          <a:xfrm>
            <a:off x="6290650" y="3956900"/>
            <a:ext cx="2139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1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1" name="Google Shape;221;p43"/>
          <p:cNvSpPr txBox="1"/>
          <p:nvPr>
            <p:ph idx="2" type="title"/>
          </p:nvPr>
        </p:nvSpPr>
        <p:spPr>
          <a:xfrm>
            <a:off x="5265358" y="2941614"/>
            <a:ext cx="2923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2" name="Google Shape;222;p43"/>
          <p:cNvSpPr txBox="1"/>
          <p:nvPr>
            <p:ph idx="1" type="subTitle"/>
          </p:nvPr>
        </p:nvSpPr>
        <p:spPr>
          <a:xfrm>
            <a:off x="5277950" y="3218550"/>
            <a:ext cx="2923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3"/>
          <p:cNvSpPr txBox="1"/>
          <p:nvPr>
            <p:ph idx="3" type="title"/>
          </p:nvPr>
        </p:nvSpPr>
        <p:spPr>
          <a:xfrm>
            <a:off x="5265350" y="3846471"/>
            <a:ext cx="2923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4" name="Google Shape;224;p43"/>
          <p:cNvSpPr txBox="1"/>
          <p:nvPr>
            <p:ph idx="4" type="subTitle"/>
          </p:nvPr>
        </p:nvSpPr>
        <p:spPr>
          <a:xfrm>
            <a:off x="5265350" y="4123400"/>
            <a:ext cx="2923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3"/>
          <p:cNvSpPr txBox="1"/>
          <p:nvPr>
            <p:ph idx="5" type="title"/>
          </p:nvPr>
        </p:nvSpPr>
        <p:spPr>
          <a:xfrm>
            <a:off x="5277943" y="1131900"/>
            <a:ext cx="2923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6" name="Google Shape;226;p43"/>
          <p:cNvSpPr txBox="1"/>
          <p:nvPr>
            <p:ph idx="6" type="subTitle"/>
          </p:nvPr>
        </p:nvSpPr>
        <p:spPr>
          <a:xfrm>
            <a:off x="5277950" y="1408825"/>
            <a:ext cx="2923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3"/>
          <p:cNvSpPr txBox="1"/>
          <p:nvPr>
            <p:ph idx="7" type="title"/>
          </p:nvPr>
        </p:nvSpPr>
        <p:spPr>
          <a:xfrm>
            <a:off x="5277943" y="2036757"/>
            <a:ext cx="2923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8" name="Google Shape;228;p43"/>
          <p:cNvSpPr txBox="1"/>
          <p:nvPr>
            <p:ph idx="8" type="subTitle"/>
          </p:nvPr>
        </p:nvSpPr>
        <p:spPr>
          <a:xfrm>
            <a:off x="5277950" y="2313675"/>
            <a:ext cx="2923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29" name="Google Shape;229;p43"/>
          <p:cNvGrpSpPr/>
          <p:nvPr/>
        </p:nvGrpSpPr>
        <p:grpSpPr>
          <a:xfrm>
            <a:off x="-66609" y="4201387"/>
            <a:ext cx="4210740" cy="996488"/>
            <a:chOff x="-66609" y="4201387"/>
            <a:chExt cx="4210740" cy="996488"/>
          </a:xfrm>
        </p:grpSpPr>
        <p:sp>
          <p:nvSpPr>
            <p:cNvPr id="230" name="Google Shape;230;p43"/>
            <p:cNvSpPr/>
            <p:nvPr/>
          </p:nvSpPr>
          <p:spPr>
            <a:xfrm rot="10800000">
              <a:off x="-66519" y="4201387"/>
              <a:ext cx="3876472" cy="966535"/>
            </a:xfrm>
            <a:custGeom>
              <a:rect b="b" l="l" r="r" t="t"/>
              <a:pathLst>
                <a:path extrusionOk="0" h="31381" w="114081">
                  <a:moveTo>
                    <a:pt x="0" y="0"/>
                  </a:moveTo>
                  <a:lnTo>
                    <a:pt x="0" y="0"/>
                  </a:lnTo>
                  <a:cubicBezTo>
                    <a:pt x="8278" y="8629"/>
                    <a:pt x="14775" y="10996"/>
                    <a:pt x="20977" y="10996"/>
                  </a:cubicBezTo>
                  <a:cubicBezTo>
                    <a:pt x="28514" y="10996"/>
                    <a:pt x="35615" y="7500"/>
                    <a:pt x="44950" y="7500"/>
                  </a:cubicBezTo>
                  <a:cubicBezTo>
                    <a:pt x="51949" y="7500"/>
                    <a:pt x="60204" y="9466"/>
                    <a:pt x="70840" y="16345"/>
                  </a:cubicBezTo>
                  <a:cubicBezTo>
                    <a:pt x="73985" y="17746"/>
                    <a:pt x="89664" y="31380"/>
                    <a:pt x="104407" y="31380"/>
                  </a:cubicBezTo>
                  <a:cubicBezTo>
                    <a:pt x="107731" y="31380"/>
                    <a:pt x="111007" y="30687"/>
                    <a:pt x="114081" y="29005"/>
                  </a:cubicBezTo>
                  <a:lnTo>
                    <a:pt x="114081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E5E5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3"/>
            <p:cNvSpPr/>
            <p:nvPr/>
          </p:nvSpPr>
          <p:spPr>
            <a:xfrm rot="10800000">
              <a:off x="-66437" y="4315656"/>
              <a:ext cx="4210568" cy="867882"/>
            </a:xfrm>
            <a:custGeom>
              <a:rect b="b" l="l" r="r" t="t"/>
              <a:pathLst>
                <a:path extrusionOk="0" h="28105" w="126235">
                  <a:moveTo>
                    <a:pt x="1" y="0"/>
                  </a:moveTo>
                  <a:lnTo>
                    <a:pt x="1" y="0"/>
                  </a:lnTo>
                  <a:cubicBezTo>
                    <a:pt x="9175" y="7732"/>
                    <a:pt x="16371" y="9850"/>
                    <a:pt x="23244" y="9850"/>
                  </a:cubicBezTo>
                  <a:cubicBezTo>
                    <a:pt x="31566" y="9850"/>
                    <a:pt x="39414" y="6745"/>
                    <a:pt x="49722" y="6745"/>
                  </a:cubicBezTo>
                  <a:cubicBezTo>
                    <a:pt x="57475" y="6745"/>
                    <a:pt x="66621" y="8501"/>
                    <a:pt x="78408" y="14658"/>
                  </a:cubicBezTo>
                  <a:cubicBezTo>
                    <a:pt x="81873" y="15897"/>
                    <a:pt x="99208" y="28105"/>
                    <a:pt x="115512" y="28105"/>
                  </a:cubicBezTo>
                  <a:cubicBezTo>
                    <a:pt x="119196" y="28105"/>
                    <a:pt x="122828" y="27481"/>
                    <a:pt x="126235" y="25967"/>
                  </a:cubicBezTo>
                  <a:lnTo>
                    <a:pt x="126235" y="10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B1F4">
                <a:alpha val="3294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3"/>
            <p:cNvSpPr/>
            <p:nvPr/>
          </p:nvSpPr>
          <p:spPr>
            <a:xfrm rot="10800000">
              <a:off x="-66609" y="4367616"/>
              <a:ext cx="3730039" cy="830259"/>
            </a:xfrm>
            <a:custGeom>
              <a:rect b="b" l="l" r="r" t="t"/>
              <a:pathLst>
                <a:path extrusionOk="0" h="28092" w="118245">
                  <a:moveTo>
                    <a:pt x="0" y="0"/>
                  </a:moveTo>
                  <a:lnTo>
                    <a:pt x="0" y="0"/>
                  </a:lnTo>
                  <a:cubicBezTo>
                    <a:pt x="9467" y="8550"/>
                    <a:pt x="16993" y="10718"/>
                    <a:pt x="24347" y="10718"/>
                  </a:cubicBezTo>
                  <a:cubicBezTo>
                    <a:pt x="31917" y="10718"/>
                    <a:pt x="39306" y="8421"/>
                    <a:pt x="48444" y="8421"/>
                  </a:cubicBezTo>
                  <a:cubicBezTo>
                    <a:pt x="55492" y="8421"/>
                    <a:pt x="63581" y="9788"/>
                    <a:pt x="73597" y="14629"/>
                  </a:cubicBezTo>
                  <a:cubicBezTo>
                    <a:pt x="76835" y="15869"/>
                    <a:pt x="93042" y="28092"/>
                    <a:pt x="108267" y="28092"/>
                  </a:cubicBezTo>
                  <a:cubicBezTo>
                    <a:pt x="111696" y="28092"/>
                    <a:pt x="115075" y="27472"/>
                    <a:pt x="118245" y="25967"/>
                  </a:cubicBezTo>
                  <a:lnTo>
                    <a:pt x="118245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43"/>
          <p:cNvGrpSpPr/>
          <p:nvPr/>
        </p:nvGrpSpPr>
        <p:grpSpPr>
          <a:xfrm>
            <a:off x="5522066" y="-1100332"/>
            <a:ext cx="4121742" cy="2833166"/>
            <a:chOff x="5417291" y="-1100332"/>
            <a:chExt cx="4121742" cy="2833166"/>
          </a:xfrm>
        </p:grpSpPr>
        <p:sp>
          <p:nvSpPr>
            <p:cNvPr id="234" name="Google Shape;234;p43"/>
            <p:cNvSpPr/>
            <p:nvPr/>
          </p:nvSpPr>
          <p:spPr>
            <a:xfrm rot="-773467">
              <a:off x="5771537" y="-466733"/>
              <a:ext cx="3609991" cy="1819808"/>
            </a:xfrm>
            <a:custGeom>
              <a:rect b="b" l="l" r="r" t="t"/>
              <a:pathLst>
                <a:path extrusionOk="0" h="72792" w="144399">
                  <a:moveTo>
                    <a:pt x="0" y="0"/>
                  </a:moveTo>
                  <a:cubicBezTo>
                    <a:pt x="5317" y="11393"/>
                    <a:pt x="14397" y="23943"/>
                    <a:pt x="26670" y="26670"/>
                  </a:cubicBezTo>
                  <a:cubicBezTo>
                    <a:pt x="46864" y="31158"/>
                    <a:pt x="69527" y="24658"/>
                    <a:pt x="88392" y="33147"/>
                  </a:cubicBezTo>
                  <a:cubicBezTo>
                    <a:pt x="101184" y="38903"/>
                    <a:pt x="106159" y="55005"/>
                    <a:pt x="116586" y="64389"/>
                  </a:cubicBezTo>
                  <a:cubicBezTo>
                    <a:pt x="123707" y="70798"/>
                    <a:pt x="135396" y="74902"/>
                    <a:pt x="144399" y="71628"/>
                  </a:cubicBezTo>
                </a:path>
              </a:pathLst>
            </a:cu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3"/>
            <p:cNvSpPr/>
            <p:nvPr/>
          </p:nvSpPr>
          <p:spPr>
            <a:xfrm rot="-773581">
              <a:off x="5607257" y="-752908"/>
              <a:ext cx="3349229" cy="2081162"/>
            </a:xfrm>
            <a:custGeom>
              <a:rect b="b" l="l" r="r" t="t"/>
              <a:pathLst>
                <a:path extrusionOk="0" h="84963" w="159258">
                  <a:moveTo>
                    <a:pt x="0" y="0"/>
                  </a:moveTo>
                  <a:cubicBezTo>
                    <a:pt x="10716" y="8037"/>
                    <a:pt x="22955" y="15488"/>
                    <a:pt x="29718" y="27051"/>
                  </a:cubicBezTo>
                  <a:cubicBezTo>
                    <a:pt x="37323" y="40053"/>
                    <a:pt x="42480" y="58483"/>
                    <a:pt x="56769" y="63246"/>
                  </a:cubicBezTo>
                  <a:cubicBezTo>
                    <a:pt x="71125" y="68031"/>
                    <a:pt x="87012" y="66573"/>
                    <a:pt x="102108" y="65532"/>
                  </a:cubicBezTo>
                  <a:cubicBezTo>
                    <a:pt x="111126" y="64910"/>
                    <a:pt x="120265" y="62010"/>
                    <a:pt x="129159" y="63627"/>
                  </a:cubicBezTo>
                  <a:cubicBezTo>
                    <a:pt x="141259" y="65827"/>
                    <a:pt x="152436" y="74730"/>
                    <a:pt x="159258" y="8496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26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AutoNum type="arabicPeriod"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8" name="Google Shape;28;p26"/>
          <p:cNvSpPr/>
          <p:nvPr/>
        </p:nvSpPr>
        <p:spPr>
          <a:xfrm flipH="1" rot="-8368102">
            <a:off x="6896688" y="2228457"/>
            <a:ext cx="1152474" cy="4423336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5454147">
            <a:off x="7011559" y="2379227"/>
            <a:ext cx="1035083" cy="4121804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6"/>
          <p:cNvSpPr/>
          <p:nvPr/>
        </p:nvSpPr>
        <p:spPr>
          <a:xfrm>
            <a:off x="4923272" y="-2"/>
            <a:ext cx="4220739" cy="1825466"/>
          </a:xfrm>
          <a:custGeom>
            <a:rect b="b" l="l" r="r" t="t"/>
            <a:pathLst>
              <a:path extrusionOk="0" h="22291" w="51540">
                <a:moveTo>
                  <a:pt x="0" y="1"/>
                </a:moveTo>
                <a:cubicBezTo>
                  <a:pt x="2696" y="3139"/>
                  <a:pt x="3823" y="5526"/>
                  <a:pt x="12070" y="6452"/>
                </a:cubicBezTo>
                <a:cubicBezTo>
                  <a:pt x="12236" y="6478"/>
                  <a:pt x="12454" y="6489"/>
                  <a:pt x="12721" y="6489"/>
                </a:cubicBezTo>
                <a:cubicBezTo>
                  <a:pt x="14141" y="6489"/>
                  <a:pt x="16923" y="6172"/>
                  <a:pt x="20298" y="6172"/>
                </a:cubicBezTo>
                <a:cubicBezTo>
                  <a:pt x="24920" y="6172"/>
                  <a:pt x="30651" y="6767"/>
                  <a:pt x="35513" y="9590"/>
                </a:cubicBezTo>
                <a:cubicBezTo>
                  <a:pt x="39287" y="11870"/>
                  <a:pt x="48369" y="22291"/>
                  <a:pt x="51220" y="22291"/>
                </a:cubicBezTo>
                <a:cubicBezTo>
                  <a:pt x="51337" y="22291"/>
                  <a:pt x="51444" y="22273"/>
                  <a:pt x="51539" y="22236"/>
                </a:cubicBezTo>
                <a:lnTo>
                  <a:pt x="51539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6"/>
          <p:cNvSpPr/>
          <p:nvPr/>
        </p:nvSpPr>
        <p:spPr>
          <a:xfrm>
            <a:off x="5030875" y="0"/>
            <a:ext cx="4113133" cy="1825499"/>
          </a:xfrm>
          <a:custGeom>
            <a:rect b="b" l="l" r="r" t="t"/>
            <a:pathLst>
              <a:path extrusionOk="0" h="21384" w="50226">
                <a:moveTo>
                  <a:pt x="1" y="1"/>
                </a:moveTo>
                <a:lnTo>
                  <a:pt x="1" y="1"/>
                </a:lnTo>
                <a:cubicBezTo>
                  <a:pt x="1731" y="2039"/>
                  <a:pt x="5754" y="6586"/>
                  <a:pt x="15947" y="6760"/>
                </a:cubicBezTo>
                <a:cubicBezTo>
                  <a:pt x="16281" y="6812"/>
                  <a:pt x="16649" y="6834"/>
                  <a:pt x="17048" y="6834"/>
                </a:cubicBezTo>
                <a:cubicBezTo>
                  <a:pt x="19190" y="6834"/>
                  <a:pt x="22201" y="6198"/>
                  <a:pt x="25494" y="6198"/>
                </a:cubicBezTo>
                <a:cubicBezTo>
                  <a:pt x="27577" y="6198"/>
                  <a:pt x="29773" y="6453"/>
                  <a:pt x="31933" y="7283"/>
                </a:cubicBezTo>
                <a:cubicBezTo>
                  <a:pt x="39950" y="10568"/>
                  <a:pt x="47381" y="21383"/>
                  <a:pt x="49959" y="21383"/>
                </a:cubicBezTo>
                <a:cubicBezTo>
                  <a:pt x="50054" y="21383"/>
                  <a:pt x="50143" y="21369"/>
                  <a:pt x="50225" y="21338"/>
                </a:cubicBezTo>
                <a:lnTo>
                  <a:pt x="50225" y="256"/>
                </a:lnTo>
                <a:lnTo>
                  <a:pt x="1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/>
          <p:nvPr/>
        </p:nvSpPr>
        <p:spPr>
          <a:xfrm>
            <a:off x="5099350" y="-65618"/>
            <a:ext cx="4113092" cy="1889670"/>
          </a:xfrm>
          <a:custGeom>
            <a:rect b="b" l="l" r="r" t="t"/>
            <a:pathLst>
              <a:path extrusionOk="0" h="22274" w="48482">
                <a:moveTo>
                  <a:pt x="0" y="1"/>
                </a:moveTo>
                <a:cubicBezTo>
                  <a:pt x="1677" y="1972"/>
                  <a:pt x="3983" y="6264"/>
                  <a:pt x="12258" y="6545"/>
                </a:cubicBezTo>
                <a:cubicBezTo>
                  <a:pt x="12311" y="6548"/>
                  <a:pt x="12367" y="6549"/>
                  <a:pt x="12425" y="6549"/>
                </a:cubicBezTo>
                <a:cubicBezTo>
                  <a:pt x="14525" y="6549"/>
                  <a:pt x="19668" y="5051"/>
                  <a:pt x="24578" y="5051"/>
                </a:cubicBezTo>
                <a:cubicBezTo>
                  <a:pt x="26495" y="5051"/>
                  <a:pt x="28377" y="5280"/>
                  <a:pt x="30028" y="5915"/>
                </a:cubicBezTo>
                <a:cubicBezTo>
                  <a:pt x="37824" y="9104"/>
                  <a:pt x="45785" y="22273"/>
                  <a:pt x="48270" y="22273"/>
                </a:cubicBezTo>
                <a:cubicBezTo>
                  <a:pt x="48346" y="22273"/>
                  <a:pt x="48416" y="22261"/>
                  <a:pt x="48481" y="22236"/>
                </a:cubicBezTo>
                <a:lnTo>
                  <a:pt x="48481" y="242"/>
                </a:lnTo>
                <a:lnTo>
                  <a:pt x="0" y="1"/>
                </a:ln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 1">
  <p:cSld name="CUSTOM_1_1_2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4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8" name="Google Shape;238;p44"/>
          <p:cNvSpPr txBox="1"/>
          <p:nvPr>
            <p:ph idx="2" type="title"/>
          </p:nvPr>
        </p:nvSpPr>
        <p:spPr>
          <a:xfrm>
            <a:off x="5819013" y="1358852"/>
            <a:ext cx="25416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9" name="Google Shape;239;p44"/>
          <p:cNvSpPr txBox="1"/>
          <p:nvPr>
            <p:ph idx="1" type="subTitle"/>
          </p:nvPr>
        </p:nvSpPr>
        <p:spPr>
          <a:xfrm>
            <a:off x="5819013" y="1683412"/>
            <a:ext cx="2541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44"/>
          <p:cNvSpPr txBox="1"/>
          <p:nvPr>
            <p:ph idx="3" type="title"/>
          </p:nvPr>
        </p:nvSpPr>
        <p:spPr>
          <a:xfrm>
            <a:off x="5819013" y="3004296"/>
            <a:ext cx="25416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1" name="Google Shape;241;p44"/>
          <p:cNvSpPr txBox="1"/>
          <p:nvPr>
            <p:ph idx="4" type="subTitle"/>
          </p:nvPr>
        </p:nvSpPr>
        <p:spPr>
          <a:xfrm>
            <a:off x="5819013" y="3328850"/>
            <a:ext cx="2541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4"/>
          <p:cNvSpPr txBox="1"/>
          <p:nvPr>
            <p:ph idx="5" type="title"/>
          </p:nvPr>
        </p:nvSpPr>
        <p:spPr>
          <a:xfrm>
            <a:off x="1799486" y="1358863"/>
            <a:ext cx="25416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3" name="Google Shape;243;p44"/>
          <p:cNvSpPr txBox="1"/>
          <p:nvPr>
            <p:ph idx="6" type="subTitle"/>
          </p:nvPr>
        </p:nvSpPr>
        <p:spPr>
          <a:xfrm>
            <a:off x="1799486" y="1683413"/>
            <a:ext cx="2541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4"/>
          <p:cNvSpPr txBox="1"/>
          <p:nvPr>
            <p:ph idx="7" type="title"/>
          </p:nvPr>
        </p:nvSpPr>
        <p:spPr>
          <a:xfrm>
            <a:off x="1799486" y="3004307"/>
            <a:ext cx="25416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5" name="Google Shape;245;p44"/>
          <p:cNvSpPr txBox="1"/>
          <p:nvPr>
            <p:ph idx="8" type="subTitle"/>
          </p:nvPr>
        </p:nvSpPr>
        <p:spPr>
          <a:xfrm>
            <a:off x="1799486" y="3328850"/>
            <a:ext cx="2541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4"/>
          <p:cNvSpPr txBox="1"/>
          <p:nvPr>
            <p:ph idx="9" type="title"/>
          </p:nvPr>
        </p:nvSpPr>
        <p:spPr>
          <a:xfrm>
            <a:off x="783375" y="1358863"/>
            <a:ext cx="1016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7" name="Google Shape;247;p44"/>
          <p:cNvSpPr txBox="1"/>
          <p:nvPr>
            <p:ph idx="13" type="title"/>
          </p:nvPr>
        </p:nvSpPr>
        <p:spPr>
          <a:xfrm>
            <a:off x="783375" y="3004312"/>
            <a:ext cx="1016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8" name="Google Shape;248;p44"/>
          <p:cNvSpPr txBox="1"/>
          <p:nvPr>
            <p:ph idx="14" type="title"/>
          </p:nvPr>
        </p:nvSpPr>
        <p:spPr>
          <a:xfrm>
            <a:off x="4802927" y="1358863"/>
            <a:ext cx="1016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9" name="Google Shape;249;p44"/>
          <p:cNvSpPr txBox="1"/>
          <p:nvPr>
            <p:ph idx="15" type="title"/>
          </p:nvPr>
        </p:nvSpPr>
        <p:spPr>
          <a:xfrm>
            <a:off x="4802927" y="3004312"/>
            <a:ext cx="1016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0" name="Google Shape;250;p44"/>
          <p:cNvSpPr/>
          <p:nvPr/>
        </p:nvSpPr>
        <p:spPr>
          <a:xfrm rot="10800000">
            <a:off x="-73198" y="4011042"/>
            <a:ext cx="5151613" cy="1151134"/>
          </a:xfrm>
          <a:custGeom>
            <a:rect b="b" l="l" r="r" t="t"/>
            <a:pathLst>
              <a:path extrusionOk="0" h="31381" w="114081">
                <a:moveTo>
                  <a:pt x="0" y="0"/>
                </a:moveTo>
                <a:lnTo>
                  <a:pt x="0" y="0"/>
                </a:lnTo>
                <a:cubicBezTo>
                  <a:pt x="8278" y="8629"/>
                  <a:pt x="14775" y="10996"/>
                  <a:pt x="20977" y="10996"/>
                </a:cubicBezTo>
                <a:cubicBezTo>
                  <a:pt x="28514" y="10996"/>
                  <a:pt x="35615" y="7500"/>
                  <a:pt x="44950" y="7500"/>
                </a:cubicBezTo>
                <a:cubicBezTo>
                  <a:pt x="51949" y="7500"/>
                  <a:pt x="60204" y="9466"/>
                  <a:pt x="70840" y="16345"/>
                </a:cubicBezTo>
                <a:cubicBezTo>
                  <a:pt x="73985" y="17746"/>
                  <a:pt x="89664" y="31380"/>
                  <a:pt x="104407" y="31380"/>
                </a:cubicBezTo>
                <a:cubicBezTo>
                  <a:pt x="107731" y="31380"/>
                  <a:pt x="111007" y="30687"/>
                  <a:pt x="114081" y="29005"/>
                </a:cubicBezTo>
                <a:lnTo>
                  <a:pt x="114081" y="1125"/>
                </a:lnTo>
                <a:lnTo>
                  <a:pt x="0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4"/>
          <p:cNvSpPr/>
          <p:nvPr/>
        </p:nvSpPr>
        <p:spPr>
          <a:xfrm rot="10800000">
            <a:off x="-73157" y="4147143"/>
            <a:ext cx="5595682" cy="1033632"/>
          </a:xfrm>
          <a:custGeom>
            <a:rect b="b" l="l" r="r" t="t"/>
            <a:pathLst>
              <a:path extrusionOk="0" h="28105" w="126235">
                <a:moveTo>
                  <a:pt x="1" y="0"/>
                </a:moveTo>
                <a:lnTo>
                  <a:pt x="1" y="0"/>
                </a:lnTo>
                <a:cubicBezTo>
                  <a:pt x="9175" y="7732"/>
                  <a:pt x="16371" y="9850"/>
                  <a:pt x="23244" y="9850"/>
                </a:cubicBezTo>
                <a:cubicBezTo>
                  <a:pt x="31566" y="9850"/>
                  <a:pt x="39414" y="6745"/>
                  <a:pt x="49722" y="6745"/>
                </a:cubicBezTo>
                <a:cubicBezTo>
                  <a:pt x="57475" y="6745"/>
                  <a:pt x="66621" y="8501"/>
                  <a:pt x="78408" y="14658"/>
                </a:cubicBezTo>
                <a:cubicBezTo>
                  <a:pt x="81873" y="15897"/>
                  <a:pt x="99208" y="28105"/>
                  <a:pt x="115512" y="28105"/>
                </a:cubicBezTo>
                <a:cubicBezTo>
                  <a:pt x="119196" y="28105"/>
                  <a:pt x="122828" y="27481"/>
                  <a:pt x="126235" y="25967"/>
                </a:cubicBezTo>
                <a:lnTo>
                  <a:pt x="126235" y="1041"/>
                </a:lnTo>
                <a:lnTo>
                  <a:pt x="1" y="0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 rot="10800000">
            <a:off x="-73139" y="4209012"/>
            <a:ext cx="4956830" cy="988838"/>
          </a:xfrm>
          <a:custGeom>
            <a:rect b="b" l="l" r="r" t="t"/>
            <a:pathLst>
              <a:path extrusionOk="0" h="28092" w="118245">
                <a:moveTo>
                  <a:pt x="0" y="0"/>
                </a:moveTo>
                <a:lnTo>
                  <a:pt x="0" y="0"/>
                </a:lnTo>
                <a:cubicBezTo>
                  <a:pt x="9467" y="8550"/>
                  <a:pt x="16993" y="10718"/>
                  <a:pt x="24347" y="10718"/>
                </a:cubicBezTo>
                <a:cubicBezTo>
                  <a:pt x="31917" y="10718"/>
                  <a:pt x="39306" y="8421"/>
                  <a:pt x="48444" y="8421"/>
                </a:cubicBezTo>
                <a:cubicBezTo>
                  <a:pt x="55492" y="8421"/>
                  <a:pt x="63581" y="9788"/>
                  <a:pt x="73597" y="14629"/>
                </a:cubicBezTo>
                <a:cubicBezTo>
                  <a:pt x="76835" y="15869"/>
                  <a:pt x="93042" y="28092"/>
                  <a:pt x="108267" y="28092"/>
                </a:cubicBezTo>
                <a:cubicBezTo>
                  <a:pt x="111696" y="28092"/>
                  <a:pt x="115075" y="27472"/>
                  <a:pt x="118245" y="25967"/>
                </a:cubicBezTo>
                <a:lnTo>
                  <a:pt x="118245" y="1041"/>
                </a:lnTo>
                <a:lnTo>
                  <a:pt x="0" y="0"/>
                </a:ln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3992387" y="-8134"/>
            <a:ext cx="5151613" cy="1151134"/>
          </a:xfrm>
          <a:custGeom>
            <a:rect b="b" l="l" r="r" t="t"/>
            <a:pathLst>
              <a:path extrusionOk="0" h="31381" w="114081">
                <a:moveTo>
                  <a:pt x="0" y="0"/>
                </a:moveTo>
                <a:lnTo>
                  <a:pt x="0" y="0"/>
                </a:lnTo>
                <a:cubicBezTo>
                  <a:pt x="8278" y="8629"/>
                  <a:pt x="14775" y="10996"/>
                  <a:pt x="20977" y="10996"/>
                </a:cubicBezTo>
                <a:cubicBezTo>
                  <a:pt x="28514" y="10996"/>
                  <a:pt x="35615" y="7500"/>
                  <a:pt x="44950" y="7500"/>
                </a:cubicBezTo>
                <a:cubicBezTo>
                  <a:pt x="51949" y="7500"/>
                  <a:pt x="60204" y="9466"/>
                  <a:pt x="70840" y="16345"/>
                </a:cubicBezTo>
                <a:cubicBezTo>
                  <a:pt x="73985" y="17746"/>
                  <a:pt x="89664" y="31380"/>
                  <a:pt x="104407" y="31380"/>
                </a:cubicBezTo>
                <a:cubicBezTo>
                  <a:pt x="107731" y="31380"/>
                  <a:pt x="111007" y="30687"/>
                  <a:pt x="114081" y="29005"/>
                </a:cubicBezTo>
                <a:lnTo>
                  <a:pt x="114081" y="1125"/>
                </a:lnTo>
                <a:lnTo>
                  <a:pt x="0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/>
          <p:nvPr/>
        </p:nvSpPr>
        <p:spPr>
          <a:xfrm>
            <a:off x="3548277" y="-26733"/>
            <a:ext cx="5595682" cy="1033632"/>
          </a:xfrm>
          <a:custGeom>
            <a:rect b="b" l="l" r="r" t="t"/>
            <a:pathLst>
              <a:path extrusionOk="0" h="28105" w="126235">
                <a:moveTo>
                  <a:pt x="1" y="0"/>
                </a:moveTo>
                <a:lnTo>
                  <a:pt x="1" y="0"/>
                </a:lnTo>
                <a:cubicBezTo>
                  <a:pt x="9175" y="7732"/>
                  <a:pt x="16371" y="9850"/>
                  <a:pt x="23244" y="9850"/>
                </a:cubicBezTo>
                <a:cubicBezTo>
                  <a:pt x="31566" y="9850"/>
                  <a:pt x="39414" y="6745"/>
                  <a:pt x="49722" y="6745"/>
                </a:cubicBezTo>
                <a:cubicBezTo>
                  <a:pt x="57475" y="6745"/>
                  <a:pt x="66621" y="8501"/>
                  <a:pt x="78408" y="14658"/>
                </a:cubicBezTo>
                <a:cubicBezTo>
                  <a:pt x="81873" y="15897"/>
                  <a:pt x="99208" y="28105"/>
                  <a:pt x="115512" y="28105"/>
                </a:cubicBezTo>
                <a:cubicBezTo>
                  <a:pt x="119196" y="28105"/>
                  <a:pt x="122828" y="27481"/>
                  <a:pt x="126235" y="25967"/>
                </a:cubicBezTo>
                <a:lnTo>
                  <a:pt x="126235" y="1041"/>
                </a:lnTo>
                <a:lnTo>
                  <a:pt x="1" y="0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4187111" y="-43808"/>
            <a:ext cx="4956830" cy="988838"/>
          </a:xfrm>
          <a:custGeom>
            <a:rect b="b" l="l" r="r" t="t"/>
            <a:pathLst>
              <a:path extrusionOk="0" h="28092" w="118245">
                <a:moveTo>
                  <a:pt x="0" y="0"/>
                </a:moveTo>
                <a:lnTo>
                  <a:pt x="0" y="0"/>
                </a:lnTo>
                <a:cubicBezTo>
                  <a:pt x="9467" y="8550"/>
                  <a:pt x="16993" y="10718"/>
                  <a:pt x="24347" y="10718"/>
                </a:cubicBezTo>
                <a:cubicBezTo>
                  <a:pt x="31917" y="10718"/>
                  <a:pt x="39306" y="8421"/>
                  <a:pt x="48444" y="8421"/>
                </a:cubicBezTo>
                <a:cubicBezTo>
                  <a:pt x="55492" y="8421"/>
                  <a:pt x="63581" y="9788"/>
                  <a:pt x="73597" y="14629"/>
                </a:cubicBezTo>
                <a:cubicBezTo>
                  <a:pt x="76835" y="15869"/>
                  <a:pt x="93042" y="28092"/>
                  <a:pt x="108267" y="28092"/>
                </a:cubicBezTo>
                <a:cubicBezTo>
                  <a:pt x="111696" y="28092"/>
                  <a:pt x="115075" y="27472"/>
                  <a:pt x="118245" y="25967"/>
                </a:cubicBezTo>
                <a:lnTo>
                  <a:pt x="118245" y="1041"/>
                </a:lnTo>
                <a:lnTo>
                  <a:pt x="0" y="0"/>
                </a:ln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_1_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/>
          <p:nvPr>
            <p:ph idx="1" type="subTitle"/>
          </p:nvPr>
        </p:nvSpPr>
        <p:spPr>
          <a:xfrm>
            <a:off x="4229100" y="4281350"/>
            <a:ext cx="3629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5"/>
          <p:cNvSpPr txBox="1"/>
          <p:nvPr>
            <p:ph idx="2" type="subTitle"/>
          </p:nvPr>
        </p:nvSpPr>
        <p:spPr>
          <a:xfrm>
            <a:off x="4229100" y="1687250"/>
            <a:ext cx="3629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5"/>
          <p:cNvSpPr txBox="1"/>
          <p:nvPr>
            <p:ph idx="3" type="subTitle"/>
          </p:nvPr>
        </p:nvSpPr>
        <p:spPr>
          <a:xfrm>
            <a:off x="4229100" y="2984300"/>
            <a:ext cx="3629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60" name="Google Shape;260;p45"/>
          <p:cNvGrpSpPr/>
          <p:nvPr/>
        </p:nvGrpSpPr>
        <p:grpSpPr>
          <a:xfrm rot="10800000">
            <a:off x="4972116" y="-45563"/>
            <a:ext cx="4210740" cy="996488"/>
            <a:chOff x="-66609" y="4201387"/>
            <a:chExt cx="4210740" cy="996488"/>
          </a:xfrm>
        </p:grpSpPr>
        <p:sp>
          <p:nvSpPr>
            <p:cNvPr id="261" name="Google Shape;261;p45"/>
            <p:cNvSpPr/>
            <p:nvPr/>
          </p:nvSpPr>
          <p:spPr>
            <a:xfrm rot="10800000">
              <a:off x="-66519" y="4201387"/>
              <a:ext cx="3876472" cy="966535"/>
            </a:xfrm>
            <a:custGeom>
              <a:rect b="b" l="l" r="r" t="t"/>
              <a:pathLst>
                <a:path extrusionOk="0" h="31381" w="114081">
                  <a:moveTo>
                    <a:pt x="0" y="0"/>
                  </a:moveTo>
                  <a:lnTo>
                    <a:pt x="0" y="0"/>
                  </a:lnTo>
                  <a:cubicBezTo>
                    <a:pt x="8278" y="8629"/>
                    <a:pt x="14775" y="10996"/>
                    <a:pt x="20977" y="10996"/>
                  </a:cubicBezTo>
                  <a:cubicBezTo>
                    <a:pt x="28514" y="10996"/>
                    <a:pt x="35615" y="7500"/>
                    <a:pt x="44950" y="7500"/>
                  </a:cubicBezTo>
                  <a:cubicBezTo>
                    <a:pt x="51949" y="7500"/>
                    <a:pt x="60204" y="9466"/>
                    <a:pt x="70840" y="16345"/>
                  </a:cubicBezTo>
                  <a:cubicBezTo>
                    <a:pt x="73985" y="17746"/>
                    <a:pt x="89664" y="31380"/>
                    <a:pt x="104407" y="31380"/>
                  </a:cubicBezTo>
                  <a:cubicBezTo>
                    <a:pt x="107731" y="31380"/>
                    <a:pt x="111007" y="30687"/>
                    <a:pt x="114081" y="29005"/>
                  </a:cubicBezTo>
                  <a:lnTo>
                    <a:pt x="114081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E5E5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5"/>
            <p:cNvSpPr/>
            <p:nvPr/>
          </p:nvSpPr>
          <p:spPr>
            <a:xfrm rot="10800000">
              <a:off x="-66437" y="4315656"/>
              <a:ext cx="4210568" cy="867882"/>
            </a:xfrm>
            <a:custGeom>
              <a:rect b="b" l="l" r="r" t="t"/>
              <a:pathLst>
                <a:path extrusionOk="0" h="28105" w="126235">
                  <a:moveTo>
                    <a:pt x="1" y="0"/>
                  </a:moveTo>
                  <a:lnTo>
                    <a:pt x="1" y="0"/>
                  </a:lnTo>
                  <a:cubicBezTo>
                    <a:pt x="9175" y="7732"/>
                    <a:pt x="16371" y="9850"/>
                    <a:pt x="23244" y="9850"/>
                  </a:cubicBezTo>
                  <a:cubicBezTo>
                    <a:pt x="31566" y="9850"/>
                    <a:pt x="39414" y="6745"/>
                    <a:pt x="49722" y="6745"/>
                  </a:cubicBezTo>
                  <a:cubicBezTo>
                    <a:pt x="57475" y="6745"/>
                    <a:pt x="66621" y="8501"/>
                    <a:pt x="78408" y="14658"/>
                  </a:cubicBezTo>
                  <a:cubicBezTo>
                    <a:pt x="81873" y="15897"/>
                    <a:pt x="99208" y="28105"/>
                    <a:pt x="115512" y="28105"/>
                  </a:cubicBezTo>
                  <a:cubicBezTo>
                    <a:pt x="119196" y="28105"/>
                    <a:pt x="122828" y="27481"/>
                    <a:pt x="126235" y="25967"/>
                  </a:cubicBezTo>
                  <a:lnTo>
                    <a:pt x="126235" y="10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B1F4">
                <a:alpha val="3294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5"/>
            <p:cNvSpPr/>
            <p:nvPr/>
          </p:nvSpPr>
          <p:spPr>
            <a:xfrm rot="10800000">
              <a:off x="-66609" y="4367616"/>
              <a:ext cx="3730039" cy="830259"/>
            </a:xfrm>
            <a:custGeom>
              <a:rect b="b" l="l" r="r" t="t"/>
              <a:pathLst>
                <a:path extrusionOk="0" h="28092" w="118245">
                  <a:moveTo>
                    <a:pt x="0" y="0"/>
                  </a:moveTo>
                  <a:lnTo>
                    <a:pt x="0" y="0"/>
                  </a:lnTo>
                  <a:cubicBezTo>
                    <a:pt x="9467" y="8550"/>
                    <a:pt x="16993" y="10718"/>
                    <a:pt x="24347" y="10718"/>
                  </a:cubicBezTo>
                  <a:cubicBezTo>
                    <a:pt x="31917" y="10718"/>
                    <a:pt x="39306" y="8421"/>
                    <a:pt x="48444" y="8421"/>
                  </a:cubicBezTo>
                  <a:cubicBezTo>
                    <a:pt x="55492" y="8421"/>
                    <a:pt x="63581" y="9788"/>
                    <a:pt x="73597" y="14629"/>
                  </a:cubicBezTo>
                  <a:cubicBezTo>
                    <a:pt x="76835" y="15869"/>
                    <a:pt x="93042" y="28092"/>
                    <a:pt x="108267" y="28092"/>
                  </a:cubicBezTo>
                  <a:cubicBezTo>
                    <a:pt x="111696" y="28092"/>
                    <a:pt x="115075" y="27472"/>
                    <a:pt x="118245" y="25967"/>
                  </a:cubicBezTo>
                  <a:lnTo>
                    <a:pt x="118245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45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5" name="Google Shape;265;p45"/>
          <p:cNvSpPr txBox="1"/>
          <p:nvPr>
            <p:ph idx="4" type="title"/>
          </p:nvPr>
        </p:nvSpPr>
        <p:spPr>
          <a:xfrm>
            <a:off x="4229100" y="3845825"/>
            <a:ext cx="36294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6" name="Google Shape;266;p45"/>
          <p:cNvSpPr txBox="1"/>
          <p:nvPr>
            <p:ph idx="5" type="title"/>
          </p:nvPr>
        </p:nvSpPr>
        <p:spPr>
          <a:xfrm>
            <a:off x="4229100" y="2548775"/>
            <a:ext cx="36294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7" name="Google Shape;267;p45"/>
          <p:cNvSpPr txBox="1"/>
          <p:nvPr>
            <p:ph idx="6" type="title"/>
          </p:nvPr>
        </p:nvSpPr>
        <p:spPr>
          <a:xfrm>
            <a:off x="4229100" y="1251725"/>
            <a:ext cx="36294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8" name="Google Shape;268;p45"/>
          <p:cNvSpPr/>
          <p:nvPr/>
        </p:nvSpPr>
        <p:spPr>
          <a:xfrm rot="-10438038">
            <a:off x="-466913" y="4133826"/>
            <a:ext cx="4267363" cy="899409"/>
          </a:xfrm>
          <a:custGeom>
            <a:rect b="b" l="l" r="r" t="t"/>
            <a:pathLst>
              <a:path extrusionOk="0" h="35975" w="170688">
                <a:moveTo>
                  <a:pt x="170688" y="25908"/>
                </a:moveTo>
                <a:cubicBezTo>
                  <a:pt x="164567" y="33253"/>
                  <a:pt x="151614" y="38933"/>
                  <a:pt x="143256" y="34290"/>
                </a:cubicBezTo>
                <a:cubicBezTo>
                  <a:pt x="126439" y="24947"/>
                  <a:pt x="115056" y="3864"/>
                  <a:pt x="96012" y="1143"/>
                </a:cubicBezTo>
                <a:cubicBezTo>
                  <a:pt x="82931" y="-726"/>
                  <a:pt x="71112" y="10130"/>
                  <a:pt x="58293" y="13335"/>
                </a:cubicBezTo>
                <a:cubicBezTo>
                  <a:pt x="38955" y="18169"/>
                  <a:pt x="14095" y="14095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5"/>
          <p:cNvSpPr/>
          <p:nvPr/>
        </p:nvSpPr>
        <p:spPr>
          <a:xfrm rot="10800000">
            <a:off x="-676275" y="4335560"/>
            <a:ext cx="4905375" cy="942975"/>
          </a:xfrm>
          <a:custGeom>
            <a:rect b="b" l="l" r="r" t="t"/>
            <a:pathLst>
              <a:path extrusionOk="0" h="37719" w="196215">
                <a:moveTo>
                  <a:pt x="0" y="0"/>
                </a:moveTo>
                <a:cubicBezTo>
                  <a:pt x="5630" y="10456"/>
                  <a:pt x="15025" y="21293"/>
                  <a:pt x="26670" y="23622"/>
                </a:cubicBezTo>
                <a:cubicBezTo>
                  <a:pt x="45332" y="27354"/>
                  <a:pt x="64407" y="17526"/>
                  <a:pt x="83439" y="17526"/>
                </a:cubicBezTo>
                <a:cubicBezTo>
                  <a:pt x="105193" y="17526"/>
                  <a:pt x="124816" y="31659"/>
                  <a:pt x="146304" y="35052"/>
                </a:cubicBezTo>
                <a:cubicBezTo>
                  <a:pt x="162761" y="37650"/>
                  <a:pt x="180409" y="32450"/>
                  <a:pt x="196215" y="37719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_1_1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6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46"/>
          <p:cNvSpPr/>
          <p:nvPr/>
        </p:nvSpPr>
        <p:spPr>
          <a:xfrm flipH="1">
            <a:off x="4536635" y="-2"/>
            <a:ext cx="4607367" cy="2500452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6"/>
          <p:cNvSpPr/>
          <p:nvPr/>
        </p:nvSpPr>
        <p:spPr>
          <a:xfrm flipH="1">
            <a:off x="4335800" y="-2"/>
            <a:ext cx="4808202" cy="2174316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6"/>
          <p:cNvSpPr/>
          <p:nvPr/>
        </p:nvSpPr>
        <p:spPr>
          <a:xfrm flipH="1">
            <a:off x="4725133" y="-2"/>
            <a:ext cx="4418869" cy="2055452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6"/>
          <p:cNvSpPr/>
          <p:nvPr/>
        </p:nvSpPr>
        <p:spPr>
          <a:xfrm flipH="1" rot="5445432">
            <a:off x="1181122" y="2566984"/>
            <a:ext cx="1152501" cy="4423209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6"/>
          <p:cNvSpPr/>
          <p:nvPr/>
        </p:nvSpPr>
        <p:spPr>
          <a:xfrm rot="-2332491">
            <a:off x="1348283" y="2717713"/>
            <a:ext cx="1035137" cy="4121749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_1_1_1_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9" name="Google Shape;279;p47"/>
          <p:cNvSpPr/>
          <p:nvPr/>
        </p:nvSpPr>
        <p:spPr>
          <a:xfrm rot="10800000">
            <a:off x="-45453" y="4312217"/>
            <a:ext cx="9189453" cy="756365"/>
          </a:xfrm>
          <a:custGeom>
            <a:rect b="b" l="l" r="r" t="t"/>
            <a:pathLst>
              <a:path extrusionOk="0" h="23406" w="135788">
                <a:moveTo>
                  <a:pt x="1" y="1"/>
                </a:moveTo>
                <a:lnTo>
                  <a:pt x="1" y="21391"/>
                </a:lnTo>
                <a:cubicBezTo>
                  <a:pt x="10874" y="17420"/>
                  <a:pt x="15543" y="15715"/>
                  <a:pt x="20413" y="15715"/>
                </a:cubicBezTo>
                <a:cubicBezTo>
                  <a:pt x="24079" y="15715"/>
                  <a:pt x="27858" y="16681"/>
                  <a:pt x="34481" y="18374"/>
                </a:cubicBezTo>
                <a:cubicBezTo>
                  <a:pt x="45339" y="22136"/>
                  <a:pt x="56747" y="23406"/>
                  <a:pt x="67198" y="23406"/>
                </a:cubicBezTo>
                <a:cubicBezTo>
                  <a:pt x="88901" y="23406"/>
                  <a:pt x="106485" y="17931"/>
                  <a:pt x="106485" y="17931"/>
                </a:cubicBezTo>
                <a:cubicBezTo>
                  <a:pt x="111072" y="16805"/>
                  <a:pt x="115454" y="16225"/>
                  <a:pt x="119597" y="16225"/>
                </a:cubicBezTo>
                <a:cubicBezTo>
                  <a:pt x="125519" y="16225"/>
                  <a:pt x="130951" y="17412"/>
                  <a:pt x="135788" y="19889"/>
                </a:cubicBezTo>
                <a:lnTo>
                  <a:pt x="135788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7"/>
          <p:cNvSpPr/>
          <p:nvPr/>
        </p:nvSpPr>
        <p:spPr>
          <a:xfrm rot="10800000">
            <a:off x="-45453" y="4299679"/>
            <a:ext cx="9189453" cy="768903"/>
          </a:xfrm>
          <a:custGeom>
            <a:rect b="b" l="l" r="r" t="t"/>
            <a:pathLst>
              <a:path extrusionOk="0" h="23794" w="135788">
                <a:moveTo>
                  <a:pt x="1" y="1"/>
                </a:moveTo>
                <a:lnTo>
                  <a:pt x="1" y="21391"/>
                </a:lnTo>
                <a:cubicBezTo>
                  <a:pt x="10196" y="17668"/>
                  <a:pt x="19827" y="16155"/>
                  <a:pt x="28942" y="16155"/>
                </a:cubicBezTo>
                <a:cubicBezTo>
                  <a:pt x="36863" y="16155"/>
                  <a:pt x="44395" y="17298"/>
                  <a:pt x="51566" y="19125"/>
                </a:cubicBezTo>
                <a:cubicBezTo>
                  <a:pt x="63844" y="22535"/>
                  <a:pt x="72101" y="23793"/>
                  <a:pt x="78256" y="23793"/>
                </a:cubicBezTo>
                <a:cubicBezTo>
                  <a:pt x="90448" y="23793"/>
                  <a:pt x="94391" y="18856"/>
                  <a:pt x="104996" y="15933"/>
                </a:cubicBezTo>
                <a:cubicBezTo>
                  <a:pt x="108689" y="15184"/>
                  <a:pt x="112134" y="14846"/>
                  <a:pt x="115365" y="14846"/>
                </a:cubicBezTo>
                <a:cubicBezTo>
                  <a:pt x="123303" y="14846"/>
                  <a:pt x="129945" y="16887"/>
                  <a:pt x="135788" y="19889"/>
                </a:cubicBezTo>
                <a:lnTo>
                  <a:pt x="135788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7"/>
          <p:cNvSpPr/>
          <p:nvPr/>
        </p:nvSpPr>
        <p:spPr>
          <a:xfrm rot="10800000">
            <a:off x="-45453" y="4364147"/>
            <a:ext cx="9189453" cy="824453"/>
          </a:xfrm>
          <a:custGeom>
            <a:rect b="b" l="l" r="r" t="t"/>
            <a:pathLst>
              <a:path extrusionOk="0" h="25513" w="135788">
                <a:moveTo>
                  <a:pt x="1" y="0"/>
                </a:moveTo>
                <a:lnTo>
                  <a:pt x="1" y="21391"/>
                </a:lnTo>
                <a:cubicBezTo>
                  <a:pt x="7309" y="18721"/>
                  <a:pt x="13188" y="17719"/>
                  <a:pt x="18528" y="17719"/>
                </a:cubicBezTo>
                <a:cubicBezTo>
                  <a:pt x="27113" y="17719"/>
                  <a:pt x="34307" y="20309"/>
                  <a:pt x="43815" y="22732"/>
                </a:cubicBezTo>
                <a:cubicBezTo>
                  <a:pt x="51402" y="24739"/>
                  <a:pt x="58823" y="25512"/>
                  <a:pt x="65860" y="25512"/>
                </a:cubicBezTo>
                <a:cubicBezTo>
                  <a:pt x="89474" y="25512"/>
                  <a:pt x="108743" y="16804"/>
                  <a:pt x="115321" y="16804"/>
                </a:cubicBezTo>
                <a:cubicBezTo>
                  <a:pt x="115531" y="16804"/>
                  <a:pt x="115729" y="16812"/>
                  <a:pt x="115913" y="16831"/>
                </a:cubicBezTo>
                <a:cubicBezTo>
                  <a:pt x="116040" y="16829"/>
                  <a:pt x="116171" y="16827"/>
                  <a:pt x="116308" y="16827"/>
                </a:cubicBezTo>
                <a:cubicBezTo>
                  <a:pt x="119514" y="16827"/>
                  <a:pt x="125368" y="17532"/>
                  <a:pt x="135788" y="23603"/>
                </a:cubicBezTo>
                <a:lnTo>
                  <a:pt x="1357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_1_1_1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/>
          <p:nvPr>
            <p:ph type="title"/>
          </p:nvPr>
        </p:nvSpPr>
        <p:spPr>
          <a:xfrm>
            <a:off x="1304850" y="2394900"/>
            <a:ext cx="37128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4" name="Google Shape;284;p48"/>
          <p:cNvSpPr/>
          <p:nvPr/>
        </p:nvSpPr>
        <p:spPr>
          <a:xfrm flipH="1" rot="-5641984">
            <a:off x="6250509" y="-1838915"/>
            <a:ext cx="1152546" cy="5050778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8"/>
          <p:cNvSpPr/>
          <p:nvPr/>
        </p:nvSpPr>
        <p:spPr>
          <a:xfrm rot="8555305">
            <a:off x="6256973" y="-1753245"/>
            <a:ext cx="1139646" cy="4625279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8"/>
          <p:cNvSpPr txBox="1"/>
          <p:nvPr>
            <p:ph idx="1" type="subTitle"/>
          </p:nvPr>
        </p:nvSpPr>
        <p:spPr>
          <a:xfrm>
            <a:off x="1304850" y="912225"/>
            <a:ext cx="32937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8"/>
          <p:cNvSpPr/>
          <p:nvPr/>
        </p:nvSpPr>
        <p:spPr>
          <a:xfrm>
            <a:off x="-59500" y="3500624"/>
            <a:ext cx="9203371" cy="1614727"/>
          </a:xfrm>
          <a:custGeom>
            <a:rect b="b" l="l" r="r" t="t"/>
            <a:pathLst>
              <a:path extrusionOk="0" h="31570" w="135788">
                <a:moveTo>
                  <a:pt x="135788" y="0"/>
                </a:moveTo>
                <a:cubicBezTo>
                  <a:pt x="124398" y="8202"/>
                  <a:pt x="115519" y="9409"/>
                  <a:pt x="110971" y="9409"/>
                </a:cubicBezTo>
                <a:cubicBezTo>
                  <a:pt x="109168" y="9409"/>
                  <a:pt x="108046" y="9219"/>
                  <a:pt x="107719" y="9200"/>
                </a:cubicBezTo>
                <a:cubicBezTo>
                  <a:pt x="105781" y="9076"/>
                  <a:pt x="74119" y="974"/>
                  <a:pt x="57319" y="974"/>
                </a:cubicBezTo>
                <a:cubicBezTo>
                  <a:pt x="54238" y="974"/>
                  <a:pt x="51656" y="1247"/>
                  <a:pt x="49850" y="1891"/>
                </a:cubicBezTo>
                <a:cubicBezTo>
                  <a:pt x="45253" y="2358"/>
                  <a:pt x="28273" y="7726"/>
                  <a:pt x="14630" y="7726"/>
                </a:cubicBezTo>
                <a:cubicBezTo>
                  <a:pt x="8687" y="7726"/>
                  <a:pt x="3378" y="6707"/>
                  <a:pt x="1" y="3822"/>
                </a:cubicBezTo>
                <a:lnTo>
                  <a:pt x="1" y="31570"/>
                </a:lnTo>
                <a:lnTo>
                  <a:pt x="135788" y="31570"/>
                </a:lnTo>
                <a:lnTo>
                  <a:pt x="135788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8"/>
          <p:cNvSpPr/>
          <p:nvPr/>
        </p:nvSpPr>
        <p:spPr>
          <a:xfrm>
            <a:off x="-59500" y="3499550"/>
            <a:ext cx="9203371" cy="1643932"/>
          </a:xfrm>
          <a:custGeom>
            <a:rect b="b" l="l" r="r" t="t"/>
            <a:pathLst>
              <a:path extrusionOk="0" h="32141" w="135788">
                <a:moveTo>
                  <a:pt x="65171" y="0"/>
                </a:moveTo>
                <a:cubicBezTo>
                  <a:pt x="58100" y="0"/>
                  <a:pt x="50396" y="1231"/>
                  <a:pt x="42246" y="4608"/>
                </a:cubicBezTo>
                <a:cubicBezTo>
                  <a:pt x="42246" y="4608"/>
                  <a:pt x="33069" y="8371"/>
                  <a:pt x="22034" y="8371"/>
                </a:cubicBezTo>
                <a:cubicBezTo>
                  <a:pt x="14802" y="8371"/>
                  <a:pt x="6771" y="6755"/>
                  <a:pt x="1" y="1403"/>
                </a:cubicBezTo>
                <a:lnTo>
                  <a:pt x="1" y="32141"/>
                </a:lnTo>
                <a:lnTo>
                  <a:pt x="135788" y="32141"/>
                </a:lnTo>
                <a:lnTo>
                  <a:pt x="135788" y="1403"/>
                </a:lnTo>
                <a:cubicBezTo>
                  <a:pt x="129477" y="6292"/>
                  <a:pt x="118177" y="8185"/>
                  <a:pt x="108780" y="8185"/>
                </a:cubicBezTo>
                <a:cubicBezTo>
                  <a:pt x="103898" y="8185"/>
                  <a:pt x="99530" y="7674"/>
                  <a:pt x="96641" y="6807"/>
                </a:cubicBezTo>
                <a:cubicBezTo>
                  <a:pt x="89086" y="4182"/>
                  <a:pt x="78205" y="0"/>
                  <a:pt x="65171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8"/>
          <p:cNvSpPr/>
          <p:nvPr/>
        </p:nvSpPr>
        <p:spPr>
          <a:xfrm>
            <a:off x="-59500" y="3571260"/>
            <a:ext cx="9203371" cy="1572223"/>
          </a:xfrm>
          <a:custGeom>
            <a:rect b="b" l="l" r="r" t="t"/>
            <a:pathLst>
              <a:path extrusionOk="0" h="30739" w="135788">
                <a:moveTo>
                  <a:pt x="1" y="1"/>
                </a:moveTo>
                <a:lnTo>
                  <a:pt x="1" y="30739"/>
                </a:lnTo>
                <a:lnTo>
                  <a:pt x="135788" y="30739"/>
                </a:lnTo>
                <a:lnTo>
                  <a:pt x="135788" y="3715"/>
                </a:lnTo>
                <a:cubicBezTo>
                  <a:pt x="132405" y="6529"/>
                  <a:pt x="127090" y="7521"/>
                  <a:pt x="121144" y="7521"/>
                </a:cubicBezTo>
                <a:cubicBezTo>
                  <a:pt x="107502" y="7521"/>
                  <a:pt x="90534" y="2296"/>
                  <a:pt x="85939" y="1838"/>
                </a:cubicBezTo>
                <a:cubicBezTo>
                  <a:pt x="84132" y="1210"/>
                  <a:pt x="81550" y="944"/>
                  <a:pt x="78467" y="944"/>
                </a:cubicBezTo>
                <a:cubicBezTo>
                  <a:pt x="61663" y="944"/>
                  <a:pt x="29994" y="8835"/>
                  <a:pt x="28057" y="8959"/>
                </a:cubicBezTo>
                <a:cubicBezTo>
                  <a:pt x="27730" y="8974"/>
                  <a:pt x="26614" y="9156"/>
                  <a:pt x="24820" y="9156"/>
                </a:cubicBezTo>
                <a:cubicBezTo>
                  <a:pt x="20278" y="9156"/>
                  <a:pt x="11394" y="7990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_1_1_1_1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/>
          <p:nvPr>
            <p:ph type="title"/>
          </p:nvPr>
        </p:nvSpPr>
        <p:spPr>
          <a:xfrm>
            <a:off x="2110800" y="1318025"/>
            <a:ext cx="4922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2" name="Google Shape;292;p49"/>
          <p:cNvSpPr/>
          <p:nvPr/>
        </p:nvSpPr>
        <p:spPr>
          <a:xfrm flipH="1" rot="-7361971">
            <a:off x="3942927" y="-3767622"/>
            <a:ext cx="1245288" cy="8600073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9"/>
          <p:cNvSpPr/>
          <p:nvPr/>
        </p:nvSpPr>
        <p:spPr>
          <a:xfrm rot="8416218">
            <a:off x="3811187" y="-3681433"/>
            <a:ext cx="1521614" cy="8151539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9"/>
          <p:cNvSpPr txBox="1"/>
          <p:nvPr>
            <p:ph idx="1" type="subTitle"/>
          </p:nvPr>
        </p:nvSpPr>
        <p:spPr>
          <a:xfrm>
            <a:off x="2110800" y="2045275"/>
            <a:ext cx="49224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5" name="Google Shape;295;p49"/>
          <p:cNvSpPr/>
          <p:nvPr/>
        </p:nvSpPr>
        <p:spPr>
          <a:xfrm>
            <a:off x="0" y="4044268"/>
            <a:ext cx="9143964" cy="1080404"/>
          </a:xfrm>
          <a:custGeom>
            <a:rect b="b" l="l" r="r" t="t"/>
            <a:pathLst>
              <a:path extrusionOk="0" h="31570" w="135788">
                <a:moveTo>
                  <a:pt x="135788" y="0"/>
                </a:moveTo>
                <a:cubicBezTo>
                  <a:pt x="124398" y="8202"/>
                  <a:pt x="115519" y="9409"/>
                  <a:pt x="110971" y="9409"/>
                </a:cubicBezTo>
                <a:cubicBezTo>
                  <a:pt x="109168" y="9409"/>
                  <a:pt x="108046" y="9219"/>
                  <a:pt x="107719" y="9200"/>
                </a:cubicBezTo>
                <a:cubicBezTo>
                  <a:pt x="105781" y="9076"/>
                  <a:pt x="74119" y="974"/>
                  <a:pt x="57319" y="974"/>
                </a:cubicBezTo>
                <a:cubicBezTo>
                  <a:pt x="54238" y="974"/>
                  <a:pt x="51656" y="1247"/>
                  <a:pt x="49850" y="1891"/>
                </a:cubicBezTo>
                <a:cubicBezTo>
                  <a:pt x="45253" y="2358"/>
                  <a:pt x="28273" y="7726"/>
                  <a:pt x="14630" y="7726"/>
                </a:cubicBezTo>
                <a:cubicBezTo>
                  <a:pt x="8687" y="7726"/>
                  <a:pt x="3378" y="6707"/>
                  <a:pt x="1" y="3822"/>
                </a:cubicBezTo>
                <a:lnTo>
                  <a:pt x="1" y="31570"/>
                </a:lnTo>
                <a:lnTo>
                  <a:pt x="135788" y="31570"/>
                </a:lnTo>
                <a:lnTo>
                  <a:pt x="135788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9"/>
          <p:cNvSpPr/>
          <p:nvPr/>
        </p:nvSpPr>
        <p:spPr>
          <a:xfrm>
            <a:off x="0" y="4043550"/>
            <a:ext cx="9143964" cy="1099945"/>
          </a:xfrm>
          <a:custGeom>
            <a:rect b="b" l="l" r="r" t="t"/>
            <a:pathLst>
              <a:path extrusionOk="0" h="32141" w="135788">
                <a:moveTo>
                  <a:pt x="65171" y="0"/>
                </a:moveTo>
                <a:cubicBezTo>
                  <a:pt x="58100" y="0"/>
                  <a:pt x="50396" y="1231"/>
                  <a:pt x="42246" y="4608"/>
                </a:cubicBezTo>
                <a:cubicBezTo>
                  <a:pt x="42246" y="4608"/>
                  <a:pt x="33069" y="8371"/>
                  <a:pt x="22034" y="8371"/>
                </a:cubicBezTo>
                <a:cubicBezTo>
                  <a:pt x="14802" y="8371"/>
                  <a:pt x="6771" y="6755"/>
                  <a:pt x="1" y="1403"/>
                </a:cubicBezTo>
                <a:lnTo>
                  <a:pt x="1" y="32141"/>
                </a:lnTo>
                <a:lnTo>
                  <a:pt x="135788" y="32141"/>
                </a:lnTo>
                <a:lnTo>
                  <a:pt x="135788" y="1403"/>
                </a:lnTo>
                <a:cubicBezTo>
                  <a:pt x="129477" y="6292"/>
                  <a:pt x="118177" y="8185"/>
                  <a:pt x="108780" y="8185"/>
                </a:cubicBezTo>
                <a:cubicBezTo>
                  <a:pt x="103898" y="8185"/>
                  <a:pt x="99530" y="7674"/>
                  <a:pt x="96641" y="6807"/>
                </a:cubicBezTo>
                <a:cubicBezTo>
                  <a:pt x="89086" y="4182"/>
                  <a:pt x="78205" y="0"/>
                  <a:pt x="65171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9"/>
          <p:cNvSpPr/>
          <p:nvPr/>
        </p:nvSpPr>
        <p:spPr>
          <a:xfrm>
            <a:off x="0" y="4091530"/>
            <a:ext cx="9143964" cy="1051965"/>
          </a:xfrm>
          <a:custGeom>
            <a:rect b="b" l="l" r="r" t="t"/>
            <a:pathLst>
              <a:path extrusionOk="0" h="30739" w="135788">
                <a:moveTo>
                  <a:pt x="1" y="1"/>
                </a:moveTo>
                <a:lnTo>
                  <a:pt x="1" y="30739"/>
                </a:lnTo>
                <a:lnTo>
                  <a:pt x="135788" y="30739"/>
                </a:lnTo>
                <a:lnTo>
                  <a:pt x="135788" y="3715"/>
                </a:lnTo>
                <a:cubicBezTo>
                  <a:pt x="132405" y="6529"/>
                  <a:pt x="127090" y="7521"/>
                  <a:pt x="121144" y="7521"/>
                </a:cubicBezTo>
                <a:cubicBezTo>
                  <a:pt x="107502" y="7521"/>
                  <a:pt x="90534" y="2296"/>
                  <a:pt x="85939" y="1838"/>
                </a:cubicBezTo>
                <a:cubicBezTo>
                  <a:pt x="84132" y="1210"/>
                  <a:pt x="81550" y="944"/>
                  <a:pt x="78467" y="944"/>
                </a:cubicBezTo>
                <a:cubicBezTo>
                  <a:pt x="61663" y="944"/>
                  <a:pt x="29994" y="8835"/>
                  <a:pt x="28057" y="8959"/>
                </a:cubicBezTo>
                <a:cubicBezTo>
                  <a:pt x="27730" y="8974"/>
                  <a:pt x="26614" y="9156"/>
                  <a:pt x="24820" y="9156"/>
                </a:cubicBezTo>
                <a:cubicBezTo>
                  <a:pt x="20278" y="9156"/>
                  <a:pt x="11394" y="7990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 1">
  <p:cSld name="CUSTOM_1_1_1_1_1_1_2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/>
          <p:nvPr>
            <p:ph type="title"/>
          </p:nvPr>
        </p:nvSpPr>
        <p:spPr>
          <a:xfrm>
            <a:off x="5564400" y="2575500"/>
            <a:ext cx="28653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0" name="Google Shape;300;p50"/>
          <p:cNvSpPr txBox="1"/>
          <p:nvPr>
            <p:ph idx="1" type="subTitle"/>
          </p:nvPr>
        </p:nvSpPr>
        <p:spPr>
          <a:xfrm>
            <a:off x="5564400" y="3110325"/>
            <a:ext cx="2865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50"/>
          <p:cNvSpPr/>
          <p:nvPr/>
        </p:nvSpPr>
        <p:spPr>
          <a:xfrm flipH="1">
            <a:off x="2211177" y="0"/>
            <a:ext cx="6932819" cy="3762684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0"/>
          <p:cNvSpPr/>
          <p:nvPr/>
        </p:nvSpPr>
        <p:spPr>
          <a:xfrm flipH="1">
            <a:off x="1908975" y="0"/>
            <a:ext cx="7235021" cy="3271914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0"/>
          <p:cNvSpPr/>
          <p:nvPr/>
        </p:nvSpPr>
        <p:spPr>
          <a:xfrm flipH="1">
            <a:off x="2494814" y="0"/>
            <a:ext cx="6649181" cy="3093048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_1_1_1_1_1_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1"/>
          <p:cNvSpPr txBox="1"/>
          <p:nvPr>
            <p:ph type="title"/>
          </p:nvPr>
        </p:nvSpPr>
        <p:spPr>
          <a:xfrm>
            <a:off x="2834252" y="690425"/>
            <a:ext cx="3475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72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06" name="Google Shape;306;p51"/>
          <p:cNvSpPr txBox="1"/>
          <p:nvPr>
            <p:ph idx="1" type="subTitle"/>
          </p:nvPr>
        </p:nvSpPr>
        <p:spPr>
          <a:xfrm>
            <a:off x="2902250" y="1746463"/>
            <a:ext cx="3293700" cy="1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1"/>
          <p:cNvSpPr/>
          <p:nvPr/>
        </p:nvSpPr>
        <p:spPr>
          <a:xfrm flipH="1" rot="10800000">
            <a:off x="-45775" y="-2051"/>
            <a:ext cx="9189785" cy="2150126"/>
          </a:xfrm>
          <a:custGeom>
            <a:rect b="b" l="l" r="r" t="t"/>
            <a:pathLst>
              <a:path extrusionOk="0" h="33126" w="97352">
                <a:moveTo>
                  <a:pt x="600" y="1"/>
                </a:moveTo>
                <a:cubicBezTo>
                  <a:pt x="380" y="1"/>
                  <a:pt x="179" y="27"/>
                  <a:pt x="0" y="80"/>
                </a:cubicBezTo>
                <a:lnTo>
                  <a:pt x="0" y="33125"/>
                </a:lnTo>
                <a:lnTo>
                  <a:pt x="97351" y="33125"/>
                </a:lnTo>
                <a:cubicBezTo>
                  <a:pt x="92255" y="28472"/>
                  <a:pt x="90109" y="24904"/>
                  <a:pt x="74552" y="23536"/>
                </a:cubicBezTo>
                <a:cubicBezTo>
                  <a:pt x="74239" y="23497"/>
                  <a:pt x="73826" y="23480"/>
                  <a:pt x="73322" y="23480"/>
                </a:cubicBezTo>
                <a:cubicBezTo>
                  <a:pt x="70634" y="23480"/>
                  <a:pt x="65373" y="23953"/>
                  <a:pt x="58994" y="23953"/>
                </a:cubicBezTo>
                <a:cubicBezTo>
                  <a:pt x="50267" y="23953"/>
                  <a:pt x="39446" y="23069"/>
                  <a:pt x="30255" y="18883"/>
                </a:cubicBezTo>
                <a:cubicBezTo>
                  <a:pt x="23131" y="15494"/>
                  <a:pt x="5980" y="1"/>
                  <a:pt x="600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1"/>
          <p:cNvSpPr/>
          <p:nvPr/>
        </p:nvSpPr>
        <p:spPr>
          <a:xfrm flipH="1" rot="10800000">
            <a:off x="-45775" y="-2050"/>
            <a:ext cx="8953036" cy="2062371"/>
          </a:xfrm>
          <a:custGeom>
            <a:rect b="b" l="l" r="r" t="t"/>
            <a:pathLst>
              <a:path extrusionOk="0" h="31774" w="94844">
                <a:moveTo>
                  <a:pt x="508" y="0"/>
                </a:moveTo>
                <a:cubicBezTo>
                  <a:pt x="326" y="0"/>
                  <a:pt x="156" y="23"/>
                  <a:pt x="0" y="69"/>
                </a:cubicBezTo>
                <a:lnTo>
                  <a:pt x="0" y="31398"/>
                </a:lnTo>
                <a:lnTo>
                  <a:pt x="94843" y="31773"/>
                </a:lnTo>
                <a:cubicBezTo>
                  <a:pt x="91584" y="28742"/>
                  <a:pt x="83994" y="21983"/>
                  <a:pt x="64749" y="21715"/>
                </a:cubicBezTo>
                <a:cubicBezTo>
                  <a:pt x="64124" y="21639"/>
                  <a:pt x="63437" y="21607"/>
                  <a:pt x="62695" y="21607"/>
                </a:cubicBezTo>
                <a:cubicBezTo>
                  <a:pt x="58641" y="21607"/>
                  <a:pt x="52934" y="22563"/>
                  <a:pt x="46691" y="22563"/>
                </a:cubicBezTo>
                <a:cubicBezTo>
                  <a:pt x="42762" y="22563"/>
                  <a:pt x="38621" y="22184"/>
                  <a:pt x="34547" y="20950"/>
                </a:cubicBezTo>
                <a:cubicBezTo>
                  <a:pt x="19409" y="16064"/>
                  <a:pt x="5381" y="0"/>
                  <a:pt x="508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1"/>
          <p:cNvSpPr/>
          <p:nvPr/>
        </p:nvSpPr>
        <p:spPr>
          <a:xfrm flipH="1" rot="10800000">
            <a:off x="-45775" y="-45087"/>
            <a:ext cx="8642846" cy="2148438"/>
          </a:xfrm>
          <a:custGeom>
            <a:rect b="b" l="l" r="r" t="t"/>
            <a:pathLst>
              <a:path extrusionOk="0" h="33100" w="91558">
                <a:moveTo>
                  <a:pt x="396" y="0"/>
                </a:moveTo>
                <a:cubicBezTo>
                  <a:pt x="255" y="0"/>
                  <a:pt x="122" y="18"/>
                  <a:pt x="0" y="54"/>
                </a:cubicBezTo>
                <a:lnTo>
                  <a:pt x="0" y="32737"/>
                </a:lnTo>
                <a:lnTo>
                  <a:pt x="91557" y="33099"/>
                </a:lnTo>
                <a:cubicBezTo>
                  <a:pt x="88406" y="30176"/>
                  <a:pt x="84047" y="23779"/>
                  <a:pt x="68410" y="23376"/>
                </a:cubicBezTo>
                <a:cubicBezTo>
                  <a:pt x="68305" y="23372"/>
                  <a:pt x="68195" y="23371"/>
                  <a:pt x="68080" y="23371"/>
                </a:cubicBezTo>
                <a:cubicBezTo>
                  <a:pt x="64102" y="23371"/>
                  <a:pt x="54376" y="25604"/>
                  <a:pt x="45098" y="25604"/>
                </a:cubicBezTo>
                <a:cubicBezTo>
                  <a:pt x="41490" y="25604"/>
                  <a:pt x="37950" y="25266"/>
                  <a:pt x="34842" y="24328"/>
                </a:cubicBezTo>
                <a:cubicBezTo>
                  <a:pt x="20131" y="19564"/>
                  <a:pt x="5091" y="0"/>
                  <a:pt x="3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1"/>
          <p:cNvSpPr/>
          <p:nvPr/>
        </p:nvSpPr>
        <p:spPr>
          <a:xfrm>
            <a:off x="-192375" y="3058975"/>
            <a:ext cx="10267600" cy="2249475"/>
          </a:xfrm>
          <a:custGeom>
            <a:rect b="b" l="l" r="r" t="t"/>
            <a:pathLst>
              <a:path extrusionOk="0" h="89979" w="410704">
                <a:moveTo>
                  <a:pt x="0" y="45479"/>
                </a:moveTo>
                <a:cubicBezTo>
                  <a:pt x="17460" y="52852"/>
                  <a:pt x="67247" y="86561"/>
                  <a:pt x="104761" y="89714"/>
                </a:cubicBezTo>
                <a:cubicBezTo>
                  <a:pt x="142275" y="92867"/>
                  <a:pt x="190878" y="66935"/>
                  <a:pt x="225083" y="64398"/>
                </a:cubicBezTo>
                <a:cubicBezTo>
                  <a:pt x="259288" y="61861"/>
                  <a:pt x="287880" y="83241"/>
                  <a:pt x="309993" y="74494"/>
                </a:cubicBezTo>
                <a:cubicBezTo>
                  <a:pt x="332106" y="65747"/>
                  <a:pt x="340975" y="24334"/>
                  <a:pt x="357760" y="11918"/>
                </a:cubicBezTo>
                <a:cubicBezTo>
                  <a:pt x="374545" y="-498"/>
                  <a:pt x="401880" y="1986"/>
                  <a:pt x="410704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1"/>
          <p:cNvSpPr/>
          <p:nvPr/>
        </p:nvSpPr>
        <p:spPr>
          <a:xfrm>
            <a:off x="-287625" y="3563475"/>
            <a:ext cx="10546375" cy="1514050"/>
          </a:xfrm>
          <a:custGeom>
            <a:rect b="b" l="l" r="r" t="t"/>
            <a:pathLst>
              <a:path extrusionOk="0" h="60562" w="421855">
                <a:moveTo>
                  <a:pt x="421855" y="0"/>
                </a:moveTo>
                <a:cubicBezTo>
                  <a:pt x="407963" y="2542"/>
                  <a:pt x="360796" y="5801"/>
                  <a:pt x="338504" y="15250"/>
                </a:cubicBezTo>
                <a:cubicBezTo>
                  <a:pt x="316212" y="24699"/>
                  <a:pt x="317901" y="51556"/>
                  <a:pt x="288104" y="56692"/>
                </a:cubicBezTo>
                <a:cubicBezTo>
                  <a:pt x="258307" y="61829"/>
                  <a:pt x="194101" y="45450"/>
                  <a:pt x="159724" y="46069"/>
                </a:cubicBezTo>
                <a:cubicBezTo>
                  <a:pt x="125347" y="46688"/>
                  <a:pt x="108462" y="62280"/>
                  <a:pt x="81841" y="60406"/>
                </a:cubicBezTo>
                <a:cubicBezTo>
                  <a:pt x="55220" y="58532"/>
                  <a:pt x="13640" y="39088"/>
                  <a:pt x="0" y="34824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1"/>
          <p:cNvSpPr txBox="1"/>
          <p:nvPr/>
        </p:nvSpPr>
        <p:spPr>
          <a:xfrm>
            <a:off x="2925150" y="3491138"/>
            <a:ext cx="32937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CREDITS: </a:t>
            </a: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This presentation template was created by Slidesgo, including icons by Flaticon, and infographics &amp; images by Freepik </a:t>
            </a:r>
            <a:endParaRPr b="0" i="0" sz="11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_1_1_1_1_1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/>
          <p:nvPr/>
        </p:nvSpPr>
        <p:spPr>
          <a:xfrm>
            <a:off x="0" y="4044268"/>
            <a:ext cx="9143964" cy="1080404"/>
          </a:xfrm>
          <a:custGeom>
            <a:rect b="b" l="l" r="r" t="t"/>
            <a:pathLst>
              <a:path extrusionOk="0" h="31570" w="135788">
                <a:moveTo>
                  <a:pt x="135788" y="0"/>
                </a:moveTo>
                <a:cubicBezTo>
                  <a:pt x="124398" y="8202"/>
                  <a:pt x="115519" y="9409"/>
                  <a:pt x="110971" y="9409"/>
                </a:cubicBezTo>
                <a:cubicBezTo>
                  <a:pt x="109168" y="9409"/>
                  <a:pt x="108046" y="9219"/>
                  <a:pt x="107719" y="9200"/>
                </a:cubicBezTo>
                <a:cubicBezTo>
                  <a:pt x="105781" y="9076"/>
                  <a:pt x="74119" y="974"/>
                  <a:pt x="57319" y="974"/>
                </a:cubicBezTo>
                <a:cubicBezTo>
                  <a:pt x="54238" y="974"/>
                  <a:pt x="51656" y="1247"/>
                  <a:pt x="49850" y="1891"/>
                </a:cubicBezTo>
                <a:cubicBezTo>
                  <a:pt x="45253" y="2358"/>
                  <a:pt x="28273" y="7726"/>
                  <a:pt x="14630" y="7726"/>
                </a:cubicBezTo>
                <a:cubicBezTo>
                  <a:pt x="8687" y="7726"/>
                  <a:pt x="3378" y="6707"/>
                  <a:pt x="1" y="3822"/>
                </a:cubicBezTo>
                <a:lnTo>
                  <a:pt x="1" y="31570"/>
                </a:lnTo>
                <a:lnTo>
                  <a:pt x="135788" y="31570"/>
                </a:lnTo>
                <a:lnTo>
                  <a:pt x="135788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2"/>
          <p:cNvSpPr/>
          <p:nvPr/>
        </p:nvSpPr>
        <p:spPr>
          <a:xfrm>
            <a:off x="0" y="4043550"/>
            <a:ext cx="9143964" cy="1099945"/>
          </a:xfrm>
          <a:custGeom>
            <a:rect b="b" l="l" r="r" t="t"/>
            <a:pathLst>
              <a:path extrusionOk="0" h="32141" w="135788">
                <a:moveTo>
                  <a:pt x="65171" y="0"/>
                </a:moveTo>
                <a:cubicBezTo>
                  <a:pt x="58100" y="0"/>
                  <a:pt x="50396" y="1231"/>
                  <a:pt x="42246" y="4608"/>
                </a:cubicBezTo>
                <a:cubicBezTo>
                  <a:pt x="42246" y="4608"/>
                  <a:pt x="33069" y="8371"/>
                  <a:pt x="22034" y="8371"/>
                </a:cubicBezTo>
                <a:cubicBezTo>
                  <a:pt x="14802" y="8371"/>
                  <a:pt x="6771" y="6755"/>
                  <a:pt x="1" y="1403"/>
                </a:cubicBezTo>
                <a:lnTo>
                  <a:pt x="1" y="32141"/>
                </a:lnTo>
                <a:lnTo>
                  <a:pt x="135788" y="32141"/>
                </a:lnTo>
                <a:lnTo>
                  <a:pt x="135788" y="1403"/>
                </a:lnTo>
                <a:cubicBezTo>
                  <a:pt x="129477" y="6292"/>
                  <a:pt x="118177" y="8185"/>
                  <a:pt x="108780" y="8185"/>
                </a:cubicBezTo>
                <a:cubicBezTo>
                  <a:pt x="103898" y="8185"/>
                  <a:pt x="99530" y="7674"/>
                  <a:pt x="96641" y="6807"/>
                </a:cubicBezTo>
                <a:cubicBezTo>
                  <a:pt x="89086" y="4182"/>
                  <a:pt x="78205" y="0"/>
                  <a:pt x="65171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2"/>
          <p:cNvSpPr/>
          <p:nvPr/>
        </p:nvSpPr>
        <p:spPr>
          <a:xfrm>
            <a:off x="0" y="4091530"/>
            <a:ext cx="9143964" cy="1051965"/>
          </a:xfrm>
          <a:custGeom>
            <a:rect b="b" l="l" r="r" t="t"/>
            <a:pathLst>
              <a:path extrusionOk="0" h="30739" w="135788">
                <a:moveTo>
                  <a:pt x="1" y="1"/>
                </a:moveTo>
                <a:lnTo>
                  <a:pt x="1" y="30739"/>
                </a:lnTo>
                <a:lnTo>
                  <a:pt x="135788" y="30739"/>
                </a:lnTo>
                <a:lnTo>
                  <a:pt x="135788" y="3715"/>
                </a:lnTo>
                <a:cubicBezTo>
                  <a:pt x="132405" y="6529"/>
                  <a:pt x="127090" y="7521"/>
                  <a:pt x="121144" y="7521"/>
                </a:cubicBezTo>
                <a:cubicBezTo>
                  <a:pt x="107502" y="7521"/>
                  <a:pt x="90534" y="2296"/>
                  <a:pt x="85939" y="1838"/>
                </a:cubicBezTo>
                <a:cubicBezTo>
                  <a:pt x="84132" y="1210"/>
                  <a:pt x="81550" y="944"/>
                  <a:pt x="78467" y="944"/>
                </a:cubicBezTo>
                <a:cubicBezTo>
                  <a:pt x="61663" y="944"/>
                  <a:pt x="29994" y="8835"/>
                  <a:pt x="28057" y="8959"/>
                </a:cubicBezTo>
                <a:cubicBezTo>
                  <a:pt x="27730" y="8974"/>
                  <a:pt x="26614" y="9156"/>
                  <a:pt x="24820" y="9156"/>
                </a:cubicBezTo>
                <a:cubicBezTo>
                  <a:pt x="20278" y="9156"/>
                  <a:pt x="11394" y="7990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2"/>
          <p:cNvSpPr/>
          <p:nvPr/>
        </p:nvSpPr>
        <p:spPr>
          <a:xfrm rot="10800000">
            <a:off x="0" y="18447"/>
            <a:ext cx="9143964" cy="1080404"/>
          </a:xfrm>
          <a:custGeom>
            <a:rect b="b" l="l" r="r" t="t"/>
            <a:pathLst>
              <a:path extrusionOk="0" h="31570" w="135788">
                <a:moveTo>
                  <a:pt x="135788" y="0"/>
                </a:moveTo>
                <a:cubicBezTo>
                  <a:pt x="124398" y="8202"/>
                  <a:pt x="115519" y="9409"/>
                  <a:pt x="110971" y="9409"/>
                </a:cubicBezTo>
                <a:cubicBezTo>
                  <a:pt x="109168" y="9409"/>
                  <a:pt x="108046" y="9219"/>
                  <a:pt x="107719" y="9200"/>
                </a:cubicBezTo>
                <a:cubicBezTo>
                  <a:pt x="105781" y="9076"/>
                  <a:pt x="74119" y="974"/>
                  <a:pt x="57319" y="974"/>
                </a:cubicBezTo>
                <a:cubicBezTo>
                  <a:pt x="54238" y="974"/>
                  <a:pt x="51656" y="1247"/>
                  <a:pt x="49850" y="1891"/>
                </a:cubicBezTo>
                <a:cubicBezTo>
                  <a:pt x="45253" y="2358"/>
                  <a:pt x="28273" y="7726"/>
                  <a:pt x="14630" y="7726"/>
                </a:cubicBezTo>
                <a:cubicBezTo>
                  <a:pt x="8687" y="7726"/>
                  <a:pt x="3378" y="6707"/>
                  <a:pt x="1" y="3822"/>
                </a:cubicBezTo>
                <a:lnTo>
                  <a:pt x="1" y="31570"/>
                </a:lnTo>
                <a:lnTo>
                  <a:pt x="135788" y="31570"/>
                </a:lnTo>
                <a:lnTo>
                  <a:pt x="135788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2"/>
          <p:cNvSpPr/>
          <p:nvPr/>
        </p:nvSpPr>
        <p:spPr>
          <a:xfrm rot="10800000">
            <a:off x="0" y="-375"/>
            <a:ext cx="9143964" cy="1099945"/>
          </a:xfrm>
          <a:custGeom>
            <a:rect b="b" l="l" r="r" t="t"/>
            <a:pathLst>
              <a:path extrusionOk="0" h="32141" w="135788">
                <a:moveTo>
                  <a:pt x="65171" y="0"/>
                </a:moveTo>
                <a:cubicBezTo>
                  <a:pt x="58100" y="0"/>
                  <a:pt x="50396" y="1231"/>
                  <a:pt x="42246" y="4608"/>
                </a:cubicBezTo>
                <a:cubicBezTo>
                  <a:pt x="42246" y="4608"/>
                  <a:pt x="33069" y="8371"/>
                  <a:pt x="22034" y="8371"/>
                </a:cubicBezTo>
                <a:cubicBezTo>
                  <a:pt x="14802" y="8371"/>
                  <a:pt x="6771" y="6755"/>
                  <a:pt x="1" y="1403"/>
                </a:cubicBezTo>
                <a:lnTo>
                  <a:pt x="1" y="32141"/>
                </a:lnTo>
                <a:lnTo>
                  <a:pt x="135788" y="32141"/>
                </a:lnTo>
                <a:lnTo>
                  <a:pt x="135788" y="1403"/>
                </a:lnTo>
                <a:cubicBezTo>
                  <a:pt x="129477" y="6292"/>
                  <a:pt x="118177" y="8185"/>
                  <a:pt x="108780" y="8185"/>
                </a:cubicBezTo>
                <a:cubicBezTo>
                  <a:pt x="103898" y="8185"/>
                  <a:pt x="99530" y="7674"/>
                  <a:pt x="96641" y="6807"/>
                </a:cubicBezTo>
                <a:cubicBezTo>
                  <a:pt x="89086" y="4182"/>
                  <a:pt x="78205" y="0"/>
                  <a:pt x="65171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2"/>
          <p:cNvSpPr/>
          <p:nvPr/>
        </p:nvSpPr>
        <p:spPr>
          <a:xfrm rot="10800000">
            <a:off x="0" y="-375"/>
            <a:ext cx="9143964" cy="1051965"/>
          </a:xfrm>
          <a:custGeom>
            <a:rect b="b" l="l" r="r" t="t"/>
            <a:pathLst>
              <a:path extrusionOk="0" h="30739" w="135788">
                <a:moveTo>
                  <a:pt x="1" y="1"/>
                </a:moveTo>
                <a:lnTo>
                  <a:pt x="1" y="30739"/>
                </a:lnTo>
                <a:lnTo>
                  <a:pt x="135788" y="30739"/>
                </a:lnTo>
                <a:lnTo>
                  <a:pt x="135788" y="3715"/>
                </a:lnTo>
                <a:cubicBezTo>
                  <a:pt x="132405" y="6529"/>
                  <a:pt x="127090" y="7521"/>
                  <a:pt x="121144" y="7521"/>
                </a:cubicBezTo>
                <a:cubicBezTo>
                  <a:pt x="107502" y="7521"/>
                  <a:pt x="90534" y="2296"/>
                  <a:pt x="85939" y="1838"/>
                </a:cubicBezTo>
                <a:cubicBezTo>
                  <a:pt x="84132" y="1210"/>
                  <a:pt x="81550" y="944"/>
                  <a:pt x="78467" y="944"/>
                </a:cubicBezTo>
                <a:cubicBezTo>
                  <a:pt x="61663" y="944"/>
                  <a:pt x="29994" y="8835"/>
                  <a:pt x="28057" y="8959"/>
                </a:cubicBezTo>
                <a:cubicBezTo>
                  <a:pt x="27730" y="8974"/>
                  <a:pt x="26614" y="9156"/>
                  <a:pt x="24820" y="9156"/>
                </a:cubicBezTo>
                <a:cubicBezTo>
                  <a:pt x="20278" y="9156"/>
                  <a:pt x="11394" y="7990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_1_1_1_1_1_1_1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3"/>
          <p:cNvSpPr/>
          <p:nvPr/>
        </p:nvSpPr>
        <p:spPr>
          <a:xfrm rot="5641984">
            <a:off x="1573763" y="-1715090"/>
            <a:ext cx="1152546" cy="5050778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3"/>
          <p:cNvSpPr/>
          <p:nvPr/>
        </p:nvSpPr>
        <p:spPr>
          <a:xfrm flipH="1" rot="-8555305">
            <a:off x="1580198" y="-1629420"/>
            <a:ext cx="1139646" cy="4625279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3"/>
          <p:cNvSpPr/>
          <p:nvPr/>
        </p:nvSpPr>
        <p:spPr>
          <a:xfrm rot="-5420864">
            <a:off x="6445978" y="1755383"/>
            <a:ext cx="1152534" cy="5050825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3"/>
          <p:cNvSpPr/>
          <p:nvPr/>
        </p:nvSpPr>
        <p:spPr>
          <a:xfrm flipH="1" rot="1981903">
            <a:off x="6462100" y="2094841"/>
            <a:ext cx="1139680" cy="4625251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714300" y="435300"/>
            <a:ext cx="3857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2" type="title"/>
          </p:nvPr>
        </p:nvSpPr>
        <p:spPr>
          <a:xfrm>
            <a:off x="3405459" y="1568913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" name="Google Shape;36;p27"/>
          <p:cNvSpPr txBox="1"/>
          <p:nvPr>
            <p:ph idx="1" type="subTitle"/>
          </p:nvPr>
        </p:nvSpPr>
        <p:spPr>
          <a:xfrm>
            <a:off x="3405459" y="1960513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3" type="title"/>
          </p:nvPr>
        </p:nvSpPr>
        <p:spPr>
          <a:xfrm>
            <a:off x="714300" y="1568913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8" name="Google Shape;38;p27"/>
          <p:cNvSpPr txBox="1"/>
          <p:nvPr>
            <p:ph idx="4" type="subTitle"/>
          </p:nvPr>
        </p:nvSpPr>
        <p:spPr>
          <a:xfrm>
            <a:off x="714300" y="1960513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5" type="title"/>
          </p:nvPr>
        </p:nvSpPr>
        <p:spPr>
          <a:xfrm>
            <a:off x="3405459" y="2865100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27"/>
          <p:cNvSpPr txBox="1"/>
          <p:nvPr>
            <p:ph idx="6" type="subTitle"/>
          </p:nvPr>
        </p:nvSpPr>
        <p:spPr>
          <a:xfrm>
            <a:off x="3405459" y="3256700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7" type="title"/>
          </p:nvPr>
        </p:nvSpPr>
        <p:spPr>
          <a:xfrm>
            <a:off x="714300" y="2865100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" name="Google Shape;42;p27"/>
          <p:cNvSpPr txBox="1"/>
          <p:nvPr>
            <p:ph idx="8" type="subTitle"/>
          </p:nvPr>
        </p:nvSpPr>
        <p:spPr>
          <a:xfrm>
            <a:off x="714300" y="3256700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9" type="title"/>
          </p:nvPr>
        </p:nvSpPr>
        <p:spPr>
          <a:xfrm>
            <a:off x="6096609" y="2855725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" name="Google Shape;44;p27"/>
          <p:cNvSpPr txBox="1"/>
          <p:nvPr>
            <p:ph idx="13" type="subTitle"/>
          </p:nvPr>
        </p:nvSpPr>
        <p:spPr>
          <a:xfrm>
            <a:off x="6096609" y="3247325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4" type="title"/>
          </p:nvPr>
        </p:nvSpPr>
        <p:spPr>
          <a:xfrm>
            <a:off x="6096600" y="1568913"/>
            <a:ext cx="2333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" name="Google Shape;46;p27"/>
          <p:cNvSpPr txBox="1"/>
          <p:nvPr>
            <p:ph idx="15" type="subTitle"/>
          </p:nvPr>
        </p:nvSpPr>
        <p:spPr>
          <a:xfrm>
            <a:off x="6096600" y="1960513"/>
            <a:ext cx="23331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/>
          <p:nvPr/>
        </p:nvSpPr>
        <p:spPr>
          <a:xfrm rot="-4351074">
            <a:off x="2227599" y="-2163383"/>
            <a:ext cx="1511425" cy="5667592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/>
          <p:nvPr/>
        </p:nvSpPr>
        <p:spPr>
          <a:xfrm rot="-4427949">
            <a:off x="1368581" y="-1267455"/>
            <a:ext cx="1359071" cy="4082320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rgbClr val="AFF1F1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7"/>
          <p:cNvSpPr/>
          <p:nvPr/>
        </p:nvSpPr>
        <p:spPr>
          <a:xfrm flipH="1" rot="10800000">
            <a:off x="2999625" y="4011042"/>
            <a:ext cx="6144117" cy="1151134"/>
          </a:xfrm>
          <a:custGeom>
            <a:rect b="b" l="l" r="r" t="t"/>
            <a:pathLst>
              <a:path extrusionOk="0" h="31381" w="114081">
                <a:moveTo>
                  <a:pt x="0" y="0"/>
                </a:moveTo>
                <a:lnTo>
                  <a:pt x="0" y="0"/>
                </a:lnTo>
                <a:cubicBezTo>
                  <a:pt x="8278" y="8629"/>
                  <a:pt x="14775" y="10996"/>
                  <a:pt x="20977" y="10996"/>
                </a:cubicBezTo>
                <a:cubicBezTo>
                  <a:pt x="28514" y="10996"/>
                  <a:pt x="35615" y="7500"/>
                  <a:pt x="44950" y="7500"/>
                </a:cubicBezTo>
                <a:cubicBezTo>
                  <a:pt x="51949" y="7500"/>
                  <a:pt x="60204" y="9466"/>
                  <a:pt x="70840" y="16345"/>
                </a:cubicBezTo>
                <a:cubicBezTo>
                  <a:pt x="73985" y="17746"/>
                  <a:pt x="89664" y="31380"/>
                  <a:pt x="104407" y="31380"/>
                </a:cubicBezTo>
                <a:cubicBezTo>
                  <a:pt x="107731" y="31380"/>
                  <a:pt x="111007" y="30687"/>
                  <a:pt x="114081" y="29005"/>
                </a:cubicBezTo>
                <a:lnTo>
                  <a:pt x="114081" y="1125"/>
                </a:lnTo>
                <a:lnTo>
                  <a:pt x="0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7"/>
          <p:cNvSpPr/>
          <p:nvPr/>
        </p:nvSpPr>
        <p:spPr>
          <a:xfrm flipH="1" rot="10800000">
            <a:off x="2469949" y="4147143"/>
            <a:ext cx="6673729" cy="1033632"/>
          </a:xfrm>
          <a:custGeom>
            <a:rect b="b" l="l" r="r" t="t"/>
            <a:pathLst>
              <a:path extrusionOk="0" h="28105" w="126235">
                <a:moveTo>
                  <a:pt x="1" y="0"/>
                </a:moveTo>
                <a:lnTo>
                  <a:pt x="1" y="0"/>
                </a:lnTo>
                <a:cubicBezTo>
                  <a:pt x="9175" y="7732"/>
                  <a:pt x="16371" y="9850"/>
                  <a:pt x="23244" y="9850"/>
                </a:cubicBezTo>
                <a:cubicBezTo>
                  <a:pt x="31566" y="9850"/>
                  <a:pt x="39414" y="6745"/>
                  <a:pt x="49722" y="6745"/>
                </a:cubicBezTo>
                <a:cubicBezTo>
                  <a:pt x="57475" y="6745"/>
                  <a:pt x="66621" y="8501"/>
                  <a:pt x="78408" y="14658"/>
                </a:cubicBezTo>
                <a:cubicBezTo>
                  <a:pt x="81873" y="15897"/>
                  <a:pt x="99208" y="28105"/>
                  <a:pt x="115512" y="28105"/>
                </a:cubicBezTo>
                <a:cubicBezTo>
                  <a:pt x="119196" y="28105"/>
                  <a:pt x="122828" y="27481"/>
                  <a:pt x="126235" y="25967"/>
                </a:cubicBezTo>
                <a:lnTo>
                  <a:pt x="126235" y="1041"/>
                </a:lnTo>
                <a:lnTo>
                  <a:pt x="1" y="0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7"/>
          <p:cNvSpPr/>
          <p:nvPr/>
        </p:nvSpPr>
        <p:spPr>
          <a:xfrm flipH="1" rot="10800000">
            <a:off x="3231866" y="4209012"/>
            <a:ext cx="5911954" cy="988838"/>
          </a:xfrm>
          <a:custGeom>
            <a:rect b="b" l="l" r="r" t="t"/>
            <a:pathLst>
              <a:path extrusionOk="0" h="28092" w="118245">
                <a:moveTo>
                  <a:pt x="0" y="0"/>
                </a:moveTo>
                <a:lnTo>
                  <a:pt x="0" y="0"/>
                </a:lnTo>
                <a:cubicBezTo>
                  <a:pt x="9467" y="8550"/>
                  <a:pt x="16993" y="10718"/>
                  <a:pt x="24347" y="10718"/>
                </a:cubicBezTo>
                <a:cubicBezTo>
                  <a:pt x="31917" y="10718"/>
                  <a:pt x="39306" y="8421"/>
                  <a:pt x="48444" y="8421"/>
                </a:cubicBezTo>
                <a:cubicBezTo>
                  <a:pt x="55492" y="8421"/>
                  <a:pt x="63581" y="9788"/>
                  <a:pt x="73597" y="14629"/>
                </a:cubicBezTo>
                <a:cubicBezTo>
                  <a:pt x="76835" y="15869"/>
                  <a:pt x="93042" y="28092"/>
                  <a:pt x="108267" y="28092"/>
                </a:cubicBezTo>
                <a:cubicBezTo>
                  <a:pt x="111696" y="28092"/>
                  <a:pt x="115075" y="27472"/>
                  <a:pt x="118245" y="25967"/>
                </a:cubicBezTo>
                <a:lnTo>
                  <a:pt x="118245" y="1041"/>
                </a:lnTo>
                <a:lnTo>
                  <a:pt x="0" y="0"/>
                </a:ln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_1_1_1_1_1_1_1_2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/>
          <p:nvPr/>
        </p:nvSpPr>
        <p:spPr>
          <a:xfrm flipH="1" rot="10800000">
            <a:off x="1" y="2346984"/>
            <a:ext cx="5152512" cy="2796516"/>
          </a:xfrm>
          <a:custGeom>
            <a:rect b="b" l="l" r="r" t="t"/>
            <a:pathLst>
              <a:path extrusionOk="0" h="33006" w="75063">
                <a:moveTo>
                  <a:pt x="75063" y="1"/>
                </a:moveTo>
                <a:lnTo>
                  <a:pt x="1" y="1074"/>
                </a:lnTo>
                <a:lnTo>
                  <a:pt x="1" y="33005"/>
                </a:lnTo>
                <a:cubicBezTo>
                  <a:pt x="430" y="23457"/>
                  <a:pt x="9764" y="10153"/>
                  <a:pt x="18133" y="10153"/>
                </a:cubicBezTo>
                <a:cubicBezTo>
                  <a:pt x="28647" y="9375"/>
                  <a:pt x="32952" y="4936"/>
                  <a:pt x="35902" y="2656"/>
                </a:cubicBezTo>
                <a:cubicBezTo>
                  <a:pt x="36786" y="1745"/>
                  <a:pt x="38763" y="1340"/>
                  <a:pt x="41217" y="1340"/>
                </a:cubicBezTo>
                <a:cubicBezTo>
                  <a:pt x="43640" y="1340"/>
                  <a:pt x="46528" y="1735"/>
                  <a:pt x="49286" y="2428"/>
                </a:cubicBezTo>
                <a:cubicBezTo>
                  <a:pt x="51962" y="2773"/>
                  <a:pt x="54612" y="2930"/>
                  <a:pt x="57175" y="2930"/>
                </a:cubicBezTo>
                <a:cubicBezTo>
                  <a:pt x="64197" y="2930"/>
                  <a:pt x="70573" y="1750"/>
                  <a:pt x="75063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4"/>
          <p:cNvSpPr/>
          <p:nvPr/>
        </p:nvSpPr>
        <p:spPr>
          <a:xfrm flipH="1" rot="10800000">
            <a:off x="1" y="2711736"/>
            <a:ext cx="5377110" cy="2431764"/>
          </a:xfrm>
          <a:custGeom>
            <a:rect b="b" l="l" r="r" t="t"/>
            <a:pathLst>
              <a:path extrusionOk="0" h="28701" w="78335">
                <a:moveTo>
                  <a:pt x="1" y="1"/>
                </a:moveTo>
                <a:lnTo>
                  <a:pt x="1" y="28701"/>
                </a:lnTo>
                <a:cubicBezTo>
                  <a:pt x="430" y="19152"/>
                  <a:pt x="6881" y="12634"/>
                  <a:pt x="15249" y="12634"/>
                </a:cubicBezTo>
                <a:cubicBezTo>
                  <a:pt x="25777" y="11856"/>
                  <a:pt x="28741" y="6948"/>
                  <a:pt x="31678" y="4668"/>
                </a:cubicBezTo>
                <a:cubicBezTo>
                  <a:pt x="33123" y="3190"/>
                  <a:pt x="40253" y="988"/>
                  <a:pt x="45836" y="988"/>
                </a:cubicBezTo>
                <a:cubicBezTo>
                  <a:pt x="47092" y="988"/>
                  <a:pt x="48269" y="1099"/>
                  <a:pt x="49286" y="1355"/>
                </a:cubicBezTo>
                <a:cubicBezTo>
                  <a:pt x="53173" y="1856"/>
                  <a:pt x="57500" y="2123"/>
                  <a:pt x="61697" y="2123"/>
                </a:cubicBezTo>
                <a:cubicBezTo>
                  <a:pt x="68302" y="2123"/>
                  <a:pt x="74587" y="1461"/>
                  <a:pt x="78335" y="1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4"/>
          <p:cNvSpPr/>
          <p:nvPr/>
        </p:nvSpPr>
        <p:spPr>
          <a:xfrm flipH="1" rot="10800000">
            <a:off x="1" y="2844674"/>
            <a:ext cx="4941711" cy="2298827"/>
          </a:xfrm>
          <a:custGeom>
            <a:rect b="b" l="l" r="r" t="t"/>
            <a:pathLst>
              <a:path extrusionOk="0" h="27132" w="71992">
                <a:moveTo>
                  <a:pt x="1" y="1"/>
                </a:moveTo>
                <a:lnTo>
                  <a:pt x="1" y="27131"/>
                </a:lnTo>
                <a:cubicBezTo>
                  <a:pt x="430" y="17583"/>
                  <a:pt x="2696" y="14619"/>
                  <a:pt x="8463" y="13573"/>
                </a:cubicBezTo>
                <a:cubicBezTo>
                  <a:pt x="16671" y="12473"/>
                  <a:pt x="22558" y="10998"/>
                  <a:pt x="27789" y="6371"/>
                </a:cubicBezTo>
                <a:cubicBezTo>
                  <a:pt x="31411" y="3053"/>
                  <a:pt x="36129" y="767"/>
                  <a:pt x="40738" y="767"/>
                </a:cubicBezTo>
                <a:cubicBezTo>
                  <a:pt x="41810" y="767"/>
                  <a:pt x="42877" y="891"/>
                  <a:pt x="43922" y="1154"/>
                </a:cubicBezTo>
                <a:cubicBezTo>
                  <a:pt x="48089" y="1690"/>
                  <a:pt x="52586" y="1993"/>
                  <a:pt x="56858" y="1993"/>
                </a:cubicBezTo>
                <a:cubicBezTo>
                  <a:pt x="62857" y="1993"/>
                  <a:pt x="68412" y="1395"/>
                  <a:pt x="71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4"/>
          <p:cNvSpPr/>
          <p:nvPr/>
        </p:nvSpPr>
        <p:spPr>
          <a:xfrm flipH="1" rot="838890">
            <a:off x="1934325" y="368492"/>
            <a:ext cx="7493258" cy="556340"/>
          </a:xfrm>
          <a:custGeom>
            <a:rect b="b" l="l" r="r" t="t"/>
            <a:pathLst>
              <a:path extrusionOk="0" h="29221" w="393573">
                <a:moveTo>
                  <a:pt x="0" y="21823"/>
                </a:moveTo>
                <a:cubicBezTo>
                  <a:pt x="24315" y="5613"/>
                  <a:pt x="59279" y="12068"/>
                  <a:pt x="87630" y="19156"/>
                </a:cubicBezTo>
                <a:cubicBezTo>
                  <a:pt x="121150" y="27536"/>
                  <a:pt x="156426" y="30884"/>
                  <a:pt x="190881" y="28300"/>
                </a:cubicBezTo>
                <a:cubicBezTo>
                  <a:pt x="233899" y="25074"/>
                  <a:pt x="275049" y="8874"/>
                  <a:pt x="317754" y="2773"/>
                </a:cubicBezTo>
                <a:cubicBezTo>
                  <a:pt x="334100" y="438"/>
                  <a:pt x="351165" y="-1571"/>
                  <a:pt x="367284" y="2011"/>
                </a:cubicBezTo>
                <a:cubicBezTo>
                  <a:pt x="376612" y="4084"/>
                  <a:pt x="385026" y="9168"/>
                  <a:pt x="393573" y="13441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4"/>
          <p:cNvSpPr/>
          <p:nvPr/>
        </p:nvSpPr>
        <p:spPr>
          <a:xfrm flipH="1" rot="838890">
            <a:off x="1992540" y="282933"/>
            <a:ext cx="7616574" cy="695230"/>
          </a:xfrm>
          <a:custGeom>
            <a:rect b="b" l="l" r="r" t="t"/>
            <a:pathLst>
              <a:path extrusionOk="0" h="36516" w="400050">
                <a:moveTo>
                  <a:pt x="400050" y="4191"/>
                </a:moveTo>
                <a:cubicBezTo>
                  <a:pt x="385147" y="3127"/>
                  <a:pt x="370995" y="11758"/>
                  <a:pt x="357378" y="17907"/>
                </a:cubicBezTo>
                <a:cubicBezTo>
                  <a:pt x="345135" y="23436"/>
                  <a:pt x="331852" y="26959"/>
                  <a:pt x="318516" y="28575"/>
                </a:cubicBezTo>
                <a:cubicBezTo>
                  <a:pt x="270607" y="34382"/>
                  <a:pt x="221798" y="24206"/>
                  <a:pt x="173736" y="28575"/>
                </a:cubicBezTo>
                <a:cubicBezTo>
                  <a:pt x="158474" y="29962"/>
                  <a:pt x="143659" y="34808"/>
                  <a:pt x="128397" y="36195"/>
                </a:cubicBezTo>
                <a:cubicBezTo>
                  <a:pt x="100151" y="38763"/>
                  <a:pt x="74721" y="17773"/>
                  <a:pt x="48387" y="7239"/>
                </a:cubicBezTo>
                <a:cubicBezTo>
                  <a:pt x="33245" y="1182"/>
                  <a:pt x="16309" y="0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 1">
  <p:cSld name="CUSTOM_1_1_1_1_1_1_1_1_1_1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e57f72f5b_0_543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9pPr>
          </a:lstStyle>
          <a:p/>
        </p:txBody>
      </p:sp>
      <p:sp>
        <p:nvSpPr>
          <p:cNvPr id="333" name="Google Shape;333;g10e57f72f5b_0_543"/>
          <p:cNvSpPr txBox="1"/>
          <p:nvPr>
            <p:ph idx="1" type="subTitle"/>
          </p:nvPr>
        </p:nvSpPr>
        <p:spPr>
          <a:xfrm>
            <a:off x="714300" y="1347975"/>
            <a:ext cx="7715400" cy="32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334" name="Google Shape;334;g10e57f72f5b_0_543"/>
          <p:cNvSpPr/>
          <p:nvPr/>
        </p:nvSpPr>
        <p:spPr>
          <a:xfrm flipH="1" rot="2575878">
            <a:off x="7023063" y="2529315"/>
            <a:ext cx="1152514" cy="4423315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0e57f72f5b_0_543"/>
          <p:cNvSpPr/>
          <p:nvPr/>
        </p:nvSpPr>
        <p:spPr>
          <a:xfrm rot="-5202050">
            <a:off x="7154661" y="2599743"/>
            <a:ext cx="1035090" cy="4121726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 2">
  <p:cSld name="CUSTOM_1_1_1_1_1_1_1_1_1_2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e57f72f5b_0_880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9pPr>
          </a:lstStyle>
          <a:p/>
        </p:txBody>
      </p:sp>
      <p:sp>
        <p:nvSpPr>
          <p:cNvPr id="338" name="Google Shape;338;g10e57f72f5b_0_880"/>
          <p:cNvSpPr txBox="1"/>
          <p:nvPr>
            <p:ph idx="1" type="subTitle"/>
          </p:nvPr>
        </p:nvSpPr>
        <p:spPr>
          <a:xfrm>
            <a:off x="714300" y="1347975"/>
            <a:ext cx="7715400" cy="32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339" name="Google Shape;339;g10e57f72f5b_0_880"/>
          <p:cNvSpPr/>
          <p:nvPr/>
        </p:nvSpPr>
        <p:spPr>
          <a:xfrm flipH="1" rot="2575878">
            <a:off x="7023063" y="2529315"/>
            <a:ext cx="1152514" cy="4423315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10e57f72f5b_0_880"/>
          <p:cNvSpPr/>
          <p:nvPr/>
        </p:nvSpPr>
        <p:spPr>
          <a:xfrm rot="-5202050">
            <a:off x="7154661" y="2599743"/>
            <a:ext cx="1035090" cy="4121726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28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28"/>
          <p:cNvSpPr/>
          <p:nvPr/>
        </p:nvSpPr>
        <p:spPr>
          <a:xfrm>
            <a:off x="-154275" y="3601175"/>
            <a:ext cx="3609975" cy="1819800"/>
          </a:xfrm>
          <a:custGeom>
            <a:rect b="b" l="l" r="r" t="t"/>
            <a:pathLst>
              <a:path extrusionOk="0" h="72792" w="144399">
                <a:moveTo>
                  <a:pt x="0" y="0"/>
                </a:moveTo>
                <a:cubicBezTo>
                  <a:pt x="5317" y="11393"/>
                  <a:pt x="14397" y="23943"/>
                  <a:pt x="26670" y="26670"/>
                </a:cubicBezTo>
                <a:cubicBezTo>
                  <a:pt x="46864" y="31158"/>
                  <a:pt x="69527" y="24658"/>
                  <a:pt x="88392" y="33147"/>
                </a:cubicBezTo>
                <a:cubicBezTo>
                  <a:pt x="101184" y="38903"/>
                  <a:pt x="106159" y="55005"/>
                  <a:pt x="116586" y="64389"/>
                </a:cubicBezTo>
                <a:cubicBezTo>
                  <a:pt x="123707" y="70798"/>
                  <a:pt x="135396" y="74902"/>
                  <a:pt x="144399" y="71628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8"/>
          <p:cNvSpPr/>
          <p:nvPr/>
        </p:nvSpPr>
        <p:spPr>
          <a:xfrm>
            <a:off x="-249525" y="3339775"/>
            <a:ext cx="3349196" cy="2081169"/>
          </a:xfrm>
          <a:custGeom>
            <a:rect b="b" l="l" r="r" t="t"/>
            <a:pathLst>
              <a:path extrusionOk="0" h="84963" w="159258">
                <a:moveTo>
                  <a:pt x="0" y="0"/>
                </a:moveTo>
                <a:cubicBezTo>
                  <a:pt x="10716" y="8037"/>
                  <a:pt x="22955" y="15488"/>
                  <a:pt x="29718" y="27051"/>
                </a:cubicBezTo>
                <a:cubicBezTo>
                  <a:pt x="37323" y="40053"/>
                  <a:pt x="42480" y="58483"/>
                  <a:pt x="56769" y="63246"/>
                </a:cubicBezTo>
                <a:cubicBezTo>
                  <a:pt x="71125" y="68031"/>
                  <a:pt x="87012" y="66573"/>
                  <a:pt x="102108" y="65532"/>
                </a:cubicBezTo>
                <a:cubicBezTo>
                  <a:pt x="111126" y="64910"/>
                  <a:pt x="120265" y="62010"/>
                  <a:pt x="129159" y="63627"/>
                </a:cubicBezTo>
                <a:cubicBezTo>
                  <a:pt x="141259" y="65827"/>
                  <a:pt x="152436" y="74730"/>
                  <a:pt x="159258" y="84963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8"/>
          <p:cNvSpPr/>
          <p:nvPr/>
        </p:nvSpPr>
        <p:spPr>
          <a:xfrm>
            <a:off x="5492079" y="21658"/>
            <a:ext cx="3707918" cy="1092059"/>
          </a:xfrm>
          <a:custGeom>
            <a:rect b="b" l="l" r="r" t="t"/>
            <a:pathLst>
              <a:path extrusionOk="0" h="31381" w="114081">
                <a:moveTo>
                  <a:pt x="0" y="0"/>
                </a:moveTo>
                <a:lnTo>
                  <a:pt x="0" y="0"/>
                </a:lnTo>
                <a:cubicBezTo>
                  <a:pt x="8278" y="8629"/>
                  <a:pt x="14775" y="10996"/>
                  <a:pt x="20977" y="10996"/>
                </a:cubicBezTo>
                <a:cubicBezTo>
                  <a:pt x="28514" y="10996"/>
                  <a:pt x="35615" y="7500"/>
                  <a:pt x="44950" y="7500"/>
                </a:cubicBezTo>
                <a:cubicBezTo>
                  <a:pt x="51949" y="7500"/>
                  <a:pt x="60204" y="9466"/>
                  <a:pt x="70840" y="16345"/>
                </a:cubicBezTo>
                <a:cubicBezTo>
                  <a:pt x="73985" y="17746"/>
                  <a:pt x="89664" y="31380"/>
                  <a:pt x="104407" y="31380"/>
                </a:cubicBezTo>
                <a:cubicBezTo>
                  <a:pt x="107731" y="31380"/>
                  <a:pt x="111007" y="30687"/>
                  <a:pt x="114081" y="29005"/>
                </a:cubicBezTo>
                <a:lnTo>
                  <a:pt x="114081" y="1125"/>
                </a:lnTo>
                <a:lnTo>
                  <a:pt x="0" y="0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097048" y="1091"/>
            <a:ext cx="4102953" cy="978054"/>
          </a:xfrm>
          <a:custGeom>
            <a:rect b="b" l="l" r="r" t="t"/>
            <a:pathLst>
              <a:path extrusionOk="0" h="28105" w="126235">
                <a:moveTo>
                  <a:pt x="1" y="0"/>
                </a:moveTo>
                <a:lnTo>
                  <a:pt x="1" y="0"/>
                </a:lnTo>
                <a:cubicBezTo>
                  <a:pt x="9175" y="7732"/>
                  <a:pt x="16371" y="9850"/>
                  <a:pt x="23244" y="9850"/>
                </a:cubicBezTo>
                <a:cubicBezTo>
                  <a:pt x="31566" y="9850"/>
                  <a:pt x="39414" y="6745"/>
                  <a:pt x="49722" y="6745"/>
                </a:cubicBezTo>
                <a:cubicBezTo>
                  <a:pt x="57475" y="6745"/>
                  <a:pt x="66621" y="8501"/>
                  <a:pt x="78408" y="14658"/>
                </a:cubicBezTo>
                <a:cubicBezTo>
                  <a:pt x="81873" y="15897"/>
                  <a:pt x="99208" y="28105"/>
                  <a:pt x="115512" y="28105"/>
                </a:cubicBezTo>
                <a:cubicBezTo>
                  <a:pt x="119196" y="28105"/>
                  <a:pt x="122828" y="27481"/>
                  <a:pt x="126235" y="25967"/>
                </a:cubicBezTo>
                <a:lnTo>
                  <a:pt x="126235" y="1041"/>
                </a:lnTo>
                <a:lnTo>
                  <a:pt x="1" y="0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5356740" y="-59600"/>
            <a:ext cx="3843258" cy="977602"/>
          </a:xfrm>
          <a:custGeom>
            <a:rect b="b" l="l" r="r" t="t"/>
            <a:pathLst>
              <a:path extrusionOk="0" h="28092" w="118245">
                <a:moveTo>
                  <a:pt x="0" y="0"/>
                </a:moveTo>
                <a:lnTo>
                  <a:pt x="0" y="0"/>
                </a:lnTo>
                <a:cubicBezTo>
                  <a:pt x="9467" y="8550"/>
                  <a:pt x="16993" y="10718"/>
                  <a:pt x="24347" y="10718"/>
                </a:cubicBezTo>
                <a:cubicBezTo>
                  <a:pt x="31917" y="10718"/>
                  <a:pt x="39306" y="8421"/>
                  <a:pt x="48444" y="8421"/>
                </a:cubicBezTo>
                <a:cubicBezTo>
                  <a:pt x="55492" y="8421"/>
                  <a:pt x="63581" y="9788"/>
                  <a:pt x="73597" y="14629"/>
                </a:cubicBezTo>
                <a:cubicBezTo>
                  <a:pt x="76835" y="15869"/>
                  <a:pt x="93042" y="28092"/>
                  <a:pt x="108267" y="28092"/>
                </a:cubicBezTo>
                <a:cubicBezTo>
                  <a:pt x="111696" y="28092"/>
                  <a:pt x="115075" y="27472"/>
                  <a:pt x="118245" y="25967"/>
                </a:cubicBezTo>
                <a:lnTo>
                  <a:pt x="118245" y="104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_1_1_1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9pPr>
          </a:lstStyle>
          <a:p/>
        </p:txBody>
      </p:sp>
      <p:sp>
        <p:nvSpPr>
          <p:cNvPr id="62" name="Google Shape;62;p29"/>
          <p:cNvSpPr txBox="1"/>
          <p:nvPr>
            <p:ph idx="1" type="subTitle"/>
          </p:nvPr>
        </p:nvSpPr>
        <p:spPr>
          <a:xfrm>
            <a:off x="714300" y="1347975"/>
            <a:ext cx="7715400" cy="3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63" name="Google Shape;63;p29"/>
          <p:cNvSpPr/>
          <p:nvPr/>
        </p:nvSpPr>
        <p:spPr>
          <a:xfrm flipH="1" rot="2575878">
            <a:off x="7023063" y="2529315"/>
            <a:ext cx="1152514" cy="4423315"/>
          </a:xfrm>
          <a:custGeom>
            <a:rect b="b" l="l" r="r" t="t"/>
            <a:pathLst>
              <a:path extrusionOk="0" fill="none" h="69979" w="22564">
                <a:moveTo>
                  <a:pt x="1010" y="0"/>
                </a:moveTo>
                <a:cubicBezTo>
                  <a:pt x="1" y="3491"/>
                  <a:pt x="1794" y="7271"/>
                  <a:pt x="4388" y="9833"/>
                </a:cubicBezTo>
                <a:cubicBezTo>
                  <a:pt x="6983" y="12379"/>
                  <a:pt x="10297" y="14028"/>
                  <a:pt x="13356" y="16030"/>
                </a:cubicBezTo>
                <a:cubicBezTo>
                  <a:pt x="16398" y="18015"/>
                  <a:pt x="19361" y="20546"/>
                  <a:pt x="20514" y="23988"/>
                </a:cubicBezTo>
                <a:cubicBezTo>
                  <a:pt x="22563" y="30137"/>
                  <a:pt x="18368" y="36399"/>
                  <a:pt x="16366" y="42548"/>
                </a:cubicBezTo>
                <a:cubicBezTo>
                  <a:pt x="13340" y="51868"/>
                  <a:pt x="15694" y="62741"/>
                  <a:pt x="22323" y="69979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9"/>
          <p:cNvSpPr/>
          <p:nvPr/>
        </p:nvSpPr>
        <p:spPr>
          <a:xfrm rot="-5202050">
            <a:off x="7154661" y="2599743"/>
            <a:ext cx="1035090" cy="4121726"/>
          </a:xfrm>
          <a:custGeom>
            <a:rect b="b" l="l" r="r" t="t"/>
            <a:pathLst>
              <a:path extrusionOk="0" fill="none" h="69979" w="22564">
                <a:moveTo>
                  <a:pt x="994" y="0"/>
                </a:moveTo>
                <a:cubicBezTo>
                  <a:pt x="1" y="3491"/>
                  <a:pt x="1778" y="7270"/>
                  <a:pt x="4372" y="9832"/>
                </a:cubicBezTo>
                <a:cubicBezTo>
                  <a:pt x="6983" y="12378"/>
                  <a:pt x="10297" y="14028"/>
                  <a:pt x="13340" y="16029"/>
                </a:cubicBezTo>
                <a:cubicBezTo>
                  <a:pt x="16398" y="18015"/>
                  <a:pt x="19345" y="20545"/>
                  <a:pt x="20498" y="23988"/>
                </a:cubicBezTo>
                <a:cubicBezTo>
                  <a:pt x="22564" y="30137"/>
                  <a:pt x="18368" y="36398"/>
                  <a:pt x="16366" y="42547"/>
                </a:cubicBezTo>
                <a:cubicBezTo>
                  <a:pt x="13340" y="51867"/>
                  <a:pt x="15694" y="62740"/>
                  <a:pt x="22307" y="69978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miter lim="160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/>
          <p:nvPr/>
        </p:nvSpPr>
        <p:spPr>
          <a:xfrm rot="10800000">
            <a:off x="4069050" y="0"/>
            <a:ext cx="5074960" cy="2717160"/>
          </a:xfrm>
          <a:custGeom>
            <a:rect b="b" l="l" r="r" t="t"/>
            <a:pathLst>
              <a:path extrusionOk="0" h="33126" w="97352">
                <a:moveTo>
                  <a:pt x="600" y="1"/>
                </a:moveTo>
                <a:cubicBezTo>
                  <a:pt x="380" y="1"/>
                  <a:pt x="179" y="27"/>
                  <a:pt x="0" y="80"/>
                </a:cubicBezTo>
                <a:lnTo>
                  <a:pt x="0" y="33125"/>
                </a:lnTo>
                <a:lnTo>
                  <a:pt x="97351" y="33125"/>
                </a:lnTo>
                <a:cubicBezTo>
                  <a:pt x="92255" y="28472"/>
                  <a:pt x="90109" y="24904"/>
                  <a:pt x="74552" y="23536"/>
                </a:cubicBezTo>
                <a:cubicBezTo>
                  <a:pt x="74239" y="23497"/>
                  <a:pt x="73826" y="23480"/>
                  <a:pt x="73322" y="23480"/>
                </a:cubicBezTo>
                <a:cubicBezTo>
                  <a:pt x="70634" y="23480"/>
                  <a:pt x="65373" y="23953"/>
                  <a:pt x="58994" y="23953"/>
                </a:cubicBezTo>
                <a:cubicBezTo>
                  <a:pt x="50267" y="23953"/>
                  <a:pt x="39446" y="23069"/>
                  <a:pt x="30255" y="18883"/>
                </a:cubicBezTo>
                <a:cubicBezTo>
                  <a:pt x="23131" y="15494"/>
                  <a:pt x="5980" y="1"/>
                  <a:pt x="600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0"/>
          <p:cNvSpPr/>
          <p:nvPr/>
        </p:nvSpPr>
        <p:spPr>
          <a:xfrm rot="10800000">
            <a:off x="4199792" y="1"/>
            <a:ext cx="4944218" cy="2606262"/>
          </a:xfrm>
          <a:custGeom>
            <a:rect b="b" l="l" r="r" t="t"/>
            <a:pathLst>
              <a:path extrusionOk="0" h="31774" w="94844">
                <a:moveTo>
                  <a:pt x="508" y="0"/>
                </a:moveTo>
                <a:cubicBezTo>
                  <a:pt x="326" y="0"/>
                  <a:pt x="156" y="23"/>
                  <a:pt x="0" y="69"/>
                </a:cubicBezTo>
                <a:lnTo>
                  <a:pt x="0" y="31398"/>
                </a:lnTo>
                <a:lnTo>
                  <a:pt x="94843" y="31773"/>
                </a:lnTo>
                <a:cubicBezTo>
                  <a:pt x="91584" y="28742"/>
                  <a:pt x="83994" y="21983"/>
                  <a:pt x="64749" y="21715"/>
                </a:cubicBezTo>
                <a:cubicBezTo>
                  <a:pt x="64124" y="21639"/>
                  <a:pt x="63437" y="21607"/>
                  <a:pt x="62695" y="21607"/>
                </a:cubicBezTo>
                <a:cubicBezTo>
                  <a:pt x="58641" y="21607"/>
                  <a:pt x="52934" y="22563"/>
                  <a:pt x="46691" y="22563"/>
                </a:cubicBezTo>
                <a:cubicBezTo>
                  <a:pt x="42762" y="22563"/>
                  <a:pt x="38621" y="22184"/>
                  <a:pt x="34547" y="20950"/>
                </a:cubicBezTo>
                <a:cubicBezTo>
                  <a:pt x="19409" y="16064"/>
                  <a:pt x="5381" y="0"/>
                  <a:pt x="508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0"/>
          <p:cNvSpPr/>
          <p:nvPr/>
        </p:nvSpPr>
        <p:spPr>
          <a:xfrm rot="10800000">
            <a:off x="4371091" y="0"/>
            <a:ext cx="4772919" cy="2715028"/>
          </a:xfrm>
          <a:custGeom>
            <a:rect b="b" l="l" r="r" t="t"/>
            <a:pathLst>
              <a:path extrusionOk="0" h="33100" w="91558">
                <a:moveTo>
                  <a:pt x="396" y="0"/>
                </a:moveTo>
                <a:cubicBezTo>
                  <a:pt x="255" y="0"/>
                  <a:pt x="122" y="18"/>
                  <a:pt x="0" y="54"/>
                </a:cubicBezTo>
                <a:lnTo>
                  <a:pt x="0" y="32737"/>
                </a:lnTo>
                <a:lnTo>
                  <a:pt x="91557" y="33099"/>
                </a:lnTo>
                <a:cubicBezTo>
                  <a:pt x="88406" y="30176"/>
                  <a:pt x="84047" y="23779"/>
                  <a:pt x="68410" y="23376"/>
                </a:cubicBezTo>
                <a:cubicBezTo>
                  <a:pt x="68305" y="23372"/>
                  <a:pt x="68195" y="23371"/>
                  <a:pt x="68080" y="23371"/>
                </a:cubicBezTo>
                <a:cubicBezTo>
                  <a:pt x="64102" y="23371"/>
                  <a:pt x="54376" y="25604"/>
                  <a:pt x="45098" y="25604"/>
                </a:cubicBezTo>
                <a:cubicBezTo>
                  <a:pt x="41490" y="25604"/>
                  <a:pt x="37950" y="25266"/>
                  <a:pt x="34842" y="24328"/>
                </a:cubicBezTo>
                <a:cubicBezTo>
                  <a:pt x="20131" y="19564"/>
                  <a:pt x="5091" y="0"/>
                  <a:pt x="3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0"/>
          <p:cNvSpPr/>
          <p:nvPr/>
        </p:nvSpPr>
        <p:spPr>
          <a:xfrm>
            <a:off x="0" y="2426400"/>
            <a:ext cx="5074960" cy="2717160"/>
          </a:xfrm>
          <a:custGeom>
            <a:rect b="b" l="l" r="r" t="t"/>
            <a:pathLst>
              <a:path extrusionOk="0" h="33126" w="97352">
                <a:moveTo>
                  <a:pt x="600" y="1"/>
                </a:moveTo>
                <a:cubicBezTo>
                  <a:pt x="380" y="1"/>
                  <a:pt x="179" y="27"/>
                  <a:pt x="0" y="80"/>
                </a:cubicBezTo>
                <a:lnTo>
                  <a:pt x="0" y="33125"/>
                </a:lnTo>
                <a:lnTo>
                  <a:pt x="97351" y="33125"/>
                </a:lnTo>
                <a:cubicBezTo>
                  <a:pt x="92255" y="28472"/>
                  <a:pt x="90109" y="24904"/>
                  <a:pt x="74552" y="23536"/>
                </a:cubicBezTo>
                <a:cubicBezTo>
                  <a:pt x="74239" y="23497"/>
                  <a:pt x="73826" y="23480"/>
                  <a:pt x="73322" y="23480"/>
                </a:cubicBezTo>
                <a:cubicBezTo>
                  <a:pt x="70634" y="23480"/>
                  <a:pt x="65373" y="23953"/>
                  <a:pt x="58994" y="23953"/>
                </a:cubicBezTo>
                <a:cubicBezTo>
                  <a:pt x="50267" y="23953"/>
                  <a:pt x="39446" y="23069"/>
                  <a:pt x="30255" y="18883"/>
                </a:cubicBezTo>
                <a:cubicBezTo>
                  <a:pt x="23131" y="15494"/>
                  <a:pt x="5980" y="1"/>
                  <a:pt x="600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0"/>
          <p:cNvSpPr/>
          <p:nvPr/>
        </p:nvSpPr>
        <p:spPr>
          <a:xfrm>
            <a:off x="0" y="2537297"/>
            <a:ext cx="4944218" cy="2606262"/>
          </a:xfrm>
          <a:custGeom>
            <a:rect b="b" l="l" r="r" t="t"/>
            <a:pathLst>
              <a:path extrusionOk="0" h="31774" w="94844">
                <a:moveTo>
                  <a:pt x="508" y="0"/>
                </a:moveTo>
                <a:cubicBezTo>
                  <a:pt x="326" y="0"/>
                  <a:pt x="156" y="23"/>
                  <a:pt x="0" y="69"/>
                </a:cubicBezTo>
                <a:lnTo>
                  <a:pt x="0" y="31398"/>
                </a:lnTo>
                <a:lnTo>
                  <a:pt x="94843" y="31773"/>
                </a:lnTo>
                <a:cubicBezTo>
                  <a:pt x="91584" y="28742"/>
                  <a:pt x="83994" y="21983"/>
                  <a:pt x="64749" y="21715"/>
                </a:cubicBezTo>
                <a:cubicBezTo>
                  <a:pt x="64124" y="21639"/>
                  <a:pt x="63437" y="21607"/>
                  <a:pt x="62695" y="21607"/>
                </a:cubicBezTo>
                <a:cubicBezTo>
                  <a:pt x="58641" y="21607"/>
                  <a:pt x="52934" y="22563"/>
                  <a:pt x="46691" y="22563"/>
                </a:cubicBezTo>
                <a:cubicBezTo>
                  <a:pt x="42762" y="22563"/>
                  <a:pt x="38621" y="22184"/>
                  <a:pt x="34547" y="20950"/>
                </a:cubicBezTo>
                <a:cubicBezTo>
                  <a:pt x="19409" y="16064"/>
                  <a:pt x="5381" y="0"/>
                  <a:pt x="508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0"/>
          <p:cNvSpPr/>
          <p:nvPr/>
        </p:nvSpPr>
        <p:spPr>
          <a:xfrm>
            <a:off x="0" y="2428533"/>
            <a:ext cx="4772919" cy="2715027"/>
          </a:xfrm>
          <a:custGeom>
            <a:rect b="b" l="l" r="r" t="t"/>
            <a:pathLst>
              <a:path extrusionOk="0" h="33100" w="91558">
                <a:moveTo>
                  <a:pt x="396" y="0"/>
                </a:moveTo>
                <a:cubicBezTo>
                  <a:pt x="255" y="0"/>
                  <a:pt x="122" y="18"/>
                  <a:pt x="0" y="54"/>
                </a:cubicBezTo>
                <a:lnTo>
                  <a:pt x="0" y="32737"/>
                </a:lnTo>
                <a:lnTo>
                  <a:pt x="91557" y="33099"/>
                </a:lnTo>
                <a:cubicBezTo>
                  <a:pt x="88406" y="30176"/>
                  <a:pt x="84047" y="23779"/>
                  <a:pt x="68410" y="23376"/>
                </a:cubicBezTo>
                <a:cubicBezTo>
                  <a:pt x="68305" y="23372"/>
                  <a:pt x="68195" y="23371"/>
                  <a:pt x="68080" y="23371"/>
                </a:cubicBezTo>
                <a:cubicBezTo>
                  <a:pt x="64102" y="23371"/>
                  <a:pt x="54376" y="25604"/>
                  <a:pt x="45098" y="25604"/>
                </a:cubicBezTo>
                <a:cubicBezTo>
                  <a:pt x="41490" y="25604"/>
                  <a:pt x="37950" y="25266"/>
                  <a:pt x="34842" y="24328"/>
                </a:cubicBezTo>
                <a:cubicBezTo>
                  <a:pt x="20131" y="19564"/>
                  <a:pt x="5091" y="0"/>
                  <a:pt x="3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0"/>
          <p:cNvSpPr txBox="1"/>
          <p:nvPr>
            <p:ph type="title"/>
          </p:nvPr>
        </p:nvSpPr>
        <p:spPr>
          <a:xfrm>
            <a:off x="1940850" y="1113300"/>
            <a:ext cx="5262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30"/>
          <p:cNvSpPr/>
          <p:nvPr/>
        </p:nvSpPr>
        <p:spPr>
          <a:xfrm rot="8979895">
            <a:off x="4099906" y="3593144"/>
            <a:ext cx="5415785" cy="1141469"/>
          </a:xfrm>
          <a:custGeom>
            <a:rect b="b" l="l" r="r" t="t"/>
            <a:pathLst>
              <a:path extrusionOk="0" h="35975" w="170688">
                <a:moveTo>
                  <a:pt x="170688" y="25908"/>
                </a:moveTo>
                <a:cubicBezTo>
                  <a:pt x="164567" y="33253"/>
                  <a:pt x="151614" y="38933"/>
                  <a:pt x="143256" y="34290"/>
                </a:cubicBezTo>
                <a:cubicBezTo>
                  <a:pt x="126439" y="24947"/>
                  <a:pt x="115056" y="3864"/>
                  <a:pt x="96012" y="1143"/>
                </a:cubicBezTo>
                <a:cubicBezTo>
                  <a:pt x="82931" y="-726"/>
                  <a:pt x="71112" y="10130"/>
                  <a:pt x="58293" y="13335"/>
                </a:cubicBezTo>
                <a:cubicBezTo>
                  <a:pt x="38955" y="18169"/>
                  <a:pt x="14095" y="14095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0"/>
          <p:cNvSpPr/>
          <p:nvPr/>
        </p:nvSpPr>
        <p:spPr>
          <a:xfrm rot="9418929">
            <a:off x="4165755" y="3987454"/>
            <a:ext cx="5410721" cy="1040119"/>
          </a:xfrm>
          <a:custGeom>
            <a:rect b="b" l="l" r="r" t="t"/>
            <a:pathLst>
              <a:path extrusionOk="0" h="37719" w="196215">
                <a:moveTo>
                  <a:pt x="0" y="0"/>
                </a:moveTo>
                <a:cubicBezTo>
                  <a:pt x="5630" y="10456"/>
                  <a:pt x="15025" y="21293"/>
                  <a:pt x="26670" y="23622"/>
                </a:cubicBezTo>
                <a:cubicBezTo>
                  <a:pt x="45332" y="27354"/>
                  <a:pt x="64407" y="17526"/>
                  <a:pt x="83439" y="17526"/>
                </a:cubicBezTo>
                <a:cubicBezTo>
                  <a:pt x="105193" y="17526"/>
                  <a:pt x="124816" y="31659"/>
                  <a:pt x="146304" y="35052"/>
                </a:cubicBezTo>
                <a:cubicBezTo>
                  <a:pt x="162761" y="37650"/>
                  <a:pt x="180409" y="32450"/>
                  <a:pt x="196215" y="37719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0"/>
          <p:cNvSpPr/>
          <p:nvPr/>
        </p:nvSpPr>
        <p:spPr>
          <a:xfrm rot="-1820105">
            <a:off x="-310753" y="223121"/>
            <a:ext cx="5415785" cy="1141469"/>
          </a:xfrm>
          <a:custGeom>
            <a:rect b="b" l="l" r="r" t="t"/>
            <a:pathLst>
              <a:path extrusionOk="0" h="35975" w="170688">
                <a:moveTo>
                  <a:pt x="170688" y="25908"/>
                </a:moveTo>
                <a:cubicBezTo>
                  <a:pt x="164567" y="33253"/>
                  <a:pt x="151614" y="38933"/>
                  <a:pt x="143256" y="34290"/>
                </a:cubicBezTo>
                <a:cubicBezTo>
                  <a:pt x="126439" y="24947"/>
                  <a:pt x="115056" y="3864"/>
                  <a:pt x="96012" y="1143"/>
                </a:cubicBezTo>
                <a:cubicBezTo>
                  <a:pt x="82931" y="-726"/>
                  <a:pt x="71112" y="10130"/>
                  <a:pt x="58293" y="13335"/>
                </a:cubicBezTo>
                <a:cubicBezTo>
                  <a:pt x="38955" y="18169"/>
                  <a:pt x="14095" y="14095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0"/>
          <p:cNvSpPr/>
          <p:nvPr/>
        </p:nvSpPr>
        <p:spPr>
          <a:xfrm rot="-1381071">
            <a:off x="-371540" y="-69839"/>
            <a:ext cx="5410721" cy="1040119"/>
          </a:xfrm>
          <a:custGeom>
            <a:rect b="b" l="l" r="r" t="t"/>
            <a:pathLst>
              <a:path extrusionOk="0" h="37719" w="196215">
                <a:moveTo>
                  <a:pt x="0" y="0"/>
                </a:moveTo>
                <a:cubicBezTo>
                  <a:pt x="5630" y="10456"/>
                  <a:pt x="15025" y="21293"/>
                  <a:pt x="26670" y="23622"/>
                </a:cubicBezTo>
                <a:cubicBezTo>
                  <a:pt x="45332" y="27354"/>
                  <a:pt x="64407" y="17526"/>
                  <a:pt x="83439" y="17526"/>
                </a:cubicBezTo>
                <a:cubicBezTo>
                  <a:pt x="105193" y="17526"/>
                  <a:pt x="124816" y="31659"/>
                  <a:pt x="146304" y="35052"/>
                </a:cubicBezTo>
                <a:cubicBezTo>
                  <a:pt x="162761" y="37650"/>
                  <a:pt x="180409" y="32450"/>
                  <a:pt x="196215" y="37719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/>
          <p:nvPr/>
        </p:nvSpPr>
        <p:spPr>
          <a:xfrm>
            <a:off x="-13000" y="2553875"/>
            <a:ext cx="9156861" cy="2511989"/>
          </a:xfrm>
          <a:custGeom>
            <a:rect b="b" l="l" r="r" t="t"/>
            <a:pathLst>
              <a:path extrusionOk="0" h="79790" w="284485">
                <a:moveTo>
                  <a:pt x="189582" y="0"/>
                </a:moveTo>
                <a:cubicBezTo>
                  <a:pt x="164108" y="0"/>
                  <a:pt x="134486" y="5964"/>
                  <a:pt x="101984" y="23129"/>
                </a:cubicBezTo>
                <a:cubicBezTo>
                  <a:pt x="80871" y="36371"/>
                  <a:pt x="67436" y="40482"/>
                  <a:pt x="56542" y="40482"/>
                </a:cubicBezTo>
                <a:cubicBezTo>
                  <a:pt x="38700" y="40482"/>
                  <a:pt x="27672" y="29455"/>
                  <a:pt x="882" y="29455"/>
                </a:cubicBezTo>
                <a:cubicBezTo>
                  <a:pt x="590" y="29455"/>
                  <a:pt x="296" y="29456"/>
                  <a:pt x="1" y="29459"/>
                </a:cubicBezTo>
                <a:lnTo>
                  <a:pt x="141" y="79789"/>
                </a:lnTo>
                <a:lnTo>
                  <a:pt x="284485" y="79789"/>
                </a:lnTo>
                <a:lnTo>
                  <a:pt x="284119" y="30950"/>
                </a:lnTo>
                <a:cubicBezTo>
                  <a:pt x="284119" y="30950"/>
                  <a:pt x="247612" y="0"/>
                  <a:pt x="189582" y="0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1"/>
          <p:cNvSpPr/>
          <p:nvPr/>
        </p:nvSpPr>
        <p:spPr>
          <a:xfrm>
            <a:off x="-13000" y="2615932"/>
            <a:ext cx="9156861" cy="2557103"/>
          </a:xfrm>
          <a:custGeom>
            <a:rect b="b" l="l" r="r" t="t"/>
            <a:pathLst>
              <a:path extrusionOk="0" h="81223" w="284485">
                <a:moveTo>
                  <a:pt x="203737" y="0"/>
                </a:moveTo>
                <a:cubicBezTo>
                  <a:pt x="176756" y="0"/>
                  <a:pt x="144034" y="7077"/>
                  <a:pt x="107161" y="28810"/>
                </a:cubicBezTo>
                <a:cubicBezTo>
                  <a:pt x="89028" y="40183"/>
                  <a:pt x="76018" y="44020"/>
                  <a:pt x="65226" y="44020"/>
                </a:cubicBezTo>
                <a:cubicBezTo>
                  <a:pt x="42823" y="44020"/>
                  <a:pt x="29975" y="27485"/>
                  <a:pt x="700" y="27485"/>
                </a:cubicBezTo>
                <a:cubicBezTo>
                  <a:pt x="468" y="27485"/>
                  <a:pt x="235" y="27486"/>
                  <a:pt x="1" y="27488"/>
                </a:cubicBezTo>
                <a:lnTo>
                  <a:pt x="141" y="81222"/>
                </a:lnTo>
                <a:lnTo>
                  <a:pt x="284485" y="81222"/>
                </a:lnTo>
                <a:lnTo>
                  <a:pt x="284485" y="24675"/>
                </a:lnTo>
                <a:cubicBezTo>
                  <a:pt x="284485" y="24675"/>
                  <a:pt x="254119" y="0"/>
                  <a:pt x="203737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-24750" y="2716825"/>
            <a:ext cx="9168919" cy="2456170"/>
          </a:xfrm>
          <a:custGeom>
            <a:rect b="b" l="l" r="r" t="t"/>
            <a:pathLst>
              <a:path extrusionOk="0" h="77311" w="284484">
                <a:moveTo>
                  <a:pt x="191671" y="0"/>
                </a:moveTo>
                <a:cubicBezTo>
                  <a:pt x="160429" y="0"/>
                  <a:pt x="122886" y="7577"/>
                  <a:pt x="81558" y="31059"/>
                </a:cubicBezTo>
                <a:cubicBezTo>
                  <a:pt x="68720" y="38027"/>
                  <a:pt x="60256" y="40370"/>
                  <a:pt x="53175" y="40370"/>
                </a:cubicBezTo>
                <a:cubicBezTo>
                  <a:pt x="38619" y="40370"/>
                  <a:pt x="29911" y="30464"/>
                  <a:pt x="1062" y="30464"/>
                </a:cubicBezTo>
                <a:cubicBezTo>
                  <a:pt x="711" y="30464"/>
                  <a:pt x="357" y="30466"/>
                  <a:pt x="0" y="30469"/>
                </a:cubicBezTo>
                <a:lnTo>
                  <a:pt x="113" y="77310"/>
                </a:lnTo>
                <a:lnTo>
                  <a:pt x="284484" y="77310"/>
                </a:lnTo>
                <a:lnTo>
                  <a:pt x="284484" y="25067"/>
                </a:lnTo>
                <a:cubicBezTo>
                  <a:pt x="284484" y="25067"/>
                  <a:pt x="248500" y="0"/>
                  <a:pt x="191671" y="0"/>
                </a:cubicBezTo>
                <a:close/>
              </a:path>
            </a:pathLst>
          </a:custGeom>
          <a:solidFill>
            <a:srgbClr val="D4F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 txBox="1"/>
          <p:nvPr>
            <p:ph type="ctrTitle"/>
          </p:nvPr>
        </p:nvSpPr>
        <p:spPr>
          <a:xfrm>
            <a:off x="2359525" y="3142625"/>
            <a:ext cx="6070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3800">
                <a:solidFill>
                  <a:srgbClr val="0B539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200"/>
              <a:buNone/>
              <a:defRPr sz="52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83" name="Google Shape;83;p31"/>
          <p:cNvSpPr txBox="1"/>
          <p:nvPr>
            <p:ph idx="1" type="subTitle"/>
          </p:nvPr>
        </p:nvSpPr>
        <p:spPr>
          <a:xfrm>
            <a:off x="4187100" y="4260450"/>
            <a:ext cx="42426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4" name="Google Shape;8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2"/>
          <p:cNvSpPr txBox="1"/>
          <p:nvPr>
            <p:ph type="title"/>
          </p:nvPr>
        </p:nvSpPr>
        <p:spPr>
          <a:xfrm>
            <a:off x="4998988" y="3107813"/>
            <a:ext cx="25392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32"/>
          <p:cNvSpPr txBox="1"/>
          <p:nvPr>
            <p:ph idx="1" type="subTitle"/>
          </p:nvPr>
        </p:nvSpPr>
        <p:spPr>
          <a:xfrm>
            <a:off x="1605788" y="3528188"/>
            <a:ext cx="25392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2" type="subTitle"/>
          </p:nvPr>
        </p:nvSpPr>
        <p:spPr>
          <a:xfrm>
            <a:off x="4998981" y="3528188"/>
            <a:ext cx="25392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3" type="title"/>
          </p:nvPr>
        </p:nvSpPr>
        <p:spPr>
          <a:xfrm>
            <a:off x="1605788" y="3107813"/>
            <a:ext cx="25392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32"/>
          <p:cNvSpPr txBox="1"/>
          <p:nvPr>
            <p:ph idx="4"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 b="1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ABE0"/>
              </a:buClr>
              <a:buSzPts val="2800"/>
              <a:buNone/>
              <a:defRPr>
                <a:solidFill>
                  <a:srgbClr val="51ABE0"/>
                </a:solidFill>
              </a:defRPr>
            </a:lvl9pPr>
          </a:lstStyle>
          <a:p/>
        </p:txBody>
      </p:sp>
      <p:sp>
        <p:nvSpPr>
          <p:cNvPr id="92" name="Google Shape;92;p32"/>
          <p:cNvSpPr/>
          <p:nvPr/>
        </p:nvSpPr>
        <p:spPr>
          <a:xfrm rot="-484257">
            <a:off x="-133947" y="3905970"/>
            <a:ext cx="3609993" cy="1819809"/>
          </a:xfrm>
          <a:custGeom>
            <a:rect b="b" l="l" r="r" t="t"/>
            <a:pathLst>
              <a:path extrusionOk="0" h="72792" w="144399">
                <a:moveTo>
                  <a:pt x="0" y="0"/>
                </a:moveTo>
                <a:cubicBezTo>
                  <a:pt x="5317" y="11393"/>
                  <a:pt x="14397" y="23943"/>
                  <a:pt x="26670" y="26670"/>
                </a:cubicBezTo>
                <a:cubicBezTo>
                  <a:pt x="46864" y="31158"/>
                  <a:pt x="69527" y="24658"/>
                  <a:pt x="88392" y="33147"/>
                </a:cubicBezTo>
                <a:cubicBezTo>
                  <a:pt x="101184" y="38903"/>
                  <a:pt x="106159" y="55005"/>
                  <a:pt x="116586" y="64389"/>
                </a:cubicBezTo>
                <a:cubicBezTo>
                  <a:pt x="123707" y="70798"/>
                  <a:pt x="135396" y="74902"/>
                  <a:pt x="144399" y="71628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2"/>
          <p:cNvSpPr/>
          <p:nvPr/>
        </p:nvSpPr>
        <p:spPr>
          <a:xfrm>
            <a:off x="-398850" y="3745475"/>
            <a:ext cx="5311917" cy="1583875"/>
          </a:xfrm>
          <a:custGeom>
            <a:rect b="b" l="l" r="r" t="t"/>
            <a:pathLst>
              <a:path extrusionOk="0" h="63355" w="181356">
                <a:moveTo>
                  <a:pt x="0" y="2395"/>
                </a:moveTo>
                <a:cubicBezTo>
                  <a:pt x="10339" y="-913"/>
                  <a:pt x="24216" y="-1324"/>
                  <a:pt x="32385" y="5824"/>
                </a:cubicBezTo>
                <a:cubicBezTo>
                  <a:pt x="49892" y="21143"/>
                  <a:pt x="59298" y="47169"/>
                  <a:pt x="80772" y="56116"/>
                </a:cubicBezTo>
                <a:cubicBezTo>
                  <a:pt x="92036" y="60809"/>
                  <a:pt x="105615" y="57944"/>
                  <a:pt x="117348" y="54592"/>
                </a:cubicBezTo>
                <a:cubicBezTo>
                  <a:pt x="125037" y="52395"/>
                  <a:pt x="131858" y="46874"/>
                  <a:pt x="139827" y="46210"/>
                </a:cubicBezTo>
                <a:cubicBezTo>
                  <a:pt x="154752" y="44966"/>
                  <a:pt x="167961" y="56657"/>
                  <a:pt x="181356" y="63355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2"/>
          <p:cNvSpPr/>
          <p:nvPr/>
        </p:nvSpPr>
        <p:spPr>
          <a:xfrm flipH="1">
            <a:off x="5932462" y="39050"/>
            <a:ext cx="3630638" cy="942878"/>
          </a:xfrm>
          <a:custGeom>
            <a:rect b="b" l="l" r="r" t="t"/>
            <a:pathLst>
              <a:path extrusionOk="0" h="38978" w="99252">
                <a:moveTo>
                  <a:pt x="99251" y="1"/>
                </a:moveTo>
                <a:cubicBezTo>
                  <a:pt x="98402" y="5077"/>
                  <a:pt x="96337" y="9849"/>
                  <a:pt x="93214" y="13932"/>
                </a:cubicBezTo>
                <a:cubicBezTo>
                  <a:pt x="87001" y="21907"/>
                  <a:pt x="76736" y="26551"/>
                  <a:pt x="66664" y="25878"/>
                </a:cubicBezTo>
                <a:cubicBezTo>
                  <a:pt x="65591" y="25814"/>
                  <a:pt x="64502" y="25686"/>
                  <a:pt x="63429" y="25542"/>
                </a:cubicBezTo>
                <a:cubicBezTo>
                  <a:pt x="57761" y="24789"/>
                  <a:pt x="51996" y="23396"/>
                  <a:pt x="46920" y="25766"/>
                </a:cubicBezTo>
                <a:cubicBezTo>
                  <a:pt x="42612" y="27768"/>
                  <a:pt x="39858" y="32091"/>
                  <a:pt x="35967" y="34814"/>
                </a:cubicBezTo>
                <a:cubicBezTo>
                  <a:pt x="30874" y="38385"/>
                  <a:pt x="24021" y="38977"/>
                  <a:pt x="18096" y="37071"/>
                </a:cubicBezTo>
                <a:cubicBezTo>
                  <a:pt x="12171" y="35166"/>
                  <a:pt x="7159" y="30970"/>
                  <a:pt x="3492" y="25942"/>
                </a:cubicBezTo>
                <a:cubicBezTo>
                  <a:pt x="2227" y="24213"/>
                  <a:pt x="1106" y="22371"/>
                  <a:pt x="1" y="20514"/>
                </a:cubicBezTo>
                <a:lnTo>
                  <a:pt x="1" y="1"/>
                </a:ln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 flipH="1">
            <a:off x="5686365" y="1"/>
            <a:ext cx="3733860" cy="962172"/>
          </a:xfrm>
          <a:custGeom>
            <a:rect b="b" l="l" r="r" t="t"/>
            <a:pathLst>
              <a:path extrusionOk="0" h="38978" w="99252">
                <a:moveTo>
                  <a:pt x="99251" y="1"/>
                </a:moveTo>
                <a:cubicBezTo>
                  <a:pt x="98402" y="5077"/>
                  <a:pt x="96337" y="9849"/>
                  <a:pt x="93214" y="13932"/>
                </a:cubicBezTo>
                <a:cubicBezTo>
                  <a:pt x="87001" y="21907"/>
                  <a:pt x="76736" y="26551"/>
                  <a:pt x="66664" y="25878"/>
                </a:cubicBezTo>
                <a:cubicBezTo>
                  <a:pt x="65591" y="25814"/>
                  <a:pt x="64502" y="25686"/>
                  <a:pt x="63429" y="25542"/>
                </a:cubicBezTo>
                <a:cubicBezTo>
                  <a:pt x="57761" y="24789"/>
                  <a:pt x="51996" y="23396"/>
                  <a:pt x="46920" y="25766"/>
                </a:cubicBezTo>
                <a:cubicBezTo>
                  <a:pt x="42612" y="27768"/>
                  <a:pt x="39858" y="32091"/>
                  <a:pt x="35967" y="34814"/>
                </a:cubicBezTo>
                <a:cubicBezTo>
                  <a:pt x="30874" y="38385"/>
                  <a:pt x="24021" y="38977"/>
                  <a:pt x="18096" y="37071"/>
                </a:cubicBezTo>
                <a:cubicBezTo>
                  <a:pt x="12171" y="35166"/>
                  <a:pt x="7159" y="30970"/>
                  <a:pt x="3492" y="25942"/>
                </a:cubicBezTo>
                <a:cubicBezTo>
                  <a:pt x="2227" y="24213"/>
                  <a:pt x="1106" y="22371"/>
                  <a:pt x="1" y="20514"/>
                </a:cubicBezTo>
                <a:lnTo>
                  <a:pt x="1" y="1"/>
                </a:ln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 flipH="1">
            <a:off x="5829240" y="0"/>
            <a:ext cx="3733860" cy="903315"/>
          </a:xfrm>
          <a:custGeom>
            <a:rect b="b" l="l" r="r" t="t"/>
            <a:pathLst>
              <a:path extrusionOk="0" h="38978" w="99252">
                <a:moveTo>
                  <a:pt x="99251" y="1"/>
                </a:moveTo>
                <a:cubicBezTo>
                  <a:pt x="98402" y="5077"/>
                  <a:pt x="96337" y="9849"/>
                  <a:pt x="93214" y="13932"/>
                </a:cubicBezTo>
                <a:cubicBezTo>
                  <a:pt x="87001" y="21907"/>
                  <a:pt x="76736" y="26551"/>
                  <a:pt x="66664" y="25878"/>
                </a:cubicBezTo>
                <a:cubicBezTo>
                  <a:pt x="65591" y="25814"/>
                  <a:pt x="64502" y="25686"/>
                  <a:pt x="63429" y="25542"/>
                </a:cubicBezTo>
                <a:cubicBezTo>
                  <a:pt x="57761" y="24789"/>
                  <a:pt x="51996" y="23396"/>
                  <a:pt x="46920" y="25766"/>
                </a:cubicBezTo>
                <a:cubicBezTo>
                  <a:pt x="42612" y="27768"/>
                  <a:pt x="39858" y="32091"/>
                  <a:pt x="35967" y="34814"/>
                </a:cubicBezTo>
                <a:cubicBezTo>
                  <a:pt x="30874" y="38385"/>
                  <a:pt x="24021" y="38977"/>
                  <a:pt x="18096" y="37071"/>
                </a:cubicBezTo>
                <a:cubicBezTo>
                  <a:pt x="12171" y="35166"/>
                  <a:pt x="7159" y="30970"/>
                  <a:pt x="3492" y="25942"/>
                </a:cubicBezTo>
                <a:cubicBezTo>
                  <a:pt x="2227" y="24213"/>
                  <a:pt x="1106" y="22371"/>
                  <a:pt x="1" y="20514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/>
          <p:nvPr>
            <p:ph type="title"/>
          </p:nvPr>
        </p:nvSpPr>
        <p:spPr>
          <a:xfrm>
            <a:off x="895275" y="1088100"/>
            <a:ext cx="27318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33"/>
          <p:cNvSpPr txBox="1"/>
          <p:nvPr>
            <p:ph idx="1" type="subTitle"/>
          </p:nvPr>
        </p:nvSpPr>
        <p:spPr>
          <a:xfrm>
            <a:off x="895275" y="1901225"/>
            <a:ext cx="2731800" cy="1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3"/>
          <p:cNvSpPr/>
          <p:nvPr/>
        </p:nvSpPr>
        <p:spPr>
          <a:xfrm flipH="1" rot="-361962">
            <a:off x="-47813" y="69175"/>
            <a:ext cx="4267363" cy="899409"/>
          </a:xfrm>
          <a:custGeom>
            <a:rect b="b" l="l" r="r" t="t"/>
            <a:pathLst>
              <a:path extrusionOk="0" h="35975" w="170688">
                <a:moveTo>
                  <a:pt x="170688" y="25908"/>
                </a:moveTo>
                <a:cubicBezTo>
                  <a:pt x="164567" y="33253"/>
                  <a:pt x="151614" y="38933"/>
                  <a:pt x="143256" y="34290"/>
                </a:cubicBezTo>
                <a:cubicBezTo>
                  <a:pt x="126439" y="24947"/>
                  <a:pt x="115056" y="3864"/>
                  <a:pt x="96012" y="1143"/>
                </a:cubicBezTo>
                <a:cubicBezTo>
                  <a:pt x="82931" y="-726"/>
                  <a:pt x="71112" y="10130"/>
                  <a:pt x="58293" y="13335"/>
                </a:cubicBezTo>
                <a:cubicBezTo>
                  <a:pt x="38955" y="18169"/>
                  <a:pt x="14095" y="14095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3"/>
          <p:cNvSpPr/>
          <p:nvPr/>
        </p:nvSpPr>
        <p:spPr>
          <a:xfrm flipH="1">
            <a:off x="-257175" y="-176125"/>
            <a:ext cx="4905375" cy="942975"/>
          </a:xfrm>
          <a:custGeom>
            <a:rect b="b" l="l" r="r" t="t"/>
            <a:pathLst>
              <a:path extrusionOk="0" h="37719" w="196215">
                <a:moveTo>
                  <a:pt x="0" y="0"/>
                </a:moveTo>
                <a:cubicBezTo>
                  <a:pt x="5630" y="10456"/>
                  <a:pt x="15025" y="21293"/>
                  <a:pt x="26670" y="23622"/>
                </a:cubicBezTo>
                <a:cubicBezTo>
                  <a:pt x="45332" y="27354"/>
                  <a:pt x="64407" y="17526"/>
                  <a:pt x="83439" y="17526"/>
                </a:cubicBezTo>
                <a:cubicBezTo>
                  <a:pt x="105193" y="17526"/>
                  <a:pt x="124816" y="31659"/>
                  <a:pt x="146304" y="35052"/>
                </a:cubicBezTo>
                <a:cubicBezTo>
                  <a:pt x="162761" y="37650"/>
                  <a:pt x="180409" y="32450"/>
                  <a:pt x="196215" y="37719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3"/>
          <p:cNvSpPr/>
          <p:nvPr/>
        </p:nvSpPr>
        <p:spPr>
          <a:xfrm>
            <a:off x="0" y="3252200"/>
            <a:ext cx="5558312" cy="1891329"/>
          </a:xfrm>
          <a:custGeom>
            <a:rect b="b" l="l" r="r" t="t"/>
            <a:pathLst>
              <a:path extrusionOk="0" h="33126" w="97352">
                <a:moveTo>
                  <a:pt x="600" y="1"/>
                </a:moveTo>
                <a:cubicBezTo>
                  <a:pt x="380" y="1"/>
                  <a:pt x="179" y="27"/>
                  <a:pt x="0" y="80"/>
                </a:cubicBezTo>
                <a:lnTo>
                  <a:pt x="0" y="33125"/>
                </a:lnTo>
                <a:lnTo>
                  <a:pt x="97351" y="33125"/>
                </a:lnTo>
                <a:cubicBezTo>
                  <a:pt x="92255" y="28472"/>
                  <a:pt x="90109" y="24904"/>
                  <a:pt x="74552" y="23536"/>
                </a:cubicBezTo>
                <a:cubicBezTo>
                  <a:pt x="74239" y="23497"/>
                  <a:pt x="73826" y="23480"/>
                  <a:pt x="73322" y="23480"/>
                </a:cubicBezTo>
                <a:cubicBezTo>
                  <a:pt x="70634" y="23480"/>
                  <a:pt x="65373" y="23953"/>
                  <a:pt x="58994" y="23953"/>
                </a:cubicBezTo>
                <a:cubicBezTo>
                  <a:pt x="50267" y="23953"/>
                  <a:pt x="39446" y="23069"/>
                  <a:pt x="30255" y="18883"/>
                </a:cubicBezTo>
                <a:cubicBezTo>
                  <a:pt x="23131" y="15494"/>
                  <a:pt x="5980" y="1"/>
                  <a:pt x="600" y="1"/>
                </a:cubicBezTo>
                <a:close/>
              </a:path>
            </a:pathLst>
          </a:custGeom>
          <a:solidFill>
            <a:srgbClr val="81E5E5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3"/>
          <p:cNvSpPr/>
          <p:nvPr/>
        </p:nvSpPr>
        <p:spPr>
          <a:xfrm>
            <a:off x="0" y="3329393"/>
            <a:ext cx="5415118" cy="1814137"/>
          </a:xfrm>
          <a:custGeom>
            <a:rect b="b" l="l" r="r" t="t"/>
            <a:pathLst>
              <a:path extrusionOk="0" h="31774" w="94844">
                <a:moveTo>
                  <a:pt x="508" y="0"/>
                </a:moveTo>
                <a:cubicBezTo>
                  <a:pt x="326" y="0"/>
                  <a:pt x="156" y="23"/>
                  <a:pt x="0" y="69"/>
                </a:cubicBezTo>
                <a:lnTo>
                  <a:pt x="0" y="31398"/>
                </a:lnTo>
                <a:lnTo>
                  <a:pt x="94843" y="31773"/>
                </a:lnTo>
                <a:cubicBezTo>
                  <a:pt x="91584" y="28742"/>
                  <a:pt x="83994" y="21983"/>
                  <a:pt x="64749" y="21715"/>
                </a:cubicBezTo>
                <a:cubicBezTo>
                  <a:pt x="64124" y="21639"/>
                  <a:pt x="63437" y="21607"/>
                  <a:pt x="62695" y="21607"/>
                </a:cubicBezTo>
                <a:cubicBezTo>
                  <a:pt x="58641" y="21607"/>
                  <a:pt x="52934" y="22563"/>
                  <a:pt x="46691" y="22563"/>
                </a:cubicBezTo>
                <a:cubicBezTo>
                  <a:pt x="42762" y="22563"/>
                  <a:pt x="38621" y="22184"/>
                  <a:pt x="34547" y="20950"/>
                </a:cubicBezTo>
                <a:cubicBezTo>
                  <a:pt x="19409" y="16064"/>
                  <a:pt x="5381" y="0"/>
                  <a:pt x="508" y="0"/>
                </a:cubicBezTo>
                <a:close/>
              </a:path>
            </a:pathLst>
          </a:custGeom>
          <a:solidFill>
            <a:srgbClr val="42B1F4">
              <a:alpha val="3294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3"/>
          <p:cNvSpPr/>
          <p:nvPr/>
        </p:nvSpPr>
        <p:spPr>
          <a:xfrm>
            <a:off x="0" y="3253684"/>
            <a:ext cx="5227504" cy="1889845"/>
          </a:xfrm>
          <a:custGeom>
            <a:rect b="b" l="l" r="r" t="t"/>
            <a:pathLst>
              <a:path extrusionOk="0" h="33100" w="91558">
                <a:moveTo>
                  <a:pt x="396" y="0"/>
                </a:moveTo>
                <a:cubicBezTo>
                  <a:pt x="255" y="0"/>
                  <a:pt x="122" y="18"/>
                  <a:pt x="0" y="54"/>
                </a:cubicBezTo>
                <a:lnTo>
                  <a:pt x="0" y="32737"/>
                </a:lnTo>
                <a:lnTo>
                  <a:pt x="91557" y="33099"/>
                </a:lnTo>
                <a:cubicBezTo>
                  <a:pt x="88406" y="30176"/>
                  <a:pt x="84047" y="23779"/>
                  <a:pt x="68410" y="23376"/>
                </a:cubicBezTo>
                <a:cubicBezTo>
                  <a:pt x="68305" y="23372"/>
                  <a:pt x="68195" y="23371"/>
                  <a:pt x="68080" y="23371"/>
                </a:cubicBezTo>
                <a:cubicBezTo>
                  <a:pt x="64102" y="23371"/>
                  <a:pt x="54376" y="25604"/>
                  <a:pt x="45098" y="25604"/>
                </a:cubicBezTo>
                <a:cubicBezTo>
                  <a:pt x="41490" y="25604"/>
                  <a:pt x="37950" y="25266"/>
                  <a:pt x="34842" y="24328"/>
                </a:cubicBezTo>
                <a:cubicBezTo>
                  <a:pt x="20131" y="19564"/>
                  <a:pt x="5091" y="0"/>
                  <a:pt x="3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Fira Sans Extra Condensed"/>
              <a:buNone/>
              <a:defRPr b="1" i="0" sz="2800" u="none" cap="none" strike="noStrike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hyperlink" Target="https://docs.google.com/presentation/d/10w4uhB2KIm74W3s5taftkhqCF9GSLcBvtNAkvmSzJh8/edit" TargetMode="External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quizlet.com/join/83MnjJVMS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quizlet.com/join/83MnjJVMS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"/>
          <p:cNvSpPr txBox="1"/>
          <p:nvPr>
            <p:ph type="title"/>
          </p:nvPr>
        </p:nvSpPr>
        <p:spPr>
          <a:xfrm>
            <a:off x="415099" y="681519"/>
            <a:ext cx="49359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5000"/>
              <a:t>L-4</a:t>
            </a:r>
            <a:endParaRPr sz="5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5000"/>
              <a:t>Oxygen &amp; carbon dioxide transport</a:t>
            </a:r>
            <a:endParaRPr sz="5000"/>
          </a:p>
        </p:txBody>
      </p:sp>
      <p:pic>
        <p:nvPicPr>
          <p:cNvPr id="346" name="Google Shape;34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9758" y="83267"/>
            <a:ext cx="962850" cy="9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1125" y="-184052"/>
            <a:ext cx="1488624" cy="148867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"/>
          <p:cNvSpPr txBox="1"/>
          <p:nvPr/>
        </p:nvSpPr>
        <p:spPr>
          <a:xfrm>
            <a:off x="7148399" y="3342600"/>
            <a:ext cx="19956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Main text</a:t>
            </a:r>
            <a:endParaRPr b="0" i="0" sz="15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A61C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Important </a:t>
            </a:r>
            <a:endParaRPr b="0" i="0" sz="1500" u="none" cap="none" strike="noStrike">
              <a:solidFill>
                <a:srgbClr val="A61C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93C47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Doctor notes </a:t>
            </a:r>
            <a:endParaRPr b="0" i="0" sz="1500" u="none" cap="none" strike="noStrike">
              <a:solidFill>
                <a:srgbClr val="93C47D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rgbClr val="66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Extra</a:t>
            </a:r>
            <a:endParaRPr b="0" i="0" sz="1500" u="none" cap="none" strike="noStrike">
              <a:solidFill>
                <a:srgbClr val="66666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49" name="Google Shape;349;p1"/>
          <p:cNvGrpSpPr/>
          <p:nvPr/>
        </p:nvGrpSpPr>
        <p:grpSpPr>
          <a:xfrm>
            <a:off x="949072" y="3232211"/>
            <a:ext cx="387681" cy="272572"/>
            <a:chOff x="3386036" y="1746339"/>
            <a:chExt cx="397907" cy="279762"/>
          </a:xfrm>
        </p:grpSpPr>
        <p:sp>
          <p:nvSpPr>
            <p:cNvPr id="350" name="Google Shape;350;p1"/>
            <p:cNvSpPr/>
            <p:nvPr/>
          </p:nvSpPr>
          <p:spPr>
            <a:xfrm>
              <a:off x="3561652" y="1848954"/>
              <a:ext cx="59646" cy="74506"/>
            </a:xfrm>
            <a:custGeom>
              <a:rect b="b" l="l" r="r" t="t"/>
              <a:pathLst>
                <a:path extrusionOk="0" h="3570" w="2858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0000"/>
            </a:solidFill>
            <a:ln cap="flat" cmpd="sng" w="9525">
              <a:solidFill>
                <a:srgbClr val="8520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"/>
            <p:cNvSpPr/>
            <p:nvPr/>
          </p:nvSpPr>
          <p:spPr>
            <a:xfrm>
              <a:off x="3386036" y="1746339"/>
              <a:ext cx="397907" cy="279762"/>
            </a:xfrm>
            <a:custGeom>
              <a:rect b="b" l="l" r="r" t="t"/>
              <a:pathLst>
                <a:path extrusionOk="0" h="13405" w="19066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CC0000"/>
            </a:solidFill>
            <a:ln cap="flat" cmpd="sng" w="9525">
              <a:solidFill>
                <a:srgbClr val="8520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1"/>
          <p:cNvSpPr txBox="1"/>
          <p:nvPr/>
        </p:nvSpPr>
        <p:spPr>
          <a:xfrm>
            <a:off x="1336744" y="3170338"/>
            <a:ext cx="1488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 helping videos </a:t>
            </a:r>
            <a:endParaRPr b="0" i="0" sz="14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3" name="Google Shape;353;p1">
            <a:hlinkClick r:id="rId5"/>
          </p:cNvPr>
          <p:cNvSpPr txBox="1"/>
          <p:nvPr/>
        </p:nvSpPr>
        <p:spPr>
          <a:xfrm>
            <a:off x="5931593" y="4688453"/>
            <a:ext cx="121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sng" cap="none" strike="noStrike">
                <a:solidFill>
                  <a:schemeClr val="accent1"/>
                </a:solidFill>
                <a:highlight>
                  <a:srgbClr val="C9DAF8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Editing file</a:t>
            </a:r>
            <a:endParaRPr b="0" i="0" sz="1500" u="sng" cap="none" strike="noStrike">
              <a:solidFill>
                <a:schemeClr val="accent1"/>
              </a:solidFill>
              <a:highlight>
                <a:srgbClr val="C9DAF8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354" name="Google Shape;354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0670" y="986253"/>
            <a:ext cx="1290827" cy="96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e57f72f5b_0_46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 of CO2 &amp; H+ on the Curve </a:t>
            </a:r>
            <a:r>
              <a:rPr lang="en">
                <a:solidFill>
                  <a:srgbClr val="DA1F28"/>
                </a:solidFill>
              </a:rPr>
              <a:t>(Bohr effect)</a:t>
            </a:r>
            <a:endParaRPr>
              <a:solidFill>
                <a:srgbClr val="DA1F2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10e57f72f5b_0_46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lung:</a:t>
            </a:r>
            <a:endParaRPr b="1"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diffuses from blood 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alveoli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decrease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&amp;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</a:t>
            </a:r>
            <a:r>
              <a:rPr baseline="30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shift curve 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affinity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Hb → more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transport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tissues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At tissues: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reverse occurs.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800"/>
              <a:buFont typeface="Fira Sans Extra Condensed"/>
              <a:buChar char="○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CO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&amp; H</a:t>
            </a:r>
            <a:r>
              <a:rPr baseline="30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produced by tissues during metabolism → shift curve to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release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/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unload 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from Hb 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tissues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solidFill>
                <a:srgbClr val="A64D7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10" name="Google Shape;510;g10e57f72f5b_0_46"/>
          <p:cNvPicPr preferRelativeResize="0"/>
          <p:nvPr/>
        </p:nvPicPr>
        <p:blipFill rotWithShape="1">
          <a:blip r:embed="rId3">
            <a:alphaModFix/>
          </a:blip>
          <a:srcRect b="2512" l="24008" r="2277" t="14307"/>
          <a:stretch/>
        </p:blipFill>
        <p:spPr>
          <a:xfrm>
            <a:off x="806650" y="3015097"/>
            <a:ext cx="2176527" cy="2038273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1" name="Google Shape;511;g10e57f72f5b_0_46"/>
          <p:cNvSpPr txBox="1"/>
          <p:nvPr/>
        </p:nvSpPr>
        <p:spPr>
          <a:xfrm>
            <a:off x="3218675" y="3226675"/>
            <a:ext cx="2300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1100"/>
              <a:buFont typeface="Fira Sans Extra Condensed"/>
              <a:buChar char="●"/>
            </a:pP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Lung: high PO2→ increased O</a:t>
            </a:r>
            <a:r>
              <a:rPr baseline="-25000"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affinity &amp; binding with Hb → left shift.</a:t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1100"/>
              <a:buFont typeface="Fira Sans Extra Condensed"/>
              <a:buChar char="●"/>
            </a:pP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Tissues: low PO2 → decreased O</a:t>
            </a:r>
            <a:r>
              <a:rPr baseline="-25000"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affinity &amp; binding with Hb→ right shift.</a:t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2" name="Google Shape;512;g10e57f72f5b_0_46"/>
          <p:cNvSpPr txBox="1"/>
          <p:nvPr/>
        </p:nvSpPr>
        <p:spPr>
          <a:xfrm>
            <a:off x="7148175" y="367400"/>
            <a:ext cx="192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Reminder: PCO</a:t>
            </a:r>
            <a:r>
              <a:rPr baseline="-25000"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&amp; H+ shift the curve to the right → O</a:t>
            </a:r>
            <a:r>
              <a:rPr baseline="-25000"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released → tissues get O</a:t>
            </a:r>
            <a:r>
              <a:rPr baseline="-25000"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e57f72f5b_0_59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Transport of O</a:t>
            </a:r>
            <a:r>
              <a:rPr baseline="-25000" lang="en"/>
              <a:t>2</a:t>
            </a:r>
            <a:r>
              <a:rPr lang="en"/>
              <a:t> in Dissolved State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10e57f72f5b_0_59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Only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 of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transported in the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dissolved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state.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4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0.17</a:t>
            </a:r>
            <a:r>
              <a:rPr lang="en" sz="14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ml of </a:t>
            </a:r>
            <a:r>
              <a:rPr lang="en" sz="14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</a:t>
            </a:r>
            <a:r>
              <a:rPr baseline="-25000" lang="en" sz="14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4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normally transported in the </a:t>
            </a:r>
            <a:r>
              <a:rPr lang="en" sz="14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dissolved</a:t>
            </a:r>
            <a:r>
              <a:rPr lang="en" sz="14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state to tissues per each 100 ml of blood.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normal arterial PO2 </a:t>
            </a: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(95 mmHg):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~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0.29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ml of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dissolved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each 100 ml of blood.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40 </a:t>
            </a: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mmHg PO2 of blood in</a:t>
            </a:r>
            <a:r>
              <a:rPr b="1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tissue capillaries</a:t>
            </a: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only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0.12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remains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dissolved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Importance of O</a:t>
            </a:r>
            <a:r>
              <a:rPr baseline="-25000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dissolved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Fira Sans Extra Condensed"/>
              <a:buChar char="●"/>
            </a:pPr>
            <a:r>
              <a:rPr b="1"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Importance of O</a:t>
            </a:r>
            <a:r>
              <a:rPr baseline="-25000" lang="en" sz="16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b="1"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dissolved:</a:t>
            </a:r>
            <a:endParaRPr b="1" sz="1600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Fira Sans Extra Condensed"/>
              <a:buChar char="○"/>
            </a:pP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Determines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</a:t>
            </a: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600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Fira Sans Extra Condensed"/>
              <a:buChar char="○"/>
            </a:pP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is the form of Oxygen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used directly</a:t>
            </a: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by tissues.</a:t>
            </a:r>
            <a:endParaRPr sz="1600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9" name="Google Shape;519;g10e57f72f5b_0_59"/>
          <p:cNvSpPr txBox="1"/>
          <p:nvPr/>
        </p:nvSpPr>
        <p:spPr>
          <a:xfrm>
            <a:off x="6317550" y="2474600"/>
            <a:ext cx="1852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-We ignore dissolved O2 when 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calculating O2 content because it is small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-Dissolve state is important to transport O2 to places blood can't reach like cornea of eye &amp; cartilage.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e57f72f5b_0_71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Shift of Dissociation Curve in Exercise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0e57f72f5b_0_71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Fira Sans Extra Condensed"/>
              <a:buChar char="●"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Exercise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increases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temperature, H+, 2,3 DPG → shift the curve to the right.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Fira Sans Extra Condensed"/>
              <a:buChar char="●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Coefficient: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percentage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that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gives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up its O2 as it passes through tissues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capillaries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Fira Sans Extra Condensed"/>
              <a:buChar char="●"/>
            </a:pPr>
            <a:r>
              <a:t/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6" name="Google Shape;526;g10e57f72f5b_0_71"/>
          <p:cNvSpPr txBox="1"/>
          <p:nvPr/>
        </p:nvSpPr>
        <p:spPr>
          <a:xfrm>
            <a:off x="731963" y="2834075"/>
            <a:ext cx="6070800" cy="1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ra Sans Extra Condensed"/>
              <a:buChar char="●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rest:</a:t>
            </a:r>
            <a:endParaRPr b="1"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 = 5 ml / 20 ml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 =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25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 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ra Sans Extra Condensed"/>
              <a:buChar char="●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During exercise:</a:t>
            </a:r>
            <a:endParaRPr b="1"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 = 15 ml / 20 ml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 =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75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85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sz="16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7" name="Google Shape;527;g10e57f72f5b_0_71"/>
          <p:cNvSpPr txBox="1"/>
          <p:nvPr/>
        </p:nvSpPr>
        <p:spPr>
          <a:xfrm>
            <a:off x="1204662" y="2373613"/>
            <a:ext cx="21459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Utilization coefficient = 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28" name="Google Shape;528;g10e57f72f5b_0_71"/>
          <p:cNvCxnSpPr>
            <a:stCxn id="527" idx="3"/>
          </p:cNvCxnSpPr>
          <p:nvPr/>
        </p:nvCxnSpPr>
        <p:spPr>
          <a:xfrm flipH="1" rot="10800000">
            <a:off x="3350562" y="2514763"/>
            <a:ext cx="2652600" cy="15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g10e57f72f5b_0_71"/>
          <p:cNvSpPr txBox="1"/>
          <p:nvPr/>
        </p:nvSpPr>
        <p:spPr>
          <a:xfrm>
            <a:off x="3350562" y="2479163"/>
            <a:ext cx="265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content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arterial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blood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30" name="Google Shape;530;g10e57f72f5b_0_71"/>
          <p:cNvSpPr txBox="1"/>
          <p:nvPr/>
        </p:nvSpPr>
        <p:spPr>
          <a:xfrm>
            <a:off x="3603913" y="2085163"/>
            <a:ext cx="214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delivered to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tissues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31" name="Google Shape;531;g10e57f72f5b_0_71"/>
          <p:cNvSpPr txBox="1"/>
          <p:nvPr/>
        </p:nvSpPr>
        <p:spPr>
          <a:xfrm>
            <a:off x="7039275" y="0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Female Slides Only</a:t>
            </a:r>
            <a:endParaRPr b="1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0e57f72f5b_0_112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Combination of Hb with CO</a:t>
            </a:r>
            <a:endParaRPr/>
          </a:p>
        </p:txBody>
      </p:sp>
      <p:sp>
        <p:nvSpPr>
          <p:cNvPr id="537" name="Google Shape;537;g10e57f72f5b_0_112"/>
          <p:cNvSpPr txBox="1"/>
          <p:nvPr>
            <p:ph idx="1" type="subTitle"/>
          </p:nvPr>
        </p:nvSpPr>
        <p:spPr>
          <a:xfrm>
            <a:off x="714300" y="12828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combines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with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the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same point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on the Hb molecule as does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affinity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Hb 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 very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250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times) </a:t>
            </a:r>
            <a:r>
              <a:rPr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compared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 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binds with Hb about 250 times as much as 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baseline="-25000"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combination with Hb 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shift of the 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-Hb curve.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38" name="Google Shape;538;g10e57f72f5b_0_112"/>
          <p:cNvSpPr txBox="1"/>
          <p:nvPr/>
        </p:nvSpPr>
        <p:spPr>
          <a:xfrm>
            <a:off x="1962225" y="803550"/>
            <a:ext cx="53154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</a:t>
            </a:r>
            <a:r>
              <a:rPr b="1" lang="en" sz="22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Displacement of O</a:t>
            </a:r>
            <a:r>
              <a:rPr b="1" baseline="-25000" lang="en" sz="22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b="1" lang="en" sz="22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</a:t>
            </a:r>
            <a:endParaRPr sz="2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39" name="Google Shape;539;g10e57f72f5b_0_112"/>
          <p:cNvPicPr preferRelativeResize="0"/>
          <p:nvPr/>
        </p:nvPicPr>
        <p:blipFill rotWithShape="1">
          <a:blip r:embed="rId3">
            <a:alphaModFix/>
          </a:blip>
          <a:srcRect b="27706" l="0" r="0" t="22719"/>
          <a:stretch/>
        </p:blipFill>
        <p:spPr>
          <a:xfrm>
            <a:off x="870197" y="2519975"/>
            <a:ext cx="2611104" cy="2245374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0" name="Google Shape;540;g10e57f72f5b_0_112"/>
          <p:cNvSpPr txBox="1"/>
          <p:nvPr/>
        </p:nvSpPr>
        <p:spPr>
          <a:xfrm>
            <a:off x="3721875" y="2519975"/>
            <a:ext cx="4033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1400"/>
              <a:buFont typeface="Fira Sans Extra Condensed"/>
              <a:buChar char="●"/>
            </a:pP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binds to Hb → Hb is unable to bind with O2 → hypoxia</a:t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1400"/>
              <a:buFont typeface="Fira Sans Extra Condensed"/>
              <a:buChar char="●"/>
            </a:pP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 + Hb → carboxyhemoglobin</a:t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0e57f72f5b_0_127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Pulse Oximetry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10e57f72f5b_0_127"/>
          <p:cNvSpPr txBox="1"/>
          <p:nvPr>
            <p:ph idx="1" type="subTitle"/>
          </p:nvPr>
        </p:nvSpPr>
        <p:spPr>
          <a:xfrm>
            <a:off x="714300" y="1206650"/>
            <a:ext cx="7715400" cy="3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Pulse Oximetry: </a:t>
            </a:r>
            <a:r>
              <a:rPr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 device that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measures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percent saturation of arterial blood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(example: of the finger) using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dual-wavelength spectrophotometry.</a:t>
            </a:r>
            <a:endParaRPr sz="18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Oxyhemoglobin &amp; deoxyhemoglobin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have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different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absorbance characteristics → the machine c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alculates percent saturation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from absorbance at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two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different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wavelengths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 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Pulse oximetry measures arterial percent saturation. Why?</a:t>
            </a:r>
            <a:endParaRPr sz="1800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Fira Sans Extra Condensed"/>
              <a:buChar char="○"/>
            </a:pPr>
            <a:r>
              <a:rPr lang="en" sz="180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Because arterial blood “pulses”.</a:t>
            </a:r>
            <a:endParaRPr sz="1800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Fira Sans Extra Condensed"/>
              <a:buChar char="○"/>
            </a:pPr>
            <a:r>
              <a:rPr lang="en" sz="180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Venous &amp; capillary blood don’t “pulse” → background absorbance from venous &amp; capillary blood is subtracted out.</a:t>
            </a:r>
            <a:endParaRPr sz="1800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Pulse oximetry does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not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directly measure PaO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Knowing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percent saturation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estimating </a:t>
            </a:r>
            <a:r>
              <a:rPr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(تقدير)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PaO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from 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-hemoglobin dissociation curve.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47" name="Google Shape;547;g10e57f72f5b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025" y="133588"/>
            <a:ext cx="1056475" cy="923825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8" name="Google Shape;548;g10e57f72f5b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3521" y="133600"/>
            <a:ext cx="1084278" cy="923825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e57f72f5b_0_139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Transport of Carbon Dioxide in Blood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10e57f72f5b_0_139"/>
          <p:cNvSpPr/>
          <p:nvPr/>
        </p:nvSpPr>
        <p:spPr>
          <a:xfrm>
            <a:off x="1939875" y="3543600"/>
            <a:ext cx="5232300" cy="515700"/>
          </a:xfrm>
          <a:prstGeom prst="roundRect">
            <a:avLst>
              <a:gd fmla="val 22974" name="adj"/>
            </a:avLst>
          </a:prstGeom>
          <a:noFill/>
          <a:ln cap="flat" cmpd="sng" w="28575">
            <a:solidFill>
              <a:srgbClr val="7EB0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Each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100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ml of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carry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ml of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from tissues.</a:t>
            </a:r>
            <a:endParaRPr>
              <a:solidFill>
                <a:srgbClr val="CC4125"/>
              </a:solidFill>
              <a:highlight>
                <a:srgbClr val="F4CCCC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55" name="Google Shape;555;g10e57f72f5b_0_139"/>
          <p:cNvGrpSpPr/>
          <p:nvPr/>
        </p:nvGrpSpPr>
        <p:grpSpPr>
          <a:xfrm>
            <a:off x="849750" y="1133338"/>
            <a:ext cx="7412550" cy="1460588"/>
            <a:chOff x="570050" y="1449338"/>
            <a:chExt cx="7412550" cy="1460588"/>
          </a:xfrm>
        </p:grpSpPr>
        <p:grpSp>
          <p:nvGrpSpPr>
            <p:cNvPr id="556" name="Google Shape;556;g10e57f72f5b_0_139"/>
            <p:cNvGrpSpPr/>
            <p:nvPr/>
          </p:nvGrpSpPr>
          <p:grpSpPr>
            <a:xfrm>
              <a:off x="570050" y="1449338"/>
              <a:ext cx="7412550" cy="1460588"/>
              <a:chOff x="3168475" y="469413"/>
              <a:chExt cx="7412550" cy="1460588"/>
            </a:xfrm>
          </p:grpSpPr>
          <p:sp>
            <p:nvSpPr>
              <p:cNvPr id="557" name="Google Shape;557;g10e57f72f5b_0_139"/>
              <p:cNvSpPr/>
              <p:nvPr/>
            </p:nvSpPr>
            <p:spPr>
              <a:xfrm>
                <a:off x="5075650" y="469413"/>
                <a:ext cx="3598200" cy="515700"/>
              </a:xfrm>
              <a:prstGeom prst="roundRect">
                <a:avLst>
                  <a:gd fmla="val 50000" name="adj"/>
                </a:avLst>
              </a:prstGeom>
              <a:solidFill>
                <a:srgbClr val="7EB0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omic Sans MS"/>
                  <a:buNone/>
                </a:pPr>
                <a:r>
                  <a:rPr b="1" lang="en" sz="18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Forms of CO</a:t>
                </a:r>
                <a:r>
                  <a:rPr b="1" baseline="-25000" lang="en" sz="18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</a:t>
                </a:r>
                <a:r>
                  <a:rPr b="1" lang="en" sz="180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 Transport in Blood</a:t>
                </a:r>
                <a:endParaRPr b="1" i="0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558" name="Google Shape;558;g10e57f72f5b_0_139"/>
              <p:cNvSpPr/>
              <p:nvPr/>
            </p:nvSpPr>
            <p:spPr>
              <a:xfrm>
                <a:off x="8241625" y="1279825"/>
                <a:ext cx="2339400" cy="624000"/>
              </a:xfrm>
              <a:prstGeom prst="roundRect">
                <a:avLst>
                  <a:gd fmla="val 50000" name="adj"/>
                </a:avLst>
              </a:prstGeom>
              <a:solidFill>
                <a:srgbClr val="B9D4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Dissolved CO</a:t>
                </a:r>
                <a:r>
                  <a:rPr baseline="-25000"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</a:t>
                </a:r>
                <a:endParaRPr baseline="-25000"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lang="en" sz="15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</a:t>
                </a:r>
                <a:r>
                  <a:rPr lang="en" sz="1600">
                    <a:solidFill>
                      <a:srgbClr val="CC412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7</a:t>
                </a: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%</a:t>
                </a:r>
                <a:r>
                  <a:rPr lang="en" sz="15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)</a:t>
                </a:r>
                <a:endParaRPr sz="15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559" name="Google Shape;559;g10e57f72f5b_0_139"/>
              <p:cNvSpPr/>
              <p:nvPr/>
            </p:nvSpPr>
            <p:spPr>
              <a:xfrm>
                <a:off x="3168475" y="1306000"/>
                <a:ext cx="2339400" cy="624000"/>
              </a:xfrm>
              <a:prstGeom prst="roundRect">
                <a:avLst>
                  <a:gd fmla="val 50000" name="adj"/>
                </a:avLst>
              </a:prstGeom>
              <a:solidFill>
                <a:srgbClr val="B9D4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Carbaminohemoglobin</a:t>
                </a:r>
                <a:endParaRPr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(with</a:t>
                </a:r>
                <a:r>
                  <a:rPr lang="en" sz="1600">
                    <a:solidFill>
                      <a:srgbClr val="CC412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 Hb</a:t>
                </a: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 ; </a:t>
                </a:r>
                <a:r>
                  <a:rPr lang="en" sz="1600">
                    <a:solidFill>
                      <a:srgbClr val="CC412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23</a:t>
                </a:r>
                <a:r>
                  <a:rPr lang="en" sz="1600">
                    <a:solidFill>
                      <a:srgbClr val="43434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%)</a:t>
                </a:r>
                <a:endParaRPr i="0" sz="1600" u="none" cap="none" strike="noStrike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cxnSp>
            <p:nvCxnSpPr>
              <p:cNvPr id="560" name="Google Shape;560;g10e57f72f5b_0_139"/>
              <p:cNvCxnSpPr>
                <a:stCxn id="557" idx="2"/>
                <a:endCxn id="558" idx="0"/>
              </p:cNvCxnSpPr>
              <p:nvPr/>
            </p:nvCxnSpPr>
            <p:spPr>
              <a:xfrm flipH="1" rot="-5400000">
                <a:off x="7995700" y="-135837"/>
                <a:ext cx="294600" cy="2536500"/>
              </a:xfrm>
              <a:prstGeom prst="bentConnector3">
                <a:avLst>
                  <a:gd fmla="val 50019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1" name="Google Shape;561;g10e57f72f5b_0_139"/>
              <p:cNvCxnSpPr>
                <a:stCxn id="559" idx="0"/>
                <a:endCxn id="557" idx="2"/>
              </p:cNvCxnSpPr>
              <p:nvPr/>
            </p:nvCxnSpPr>
            <p:spPr>
              <a:xfrm rot="-5400000">
                <a:off x="5445925" y="-122750"/>
                <a:ext cx="321000" cy="2536500"/>
              </a:xfrm>
              <a:prstGeom prst="bentConnector3">
                <a:avLst>
                  <a:gd fmla="val 49982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62" name="Google Shape;562;g10e57f72f5b_0_139"/>
            <p:cNvSpPr/>
            <p:nvPr/>
          </p:nvSpPr>
          <p:spPr>
            <a:xfrm>
              <a:off x="3106613" y="2259750"/>
              <a:ext cx="2339400" cy="624000"/>
            </a:xfrm>
            <a:prstGeom prst="roundRect">
              <a:avLst>
                <a:gd fmla="val 50000" name="adj"/>
              </a:avLst>
            </a:prstGeom>
            <a:solidFill>
              <a:srgbClr val="B9D4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Bicarbonate ions (</a:t>
              </a:r>
              <a:r>
                <a:rPr lang="en">
                  <a:solidFill>
                    <a:srgbClr val="C27BA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HCO</a:t>
              </a:r>
              <a:r>
                <a:rPr baseline="-25000" lang="en">
                  <a:solidFill>
                    <a:srgbClr val="C27BA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r>
                <a:rPr lang="en"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)</a:t>
              </a:r>
              <a:endParaRPr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(</a:t>
              </a:r>
              <a:r>
                <a:rPr lang="en" sz="1600">
                  <a:solidFill>
                    <a:srgbClr val="CC412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70</a:t>
              </a:r>
              <a:r>
                <a:rPr lang="en" sz="1600"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%)</a:t>
              </a:r>
              <a:endParaRPr i="0" sz="1600" u="none" cap="none" strike="noStrike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cxnSp>
          <p:nvCxnSpPr>
            <p:cNvPr id="563" name="Google Shape;563;g10e57f72f5b_0_139"/>
            <p:cNvCxnSpPr>
              <a:stCxn id="562" idx="0"/>
              <a:endCxn id="557" idx="2"/>
            </p:cNvCxnSpPr>
            <p:nvPr/>
          </p:nvCxnSpPr>
          <p:spPr>
            <a:xfrm rot="-5400000">
              <a:off x="4129313" y="2112150"/>
              <a:ext cx="294600" cy="600"/>
            </a:xfrm>
            <a:prstGeom prst="bentConnector3">
              <a:avLst>
                <a:gd fmla="val 50019" name="adj1"/>
              </a:avLst>
            </a:prstGeom>
            <a:noFill/>
            <a:ln cap="flat" cmpd="sng" w="2857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64" name="Google Shape;564;g10e57f72f5b_0_139"/>
          <p:cNvSpPr/>
          <p:nvPr/>
        </p:nvSpPr>
        <p:spPr>
          <a:xfrm>
            <a:off x="2739375" y="4212650"/>
            <a:ext cx="3633300" cy="4176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Hemoglobin is releasing 5 ml of 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the tissues </a:t>
            </a:r>
            <a:endParaRPr sz="1200">
              <a:solidFill>
                <a:srgbClr val="99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5" name="Google Shape;565;g10e57f72f5b_0_139"/>
          <p:cNvSpPr/>
          <p:nvPr/>
        </p:nvSpPr>
        <p:spPr>
          <a:xfrm>
            <a:off x="6109050" y="2758575"/>
            <a:ext cx="1981200" cy="515700"/>
          </a:xfrm>
          <a:prstGeom prst="roundRect">
            <a:avLst>
              <a:gd fmla="val 22974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Determines </a:t>
            </a:r>
            <a:r>
              <a:rPr lang="en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PCO</a:t>
            </a:r>
            <a:r>
              <a:rPr baseline="-25000" lang="en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</a:t>
            </a:r>
            <a:r>
              <a:rPr lang="en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</a:t>
            </a:r>
            <a:r>
              <a:rPr lang="en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>
              <a:solidFill>
                <a:srgbClr val="434343"/>
              </a:solidFill>
              <a:highlight>
                <a:srgbClr val="F4CCCC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66" name="Google Shape;566;g10e57f72f5b_0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5" y="2641725"/>
            <a:ext cx="1443125" cy="21410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7" name="Google Shape;567;g10e57f72f5b_0_139"/>
          <p:cNvSpPr/>
          <p:nvPr/>
        </p:nvSpPr>
        <p:spPr>
          <a:xfrm>
            <a:off x="4256325" y="2758575"/>
            <a:ext cx="599400" cy="265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</a:t>
            </a:r>
            <a:endParaRPr sz="12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68" name="Google Shape;568;g10e57f72f5b_0_139"/>
          <p:cNvSpPr/>
          <p:nvPr/>
        </p:nvSpPr>
        <p:spPr>
          <a:xfrm>
            <a:off x="7172175" y="1387475"/>
            <a:ext cx="1806600" cy="417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 solubility of CO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high dissolved CO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baseline="-25000" sz="1200">
              <a:solidFill>
                <a:srgbClr val="99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69" name="Google Shape;569;g10e57f72f5b_0_139"/>
          <p:cNvCxnSpPr>
            <a:stCxn id="558" idx="2"/>
            <a:endCxn id="565" idx="0"/>
          </p:cNvCxnSpPr>
          <p:nvPr/>
        </p:nvCxnSpPr>
        <p:spPr>
          <a:xfrm flipH="1" rot="-5400000">
            <a:off x="7000800" y="2659550"/>
            <a:ext cx="190800" cy="7200"/>
          </a:xfrm>
          <a:prstGeom prst="bentConnector3">
            <a:avLst>
              <a:gd fmla="val 50007" name="adj1"/>
            </a:avLst>
          </a:prstGeom>
          <a:noFill/>
          <a:ln cap="flat" cmpd="sng" w="2857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g10e57f72f5b_0_139"/>
          <p:cNvSpPr txBox="1"/>
          <p:nvPr/>
        </p:nvSpPr>
        <p:spPr>
          <a:xfrm>
            <a:off x="6876250" y="4249775"/>
            <a:ext cx="164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Thanks to team 441</a:t>
            </a:r>
            <a:endParaRPr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e57f72f5b_0_161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Formation of HCO3-&amp; Chloride Shift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10e57f72f5b_0_161"/>
          <p:cNvSpPr/>
          <p:nvPr/>
        </p:nvSpPr>
        <p:spPr>
          <a:xfrm>
            <a:off x="885125" y="1315625"/>
            <a:ext cx="2554200" cy="484500"/>
          </a:xfrm>
          <a:prstGeom prst="frame">
            <a:avLst>
              <a:gd fmla="val 12500" name="adj1"/>
            </a:avLst>
          </a:prstGeom>
          <a:solidFill>
            <a:srgbClr val="C9DAF8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Tissues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7" name="Google Shape;577;g10e57f72f5b_0_161"/>
          <p:cNvSpPr/>
          <p:nvPr/>
        </p:nvSpPr>
        <p:spPr>
          <a:xfrm>
            <a:off x="5691525" y="1313225"/>
            <a:ext cx="2554200" cy="484500"/>
          </a:xfrm>
          <a:prstGeom prst="frame">
            <a:avLst>
              <a:gd fmla="val 12500" name="adj1"/>
            </a:avLst>
          </a:prstGeom>
          <a:solidFill>
            <a:srgbClr val="C9DAF8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Pulmonary  Capillaries 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78" name="Google Shape;578;g10e57f72f5b_0_161"/>
          <p:cNvPicPr preferRelativeResize="0"/>
          <p:nvPr/>
        </p:nvPicPr>
        <p:blipFill rotWithShape="1">
          <a:blip r:embed="rId3">
            <a:alphaModFix/>
          </a:blip>
          <a:srcRect b="9018" l="8880" r="7184" t="27340"/>
          <a:stretch/>
        </p:blipFill>
        <p:spPr>
          <a:xfrm>
            <a:off x="885124" y="1899750"/>
            <a:ext cx="2554201" cy="2037155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9" name="Google Shape;579;g10e57f72f5b_0_161"/>
          <p:cNvPicPr preferRelativeResize="0"/>
          <p:nvPr/>
        </p:nvPicPr>
        <p:blipFill rotWithShape="1">
          <a:blip r:embed="rId4">
            <a:alphaModFix/>
          </a:blip>
          <a:srcRect b="0" l="0" r="0" t="8617"/>
          <a:stretch/>
        </p:blipFill>
        <p:spPr>
          <a:xfrm>
            <a:off x="5691525" y="1980725"/>
            <a:ext cx="2554200" cy="1870387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0" name="Google Shape;580;g10e57f72f5b_0_161"/>
          <p:cNvSpPr/>
          <p:nvPr/>
        </p:nvSpPr>
        <p:spPr>
          <a:xfrm>
            <a:off x="727475" y="4021375"/>
            <a:ext cx="2869500" cy="941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أول ما ياخذ الدم الـCO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من الـtissues، جزء من الـCO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رح يدخل الـRBCs ويرتبط مع ماء وينتج H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بمساعدة الـcarbonic anhydrase. بعدها رح يرتبط الـH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بـH</a:t>
            </a:r>
            <a:r>
              <a:rPr baseline="30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منتجة لنا الـ HCO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baseline="30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اللي بيطلع بالدم يمشي للرئة.</a:t>
            </a:r>
            <a:endParaRPr sz="1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1" name="Google Shape;581;g10e57f72f5b_0_161"/>
          <p:cNvSpPr/>
          <p:nvPr/>
        </p:nvSpPr>
        <p:spPr>
          <a:xfrm>
            <a:off x="5533875" y="4023775"/>
            <a:ext cx="2869500" cy="941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إذا وصلنا للرئة، زم نرجع الـHCO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baseline="30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-1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إلى CO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داخل الـRBC: (لأن فيها enzyme اسمه carbonic anhydrase)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يتحد الـHCO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baseline="30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-1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مع الـH</a:t>
            </a:r>
            <a:r>
              <a:rPr baseline="30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+1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بمساعدة الانزيم وينتج H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اللي بننزع منها الماء (dehydrolized) ويطلع لنا الـCO</a:t>
            </a:r>
            <a:r>
              <a:rPr baseline="-25000"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 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2" name="Google Shape;582;g10e57f72f5b_0_161"/>
          <p:cNvSpPr/>
          <p:nvPr/>
        </p:nvSpPr>
        <p:spPr>
          <a:xfrm>
            <a:off x="3688500" y="1435400"/>
            <a:ext cx="1767000" cy="10044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Forms of CO</a:t>
            </a:r>
            <a:r>
              <a:rPr b="1"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blood: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66199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Font typeface="Fira Sans Extra Condensed"/>
              <a:buAutoNum type="arabicPeriod"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Bicarbonate (HCO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baseline="30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</a:t>
            </a:r>
            <a:endParaRPr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66199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Font typeface="Fira Sans Extra Condensed"/>
              <a:buAutoNum type="arabicPeriod"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Bound to Hb in RBC</a:t>
            </a:r>
            <a:endParaRPr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66199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Font typeface="Fira Sans Extra Condensed"/>
              <a:buAutoNum type="arabicPeriod"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Dissolved</a:t>
            </a:r>
            <a:endParaRPr b="1" i="1" sz="1800" u="sng">
              <a:solidFill>
                <a:srgbClr val="CC4125"/>
              </a:solidFill>
              <a:highlight>
                <a:srgbClr val="F4CCCC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3" name="Google Shape;583;g10e57f72f5b_0_161"/>
          <p:cNvSpPr/>
          <p:nvPr/>
        </p:nvSpPr>
        <p:spPr>
          <a:xfrm>
            <a:off x="2799900" y="946250"/>
            <a:ext cx="3544200" cy="2769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ما ينفع كل الـCO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2,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يكون ذايب بالدم عشان ما يصير acid.</a:t>
            </a:r>
            <a:endParaRPr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4" name="Google Shape;584;g10e57f72f5b_0_161"/>
          <p:cNvSpPr/>
          <p:nvPr/>
        </p:nvSpPr>
        <p:spPr>
          <a:xfrm>
            <a:off x="3688500" y="2571750"/>
            <a:ext cx="1767000" cy="11349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89999" marR="135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Chloride shift: 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HCO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(weak acid - easy to dissociate) leaves the RBC → Cl will enters (keep the negatively of RBC in tissue capillary.</a:t>
            </a:r>
            <a:endParaRPr sz="1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5" name="Google Shape;585;g10e57f72f5b_0_161"/>
          <p:cNvSpPr/>
          <p:nvPr/>
        </p:nvSpPr>
        <p:spPr>
          <a:xfrm>
            <a:off x="3688500" y="3841500"/>
            <a:ext cx="1767000" cy="5883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Bicarbonate found in plasma acts as a buffer preventing pH change of blood.</a:t>
            </a:r>
            <a:endParaRPr b="1" sz="1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6" name="Google Shape;586;g10e57f72f5b_0_161"/>
          <p:cNvSpPr txBox="1"/>
          <p:nvPr/>
        </p:nvSpPr>
        <p:spPr>
          <a:xfrm>
            <a:off x="7377825" y="0"/>
            <a:ext cx="164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Thanks to team 441</a:t>
            </a:r>
            <a:endParaRPr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0e57f72f5b_0_177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Haldane Effect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10e57f72f5b_0_177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binds with Hb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lungs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 CO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released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into alveoli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transport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Binding of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with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the lung 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Hb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becomes a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stronger acid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 displaced from blood into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alveoli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Fira Sans Extra Condensed"/>
              <a:buChar char="●"/>
            </a:pPr>
            <a:r>
              <a:rPr b="1"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Change in blood acidity during CO2 transport:</a:t>
            </a:r>
            <a:endParaRPr b="1" sz="1800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Change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fall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0.04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8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unit</a:t>
            </a:r>
            <a:r>
              <a:rPr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venous blood due to increased CO2 in it:</a:t>
            </a:r>
            <a:endParaRPr sz="18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■"/>
            </a:pPr>
            <a:r>
              <a:rPr lang="en" sz="1800" u="sng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Arterial </a:t>
            </a:r>
            <a:r>
              <a:rPr lang="en" sz="1800" u="sng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 pH: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7.41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■"/>
            </a:pPr>
            <a:r>
              <a:rPr lang="en" sz="1800" u="sng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Venous </a:t>
            </a:r>
            <a:r>
              <a:rPr lang="en" sz="1800" u="sng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 </a:t>
            </a:r>
            <a:r>
              <a:rPr lang="en" sz="1800" u="sng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(higher PCO2)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7.37 </a:t>
            </a:r>
            <a:r>
              <a:rPr lang="en" sz="10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(More acidic)</a:t>
            </a:r>
            <a:endParaRPr sz="10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93" name="Google Shape;593;g10e57f72f5b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5850" y="3013100"/>
            <a:ext cx="2621874" cy="1766025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4" name="Google Shape;594;g10e57f72f5b_0_177"/>
          <p:cNvSpPr/>
          <p:nvPr/>
        </p:nvSpPr>
        <p:spPr>
          <a:xfrm>
            <a:off x="433800" y="4120075"/>
            <a:ext cx="5284800" cy="4164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الـCO</a:t>
            </a:r>
            <a:r>
              <a:rPr baseline="-25000"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2,</a:t>
            </a: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قلنا acid، والـHb لما يشبك عليه الـO</a:t>
            </a:r>
            <a:r>
              <a:rPr baseline="-25000"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بيكون acid فبيطلق الـCO</a:t>
            </a:r>
            <a:r>
              <a:rPr baseline="-25000"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(للـalveoli) عشان ياخذ الـO</a:t>
            </a:r>
            <a:r>
              <a:rPr baseline="-25000"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مكانه.</a:t>
            </a:r>
            <a:endParaRPr sz="11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قانون:</a:t>
            </a:r>
            <a:r>
              <a:rPr lang="en" sz="11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الـacid  ما يقدر يرتبط بـacid. </a:t>
            </a:r>
            <a:endParaRPr sz="11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5" name="Google Shape;595;g10e57f72f5b_0_177"/>
          <p:cNvSpPr/>
          <p:nvPr/>
        </p:nvSpPr>
        <p:spPr>
          <a:xfrm>
            <a:off x="5667150" y="687750"/>
            <a:ext cx="2053500" cy="55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Bohr effect: 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effect of 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on 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Haldane effect: 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effect of 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on CO</a:t>
            </a:r>
            <a:r>
              <a:rPr baseline="-25000"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0e57f72f5b_0_189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Respiratory Exchange Ratio (</a:t>
            </a:r>
            <a:r>
              <a:rPr lang="en">
                <a:solidFill>
                  <a:srgbClr val="DA1F28"/>
                </a:solidFill>
              </a:rPr>
              <a:t>Respiratory Quotient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10e57f72f5b_0_189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=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Normal diet (normally):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 = </a:t>
            </a: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⅘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=</a:t>
            </a:r>
            <a:r>
              <a:rPr lang="en" sz="16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82% 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= 0.825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Carbohydrate diet: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 =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1600">
              <a:solidFill>
                <a:srgbClr val="CC412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b="1"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Fats diet: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 =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0.7</a:t>
            </a:r>
            <a:endParaRPr sz="1600">
              <a:solidFill>
                <a:srgbClr val="CC412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C412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ra Sans Extra Condensed"/>
              <a:buChar char="●"/>
            </a:pPr>
            <a:r>
              <a:rPr b="1"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reason for the difference </a:t>
            </a:r>
            <a:endParaRPr b="1" sz="16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○"/>
            </a:pP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 metabolized with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carbohydrates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molecule of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formed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 each molecule of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consumed.</a:t>
            </a:r>
            <a:endParaRPr sz="16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○"/>
            </a:pP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reacts with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fats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large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share of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combines with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atoms from fats to form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water 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instead of CO</a:t>
            </a:r>
            <a:r>
              <a:rPr baseline="-25000" lang="en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6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6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2" name="Google Shape;602;g10e57f72f5b_0_189"/>
          <p:cNvSpPr txBox="1"/>
          <p:nvPr/>
        </p:nvSpPr>
        <p:spPr>
          <a:xfrm>
            <a:off x="1483825" y="943100"/>
            <a:ext cx="20046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Rate of CO</a:t>
            </a:r>
            <a:r>
              <a:rPr baseline="-25000"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output</a:t>
            </a:r>
            <a:endParaRPr sz="1800">
              <a:solidFill>
                <a:srgbClr val="99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3" name="Google Shape;603;g10e57f72f5b_0_189"/>
          <p:cNvSpPr txBox="1"/>
          <p:nvPr/>
        </p:nvSpPr>
        <p:spPr>
          <a:xfrm>
            <a:off x="1483825" y="1322450"/>
            <a:ext cx="20472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Rate of O</a:t>
            </a:r>
            <a:r>
              <a:rPr baseline="-25000"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uptake</a:t>
            </a:r>
            <a:endParaRPr sz="1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4" name="Google Shape;604;g10e57f72f5b_0_189"/>
          <p:cNvSpPr txBox="1"/>
          <p:nvPr/>
        </p:nvSpPr>
        <p:spPr>
          <a:xfrm>
            <a:off x="1071775" y="1298300"/>
            <a:ext cx="6915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05" name="Google Shape;605;g10e57f72f5b_0_189"/>
          <p:cNvCxnSpPr/>
          <p:nvPr/>
        </p:nvCxnSpPr>
        <p:spPr>
          <a:xfrm>
            <a:off x="1526229" y="1377200"/>
            <a:ext cx="2004600" cy="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0e57f72f5b_0_548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MCQ</a:t>
            </a:r>
            <a:endParaRPr sz="3000"/>
          </a:p>
        </p:txBody>
      </p:sp>
      <p:graphicFrame>
        <p:nvGraphicFramePr>
          <p:cNvPr id="611" name="Google Shape;611;g10e57f72f5b_0_548"/>
          <p:cNvGraphicFramePr/>
          <p:nvPr/>
        </p:nvGraphicFramePr>
        <p:xfrm>
          <a:off x="714300" y="104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{8DFA9484-AD92-498B-B3C2-20674A61CB59}</a:tableStyleId>
              </a:tblPr>
              <a:tblGrid>
                <a:gridCol w="1958175"/>
                <a:gridCol w="1958175"/>
                <a:gridCol w="1958175"/>
                <a:gridCol w="1958175"/>
              </a:tblGrid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Q1. What percentage of oxygen is bound to hemoglobin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  <a:tr h="46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A. 3%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B. 97%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C.79%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D.93%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Q2. Higher PO</a:t>
                      </a:r>
                      <a:r>
                        <a:rPr baseline="-25000"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</a:t>
                      </a: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→ ????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  <a:tr h="46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A. Lower Hb saturation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B. Greater Hb saturation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C. No difference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</a:t>
                      </a: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. none of the above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Q3. Normal P50=?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  <a:tr h="46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A.  0.265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B. 265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C. 2.65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D. 26.5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Q4. Which of the following is a form of CO</a:t>
                      </a:r>
                      <a:r>
                        <a:rPr baseline="-25000"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</a:t>
                      </a: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in blood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  <a:tr h="46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A. Dissolved CO</a:t>
                      </a:r>
                      <a:r>
                        <a:rPr baseline="-25000"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B.Carbaminohemoglobin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C. 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Bicarbonate (HCO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3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)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D. All of the above</a:t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2" name="Google Shape;612;g10e57f72f5b_0_548"/>
          <p:cNvSpPr txBox="1"/>
          <p:nvPr/>
        </p:nvSpPr>
        <p:spPr>
          <a:xfrm rot="10800000">
            <a:off x="6946950" y="647550"/>
            <a:ext cx="2088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D9D9D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1.B    2.B    3.D    4.D</a:t>
            </a:r>
            <a:endParaRPr sz="1500">
              <a:solidFill>
                <a:srgbClr val="D9D9D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13" name="Google Shape;613;g10e57f72f5b_0_5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200" y="82575"/>
            <a:ext cx="892600" cy="8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10e57f72f5b_0_548"/>
          <p:cNvSpPr txBox="1"/>
          <p:nvPr/>
        </p:nvSpPr>
        <p:spPr>
          <a:xfrm>
            <a:off x="3178775" y="287700"/>
            <a:ext cx="180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 more questions please click on the icon</a:t>
            </a: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"/>
          <p:cNvSpPr txBox="1"/>
          <p:nvPr>
            <p:ph type="title"/>
          </p:nvPr>
        </p:nvSpPr>
        <p:spPr>
          <a:xfrm>
            <a:off x="178350" y="31815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/>
              <a:t>Objectives:</a:t>
            </a:r>
            <a:endParaRPr sz="3000"/>
          </a:p>
        </p:txBody>
      </p:sp>
      <p:sp>
        <p:nvSpPr>
          <p:cNvPr id="360" name="Google Shape;360;p2"/>
          <p:cNvSpPr txBox="1"/>
          <p:nvPr/>
        </p:nvSpPr>
        <p:spPr>
          <a:xfrm>
            <a:off x="0" y="1189500"/>
            <a:ext cx="75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 Extra Condensed"/>
              <a:buChar char="●"/>
            </a:pP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Understand the forms of oxygen transport in the blood, the importance of each</a:t>
            </a:r>
            <a:endParaRPr b="0" i="0" sz="12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1" name="Google Shape;361;p2"/>
          <p:cNvSpPr txBox="1"/>
          <p:nvPr/>
        </p:nvSpPr>
        <p:spPr>
          <a:xfrm>
            <a:off x="0" y="1558800"/>
            <a:ext cx="838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 Extra Condensed"/>
              <a:buChar char="●"/>
            </a:pP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Differentiate between O</a:t>
            </a:r>
            <a:r>
              <a:rPr baseline="-25000"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capacity, O</a:t>
            </a:r>
            <a:r>
              <a:rPr baseline="-25000"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content and O</a:t>
            </a:r>
            <a:r>
              <a:rPr baseline="-25000"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saturation</a:t>
            </a:r>
            <a:endParaRPr b="0" i="0" sz="12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2" name="Google Shape;362;p2"/>
          <p:cNvSpPr txBox="1"/>
          <p:nvPr/>
        </p:nvSpPr>
        <p:spPr>
          <a:xfrm>
            <a:off x="0" y="1962150"/>
            <a:ext cx="75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 Extra Condensed"/>
              <a:buChar char="●"/>
            </a:pP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Describe (Oxygen - hemoglobin dissociation curve)</a:t>
            </a:r>
            <a:endParaRPr b="0" i="0" sz="12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3" name="Google Shape;363;p2"/>
          <p:cNvSpPr txBox="1"/>
          <p:nvPr/>
        </p:nvSpPr>
        <p:spPr>
          <a:xfrm>
            <a:off x="0" y="2365500"/>
            <a:ext cx="75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 Extra Condensed"/>
              <a:buChar char="●"/>
            </a:pP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Define the P50 and its significance </a:t>
            </a:r>
            <a:endParaRPr b="0" i="0" sz="12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4" name="Google Shape;364;p2"/>
          <p:cNvSpPr txBox="1"/>
          <p:nvPr/>
        </p:nvSpPr>
        <p:spPr>
          <a:xfrm>
            <a:off x="0" y="2723938"/>
            <a:ext cx="754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 Extra Condensed"/>
              <a:buChar char="●"/>
            </a:pP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Explain how DPG, temperature, H</a:t>
            </a:r>
            <a:r>
              <a:rPr baseline="30000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</a:t>
            </a: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ions and PCO</a:t>
            </a:r>
            <a:r>
              <a:rPr baseline="-25000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affect affinity of O</a:t>
            </a:r>
            <a:r>
              <a:rPr baseline="-25000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for hemoglobin and the </a:t>
            </a: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physiological</a:t>
            </a: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importance of these effects</a:t>
            </a:r>
            <a:endParaRPr b="0" i="0" sz="12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5" name="Google Shape;365;p2"/>
          <p:cNvSpPr txBox="1"/>
          <p:nvPr/>
        </p:nvSpPr>
        <p:spPr>
          <a:xfrm>
            <a:off x="0" y="3172188"/>
            <a:ext cx="906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Describe the three forms of carbon dioxide that are transported in the blood and the chloride shift</a:t>
            </a:r>
            <a:endParaRPr b="0" i="0" sz="12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0e57f72f5b_0_202"/>
          <p:cNvSpPr txBox="1"/>
          <p:nvPr>
            <p:ph type="title"/>
          </p:nvPr>
        </p:nvSpPr>
        <p:spPr>
          <a:xfrm>
            <a:off x="655650" y="167161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SAQ</a:t>
            </a:r>
            <a:endParaRPr sz="3000"/>
          </a:p>
        </p:txBody>
      </p:sp>
      <p:sp>
        <p:nvSpPr>
          <p:cNvPr id="620" name="Google Shape;620;g10e57f72f5b_0_202"/>
          <p:cNvSpPr txBox="1"/>
          <p:nvPr/>
        </p:nvSpPr>
        <p:spPr>
          <a:xfrm>
            <a:off x="6261300" y="3685125"/>
            <a:ext cx="28236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imo"/>
                <a:ea typeface="Arimo"/>
                <a:cs typeface="Arimo"/>
                <a:sym typeface="Arimo"/>
              </a:rPr>
              <a:t>Answers</a:t>
            </a:r>
            <a:endParaRPr b="1"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1- amount of O</a:t>
            </a:r>
            <a:r>
              <a:rPr baseline="-25000"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blood</a:t>
            </a:r>
            <a:endParaRPr sz="1500">
              <a:solidFill>
                <a:srgbClr val="B7B7B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2- slide 14</a:t>
            </a:r>
            <a:endParaRPr sz="1500">
              <a:solidFill>
                <a:srgbClr val="B7B7B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3-rate of CO</a:t>
            </a:r>
            <a:r>
              <a:rPr baseline="-25000"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output over Rate of O</a:t>
            </a:r>
            <a:r>
              <a:rPr baseline="-25000"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uptake</a:t>
            </a:r>
            <a:endParaRPr sz="1500">
              <a:solidFill>
                <a:srgbClr val="B7B7B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4-slide 16</a:t>
            </a:r>
            <a:endParaRPr sz="1500">
              <a:solidFill>
                <a:srgbClr val="B7B7B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621" name="Google Shape;621;g10e57f72f5b_0_202"/>
          <p:cNvGraphicFramePr/>
          <p:nvPr/>
        </p:nvGraphicFramePr>
        <p:xfrm>
          <a:off x="655658" y="9921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{8DFA9484-AD92-498B-B3C2-20674A61CB59}</a:tableStyleId>
              </a:tblPr>
              <a:tblGrid>
                <a:gridCol w="1958175"/>
                <a:gridCol w="1958175"/>
                <a:gridCol w="1958175"/>
                <a:gridCol w="1958175"/>
              </a:tblGrid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sp>
        <p:nvSpPr>
          <p:cNvPr id="622" name="Google Shape;622;g10e57f72f5b_0_202"/>
          <p:cNvSpPr txBox="1"/>
          <p:nvPr/>
        </p:nvSpPr>
        <p:spPr>
          <a:xfrm>
            <a:off x="913943" y="1017559"/>
            <a:ext cx="719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Q1- Define O</a:t>
            </a:r>
            <a:r>
              <a:rPr baseline="-25000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content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623" name="Google Shape;623;g10e57f72f5b_0_202"/>
          <p:cNvGraphicFramePr/>
          <p:nvPr/>
        </p:nvGraphicFramePr>
        <p:xfrm>
          <a:off x="597008" y="172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{8DFA9484-AD92-498B-B3C2-20674A61CB59}</a:tableStyleId>
              </a:tblPr>
              <a:tblGrid>
                <a:gridCol w="1958175"/>
                <a:gridCol w="1958175"/>
                <a:gridCol w="1958175"/>
                <a:gridCol w="1958175"/>
              </a:tblGrid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624" name="Google Shape;624;g10e57f72f5b_0_202"/>
          <p:cNvGraphicFramePr/>
          <p:nvPr/>
        </p:nvGraphicFramePr>
        <p:xfrm>
          <a:off x="597008" y="25335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{8DFA9484-AD92-498B-B3C2-20674A61CB59}</a:tableStyleId>
              </a:tblPr>
              <a:tblGrid>
                <a:gridCol w="1958175"/>
                <a:gridCol w="1958175"/>
                <a:gridCol w="1958175"/>
                <a:gridCol w="1958175"/>
              </a:tblGrid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sp>
        <p:nvSpPr>
          <p:cNvPr id="625" name="Google Shape;625;g10e57f72f5b_0_202"/>
          <p:cNvSpPr txBox="1"/>
          <p:nvPr/>
        </p:nvSpPr>
        <p:spPr>
          <a:xfrm>
            <a:off x="913950" y="2503529"/>
            <a:ext cx="734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Q3-  how is 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respiratory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quotient calculated?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626" name="Google Shape;626;g10e57f72f5b_0_202"/>
          <p:cNvGraphicFramePr/>
          <p:nvPr/>
        </p:nvGraphicFramePr>
        <p:xfrm>
          <a:off x="597008" y="3241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{8DFA9484-AD92-498B-B3C2-20674A61CB59}</a:tableStyleId>
              </a:tblPr>
              <a:tblGrid>
                <a:gridCol w="1958175"/>
                <a:gridCol w="1958175"/>
                <a:gridCol w="1958175"/>
                <a:gridCol w="1958175"/>
              </a:tblGrid>
              <a:tr h="4662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FE2F3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sp>
        <p:nvSpPr>
          <p:cNvPr id="627" name="Google Shape;627;g10e57f72f5b_0_202"/>
          <p:cNvSpPr txBox="1"/>
          <p:nvPr/>
        </p:nvSpPr>
        <p:spPr>
          <a:xfrm>
            <a:off x="913950" y="1785138"/>
            <a:ext cx="704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Q2- Why does pulse </a:t>
            </a: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oximetry</a:t>
            </a: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measure </a:t>
            </a: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arterial percent saturation?</a:t>
            </a: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8" name="Google Shape;628;g10e57f72f5b_0_202"/>
          <p:cNvSpPr txBox="1"/>
          <p:nvPr/>
        </p:nvSpPr>
        <p:spPr>
          <a:xfrm>
            <a:off x="913950" y="3241100"/>
            <a:ext cx="554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Q4- Explain how HCO</a:t>
            </a:r>
            <a:r>
              <a:rPr baseline="-25000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formed?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29" name="Google Shape;629;g10e57f72f5b_0_20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648" y="3761337"/>
            <a:ext cx="1210225" cy="12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10e57f72f5b_0_202"/>
          <p:cNvSpPr txBox="1"/>
          <p:nvPr/>
        </p:nvSpPr>
        <p:spPr>
          <a:xfrm>
            <a:off x="2139050" y="3902525"/>
            <a:ext cx="28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 more questions click on the icon</a:t>
            </a:r>
            <a:endParaRPr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3"/>
          <p:cNvSpPr txBox="1"/>
          <p:nvPr/>
        </p:nvSpPr>
        <p:spPr>
          <a:xfrm>
            <a:off x="1870952" y="1162525"/>
            <a:ext cx="5402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Deema aljuribah       Mishal Alsuwayegh      </a:t>
            </a:r>
            <a:r>
              <a:rPr b="1" i="0" lang="en" sz="1700" u="none" cap="none" strike="noStrike">
                <a:solidFill>
                  <a:schemeClr val="accent1"/>
                </a:solidFill>
                <a:highlight>
                  <a:srgbClr val="A4C2F4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Waleed Alrashoud</a:t>
            </a:r>
            <a:endParaRPr b="1" i="0" sz="1700" u="none" cap="none" strike="noStrike">
              <a:solidFill>
                <a:schemeClr val="accent1"/>
              </a:solidFill>
              <a:highlight>
                <a:srgbClr val="A4C2F4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6" name="Google Shape;636;p23"/>
          <p:cNvSpPr txBox="1"/>
          <p:nvPr/>
        </p:nvSpPr>
        <p:spPr>
          <a:xfrm>
            <a:off x="849251" y="2224525"/>
            <a:ext cx="3141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Maram Beyari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Raghad Alnadeef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Hend Almogary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Farah Alfayez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Kadi aldoosari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highlight>
                  <a:srgbClr val="A4C2F4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Farah Alqazlan </a:t>
            </a:r>
            <a:endParaRPr b="0" i="0" sz="1500" u="none" cap="none" strike="noStrike">
              <a:solidFill>
                <a:schemeClr val="accent1"/>
              </a:solidFill>
              <a:highlight>
                <a:srgbClr val="A4C2F4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Ghada Binslmah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Shatha Alshabani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7" name="Google Shape;637;p23"/>
          <p:cNvSpPr txBox="1"/>
          <p:nvPr/>
        </p:nvSpPr>
        <p:spPr>
          <a:xfrm>
            <a:off x="2580897" y="632080"/>
            <a:ext cx="3982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Team leaders </a:t>
            </a:r>
            <a:endParaRPr b="1" i="0" sz="28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8" name="Google Shape;638;p23"/>
          <p:cNvSpPr txBox="1"/>
          <p:nvPr/>
        </p:nvSpPr>
        <p:spPr>
          <a:xfrm>
            <a:off x="2580897" y="1606828"/>
            <a:ext cx="3982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Team members </a:t>
            </a:r>
            <a:endParaRPr b="1" i="0" sz="28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9" name="Google Shape;639;p23"/>
          <p:cNvSpPr txBox="1"/>
          <p:nvPr/>
        </p:nvSpPr>
        <p:spPr>
          <a:xfrm>
            <a:off x="3076957" y="2224515"/>
            <a:ext cx="2990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Faisal Ali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highlight>
                  <a:srgbClr val="A4C2F4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Othman Aldraihem </a:t>
            </a:r>
            <a:endParaRPr b="0" i="0" sz="1500" u="none" cap="none" strike="noStrike">
              <a:solidFill>
                <a:schemeClr val="accent1"/>
              </a:solidFill>
              <a:highlight>
                <a:srgbClr val="A4C2F4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Abdullah Alqarni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Rayan Alotaibi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Faisal Alkhunein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Mishari Alenezi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Bandar Almutiri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Fahad Alhelelah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Rayan Bosaid 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0" name="Google Shape;640;p23"/>
          <p:cNvSpPr txBox="1"/>
          <p:nvPr/>
        </p:nvSpPr>
        <p:spPr>
          <a:xfrm>
            <a:off x="5282812" y="2224525"/>
            <a:ext cx="3000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Ibraheem Alkanhal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Saad Alhammad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Emad Almutairi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Ahmad Almarshed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Salman Almutaz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Osama Alzahrani</a:t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41" name="Google Shape;641;p23"/>
          <p:cNvGrpSpPr/>
          <p:nvPr/>
        </p:nvGrpSpPr>
        <p:grpSpPr>
          <a:xfrm>
            <a:off x="110297" y="4830090"/>
            <a:ext cx="421927" cy="264068"/>
            <a:chOff x="-1199300" y="3279250"/>
            <a:chExt cx="293025" cy="206400"/>
          </a:xfrm>
        </p:grpSpPr>
        <p:sp>
          <p:nvSpPr>
            <p:cNvPr id="642" name="Google Shape;642;p23"/>
            <p:cNvSpPr/>
            <p:nvPr/>
          </p:nvSpPr>
          <p:spPr>
            <a:xfrm>
              <a:off x="-1183550" y="3395050"/>
              <a:ext cx="261525" cy="90600"/>
            </a:xfrm>
            <a:custGeom>
              <a:rect b="b" l="l" r="r" t="t"/>
              <a:pathLst>
                <a:path extrusionOk="0" h="3624" w="10461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-1184325" y="3279250"/>
              <a:ext cx="261500" cy="129400"/>
            </a:xfrm>
            <a:custGeom>
              <a:rect b="b" l="l" r="r" t="t"/>
              <a:pathLst>
                <a:path extrusionOk="0" h="5176" w="1046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-1199300" y="3294225"/>
              <a:ext cx="90600" cy="175650"/>
            </a:xfrm>
            <a:custGeom>
              <a:rect b="b" l="l" r="r" t="t"/>
              <a:pathLst>
                <a:path extrusionOk="0" h="7026" w="3624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-996875" y="3294225"/>
              <a:ext cx="90600" cy="177225"/>
            </a:xfrm>
            <a:custGeom>
              <a:rect b="b" l="l" r="r" t="t"/>
              <a:pathLst>
                <a:path extrusionOk="0" h="7089" w="3624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23"/>
          <p:cNvSpPr txBox="1"/>
          <p:nvPr/>
        </p:nvSpPr>
        <p:spPr>
          <a:xfrm>
            <a:off x="532224" y="4763980"/>
            <a:ext cx="4267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Physio442@gmail.com</a:t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"/>
          <p:cNvSpPr txBox="1"/>
          <p:nvPr/>
        </p:nvSpPr>
        <p:spPr>
          <a:xfrm>
            <a:off x="1211675" y="184075"/>
            <a:ext cx="7004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Forms of O</a:t>
            </a:r>
            <a:r>
              <a:rPr b="1" baseline="-25000" lang="en" sz="30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b="1" lang="en" sz="3000">
                <a:solidFill>
                  <a:srgbClr val="0B539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transport in blood</a:t>
            </a:r>
            <a:endParaRPr b="1" i="0" sz="3000" u="none" cap="none" strike="noStrike">
              <a:solidFill>
                <a:srgbClr val="0B5394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descr="16_32" id="371" name="Google Shape;3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3825" y="65300"/>
            <a:ext cx="1918200" cy="2412600"/>
          </a:xfrm>
          <a:prstGeom prst="rect">
            <a:avLst/>
          </a:prstGeom>
          <a:noFill/>
          <a:ln cap="flat" cmpd="sng" w="19050">
            <a:solidFill>
              <a:srgbClr val="3D85C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2" name="Google Shape;372;p3"/>
          <p:cNvSpPr txBox="1"/>
          <p:nvPr/>
        </p:nvSpPr>
        <p:spPr>
          <a:xfrm>
            <a:off x="675550" y="1920525"/>
            <a:ext cx="4434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73" name="Google Shape;373;p3"/>
          <p:cNvGrpSpPr/>
          <p:nvPr/>
        </p:nvGrpSpPr>
        <p:grpSpPr>
          <a:xfrm>
            <a:off x="488001" y="1254981"/>
            <a:ext cx="187557" cy="187557"/>
            <a:chOff x="8565775" y="671075"/>
            <a:chExt cx="441000" cy="441000"/>
          </a:xfrm>
        </p:grpSpPr>
        <p:sp>
          <p:nvSpPr>
            <p:cNvPr id="374" name="Google Shape;374;p3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869FB1">
                    <a:alpha val="65882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3"/>
          <p:cNvSpPr txBox="1"/>
          <p:nvPr/>
        </p:nvSpPr>
        <p:spPr>
          <a:xfrm>
            <a:off x="744175" y="1156250"/>
            <a:ext cx="61101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presence of </a:t>
            </a:r>
            <a:r>
              <a:rPr b="1" lang="en" sz="13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hemoglobin</a:t>
            </a:r>
            <a:r>
              <a:rPr lang="en" sz="13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(Hb) in the red blood cells allows the blood to transport </a:t>
            </a:r>
            <a:r>
              <a:rPr b="1" lang="en" sz="13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 to 100 times</a:t>
            </a:r>
            <a:r>
              <a:rPr lang="en" sz="13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as much oxygen as could be transported in the form of dissolved oxygen in the water of the blood. </a:t>
            </a:r>
            <a:endParaRPr sz="13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77" name="Google Shape;377;p3"/>
          <p:cNvGrpSpPr/>
          <p:nvPr/>
        </p:nvGrpSpPr>
        <p:grpSpPr>
          <a:xfrm>
            <a:off x="201663" y="1920525"/>
            <a:ext cx="7488925" cy="2334588"/>
            <a:chOff x="190913" y="2145738"/>
            <a:chExt cx="7488925" cy="2334588"/>
          </a:xfrm>
        </p:grpSpPr>
        <p:grpSp>
          <p:nvGrpSpPr>
            <p:cNvPr id="378" name="Google Shape;378;p3"/>
            <p:cNvGrpSpPr/>
            <p:nvPr/>
          </p:nvGrpSpPr>
          <p:grpSpPr>
            <a:xfrm>
              <a:off x="190913" y="2145738"/>
              <a:ext cx="7488925" cy="2327738"/>
              <a:chOff x="2923275" y="481788"/>
              <a:chExt cx="7488925" cy="2327738"/>
            </a:xfrm>
          </p:grpSpPr>
          <p:sp>
            <p:nvSpPr>
              <p:cNvPr id="379" name="Google Shape;379;p3"/>
              <p:cNvSpPr/>
              <p:nvPr/>
            </p:nvSpPr>
            <p:spPr>
              <a:xfrm>
                <a:off x="5505275" y="481788"/>
                <a:ext cx="3598200" cy="515700"/>
              </a:xfrm>
              <a:prstGeom prst="roundRect">
                <a:avLst>
                  <a:gd fmla="val 50000" name="adj"/>
                </a:avLst>
              </a:prstGeom>
              <a:solidFill>
                <a:srgbClr val="7EB0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omic Sans MS"/>
                  <a:buNone/>
                </a:pPr>
                <a:r>
                  <a:rPr b="1" lang="en" sz="1800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Forms of O</a:t>
                </a:r>
                <a:r>
                  <a:rPr b="1" baseline="-25000" lang="en" sz="1800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2</a:t>
                </a:r>
                <a:r>
                  <a:rPr b="1" lang="en" sz="1800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Transport in Blood</a:t>
                </a:r>
                <a:endParaRPr b="1" i="0" sz="18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8072800" y="1240088"/>
                <a:ext cx="2339400" cy="624000"/>
              </a:xfrm>
              <a:prstGeom prst="roundRect">
                <a:avLst>
                  <a:gd fmla="val 50000" name="adj"/>
                </a:avLst>
              </a:prstGeom>
              <a:solidFill>
                <a:srgbClr val="B9D4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Dissolved state</a:t>
                </a:r>
                <a:endParaRPr sz="16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lang="en" sz="15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</a:t>
                </a:r>
                <a:r>
                  <a:rPr lang="en">
                    <a:solidFill>
                      <a:srgbClr val="CC4125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less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er extent - </a:t>
                </a:r>
                <a:r>
                  <a:rPr lang="en">
                    <a:solidFill>
                      <a:srgbClr val="CC4125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%</a:t>
                </a:r>
                <a:r>
                  <a:rPr lang="en" sz="16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)</a:t>
                </a:r>
                <a:endParaRPr sz="15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828275" y="1222975"/>
                <a:ext cx="2339400" cy="624000"/>
              </a:xfrm>
              <a:prstGeom prst="roundRect">
                <a:avLst>
                  <a:gd fmla="val 50000" name="adj"/>
                </a:avLst>
              </a:prstGeom>
              <a:solidFill>
                <a:srgbClr val="B9D4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Bound to hemoglobin</a:t>
                </a:r>
                <a:endParaRPr sz="16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</a:t>
                </a:r>
                <a:r>
                  <a:rPr lang="en">
                    <a:solidFill>
                      <a:srgbClr val="CC4125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mostly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- </a:t>
                </a:r>
                <a:r>
                  <a:rPr lang="en">
                    <a:solidFill>
                      <a:srgbClr val="CC4125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97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%</a:t>
                </a:r>
                <a:r>
                  <a:rPr lang="en" sz="1600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)</a:t>
                </a:r>
                <a:endParaRPr sz="16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82" name="Google Shape;382;p3"/>
              <p:cNvCxnSpPr>
                <a:stCxn id="379" idx="2"/>
                <a:endCxn id="380" idx="0"/>
              </p:cNvCxnSpPr>
              <p:nvPr/>
            </p:nvCxnSpPr>
            <p:spPr>
              <a:xfrm flipH="1" rot="-5400000">
                <a:off x="8152025" y="149838"/>
                <a:ext cx="242700" cy="1938000"/>
              </a:xfrm>
              <a:prstGeom prst="bentConnector3">
                <a:avLst>
                  <a:gd fmla="val 49979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3" name="Google Shape;383;p3"/>
              <p:cNvCxnSpPr>
                <a:stCxn id="381" idx="0"/>
                <a:endCxn id="379" idx="2"/>
              </p:cNvCxnSpPr>
              <p:nvPr/>
            </p:nvCxnSpPr>
            <p:spPr>
              <a:xfrm rot="-5400000">
                <a:off x="6038375" y="-43025"/>
                <a:ext cx="225600" cy="2306400"/>
              </a:xfrm>
              <a:prstGeom prst="bentConnector3">
                <a:avLst>
                  <a:gd fmla="val 49975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4" name="Google Shape;384;p3"/>
              <p:cNvCxnSpPr>
                <a:stCxn id="381" idx="2"/>
                <a:endCxn id="385" idx="0"/>
              </p:cNvCxnSpPr>
              <p:nvPr/>
            </p:nvCxnSpPr>
            <p:spPr>
              <a:xfrm flipH="1" rot="-5400000">
                <a:off x="5327225" y="1517725"/>
                <a:ext cx="446700" cy="1105200"/>
              </a:xfrm>
              <a:prstGeom prst="bentConnector3">
                <a:avLst>
                  <a:gd fmla="val 50011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6" name="Google Shape;386;p3"/>
              <p:cNvCxnSpPr>
                <a:stCxn id="387" idx="0"/>
                <a:endCxn id="381" idx="2"/>
              </p:cNvCxnSpPr>
              <p:nvPr/>
            </p:nvCxnSpPr>
            <p:spPr>
              <a:xfrm rot="-5400000">
                <a:off x="4222275" y="1518175"/>
                <a:ext cx="446700" cy="1104600"/>
              </a:xfrm>
              <a:prstGeom prst="bentConnector3">
                <a:avLst>
                  <a:gd fmla="val 50017" name="adj1"/>
                </a:avLst>
              </a:prstGeom>
              <a:noFill/>
              <a:ln cap="flat" cmpd="sng" w="2857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87" name="Google Shape;387;p3"/>
              <p:cNvSpPr/>
              <p:nvPr/>
            </p:nvSpPr>
            <p:spPr>
              <a:xfrm>
                <a:off x="2923275" y="2293825"/>
                <a:ext cx="1940100" cy="515700"/>
              </a:xfrm>
              <a:prstGeom prst="roundRect">
                <a:avLst>
                  <a:gd fmla="val 22974" name="adj"/>
                </a:avLst>
              </a:prstGeom>
              <a:noFill/>
              <a:ln cap="flat" cmpd="sng" w="28575">
                <a:solidFill>
                  <a:srgbClr val="7EB0D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O</a:t>
                </a:r>
                <a:r>
                  <a:rPr baseline="-25000"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2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binds to </a:t>
                </a:r>
                <a:r>
                  <a:rPr lang="en">
                    <a:solidFill>
                      <a:srgbClr val="CC4125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heme</a:t>
                </a:r>
                <a:r>
                  <a:rPr lang="en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group on hemoglobin.</a:t>
                </a:r>
                <a:endParaRPr sz="18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385" name="Google Shape;385;p3"/>
            <p:cNvSpPr/>
            <p:nvPr/>
          </p:nvSpPr>
          <p:spPr>
            <a:xfrm>
              <a:off x="2400813" y="3957725"/>
              <a:ext cx="1940100" cy="515700"/>
            </a:xfrm>
            <a:prstGeom prst="roundRect">
              <a:avLst>
                <a:gd fmla="val 22974" name="adj"/>
              </a:avLst>
            </a:prstGeom>
            <a:noFill/>
            <a:ln cap="flat" cmpd="sng" w="28575">
              <a:solidFill>
                <a:srgbClr val="7EB0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CC412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</a:t>
              </a:r>
              <a:r>
                <a:rPr lang="en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</a:t>
              </a:r>
              <a:r>
                <a:rPr baseline="-25000" lang="en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r>
                <a:rPr lang="en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/ Hb (</a:t>
              </a:r>
              <a:r>
                <a:rPr lang="en" sz="12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hemoglobin</a:t>
              </a:r>
              <a:r>
                <a:rPr lang="en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).</a:t>
              </a:r>
              <a:endParaRPr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613363" y="3964625"/>
              <a:ext cx="1940100" cy="515700"/>
            </a:xfrm>
            <a:prstGeom prst="roundRect">
              <a:avLst>
                <a:gd fmla="val 22974" name="adj"/>
              </a:avLst>
            </a:prstGeom>
            <a:noFill/>
            <a:ln cap="flat" cmpd="sng" w="28575">
              <a:solidFill>
                <a:srgbClr val="7EB0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Oxyhemoglobin</a:t>
              </a:r>
              <a:endParaRPr>
                <a:solidFill>
                  <a:srgbClr val="CC4125"/>
                </a:solidFill>
                <a:highlight>
                  <a:srgbClr val="F4CCCC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89" name="Google Shape;389;p3"/>
            <p:cNvCxnSpPr>
              <a:stCxn id="381" idx="2"/>
              <a:endCxn id="388" idx="0"/>
            </p:cNvCxnSpPr>
            <p:nvPr/>
          </p:nvCxnSpPr>
          <p:spPr>
            <a:xfrm flipH="1" rot="-5400000">
              <a:off x="3697663" y="2078875"/>
              <a:ext cx="453600" cy="3317700"/>
            </a:xfrm>
            <a:prstGeom prst="bentConnector3">
              <a:avLst>
                <a:gd fmla="val 50011" name="adj1"/>
              </a:avLst>
            </a:prstGeom>
            <a:noFill/>
            <a:ln cap="flat" cmpd="sng" w="2857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390" name="Google Shape;390;p3"/>
          <p:cNvCxnSpPr>
            <a:stCxn id="380" idx="2"/>
            <a:endCxn id="391" idx="1"/>
          </p:cNvCxnSpPr>
          <p:nvPr/>
        </p:nvCxnSpPr>
        <p:spPr>
          <a:xfrm flipH="1" rot="-5400000">
            <a:off x="6468688" y="3355025"/>
            <a:ext cx="344100" cy="239700"/>
          </a:xfrm>
          <a:prstGeom prst="bentConnector2">
            <a:avLst/>
          </a:prstGeom>
          <a:noFill/>
          <a:ln cap="flat" cmpd="sng" w="2857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3"/>
          <p:cNvSpPr/>
          <p:nvPr/>
        </p:nvSpPr>
        <p:spPr>
          <a:xfrm>
            <a:off x="6760525" y="3508625"/>
            <a:ext cx="1754100" cy="276300"/>
          </a:xfrm>
          <a:prstGeom prst="roundRect">
            <a:avLst>
              <a:gd fmla="val 22974" name="adj"/>
            </a:avLst>
          </a:prstGeom>
          <a:noFill/>
          <a:ln cap="flat" cmpd="sng" w="28575">
            <a:solidFill>
              <a:srgbClr val="7EB0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Dissolved in </a:t>
            </a:r>
            <a:r>
              <a:rPr lang="en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plasma</a:t>
            </a:r>
            <a:endParaRPr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2" name="Google Shape;392;p3"/>
          <p:cNvSpPr/>
          <p:nvPr/>
        </p:nvSpPr>
        <p:spPr>
          <a:xfrm>
            <a:off x="3683400" y="4572675"/>
            <a:ext cx="1669200" cy="515700"/>
          </a:xfrm>
          <a:prstGeom prst="roundRect">
            <a:avLst>
              <a:gd fmla="val 22974" name="adj"/>
            </a:avLst>
          </a:prstGeom>
          <a:noFill/>
          <a:ln cap="flat" cmpd="sng" w="28575">
            <a:solidFill>
              <a:srgbClr val="7EB0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</a:t>
            </a:r>
            <a:r>
              <a:rPr lang="en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PO</a:t>
            </a:r>
            <a:r>
              <a:rPr baseline="-25000" lang="en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great </a:t>
            </a:r>
            <a:r>
              <a:rPr lang="en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Hb</a:t>
            </a:r>
            <a:r>
              <a:rPr lang="en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saturation.</a:t>
            </a:r>
            <a:endParaRPr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93" name="Google Shape;393;p3"/>
          <p:cNvCxnSpPr>
            <a:stCxn id="381" idx="2"/>
            <a:endCxn id="392" idx="0"/>
          </p:cNvCxnSpPr>
          <p:nvPr/>
        </p:nvCxnSpPr>
        <p:spPr>
          <a:xfrm flipH="1" rot="-5400000">
            <a:off x="2753663" y="2808413"/>
            <a:ext cx="1287000" cy="2241600"/>
          </a:xfrm>
          <a:prstGeom prst="bentConnector3">
            <a:avLst>
              <a:gd fmla="val 80576" name="adj1"/>
            </a:avLst>
          </a:prstGeom>
          <a:noFill/>
          <a:ln cap="flat" cmpd="sng" w="2857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4" name="Google Shape;394;p3"/>
          <p:cNvSpPr/>
          <p:nvPr/>
        </p:nvSpPr>
        <p:spPr>
          <a:xfrm>
            <a:off x="1019828" y="4457150"/>
            <a:ext cx="2526300" cy="515700"/>
          </a:xfrm>
          <a:prstGeom prst="roundRect">
            <a:avLst>
              <a:gd fmla="val 22974" name="adj"/>
            </a:avLst>
          </a:prstGeom>
          <a:noFill/>
          <a:ln cap="flat" cmpd="sng" w="28575">
            <a:solidFill>
              <a:srgbClr val="7EB0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In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creased</a:t>
            </a: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  PO</a:t>
            </a:r>
            <a:r>
              <a:rPr baseline="-25000"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Hb </a:t>
            </a: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O</a:t>
            </a:r>
            <a:r>
              <a:rPr baseline="-25000"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300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De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creased</a:t>
            </a: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 PO</a:t>
            </a:r>
            <a:r>
              <a:rPr baseline="-25000"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Hb </a:t>
            </a:r>
            <a:r>
              <a:rPr lang="en" sz="13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release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O</a:t>
            </a:r>
            <a:r>
              <a:rPr baseline="-25000"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lang="en" sz="1300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300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95" name="Google Shape;395;p3"/>
          <p:cNvCxnSpPr>
            <a:stCxn id="381" idx="2"/>
            <a:endCxn id="394" idx="0"/>
          </p:cNvCxnSpPr>
          <p:nvPr/>
        </p:nvCxnSpPr>
        <p:spPr>
          <a:xfrm flipH="1" rot="-5400000">
            <a:off x="1693913" y="3868163"/>
            <a:ext cx="1171500" cy="6600"/>
          </a:xfrm>
          <a:prstGeom prst="bentConnector3">
            <a:avLst>
              <a:gd fmla="val 49997" name="adj1"/>
            </a:avLst>
          </a:prstGeom>
          <a:noFill/>
          <a:ln cap="flat" cmpd="sng" w="2857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3"/>
          <p:cNvSpPr txBox="1"/>
          <p:nvPr/>
        </p:nvSpPr>
        <p:spPr>
          <a:xfrm>
            <a:off x="6530025" y="4514900"/>
            <a:ext cx="191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Special thanks to 441</a:t>
            </a:r>
            <a:endParaRPr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e77c8d83f_1_22"/>
          <p:cNvSpPr txBox="1"/>
          <p:nvPr>
            <p:ph type="title"/>
          </p:nvPr>
        </p:nvSpPr>
        <p:spPr>
          <a:xfrm>
            <a:off x="714300" y="435300"/>
            <a:ext cx="38577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Terminology</a:t>
            </a:r>
            <a:endParaRPr/>
          </a:p>
        </p:txBody>
      </p:sp>
      <p:grpSp>
        <p:nvGrpSpPr>
          <p:cNvPr id="402" name="Google Shape;402;g10e77c8d83f_1_22"/>
          <p:cNvGrpSpPr/>
          <p:nvPr/>
        </p:nvGrpSpPr>
        <p:grpSpPr>
          <a:xfrm>
            <a:off x="39938" y="3682504"/>
            <a:ext cx="5957975" cy="643500"/>
            <a:chOff x="1593000" y="2322568"/>
            <a:chExt cx="5957975" cy="643500"/>
          </a:xfrm>
        </p:grpSpPr>
        <p:sp>
          <p:nvSpPr>
            <p:cNvPr id="403" name="Google Shape;403;g10e77c8d83f_1_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g10e77c8d83f_1_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g10e77c8d83f_1_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g10e77c8d83f_1_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g10e77c8d83f_1_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EB0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8" name="Google Shape;408;g10e77c8d83f_1_22"/>
          <p:cNvGrpSpPr/>
          <p:nvPr/>
        </p:nvGrpSpPr>
        <p:grpSpPr>
          <a:xfrm>
            <a:off x="39938" y="2877287"/>
            <a:ext cx="5957975" cy="643500"/>
            <a:chOff x="1593000" y="2322568"/>
            <a:chExt cx="5957975" cy="643500"/>
          </a:xfrm>
        </p:grpSpPr>
        <p:sp>
          <p:nvSpPr>
            <p:cNvPr id="409" name="Google Shape;409;g10e77c8d83f_1_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g10e77c8d83f_1_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g10e77c8d83f_1_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g10e77c8d83f_1_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g10e77c8d83f_1_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EB0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14" name="Google Shape;414;g10e77c8d83f_1_22"/>
          <p:cNvGrpSpPr/>
          <p:nvPr/>
        </p:nvGrpSpPr>
        <p:grpSpPr>
          <a:xfrm>
            <a:off x="39938" y="2072044"/>
            <a:ext cx="5957975" cy="643500"/>
            <a:chOff x="1593000" y="2322568"/>
            <a:chExt cx="5957975" cy="643500"/>
          </a:xfrm>
        </p:grpSpPr>
        <p:sp>
          <p:nvSpPr>
            <p:cNvPr id="415" name="Google Shape;415;g10e77c8d83f_1_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g10e77c8d83f_1_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g10e77c8d83f_1_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g10e77c8d83f_1_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g10e77c8d83f_1_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EB0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20" name="Google Shape;420;g10e77c8d83f_1_22"/>
          <p:cNvGrpSpPr/>
          <p:nvPr/>
        </p:nvGrpSpPr>
        <p:grpSpPr>
          <a:xfrm>
            <a:off x="39938" y="1266835"/>
            <a:ext cx="5957975" cy="643500"/>
            <a:chOff x="1593000" y="2322568"/>
            <a:chExt cx="5957975" cy="643500"/>
          </a:xfrm>
        </p:grpSpPr>
        <p:sp>
          <p:nvSpPr>
            <p:cNvPr id="421" name="Google Shape;421;g10e77c8d83f_1_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g10e77c8d83f_1_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g10e77c8d83f_1_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D7DF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g10e77c8d83f_1_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g10e77c8d83f_1_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EB0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426" name="Google Shape;426;g10e77c8d83f_1_22"/>
          <p:cNvSpPr txBox="1"/>
          <p:nvPr>
            <p:ph idx="3" type="title"/>
          </p:nvPr>
        </p:nvSpPr>
        <p:spPr>
          <a:xfrm>
            <a:off x="1160425" y="1366113"/>
            <a:ext cx="23331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</a:t>
            </a:r>
            <a:r>
              <a:rPr baseline="-25000" lang="en">
                <a:solidFill>
                  <a:schemeClr val="lt1"/>
                </a:solidFill>
              </a:rPr>
              <a:t>2 </a:t>
            </a:r>
            <a:r>
              <a:rPr lang="en">
                <a:solidFill>
                  <a:schemeClr val="lt1"/>
                </a:solidFill>
              </a:rPr>
              <a:t>content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7" name="Google Shape;427;g10e77c8d83f_1_22"/>
          <p:cNvSpPr txBox="1"/>
          <p:nvPr>
            <p:ph idx="4" type="subTitle"/>
          </p:nvPr>
        </p:nvSpPr>
        <p:spPr>
          <a:xfrm>
            <a:off x="3059850" y="1419225"/>
            <a:ext cx="3202500" cy="5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amount of O2 in blood (ml O2/100 ml blood)</a:t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28" name="Google Shape;428;g10e77c8d83f_1_22"/>
          <p:cNvSpPr txBox="1"/>
          <p:nvPr>
            <p:ph idx="7" type="title"/>
          </p:nvPr>
        </p:nvSpPr>
        <p:spPr>
          <a:xfrm>
            <a:off x="850975" y="2181013"/>
            <a:ext cx="23331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</a:t>
            </a:r>
            <a:r>
              <a:rPr baseline="-25000" lang="en">
                <a:solidFill>
                  <a:schemeClr val="lt1"/>
                </a:solidFill>
              </a:rPr>
              <a:t>2</a:t>
            </a:r>
            <a:r>
              <a:rPr lang="en">
                <a:solidFill>
                  <a:schemeClr val="lt1"/>
                </a:solidFill>
              </a:rPr>
              <a:t> binding capacity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9" name="Google Shape;429;g10e77c8d83f_1_22"/>
          <p:cNvSpPr txBox="1"/>
          <p:nvPr>
            <p:ph idx="8" type="subTitle"/>
          </p:nvPr>
        </p:nvSpPr>
        <p:spPr>
          <a:xfrm>
            <a:off x="2971125" y="2047950"/>
            <a:ext cx="2874300" cy="8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maximum amount of O2 bound to hemoglobin (ml O2/100 ml blood) measured at 100% saturation.</a:t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30" name="Google Shape;430;g10e77c8d83f_1_22"/>
          <p:cNvSpPr txBox="1"/>
          <p:nvPr>
            <p:ph idx="14" type="title"/>
          </p:nvPr>
        </p:nvSpPr>
        <p:spPr>
          <a:xfrm>
            <a:off x="879150" y="2953463"/>
            <a:ext cx="23331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Percent saturation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1" name="Google Shape;431;g10e77c8d83f_1_22"/>
          <p:cNvSpPr txBox="1"/>
          <p:nvPr>
            <p:ph idx="15" type="subTitle"/>
          </p:nvPr>
        </p:nvSpPr>
        <p:spPr>
          <a:xfrm>
            <a:off x="3083975" y="3029675"/>
            <a:ext cx="31458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% of heme groups bound to O2 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432" name="Google Shape;432;g10e77c8d83f_1_22"/>
          <p:cNvSpPr txBox="1"/>
          <p:nvPr>
            <p:ph idx="9" type="title"/>
          </p:nvPr>
        </p:nvSpPr>
        <p:spPr>
          <a:xfrm>
            <a:off x="943209" y="3739125"/>
            <a:ext cx="23331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Dissolved O2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3" name="Google Shape;433;g10e77c8d83f_1_22"/>
          <p:cNvSpPr txBox="1"/>
          <p:nvPr>
            <p:ph idx="13" type="subTitle"/>
          </p:nvPr>
        </p:nvSpPr>
        <p:spPr>
          <a:xfrm>
            <a:off x="2931571" y="3815325"/>
            <a:ext cx="3330900" cy="8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Unbound O2 in blood (ml O2/100 ml blood).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434" name="Google Shape;434;g10e77c8d83f_1_22"/>
          <p:cNvSpPr txBox="1"/>
          <p:nvPr/>
        </p:nvSpPr>
        <p:spPr>
          <a:xfrm>
            <a:off x="6229775" y="3063350"/>
            <a:ext cx="18567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 saturation of Hb =</a:t>
            </a:r>
            <a:endParaRPr sz="1200">
              <a:solidFill>
                <a:srgbClr val="C27BA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35" name="Google Shape;435;g10e77c8d83f_1_22"/>
          <p:cNvSpPr txBox="1"/>
          <p:nvPr/>
        </p:nvSpPr>
        <p:spPr>
          <a:xfrm>
            <a:off x="7554800" y="3187725"/>
            <a:ext cx="203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 binding capacity</a:t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36" name="Google Shape;436;g10e77c8d83f_1_22"/>
          <p:cNvSpPr txBox="1"/>
          <p:nvPr/>
        </p:nvSpPr>
        <p:spPr>
          <a:xfrm>
            <a:off x="7097600" y="2845525"/>
            <a:ext cx="203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rgbClr val="C27BA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content x 100</a:t>
            </a:r>
            <a:endParaRPr sz="12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37" name="Google Shape;437;g10e77c8d83f_1_22"/>
          <p:cNvGrpSpPr/>
          <p:nvPr/>
        </p:nvGrpSpPr>
        <p:grpSpPr>
          <a:xfrm rot="1">
            <a:off x="6020292" y="3074925"/>
            <a:ext cx="248875" cy="248200"/>
            <a:chOff x="541" y="2996"/>
            <a:chExt cx="480" cy="477"/>
          </a:xfrm>
        </p:grpSpPr>
        <p:sp>
          <p:nvSpPr>
            <p:cNvPr id="438" name="Google Shape;438;g10e77c8d83f_1_22"/>
            <p:cNvSpPr/>
            <p:nvPr/>
          </p:nvSpPr>
          <p:spPr>
            <a:xfrm>
              <a:off x="612" y="3100"/>
              <a:ext cx="338" cy="269"/>
            </a:xfrm>
            <a:custGeom>
              <a:rect b="b" l="l" r="r" t="t"/>
              <a:pathLst>
                <a:path extrusionOk="0" h="114" w="143">
                  <a:moveTo>
                    <a:pt x="140" y="51"/>
                  </a:moveTo>
                  <a:cubicBezTo>
                    <a:pt x="92" y="3"/>
                    <a:pt x="92" y="3"/>
                    <a:pt x="92" y="3"/>
                  </a:cubicBezTo>
                  <a:cubicBezTo>
                    <a:pt x="89" y="0"/>
                    <a:pt x="83" y="1"/>
                    <a:pt x="79" y="6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68" y="16"/>
                    <a:pt x="67" y="22"/>
                    <a:pt x="70" y="25"/>
                  </a:cubicBezTo>
                  <a:cubicBezTo>
                    <a:pt x="70" y="25"/>
                    <a:pt x="82" y="36"/>
                    <a:pt x="9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9"/>
                    <a:pt x="0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69"/>
                    <a:pt x="8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2" y="78"/>
                    <a:pt x="70" y="89"/>
                    <a:pt x="70" y="89"/>
                  </a:cubicBezTo>
                  <a:cubicBezTo>
                    <a:pt x="67" y="92"/>
                    <a:pt x="68" y="98"/>
                    <a:pt x="73" y="102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3" y="112"/>
                    <a:pt x="89" y="114"/>
                    <a:pt x="92" y="110"/>
                  </a:cubicBezTo>
                  <a:cubicBezTo>
                    <a:pt x="140" y="62"/>
                    <a:pt x="140" y="62"/>
                    <a:pt x="140" y="62"/>
                  </a:cubicBezTo>
                  <a:cubicBezTo>
                    <a:pt x="143" y="59"/>
                    <a:pt x="143" y="54"/>
                    <a:pt x="140" y="51"/>
                  </a:cubicBezTo>
                  <a:close/>
                </a:path>
              </a:pathLst>
            </a:custGeom>
            <a:solidFill>
              <a:srgbClr val="869FB1"/>
            </a:solidFill>
            <a:ln cap="rnd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g10e77c8d83f_1_22"/>
            <p:cNvSpPr/>
            <p:nvPr/>
          </p:nvSpPr>
          <p:spPr>
            <a:xfrm>
              <a:off x="541" y="2996"/>
              <a:ext cx="480" cy="477"/>
            </a:xfrm>
            <a:custGeom>
              <a:rect b="b" l="l" r="r" t="t"/>
              <a:pathLst>
                <a:path extrusionOk="0" h="202" w="203">
                  <a:moveTo>
                    <a:pt x="0" y="101"/>
                  </a:move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3" y="157"/>
                    <a:pt x="203" y="101"/>
                  </a:cubicBezTo>
                  <a:cubicBezTo>
                    <a:pt x="203" y="45"/>
                    <a:pt x="157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lose/>
                  <a:moveTo>
                    <a:pt x="17" y="101"/>
                  </a:moveTo>
                  <a:cubicBezTo>
                    <a:pt x="17" y="54"/>
                    <a:pt x="55" y="16"/>
                    <a:pt x="101" y="16"/>
                  </a:cubicBezTo>
                  <a:cubicBezTo>
                    <a:pt x="148" y="16"/>
                    <a:pt x="186" y="54"/>
                    <a:pt x="186" y="101"/>
                  </a:cubicBezTo>
                  <a:cubicBezTo>
                    <a:pt x="186" y="148"/>
                    <a:pt x="148" y="186"/>
                    <a:pt x="101" y="186"/>
                  </a:cubicBezTo>
                  <a:cubicBezTo>
                    <a:pt x="55" y="186"/>
                    <a:pt x="17" y="148"/>
                    <a:pt x="17" y="101"/>
                  </a:cubicBezTo>
                  <a:close/>
                </a:path>
              </a:pathLst>
            </a:custGeom>
            <a:solidFill>
              <a:srgbClr val="869FB1"/>
            </a:solidFill>
            <a:ln cap="rnd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40" name="Google Shape;440;g10e77c8d83f_1_22"/>
          <p:cNvCxnSpPr/>
          <p:nvPr/>
        </p:nvCxnSpPr>
        <p:spPr>
          <a:xfrm>
            <a:off x="7662325" y="3187475"/>
            <a:ext cx="1166700" cy="9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0e77c8d83f_1_62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 of O</a:t>
            </a:r>
            <a:r>
              <a:rPr baseline="-25000" lang="en"/>
              <a:t>2 </a:t>
            </a:r>
            <a:r>
              <a:rPr lang="en"/>
              <a:t>in arterial blood</a:t>
            </a:r>
            <a:endParaRPr/>
          </a:p>
        </p:txBody>
      </p:sp>
      <p:sp>
        <p:nvSpPr>
          <p:cNvPr id="446" name="Google Shape;446;g10e77c8d83f_1_62"/>
          <p:cNvSpPr txBox="1"/>
          <p:nvPr>
            <p:ph idx="1" type="subTitle"/>
          </p:nvPr>
        </p:nvSpPr>
        <p:spPr>
          <a:xfrm>
            <a:off x="333300" y="978050"/>
            <a:ext cx="3879000" cy="1800900"/>
          </a:xfrm>
          <a:prstGeom prst="rect">
            <a:avLst/>
          </a:prstGeom>
          <a:ln cap="flat" cmpd="sng" w="9525">
            <a:solidFill>
              <a:srgbClr val="D7DFE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Fira Sans Extra Condensed"/>
              <a:buChar char="●"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 is </a:t>
            </a:r>
            <a:r>
              <a:rPr b="1" lang="en" sz="1500">
                <a:solidFill>
                  <a:srgbClr val="DA1F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100% saturated</a:t>
            </a:r>
            <a:r>
              <a:rPr b="1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with O</a:t>
            </a:r>
            <a:r>
              <a:rPr b="1" baseline="-25000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b="1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</a:t>
            </a:r>
            <a:endParaRPr b="1"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Each gram of Hb carry 1.34 ml O</a:t>
            </a:r>
            <a:r>
              <a:rPr baseline="-25000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 adult has 15 g Hb/100 ml (dl) blood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■"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O2-content* = 15 g Hb x 1.34 ml O</a:t>
            </a:r>
            <a:r>
              <a:rPr baseline="-25000"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5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■"/>
            </a:pP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O2- content* = 20 ml per 100 ml blood (dl) = 20.1 m</a:t>
            </a:r>
            <a:r>
              <a:rPr lang="en" sz="15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47" name="Google Shape;447;g10e77c8d83f_1_62"/>
          <p:cNvSpPr txBox="1"/>
          <p:nvPr/>
        </p:nvSpPr>
        <p:spPr>
          <a:xfrm>
            <a:off x="1088000" y="4505550"/>
            <a:ext cx="7239000" cy="415500"/>
          </a:xfrm>
          <a:prstGeom prst="rect">
            <a:avLst/>
          </a:prstGeom>
          <a:noFill/>
          <a:ln cap="flat" cmpd="sng" w="9525">
            <a:solidFill>
              <a:srgbClr val="D7DFE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●"/>
            </a:pPr>
            <a:r>
              <a:rPr b="1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rest</a:t>
            </a: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tissues consume 230-250 ml O2 /min and produce 200-450ml CO2.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48" name="Google Shape;448;g10e77c8d83f_1_62"/>
          <p:cNvSpPr txBox="1"/>
          <p:nvPr/>
        </p:nvSpPr>
        <p:spPr>
          <a:xfrm>
            <a:off x="333300" y="2984475"/>
            <a:ext cx="3879000" cy="877200"/>
          </a:xfrm>
          <a:prstGeom prst="rect">
            <a:avLst/>
          </a:prstGeom>
          <a:noFill/>
          <a:ln cap="flat" cmpd="sng" w="9525">
            <a:solidFill>
              <a:srgbClr val="D7DFE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Blood is </a:t>
            </a:r>
            <a:r>
              <a:rPr b="1" lang="en" sz="1500">
                <a:solidFill>
                  <a:srgbClr val="DA1F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97% saturated</a:t>
            </a:r>
            <a:r>
              <a:rPr b="1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with O</a:t>
            </a:r>
            <a:r>
              <a:rPr b="1" baseline="-25000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b="1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</a:t>
            </a:r>
            <a:endParaRPr b="1"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20.1*0.97 = </a:t>
            </a:r>
            <a:r>
              <a:rPr lang="en" sz="1500">
                <a:solidFill>
                  <a:srgbClr val="DA1F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19.4</a:t>
            </a:r>
            <a:endParaRPr sz="1500">
              <a:solidFill>
                <a:srgbClr val="DA1F28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Each 100 ml blood contain </a:t>
            </a:r>
            <a:r>
              <a:rPr lang="en" sz="1500">
                <a:solidFill>
                  <a:srgbClr val="DA1F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19.4</a:t>
            </a: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ml O</a:t>
            </a:r>
            <a:r>
              <a:rPr baseline="-25000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/>
          </a:p>
        </p:txBody>
      </p:sp>
      <p:sp>
        <p:nvSpPr>
          <p:cNvPr id="449" name="Google Shape;449;g10e77c8d83f_1_62"/>
          <p:cNvSpPr txBox="1"/>
          <p:nvPr/>
        </p:nvSpPr>
        <p:spPr>
          <a:xfrm>
            <a:off x="4368525" y="978050"/>
            <a:ext cx="4172100" cy="1339200"/>
          </a:xfrm>
          <a:prstGeom prst="rect">
            <a:avLst/>
          </a:prstGeom>
          <a:noFill/>
          <a:ln cap="flat" cmpd="sng" w="9525">
            <a:solidFill>
              <a:srgbClr val="D7DFE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Fira Sans Extra Condensed"/>
              <a:buChar char="●"/>
            </a:pPr>
            <a:r>
              <a:rPr b="1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Amount of O2 released from Hb to tissues</a:t>
            </a: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5 ml O2/ 100 ml blood.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O2-content* in venous blood at rest = 19.4 ml - 5 ml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O2-content*in venous blood = 14.4 ml</a:t>
            </a:r>
            <a:endParaRPr/>
          </a:p>
        </p:txBody>
      </p:sp>
      <p:sp>
        <p:nvSpPr>
          <p:cNvPr id="450" name="Google Shape;450;g10e77c8d83f_1_62"/>
          <p:cNvSpPr txBox="1"/>
          <p:nvPr/>
        </p:nvSpPr>
        <p:spPr>
          <a:xfrm>
            <a:off x="4368525" y="2522625"/>
            <a:ext cx="4600200" cy="1800900"/>
          </a:xfrm>
          <a:prstGeom prst="rect">
            <a:avLst/>
          </a:prstGeom>
          <a:noFill/>
          <a:ln cap="flat" cmpd="sng" w="9525">
            <a:solidFill>
              <a:srgbClr val="D7DFE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Fira Sans Extra Condensed"/>
              <a:buChar char="●"/>
            </a:pPr>
            <a:r>
              <a:rPr b="1"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During strenuous exercise</a:t>
            </a: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 uptake by tissue increases 3 - 5 folds.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15 ml O2 is taken by tissues from each dl of blood or /100 ml blood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O2 content* in venous blood = 19.4 - 15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81DDE5"/>
              </a:buClr>
              <a:buSzPts val="1500"/>
              <a:buFont typeface="Fira Sans Extra Condensed"/>
              <a:buChar char="○"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O2-content* in venous blood = 4.4 ml O2/dl or /100 ml blood.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0e77c8d83f_1_83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Oxygen hemoglobin saturation curve</a:t>
            </a:r>
            <a:endParaRPr/>
          </a:p>
        </p:txBody>
      </p:sp>
      <p:sp>
        <p:nvSpPr>
          <p:cNvPr id="456" name="Google Shape;456;g10e77c8d83f_1_83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Fira Sans Extra Condensed"/>
              <a:buChar char="●"/>
            </a:pPr>
            <a:r>
              <a:rPr lang="en" sz="2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Higher</a:t>
            </a:r>
            <a:r>
              <a:rPr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PO</a:t>
            </a:r>
            <a:r>
              <a:rPr baseline="-25000"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2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greater Hb saturation.</a:t>
            </a:r>
            <a:endParaRPr sz="21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Fira Sans Extra Condensed"/>
              <a:buChar char="●"/>
            </a:pPr>
            <a:r>
              <a:rPr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</a:t>
            </a:r>
            <a:r>
              <a:rPr baseline="-25000"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2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&amp; </a:t>
            </a:r>
            <a:r>
              <a:rPr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 O</a:t>
            </a:r>
            <a:r>
              <a:rPr baseline="-25000"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2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relation</a:t>
            </a:r>
            <a:r>
              <a:rPr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</a:t>
            </a:r>
            <a:r>
              <a:rPr lang="en" sz="21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not linear</a:t>
            </a:r>
            <a:r>
              <a:rPr lang="en" sz="2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it is sigmoidal (S- shaped)</a:t>
            </a:r>
            <a:endParaRPr sz="21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57" name="Google Shape;457;g10e77c8d83f_1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99" y="2245900"/>
            <a:ext cx="2224824" cy="1983974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8" name="Google Shape;458;g10e77c8d83f_1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401" y="2245888"/>
            <a:ext cx="2602815" cy="1983985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0e57f72f5b_0_2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Oxyhemoglobin Dissociation Curve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g10e57f72f5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850" y="1699800"/>
            <a:ext cx="3516338" cy="2400899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5" name="Google Shape;465;g10e57f72f5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5950" y="1699788"/>
            <a:ext cx="3516350" cy="24008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6" name="Google Shape;466;g10e57f72f5b_0_2"/>
          <p:cNvSpPr txBox="1"/>
          <p:nvPr/>
        </p:nvSpPr>
        <p:spPr>
          <a:xfrm>
            <a:off x="1605350" y="1042813"/>
            <a:ext cx="4999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Importance of curve:</a:t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Gives indication when Hb is fully loaded &amp; when it is not</a:t>
            </a:r>
            <a:endParaRPr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67" name="Google Shape;467;g10e57f72f5b_0_2"/>
          <p:cNvSpPr txBox="1"/>
          <p:nvPr/>
        </p:nvSpPr>
        <p:spPr>
          <a:xfrm>
            <a:off x="327450" y="4209050"/>
            <a:ext cx="8769600" cy="692700"/>
          </a:xfrm>
          <a:prstGeom prst="rect">
            <a:avLst/>
          </a:prstGeom>
          <a:noFill/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systemic arterial blood:                                                             In venus return</a:t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Partial pressure of O2 ≈  95 mmHg containing 19.4 mL of O2.    Partial pressure of O2 ≈  40 mmHg containing 14.4 mL O2.(blood after supplying tissue with 5 ml O2)</a:t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68" name="Google Shape;468;g10e57f72f5b_0_2"/>
          <p:cNvSpPr txBox="1"/>
          <p:nvPr/>
        </p:nvSpPr>
        <p:spPr>
          <a:xfrm>
            <a:off x="95925" y="1474100"/>
            <a:ext cx="710100" cy="1369800"/>
          </a:xfrm>
          <a:prstGeom prst="rect">
            <a:avLst/>
          </a:prstGeom>
          <a:noFill/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During Exercise:</a:t>
            </a:r>
            <a:endParaRPr sz="7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Amount of O2 consumption by tissue increases leaving only 4.4 mL O2 in venous return.</a:t>
            </a:r>
            <a:endParaRPr sz="7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e57f72f5b_0_17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Factors Shifting O2-Hb Dissociation Curve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0e57f72f5b_0_17"/>
          <p:cNvSpPr txBox="1"/>
          <p:nvPr>
            <p:ph idx="1" type="subTitle"/>
          </p:nvPr>
        </p:nvSpPr>
        <p:spPr>
          <a:xfrm>
            <a:off x="714300" y="1206650"/>
            <a:ext cx="77154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position of dissociation curve can be determined by measuring </a:t>
            </a:r>
            <a:r>
              <a:rPr lang="en" sz="1800">
                <a:solidFill>
                  <a:srgbClr val="DA1F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P50.</a:t>
            </a:r>
            <a:endParaRPr sz="1800">
              <a:solidFill>
                <a:srgbClr val="DA1F28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b="1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P50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arterial PO2 at which 50% of Hb is saturated with O</a:t>
            </a:r>
            <a:r>
              <a:rPr baseline="-25000"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Fetal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 has a P50 of </a:t>
            </a: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mmHg 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8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Adult 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 has a P50 of </a:t>
            </a:r>
            <a:r>
              <a:rPr lang="en" sz="180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26.5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/</a:t>
            </a:r>
            <a:r>
              <a:rPr lang="en" sz="18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27</a:t>
            </a:r>
            <a:r>
              <a:rPr lang="en" sz="18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mmHg </a:t>
            </a:r>
            <a:endParaRPr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5" name="Google Shape;475;g10e57f72f5b_0_17"/>
          <p:cNvSpPr txBox="1"/>
          <p:nvPr/>
        </p:nvSpPr>
        <p:spPr>
          <a:xfrm>
            <a:off x="6373475" y="1685250"/>
            <a:ext cx="1653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Fetal Hb has higher affinity to O</a:t>
            </a:r>
            <a:r>
              <a:rPr baseline="-25000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than adult Hb → decreased P50 →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</a:t>
            </a:r>
            <a:r>
              <a:rPr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shift in relation to adult curve</a:t>
            </a: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76" name="Google Shape;476;g10e57f72f5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675" y="2726363"/>
            <a:ext cx="2442799" cy="2118701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77" name="Google Shape;477;g10e57f72f5b_0_17"/>
          <p:cNvCxnSpPr>
            <a:stCxn id="478" idx="2"/>
            <a:endCxn id="479" idx="1"/>
          </p:cNvCxnSpPr>
          <p:nvPr/>
        </p:nvCxnSpPr>
        <p:spPr>
          <a:xfrm flipH="1" rot="10800000">
            <a:off x="952500" y="3431150"/>
            <a:ext cx="460500" cy="1668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10e57f72f5b_0_17"/>
          <p:cNvCxnSpPr>
            <a:stCxn id="478" idx="2"/>
            <a:endCxn id="481" idx="1"/>
          </p:cNvCxnSpPr>
          <p:nvPr/>
        </p:nvCxnSpPr>
        <p:spPr>
          <a:xfrm flipH="1" rot="10800000">
            <a:off x="952500" y="2753450"/>
            <a:ext cx="460500" cy="844500"/>
          </a:xfrm>
          <a:prstGeom prst="bentConnector3">
            <a:avLst>
              <a:gd fmla="val 49992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8" name="Google Shape;478;g10e57f72f5b_0_17"/>
          <p:cNvSpPr/>
          <p:nvPr/>
        </p:nvSpPr>
        <p:spPr>
          <a:xfrm rot="-5400000">
            <a:off x="-464850" y="3368600"/>
            <a:ext cx="2376000" cy="458700"/>
          </a:xfrm>
          <a:prstGeom prst="roundRect">
            <a:avLst>
              <a:gd fmla="val 16667" name="adj"/>
            </a:avLst>
          </a:prstGeom>
          <a:solidFill>
            <a:srgbClr val="C1DFF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P50</a:t>
            </a:r>
            <a:endParaRPr sz="19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81" name="Google Shape;481;g10e57f72f5b_0_17"/>
          <p:cNvSpPr/>
          <p:nvPr/>
        </p:nvSpPr>
        <p:spPr>
          <a:xfrm>
            <a:off x="1412925" y="2571800"/>
            <a:ext cx="1349400" cy="363300"/>
          </a:xfrm>
          <a:prstGeom prst="roundRect">
            <a:avLst>
              <a:gd fmla="val 16667" name="adj"/>
            </a:avLst>
          </a:prstGeom>
          <a:solidFill>
            <a:srgbClr val="DEEE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Decreased P50</a:t>
            </a:r>
            <a:endParaRPr sz="15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9" name="Google Shape;479;g10e57f72f5b_0_17"/>
          <p:cNvSpPr/>
          <p:nvPr/>
        </p:nvSpPr>
        <p:spPr>
          <a:xfrm>
            <a:off x="1412913" y="3248274"/>
            <a:ext cx="1353300" cy="365700"/>
          </a:xfrm>
          <a:prstGeom prst="roundRect">
            <a:avLst>
              <a:gd fmla="val 16667" name="adj"/>
            </a:avLst>
          </a:prstGeom>
          <a:solidFill>
            <a:srgbClr val="DEEE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Normal P50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g10e57f72f5b_0_17"/>
          <p:cNvSpPr/>
          <p:nvPr/>
        </p:nvSpPr>
        <p:spPr>
          <a:xfrm>
            <a:off x="3003725" y="2571650"/>
            <a:ext cx="2141700" cy="365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869F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 Extra Condensed"/>
              <a:buChar char="●"/>
            </a:pPr>
            <a:r>
              <a:rPr lang="en" sz="10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affinity </a:t>
            </a:r>
            <a:r>
              <a:rPr lang="en" sz="1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Hb to O2 </a:t>
            </a:r>
            <a:endParaRPr sz="10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 Extra Condensed"/>
              <a:buChar char="●"/>
            </a:pPr>
            <a:r>
              <a:rPr lang="en" sz="1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Curve shifts to </a:t>
            </a:r>
            <a:r>
              <a:rPr lang="en" sz="10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left.</a:t>
            </a:r>
            <a:endParaRPr sz="10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g10e57f72f5b_0_17"/>
          <p:cNvSpPr/>
          <p:nvPr/>
        </p:nvSpPr>
        <p:spPr>
          <a:xfrm>
            <a:off x="3048725" y="3251875"/>
            <a:ext cx="2139600" cy="365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869F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26.5</a:t>
            </a: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 Ipsum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4" name="Google Shape;484;g10e57f72f5b_0_17"/>
          <p:cNvCxnSpPr>
            <a:stCxn id="481" idx="3"/>
            <a:endCxn id="482" idx="1"/>
          </p:cNvCxnSpPr>
          <p:nvPr/>
        </p:nvCxnSpPr>
        <p:spPr>
          <a:xfrm>
            <a:off x="2762325" y="2753450"/>
            <a:ext cx="241500" cy="12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5" name="Google Shape;485;g10e57f72f5b_0_17"/>
          <p:cNvCxnSpPr>
            <a:stCxn id="483" idx="1"/>
            <a:endCxn id="479" idx="3"/>
          </p:cNvCxnSpPr>
          <p:nvPr/>
        </p:nvCxnSpPr>
        <p:spPr>
          <a:xfrm rot="10800000">
            <a:off x="2766125" y="3431125"/>
            <a:ext cx="282600" cy="3600"/>
          </a:xfrm>
          <a:prstGeom prst="bentConnector3">
            <a:avLst>
              <a:gd fmla="val 4998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6" name="Google Shape;486;g10e57f72f5b_0_17"/>
          <p:cNvSpPr/>
          <p:nvPr/>
        </p:nvSpPr>
        <p:spPr>
          <a:xfrm>
            <a:off x="1412925" y="4245299"/>
            <a:ext cx="1353300" cy="365700"/>
          </a:xfrm>
          <a:prstGeom prst="roundRect">
            <a:avLst>
              <a:gd fmla="val 16667" name="adj"/>
            </a:avLst>
          </a:prstGeom>
          <a:solidFill>
            <a:srgbClr val="DEEE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P50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7" name="Google Shape;487;g10e57f72f5b_0_17"/>
          <p:cNvCxnSpPr>
            <a:stCxn id="478" idx="2"/>
            <a:endCxn id="486" idx="1"/>
          </p:cNvCxnSpPr>
          <p:nvPr/>
        </p:nvCxnSpPr>
        <p:spPr>
          <a:xfrm>
            <a:off x="952500" y="3597950"/>
            <a:ext cx="460500" cy="830100"/>
          </a:xfrm>
          <a:prstGeom prst="bentConnector3">
            <a:avLst>
              <a:gd fmla="val 49992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8" name="Google Shape;488;g10e57f72f5b_0_17"/>
          <p:cNvSpPr/>
          <p:nvPr/>
        </p:nvSpPr>
        <p:spPr>
          <a:xfrm>
            <a:off x="3091625" y="4241688"/>
            <a:ext cx="2139600" cy="365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869F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 Extra Condensed"/>
              <a:buChar char="●"/>
            </a:pPr>
            <a:r>
              <a:rPr lang="en" sz="10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Decreased affinity </a:t>
            </a:r>
            <a:r>
              <a:rPr lang="en" sz="1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Hb to O2 </a:t>
            </a:r>
            <a:endParaRPr sz="10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 Extra Condensed"/>
              <a:buChar char="●"/>
            </a:pPr>
            <a:r>
              <a:rPr lang="en" sz="1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Curve shifts to </a:t>
            </a:r>
            <a:r>
              <a:rPr lang="en" sz="10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</a:t>
            </a:r>
            <a:r>
              <a:rPr lang="en" sz="1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489" name="Google Shape;489;g10e57f72f5b_0_17"/>
          <p:cNvCxnSpPr>
            <a:stCxn id="488" idx="1"/>
            <a:endCxn id="486" idx="3"/>
          </p:cNvCxnSpPr>
          <p:nvPr/>
        </p:nvCxnSpPr>
        <p:spPr>
          <a:xfrm flipH="1">
            <a:off x="2766125" y="4424538"/>
            <a:ext cx="325500" cy="3600"/>
          </a:xfrm>
          <a:prstGeom prst="bentConnector3">
            <a:avLst>
              <a:gd fmla="val 4998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e57f72f5b_0_32"/>
          <p:cNvSpPr txBox="1"/>
          <p:nvPr>
            <p:ph type="title"/>
          </p:nvPr>
        </p:nvSpPr>
        <p:spPr>
          <a:xfrm>
            <a:off x="714300" y="43530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Right &amp; Left Shifts of Dissociation Curve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10e57f72f5b_0_32"/>
          <p:cNvSpPr txBox="1"/>
          <p:nvPr>
            <p:ph idx="1" type="subTitle"/>
          </p:nvPr>
        </p:nvSpPr>
        <p:spPr>
          <a:xfrm>
            <a:off x="714300" y="1206650"/>
            <a:ext cx="7715400" cy="33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Loading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/attachment of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Hb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→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shift.</a:t>
            </a:r>
            <a:endParaRPr sz="1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●"/>
            </a:pP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unloaded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tissues from Hb → </a:t>
            </a:r>
            <a:r>
              <a:rPr lang="en" sz="18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</a:t>
            </a:r>
            <a:r>
              <a:rPr lang="en" sz="18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shift.</a:t>
            </a:r>
            <a:endParaRPr sz="1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 Extra Condensed"/>
              <a:buChar char="○"/>
            </a:pP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Factors shifting the curve to the </a:t>
            </a:r>
            <a:r>
              <a:rPr lang="en" sz="1600">
                <a:solidFill>
                  <a:srgbClr val="CC412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</a:t>
            </a:r>
            <a:r>
              <a:rPr lang="en" sz="160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</a:t>
            </a:r>
            <a:endParaRPr sz="16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AFF1F1"/>
              </a:buClr>
              <a:buSzPts val="1600"/>
              <a:buFont typeface="Fira Sans Extra Condensed"/>
              <a:buChar char="■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2,3 DPG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(facilitates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baseline="-25000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release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r>
              <a:rPr lang="en" sz="16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(2,3 DPG is the end product of Hb metabolism)</a:t>
            </a:r>
            <a:endParaRPr sz="16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81E5E5"/>
              </a:buClr>
              <a:buSzPts val="1600"/>
              <a:buFont typeface="Fira Sans Extra Condensed"/>
              <a:buChar char="➞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Synthesized in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RBCs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from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glycolytic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pathway.</a:t>
            </a:r>
            <a:endParaRPr sz="16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81E5E5"/>
              </a:buClr>
              <a:buSzPts val="1600"/>
              <a:buFont typeface="Fira Sans Extra Condensed"/>
              <a:buChar char="➞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Binds tightly to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reduced Hb.</a:t>
            </a:r>
            <a:endParaRPr sz="16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81E5E5"/>
              </a:buClr>
              <a:buSzPts val="1600"/>
              <a:buFont typeface="Fira Sans Extra Condensed"/>
              <a:buChar char="➞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in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anemia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&amp;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hypoxemia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serves as an important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adaptive response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maintaining 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tissue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oxygenation</a:t>
            </a: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.</a:t>
            </a:r>
            <a:endParaRPr sz="16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AFF1F1"/>
              </a:buClr>
              <a:buSzPts val="1600"/>
              <a:buFont typeface="Fira Sans Extra Condensed"/>
              <a:buChar char="■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</a:t>
            </a:r>
            <a:r>
              <a:rPr baseline="30000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+</a:t>
            </a:r>
            <a:endParaRPr sz="16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AFF1F1"/>
              </a:buClr>
              <a:buSzPts val="1600"/>
              <a:buFont typeface="Fira Sans Extra Condensed"/>
              <a:buChar char="■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temperature</a:t>
            </a:r>
            <a:endParaRPr sz="16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AFF1F1"/>
              </a:buClr>
              <a:buSzPts val="1600"/>
              <a:buFont typeface="Fira Sans Extra Condensed"/>
              <a:buChar char="■"/>
            </a:pPr>
            <a:r>
              <a:rPr lang="en" sz="16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Increased </a:t>
            </a:r>
            <a:r>
              <a:rPr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PCO</a:t>
            </a:r>
            <a:r>
              <a:rPr baseline="-25000" lang="en" sz="1600">
                <a:solidFill>
                  <a:srgbClr val="C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600">
              <a:solidFill>
                <a:srgbClr val="C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96" name="Google Shape;496;g10e57f72f5b_0_32"/>
          <p:cNvGrpSpPr/>
          <p:nvPr/>
        </p:nvGrpSpPr>
        <p:grpSpPr>
          <a:xfrm>
            <a:off x="6072463" y="3086025"/>
            <a:ext cx="2761179" cy="1841952"/>
            <a:chOff x="6104256" y="2974125"/>
            <a:chExt cx="2945571" cy="2082950"/>
          </a:xfrm>
        </p:grpSpPr>
        <p:grpSp>
          <p:nvGrpSpPr>
            <p:cNvPr id="497" name="Google Shape;497;g10e57f72f5b_0_32"/>
            <p:cNvGrpSpPr/>
            <p:nvPr/>
          </p:nvGrpSpPr>
          <p:grpSpPr>
            <a:xfrm>
              <a:off x="6104256" y="2974125"/>
              <a:ext cx="2945571" cy="2082950"/>
              <a:chOff x="6104256" y="2974125"/>
              <a:chExt cx="2945571" cy="2082950"/>
            </a:xfrm>
          </p:grpSpPr>
          <p:pic>
            <p:nvPicPr>
              <p:cNvPr id="498" name="Google Shape;498;g10e57f72f5b_0_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04256" y="2974125"/>
                <a:ext cx="2945571" cy="2082950"/>
              </a:xfrm>
              <a:prstGeom prst="rect">
                <a:avLst/>
              </a:prstGeom>
              <a:noFill/>
              <a:ln cap="flat" cmpd="sng" w="19050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499" name="Google Shape;499;g10e57f72f5b_0_32"/>
              <p:cNvSpPr/>
              <p:nvPr/>
            </p:nvSpPr>
            <p:spPr>
              <a:xfrm>
                <a:off x="6574900" y="3243300"/>
                <a:ext cx="145200" cy="111900"/>
              </a:xfrm>
              <a:prstGeom prst="rect">
                <a:avLst/>
              </a:prstGeom>
              <a:noFill/>
              <a:ln cap="flat" cmpd="sng" w="9525">
                <a:solidFill>
                  <a:srgbClr val="CC412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g10e57f72f5b_0_32"/>
              <p:cNvSpPr/>
              <p:nvPr/>
            </p:nvSpPr>
            <p:spPr>
              <a:xfrm>
                <a:off x="8058938" y="3243300"/>
                <a:ext cx="145200" cy="111900"/>
              </a:xfrm>
              <a:prstGeom prst="rect">
                <a:avLst/>
              </a:prstGeom>
              <a:noFill/>
              <a:ln cap="flat" cmpd="sng" w="9525">
                <a:solidFill>
                  <a:srgbClr val="CC412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1" name="Google Shape;501;g10e57f72f5b_0_32"/>
            <p:cNvSpPr/>
            <p:nvPr/>
          </p:nvSpPr>
          <p:spPr>
            <a:xfrm>
              <a:off x="8061025" y="3494650"/>
              <a:ext cx="406500" cy="101100"/>
            </a:xfrm>
            <a:prstGeom prst="rect">
              <a:avLst/>
            </a:prstGeom>
            <a:noFill/>
            <a:ln cap="flat" cmpd="sng" w="9525">
              <a:solidFill>
                <a:srgbClr val="CC41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02" name="Google Shape;502;g10e57f72f5b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9" y="3116925"/>
            <a:ext cx="1653274" cy="1757499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3" name="Google Shape;503;g10e57f72f5b_0_32"/>
          <p:cNvSpPr txBox="1"/>
          <p:nvPr/>
        </p:nvSpPr>
        <p:spPr>
          <a:xfrm>
            <a:off x="4860800" y="3729950"/>
            <a:ext cx="115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During exercise: </a:t>
            </a:r>
            <a:r>
              <a:rPr lang="en" sz="1100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curve shifts to the </a:t>
            </a:r>
            <a:r>
              <a:rPr lang="en" sz="1100" u="sng">
                <a:solidFill>
                  <a:srgbClr val="70AD4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</a:t>
            </a:r>
            <a:endParaRPr sz="1100">
              <a:solidFill>
                <a:srgbClr val="70AD4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 Obstructive Pulmonary Disease (COPD) by Slidesgo">
  <a:themeElements>
    <a:clrScheme name="Simple Light">
      <a:dk1>
        <a:srgbClr val="000000"/>
      </a:dk1>
      <a:lt1>
        <a:srgbClr val="FFFFFF"/>
      </a:lt1>
      <a:dk2>
        <a:srgbClr val="D4F3FF"/>
      </a:dk2>
      <a:lt2>
        <a:srgbClr val="A7EDED"/>
      </a:lt2>
      <a:accent1>
        <a:srgbClr val="0B5394"/>
      </a:accent1>
      <a:accent2>
        <a:srgbClr val="68CADD"/>
      </a:accent2>
      <a:accent3>
        <a:srgbClr val="A7EDED"/>
      </a:accent3>
      <a:accent4>
        <a:srgbClr val="99D9FF"/>
      </a:accent4>
      <a:accent5>
        <a:srgbClr val="0B5394"/>
      </a:accent5>
      <a:accent6>
        <a:srgbClr val="D4F3FF"/>
      </a:accent6>
      <a:hlink>
        <a:srgbClr val="CAD7E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