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Roboto"/>
      <p:regular r:id="rId32"/>
      <p:bold r:id="rId33"/>
      <p:italic r:id="rId34"/>
      <p:boldItalic r:id="rId35"/>
    </p:embeddedFont>
    <p:embeddedFont>
      <p:font typeface="Arimo"/>
      <p:regular r:id="rId36"/>
      <p:bold r:id="rId37"/>
      <p:italic r:id="rId38"/>
      <p:boldItalic r:id="rId39"/>
    </p:embeddedFont>
    <p:embeddedFont>
      <p:font typeface="Fira Sans Extra Condensed"/>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C107922-D889-4B60-8B40-DEA43761963B}">
  <a:tblStyle styleId="{4C107922-D889-4B60-8B40-DEA43761963B}"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FiraSansExtraCondensed-regular.fntdata"/><Relationship Id="rId20" Type="http://schemas.openxmlformats.org/officeDocument/2006/relationships/slide" Target="slides/slide15.xml"/><Relationship Id="rId42" Type="http://schemas.openxmlformats.org/officeDocument/2006/relationships/font" Target="fonts/FiraSansExtraCondensed-italic.fntdata"/><Relationship Id="rId41" Type="http://schemas.openxmlformats.org/officeDocument/2006/relationships/font" Target="fonts/FiraSansExtraCondensed-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FiraSansExtraCondensed-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bold.fntdata"/><Relationship Id="rId10" Type="http://schemas.openxmlformats.org/officeDocument/2006/relationships/slide" Target="slides/slide5.xml"/><Relationship Id="rId32" Type="http://schemas.openxmlformats.org/officeDocument/2006/relationships/font" Target="fonts/Roboto-regular.fntdata"/><Relationship Id="rId13" Type="http://schemas.openxmlformats.org/officeDocument/2006/relationships/slide" Target="slides/slide8.xml"/><Relationship Id="rId35" Type="http://schemas.openxmlformats.org/officeDocument/2006/relationships/font" Target="fonts/Roboto-boldItalic.fntdata"/><Relationship Id="rId12" Type="http://schemas.openxmlformats.org/officeDocument/2006/relationships/slide" Target="slides/slide7.xml"/><Relationship Id="rId34" Type="http://schemas.openxmlformats.org/officeDocument/2006/relationships/font" Target="fonts/Roboto-italic.fntdata"/><Relationship Id="rId15" Type="http://schemas.openxmlformats.org/officeDocument/2006/relationships/slide" Target="slides/slide10.xml"/><Relationship Id="rId37" Type="http://schemas.openxmlformats.org/officeDocument/2006/relationships/font" Target="fonts/Arimo-bold.fntdata"/><Relationship Id="rId14" Type="http://schemas.openxmlformats.org/officeDocument/2006/relationships/slide" Target="slides/slide9.xml"/><Relationship Id="rId36" Type="http://schemas.openxmlformats.org/officeDocument/2006/relationships/font" Target="fonts/Arimo-regular.fntdata"/><Relationship Id="rId17" Type="http://schemas.openxmlformats.org/officeDocument/2006/relationships/slide" Target="slides/slide12.xml"/><Relationship Id="rId39" Type="http://schemas.openxmlformats.org/officeDocument/2006/relationships/font" Target="fonts/Arimo-boldItalic.fntdata"/><Relationship Id="rId16" Type="http://schemas.openxmlformats.org/officeDocument/2006/relationships/slide" Target="slides/slide11.xml"/><Relationship Id="rId38" Type="http://schemas.openxmlformats.org/officeDocument/2006/relationships/font" Target="fonts/Arimo-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Google Shape;39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7" name="Google Shape;55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3" name="Google Shape;57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1" name="Google Shape;58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6" name="Google Shape;59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3" name="Google Shape;62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8" name="Google Shape;63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9" name="Google Shape;64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7" name="Google Shape;66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9" name="Google Shape;67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5" name="Google Shape;69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1" name="Google Shape;40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9" name="Google Shape;71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6" name="Google Shape;72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7" name="Google Shape;73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0" name="Google Shape;75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7" name="Google Shape;777;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7" name="Google Shape;78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6" name="Google Shape;796;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2" name="Google Shape;41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0" name="Google Shape;42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694342318f447ba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2694342318f447ba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0" name="Google Shape;47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23c50d0b579ed40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23c50d0b579ed40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5cdec3b1ba46acf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5cdec3b1ba46acf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7" name="Google Shape;54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 name="Shape 9"/>
        <p:cNvGrpSpPr/>
        <p:nvPr/>
      </p:nvGrpSpPr>
      <p:grpSpPr>
        <a:xfrm>
          <a:off x="0" y="0"/>
          <a:ext cx="0" cy="0"/>
          <a:chOff x="0" y="0"/>
          <a:chExt cx="0" cy="0"/>
        </a:xfrm>
      </p:grpSpPr>
      <p:sp>
        <p:nvSpPr>
          <p:cNvPr id="10" name="Google Shape;10;p2"/>
          <p:cNvSpPr txBox="1"/>
          <p:nvPr>
            <p:ph type="title"/>
          </p:nvPr>
        </p:nvSpPr>
        <p:spPr>
          <a:xfrm>
            <a:off x="2839338" y="2322300"/>
            <a:ext cx="34653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5500">
                <a:solidFill>
                  <a:srgbClr val="0B5394"/>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 name="Google Shape;11;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
          <p:cNvSpPr txBox="1"/>
          <p:nvPr>
            <p:ph idx="2" type="title"/>
          </p:nvPr>
        </p:nvSpPr>
        <p:spPr>
          <a:xfrm>
            <a:off x="2839338" y="549600"/>
            <a:ext cx="34653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0700">
                <a:solidFill>
                  <a:schemeClr val="accent4"/>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3" name="Google Shape;13;p2"/>
          <p:cNvSpPr txBox="1"/>
          <p:nvPr>
            <p:ph idx="1" type="subTitle"/>
          </p:nvPr>
        </p:nvSpPr>
        <p:spPr>
          <a:xfrm>
            <a:off x="3421338" y="3164100"/>
            <a:ext cx="2301300" cy="82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 name="Google Shape;14;p2"/>
          <p:cNvSpPr/>
          <p:nvPr/>
        </p:nvSpPr>
        <p:spPr>
          <a:xfrm>
            <a:off x="0" y="0"/>
            <a:ext cx="6932819" cy="3762684"/>
          </a:xfrm>
          <a:custGeom>
            <a:rect b="b" l="l" r="r" t="t"/>
            <a:pathLst>
              <a:path extrusionOk="0" h="33006" w="75063">
                <a:moveTo>
                  <a:pt x="75063" y="1"/>
                </a:moveTo>
                <a:lnTo>
                  <a:pt x="1" y="1074"/>
                </a:lnTo>
                <a:lnTo>
                  <a:pt x="1" y="33005"/>
                </a:lnTo>
                <a:cubicBezTo>
                  <a:pt x="430" y="23457"/>
                  <a:pt x="9764" y="10153"/>
                  <a:pt x="18133" y="10153"/>
                </a:cubicBezTo>
                <a:cubicBezTo>
                  <a:pt x="28647" y="9375"/>
                  <a:pt x="32952" y="4936"/>
                  <a:pt x="35902" y="2656"/>
                </a:cubicBezTo>
                <a:cubicBezTo>
                  <a:pt x="36786" y="1745"/>
                  <a:pt x="38763" y="1340"/>
                  <a:pt x="41217" y="1340"/>
                </a:cubicBezTo>
                <a:cubicBezTo>
                  <a:pt x="43640" y="1340"/>
                  <a:pt x="46528" y="1735"/>
                  <a:pt x="49286" y="2428"/>
                </a:cubicBezTo>
                <a:cubicBezTo>
                  <a:pt x="51962" y="2773"/>
                  <a:pt x="54612" y="2930"/>
                  <a:pt x="57175" y="2930"/>
                </a:cubicBezTo>
                <a:cubicBezTo>
                  <a:pt x="64197" y="2930"/>
                  <a:pt x="70573" y="1750"/>
                  <a:pt x="75063"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
          <p:cNvSpPr/>
          <p:nvPr/>
        </p:nvSpPr>
        <p:spPr>
          <a:xfrm>
            <a:off x="0" y="0"/>
            <a:ext cx="7235021" cy="3271914"/>
          </a:xfrm>
          <a:custGeom>
            <a:rect b="b" l="l" r="r" t="t"/>
            <a:pathLst>
              <a:path extrusionOk="0" h="28701" w="78335">
                <a:moveTo>
                  <a:pt x="1" y="1"/>
                </a:moveTo>
                <a:lnTo>
                  <a:pt x="1" y="28701"/>
                </a:lnTo>
                <a:cubicBezTo>
                  <a:pt x="430" y="19152"/>
                  <a:pt x="6881" y="12634"/>
                  <a:pt x="15249" y="12634"/>
                </a:cubicBezTo>
                <a:cubicBezTo>
                  <a:pt x="25777" y="11856"/>
                  <a:pt x="28741" y="6948"/>
                  <a:pt x="31678" y="4668"/>
                </a:cubicBezTo>
                <a:cubicBezTo>
                  <a:pt x="33123" y="3190"/>
                  <a:pt x="40253" y="988"/>
                  <a:pt x="45836" y="988"/>
                </a:cubicBezTo>
                <a:cubicBezTo>
                  <a:pt x="47092" y="988"/>
                  <a:pt x="48269" y="1099"/>
                  <a:pt x="49286" y="1355"/>
                </a:cubicBezTo>
                <a:cubicBezTo>
                  <a:pt x="53173" y="1856"/>
                  <a:pt x="57500" y="2123"/>
                  <a:pt x="61697" y="2123"/>
                </a:cubicBezTo>
                <a:cubicBezTo>
                  <a:pt x="68302" y="2123"/>
                  <a:pt x="74587" y="1461"/>
                  <a:pt x="78335" y="1"/>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
          <p:cNvSpPr/>
          <p:nvPr/>
        </p:nvSpPr>
        <p:spPr>
          <a:xfrm>
            <a:off x="0" y="0"/>
            <a:ext cx="6649181" cy="3093048"/>
          </a:xfrm>
          <a:custGeom>
            <a:rect b="b" l="l" r="r" t="t"/>
            <a:pathLst>
              <a:path extrusionOk="0" h="27132" w="71992">
                <a:moveTo>
                  <a:pt x="1" y="1"/>
                </a:moveTo>
                <a:lnTo>
                  <a:pt x="1" y="27131"/>
                </a:lnTo>
                <a:cubicBezTo>
                  <a:pt x="430" y="17583"/>
                  <a:pt x="2696" y="14619"/>
                  <a:pt x="8463" y="13573"/>
                </a:cubicBezTo>
                <a:cubicBezTo>
                  <a:pt x="16671" y="12473"/>
                  <a:pt x="22558" y="10998"/>
                  <a:pt x="27789" y="6371"/>
                </a:cubicBezTo>
                <a:cubicBezTo>
                  <a:pt x="31411" y="3053"/>
                  <a:pt x="36129" y="767"/>
                  <a:pt x="40738" y="767"/>
                </a:cubicBezTo>
                <a:cubicBezTo>
                  <a:pt x="41810" y="767"/>
                  <a:pt x="42877" y="891"/>
                  <a:pt x="43922" y="1154"/>
                </a:cubicBezTo>
                <a:cubicBezTo>
                  <a:pt x="48089" y="1690"/>
                  <a:pt x="52586" y="1993"/>
                  <a:pt x="56858" y="1993"/>
                </a:cubicBezTo>
                <a:cubicBezTo>
                  <a:pt x="62857" y="1993"/>
                  <a:pt x="68412" y="1395"/>
                  <a:pt x="719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
          <p:cNvSpPr/>
          <p:nvPr/>
        </p:nvSpPr>
        <p:spPr>
          <a:xfrm>
            <a:off x="1479196" y="2322300"/>
            <a:ext cx="7669417" cy="2821208"/>
          </a:xfrm>
          <a:custGeom>
            <a:rect b="b" l="l" r="r" t="t"/>
            <a:pathLst>
              <a:path extrusionOk="0" h="28258" w="76819">
                <a:moveTo>
                  <a:pt x="76819" y="0"/>
                </a:moveTo>
                <a:cubicBezTo>
                  <a:pt x="71736" y="4265"/>
                  <a:pt x="71951" y="9227"/>
                  <a:pt x="63462" y="9924"/>
                </a:cubicBezTo>
                <a:cubicBezTo>
                  <a:pt x="52585" y="10783"/>
                  <a:pt x="47422" y="16214"/>
                  <a:pt x="43962" y="20130"/>
                </a:cubicBezTo>
                <a:cubicBezTo>
                  <a:pt x="41531" y="22750"/>
                  <a:pt x="37451" y="23254"/>
                  <a:pt x="32459" y="23254"/>
                </a:cubicBezTo>
                <a:cubicBezTo>
                  <a:pt x="30014" y="23254"/>
                  <a:pt x="27351" y="23133"/>
                  <a:pt x="24556" y="23080"/>
                </a:cubicBezTo>
                <a:cubicBezTo>
                  <a:pt x="24125" y="23076"/>
                  <a:pt x="23694" y="23074"/>
                  <a:pt x="23263" y="23074"/>
                </a:cubicBezTo>
                <a:cubicBezTo>
                  <a:pt x="12098" y="23074"/>
                  <a:pt x="852" y="24590"/>
                  <a:pt x="0" y="28257"/>
                </a:cubicBezTo>
                <a:lnTo>
                  <a:pt x="76819" y="28257"/>
                </a:lnTo>
                <a:lnTo>
                  <a:pt x="76819"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
          <p:cNvSpPr/>
          <p:nvPr/>
        </p:nvSpPr>
        <p:spPr>
          <a:xfrm>
            <a:off x="1479196" y="2322300"/>
            <a:ext cx="7669417" cy="2819810"/>
          </a:xfrm>
          <a:custGeom>
            <a:rect b="b" l="l" r="r" t="t"/>
            <a:pathLst>
              <a:path extrusionOk="0" h="28244" w="76819">
                <a:moveTo>
                  <a:pt x="76819" y="0"/>
                </a:moveTo>
                <a:cubicBezTo>
                  <a:pt x="71736" y="4265"/>
                  <a:pt x="72568" y="10796"/>
                  <a:pt x="64078" y="11480"/>
                </a:cubicBezTo>
                <a:cubicBezTo>
                  <a:pt x="53819" y="12767"/>
                  <a:pt x="44874" y="15879"/>
                  <a:pt x="41897" y="19983"/>
                </a:cubicBezTo>
                <a:cubicBezTo>
                  <a:pt x="38569" y="23582"/>
                  <a:pt x="33245" y="24535"/>
                  <a:pt x="25767" y="24535"/>
                </a:cubicBezTo>
                <a:cubicBezTo>
                  <a:pt x="25137" y="24535"/>
                  <a:pt x="24492" y="24528"/>
                  <a:pt x="23832" y="24515"/>
                </a:cubicBezTo>
                <a:cubicBezTo>
                  <a:pt x="22227" y="24501"/>
                  <a:pt x="20627" y="24488"/>
                  <a:pt x="19057" y="24488"/>
                </a:cubicBezTo>
                <a:cubicBezTo>
                  <a:pt x="9306" y="24488"/>
                  <a:pt x="763" y="24963"/>
                  <a:pt x="0" y="28244"/>
                </a:cubicBezTo>
                <a:lnTo>
                  <a:pt x="76819" y="28244"/>
                </a:lnTo>
                <a:lnTo>
                  <a:pt x="76819" y="0"/>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
          <p:cNvSpPr/>
          <p:nvPr/>
        </p:nvSpPr>
        <p:spPr>
          <a:xfrm>
            <a:off x="1643829" y="2322300"/>
            <a:ext cx="7504785" cy="2821208"/>
          </a:xfrm>
          <a:custGeom>
            <a:rect b="b" l="l" r="r" t="t"/>
            <a:pathLst>
              <a:path extrusionOk="0" h="28258" w="75170">
                <a:moveTo>
                  <a:pt x="75170" y="0"/>
                </a:moveTo>
                <a:cubicBezTo>
                  <a:pt x="70087" y="4265"/>
                  <a:pt x="73963" y="10179"/>
                  <a:pt x="65474" y="10876"/>
                </a:cubicBezTo>
                <a:cubicBezTo>
                  <a:pt x="54450" y="11681"/>
                  <a:pt x="51862" y="11627"/>
                  <a:pt x="42514" y="20908"/>
                </a:cubicBezTo>
                <a:cubicBezTo>
                  <a:pt x="38198" y="23733"/>
                  <a:pt x="31185" y="24258"/>
                  <a:pt x="24803" y="24258"/>
                </a:cubicBezTo>
                <a:cubicBezTo>
                  <a:pt x="21028" y="24258"/>
                  <a:pt x="17475" y="24074"/>
                  <a:pt x="14832" y="24074"/>
                </a:cubicBezTo>
                <a:cubicBezTo>
                  <a:pt x="13863" y="24074"/>
                  <a:pt x="13016" y="24099"/>
                  <a:pt x="12326" y="24167"/>
                </a:cubicBezTo>
                <a:cubicBezTo>
                  <a:pt x="12300" y="24167"/>
                  <a:pt x="12274" y="24167"/>
                  <a:pt x="12248" y="24167"/>
                </a:cubicBezTo>
                <a:cubicBezTo>
                  <a:pt x="6825" y="24167"/>
                  <a:pt x="2403" y="25561"/>
                  <a:pt x="1" y="28257"/>
                </a:cubicBezTo>
                <a:lnTo>
                  <a:pt x="75170" y="28257"/>
                </a:lnTo>
                <a:lnTo>
                  <a:pt x="75170"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
          <p:cNvSpPr/>
          <p:nvPr/>
        </p:nvSpPr>
        <p:spPr>
          <a:xfrm rot="1883981">
            <a:off x="-465712" y="3390016"/>
            <a:ext cx="6370433" cy="3325904"/>
          </a:xfrm>
          <a:custGeom>
            <a:rect b="b" l="l" r="r" t="t"/>
            <a:pathLst>
              <a:path extrusionOk="0" fill="none" h="54974" w="92510">
                <a:moveTo>
                  <a:pt x="2259" y="54974"/>
                </a:moveTo>
                <a:cubicBezTo>
                  <a:pt x="946" y="50218"/>
                  <a:pt x="1" y="45046"/>
                  <a:pt x="1826" y="40450"/>
                </a:cubicBezTo>
                <a:cubicBezTo>
                  <a:pt x="4212" y="34445"/>
                  <a:pt x="10826" y="31098"/>
                  <a:pt x="17231" y="30329"/>
                </a:cubicBezTo>
                <a:cubicBezTo>
                  <a:pt x="23637" y="29561"/>
                  <a:pt x="30106" y="30842"/>
                  <a:pt x="36527" y="31322"/>
                </a:cubicBezTo>
                <a:cubicBezTo>
                  <a:pt x="42965" y="31803"/>
                  <a:pt x="49866" y="31386"/>
                  <a:pt x="55167" y="27719"/>
                </a:cubicBezTo>
                <a:cubicBezTo>
                  <a:pt x="62533" y="22611"/>
                  <a:pt x="64951" y="12683"/>
                  <a:pt x="71580" y="6662"/>
                </a:cubicBezTo>
                <a:cubicBezTo>
                  <a:pt x="77121" y="1666"/>
                  <a:pt x="85480" y="0"/>
                  <a:pt x="92510" y="2530"/>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
          <p:cNvSpPr/>
          <p:nvPr/>
        </p:nvSpPr>
        <p:spPr>
          <a:xfrm rot="-3003199">
            <a:off x="1156707" y="2129899"/>
            <a:ext cx="2593915" cy="6099155"/>
          </a:xfrm>
          <a:custGeom>
            <a:rect b="b" l="l" r="r" t="t"/>
            <a:pathLst>
              <a:path extrusionOk="0" fill="none" h="55215" w="47976">
                <a:moveTo>
                  <a:pt x="0" y="0"/>
                </a:moveTo>
                <a:cubicBezTo>
                  <a:pt x="497" y="3603"/>
                  <a:pt x="3683" y="6326"/>
                  <a:pt x="7094" y="7607"/>
                </a:cubicBezTo>
                <a:cubicBezTo>
                  <a:pt x="10489" y="8872"/>
                  <a:pt x="14204" y="9032"/>
                  <a:pt x="17807" y="9608"/>
                </a:cubicBezTo>
                <a:cubicBezTo>
                  <a:pt x="21394" y="10169"/>
                  <a:pt x="25125" y="11290"/>
                  <a:pt x="27591" y="13964"/>
                </a:cubicBezTo>
                <a:cubicBezTo>
                  <a:pt x="31963" y="18736"/>
                  <a:pt x="30682" y="26150"/>
                  <a:pt x="31370" y="32603"/>
                </a:cubicBezTo>
                <a:cubicBezTo>
                  <a:pt x="32395" y="42339"/>
                  <a:pt x="38976" y="51307"/>
                  <a:pt x="47976" y="55214"/>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
          <p:cNvSpPr/>
          <p:nvPr/>
        </p:nvSpPr>
        <p:spPr>
          <a:xfrm flipH="1" rot="-6632099">
            <a:off x="7022087" y="-2278905"/>
            <a:ext cx="1382995" cy="5186144"/>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
          <p:cNvSpPr/>
          <p:nvPr/>
        </p:nvSpPr>
        <p:spPr>
          <a:xfrm rot="-2144616">
            <a:off x="6248673" y="-1574361"/>
            <a:ext cx="1570938" cy="4718009"/>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rgbClr val="99D9FF"/>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6" name="Shape 106"/>
        <p:cNvGrpSpPr/>
        <p:nvPr/>
      </p:nvGrpSpPr>
      <p:grpSpPr>
        <a:xfrm>
          <a:off x="0" y="0"/>
          <a:ext cx="0" cy="0"/>
          <a:chOff x="0" y="0"/>
          <a:chExt cx="0" cy="0"/>
        </a:xfrm>
      </p:grpSpPr>
      <p:sp>
        <p:nvSpPr>
          <p:cNvPr id="107" name="Google Shape;107;p11"/>
          <p:cNvSpPr txBox="1"/>
          <p:nvPr>
            <p:ph type="title"/>
          </p:nvPr>
        </p:nvSpPr>
        <p:spPr>
          <a:xfrm>
            <a:off x="1028750" y="1681350"/>
            <a:ext cx="2874600" cy="858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200"/>
              <a:buNone/>
              <a:defRPr sz="33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08" name="Google Shape;108;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09" name="Google Shape;109;p11"/>
          <p:cNvSpPr txBox="1"/>
          <p:nvPr>
            <p:ph idx="1" type="subTitle"/>
          </p:nvPr>
        </p:nvSpPr>
        <p:spPr>
          <a:xfrm>
            <a:off x="1028750" y="2539600"/>
            <a:ext cx="2874600" cy="1256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1"/>
          <p:cNvSpPr/>
          <p:nvPr/>
        </p:nvSpPr>
        <p:spPr>
          <a:xfrm flipH="1" rot="4595814">
            <a:off x="6118924" y="-1918201"/>
            <a:ext cx="1382990" cy="5186153"/>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1"/>
          <p:cNvSpPr/>
          <p:nvPr/>
        </p:nvSpPr>
        <p:spPr>
          <a:xfrm flipH="1" rot="-6204186">
            <a:off x="1915715" y="1939424"/>
            <a:ext cx="1382990" cy="5186153"/>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11"/>
          <p:cNvSpPr/>
          <p:nvPr/>
        </p:nvSpPr>
        <p:spPr>
          <a:xfrm flipH="1" rot="-6127406">
            <a:off x="1157601" y="2604880"/>
            <a:ext cx="1243597" cy="3735510"/>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rgbClr val="AFF1F1"/>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1"/>
          <p:cNvSpPr/>
          <p:nvPr/>
        </p:nvSpPr>
        <p:spPr>
          <a:xfrm flipH="1" rot="4672594">
            <a:off x="7016432" y="-1133014"/>
            <a:ext cx="1243597" cy="3735510"/>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rgbClr val="AFF1F1"/>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1"/>
          <p:cNvSpPr/>
          <p:nvPr/>
        </p:nvSpPr>
        <p:spPr>
          <a:xfrm flipH="1" rot="10800000">
            <a:off x="4505275" y="3109842"/>
            <a:ext cx="4702123" cy="2033664"/>
          </a:xfrm>
          <a:custGeom>
            <a:rect b="b" l="l" r="r" t="t"/>
            <a:pathLst>
              <a:path extrusionOk="0" h="22291" w="51540">
                <a:moveTo>
                  <a:pt x="0" y="1"/>
                </a:moveTo>
                <a:cubicBezTo>
                  <a:pt x="2696" y="3139"/>
                  <a:pt x="3823" y="5526"/>
                  <a:pt x="12070" y="6452"/>
                </a:cubicBezTo>
                <a:cubicBezTo>
                  <a:pt x="12236" y="6478"/>
                  <a:pt x="12454" y="6489"/>
                  <a:pt x="12721" y="6489"/>
                </a:cubicBezTo>
                <a:cubicBezTo>
                  <a:pt x="14141" y="6489"/>
                  <a:pt x="16923" y="6172"/>
                  <a:pt x="20298" y="6172"/>
                </a:cubicBezTo>
                <a:cubicBezTo>
                  <a:pt x="24920" y="6172"/>
                  <a:pt x="30651" y="6767"/>
                  <a:pt x="35513" y="9590"/>
                </a:cubicBezTo>
                <a:cubicBezTo>
                  <a:pt x="39287" y="11870"/>
                  <a:pt x="48369" y="22291"/>
                  <a:pt x="51220" y="22291"/>
                </a:cubicBezTo>
                <a:cubicBezTo>
                  <a:pt x="51337" y="22291"/>
                  <a:pt x="51444" y="22273"/>
                  <a:pt x="51539" y="22236"/>
                </a:cubicBezTo>
                <a:lnTo>
                  <a:pt x="51539" y="1"/>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11"/>
          <p:cNvSpPr/>
          <p:nvPr/>
        </p:nvSpPr>
        <p:spPr>
          <a:xfrm flipH="1" rot="10800000">
            <a:off x="4625157" y="3192590"/>
            <a:ext cx="4582244" cy="1950916"/>
          </a:xfrm>
          <a:custGeom>
            <a:rect b="b" l="l" r="r" t="t"/>
            <a:pathLst>
              <a:path extrusionOk="0" h="21384" w="50226">
                <a:moveTo>
                  <a:pt x="1" y="1"/>
                </a:moveTo>
                <a:lnTo>
                  <a:pt x="1" y="1"/>
                </a:lnTo>
                <a:cubicBezTo>
                  <a:pt x="1731" y="2039"/>
                  <a:pt x="5754" y="6586"/>
                  <a:pt x="15947" y="6760"/>
                </a:cubicBezTo>
                <a:cubicBezTo>
                  <a:pt x="16281" y="6812"/>
                  <a:pt x="16649" y="6834"/>
                  <a:pt x="17048" y="6834"/>
                </a:cubicBezTo>
                <a:cubicBezTo>
                  <a:pt x="19190" y="6834"/>
                  <a:pt x="22201" y="6198"/>
                  <a:pt x="25494" y="6198"/>
                </a:cubicBezTo>
                <a:cubicBezTo>
                  <a:pt x="27577" y="6198"/>
                  <a:pt x="29773" y="6453"/>
                  <a:pt x="31933" y="7283"/>
                </a:cubicBezTo>
                <a:cubicBezTo>
                  <a:pt x="39950" y="10568"/>
                  <a:pt x="47381" y="21383"/>
                  <a:pt x="49959" y="21383"/>
                </a:cubicBezTo>
                <a:cubicBezTo>
                  <a:pt x="50054" y="21383"/>
                  <a:pt x="50143" y="21369"/>
                  <a:pt x="50225" y="21338"/>
                </a:cubicBezTo>
                <a:lnTo>
                  <a:pt x="50225" y="256"/>
                </a:lnTo>
                <a:lnTo>
                  <a:pt x="1" y="1"/>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11"/>
          <p:cNvSpPr/>
          <p:nvPr/>
        </p:nvSpPr>
        <p:spPr>
          <a:xfrm flipH="1" rot="10800000">
            <a:off x="4784270" y="3111393"/>
            <a:ext cx="4423134" cy="2032113"/>
          </a:xfrm>
          <a:custGeom>
            <a:rect b="b" l="l" r="r" t="t"/>
            <a:pathLst>
              <a:path extrusionOk="0" h="22274" w="48482">
                <a:moveTo>
                  <a:pt x="0" y="1"/>
                </a:moveTo>
                <a:cubicBezTo>
                  <a:pt x="1677" y="1972"/>
                  <a:pt x="3983" y="6264"/>
                  <a:pt x="12258" y="6545"/>
                </a:cubicBezTo>
                <a:cubicBezTo>
                  <a:pt x="12311" y="6548"/>
                  <a:pt x="12367" y="6549"/>
                  <a:pt x="12425" y="6549"/>
                </a:cubicBezTo>
                <a:cubicBezTo>
                  <a:pt x="14525" y="6549"/>
                  <a:pt x="19668" y="5051"/>
                  <a:pt x="24578" y="5051"/>
                </a:cubicBezTo>
                <a:cubicBezTo>
                  <a:pt x="26495" y="5051"/>
                  <a:pt x="28377" y="5280"/>
                  <a:pt x="30028" y="5915"/>
                </a:cubicBezTo>
                <a:cubicBezTo>
                  <a:pt x="37824" y="9104"/>
                  <a:pt x="45785" y="22273"/>
                  <a:pt x="48270" y="22273"/>
                </a:cubicBezTo>
                <a:cubicBezTo>
                  <a:pt x="48346" y="22273"/>
                  <a:pt x="48416" y="22261"/>
                  <a:pt x="48481" y="22236"/>
                </a:cubicBezTo>
                <a:lnTo>
                  <a:pt x="48481" y="242"/>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1"/>
          <p:cNvSpPr/>
          <p:nvPr/>
        </p:nvSpPr>
        <p:spPr>
          <a:xfrm flipH="1">
            <a:off x="1" y="-18450"/>
            <a:ext cx="4702123" cy="2033664"/>
          </a:xfrm>
          <a:custGeom>
            <a:rect b="b" l="l" r="r" t="t"/>
            <a:pathLst>
              <a:path extrusionOk="0" h="22291" w="51540">
                <a:moveTo>
                  <a:pt x="0" y="1"/>
                </a:moveTo>
                <a:cubicBezTo>
                  <a:pt x="2696" y="3139"/>
                  <a:pt x="3823" y="5526"/>
                  <a:pt x="12070" y="6452"/>
                </a:cubicBezTo>
                <a:cubicBezTo>
                  <a:pt x="12236" y="6478"/>
                  <a:pt x="12454" y="6489"/>
                  <a:pt x="12721" y="6489"/>
                </a:cubicBezTo>
                <a:cubicBezTo>
                  <a:pt x="14141" y="6489"/>
                  <a:pt x="16923" y="6172"/>
                  <a:pt x="20298" y="6172"/>
                </a:cubicBezTo>
                <a:cubicBezTo>
                  <a:pt x="24920" y="6172"/>
                  <a:pt x="30651" y="6767"/>
                  <a:pt x="35513" y="9590"/>
                </a:cubicBezTo>
                <a:cubicBezTo>
                  <a:pt x="39287" y="11870"/>
                  <a:pt x="48369" y="22291"/>
                  <a:pt x="51220" y="22291"/>
                </a:cubicBezTo>
                <a:cubicBezTo>
                  <a:pt x="51337" y="22291"/>
                  <a:pt x="51444" y="22273"/>
                  <a:pt x="51539" y="22236"/>
                </a:cubicBezTo>
                <a:lnTo>
                  <a:pt x="51539" y="1"/>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1"/>
          <p:cNvSpPr/>
          <p:nvPr/>
        </p:nvSpPr>
        <p:spPr>
          <a:xfrm flipH="1">
            <a:off x="-2" y="-18450"/>
            <a:ext cx="4582244" cy="1950916"/>
          </a:xfrm>
          <a:custGeom>
            <a:rect b="b" l="l" r="r" t="t"/>
            <a:pathLst>
              <a:path extrusionOk="0" h="21384" w="50226">
                <a:moveTo>
                  <a:pt x="1" y="1"/>
                </a:moveTo>
                <a:lnTo>
                  <a:pt x="1" y="1"/>
                </a:lnTo>
                <a:cubicBezTo>
                  <a:pt x="1731" y="2039"/>
                  <a:pt x="5754" y="6586"/>
                  <a:pt x="15947" y="6760"/>
                </a:cubicBezTo>
                <a:cubicBezTo>
                  <a:pt x="16281" y="6812"/>
                  <a:pt x="16649" y="6834"/>
                  <a:pt x="17048" y="6834"/>
                </a:cubicBezTo>
                <a:cubicBezTo>
                  <a:pt x="19190" y="6834"/>
                  <a:pt x="22201" y="6198"/>
                  <a:pt x="25494" y="6198"/>
                </a:cubicBezTo>
                <a:cubicBezTo>
                  <a:pt x="27577" y="6198"/>
                  <a:pt x="29773" y="6453"/>
                  <a:pt x="31933" y="7283"/>
                </a:cubicBezTo>
                <a:cubicBezTo>
                  <a:pt x="39950" y="10568"/>
                  <a:pt x="47381" y="21383"/>
                  <a:pt x="49959" y="21383"/>
                </a:cubicBezTo>
                <a:cubicBezTo>
                  <a:pt x="50054" y="21383"/>
                  <a:pt x="50143" y="21369"/>
                  <a:pt x="50225" y="21338"/>
                </a:cubicBezTo>
                <a:lnTo>
                  <a:pt x="50225" y="256"/>
                </a:lnTo>
                <a:lnTo>
                  <a:pt x="1" y="1"/>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11"/>
          <p:cNvSpPr/>
          <p:nvPr/>
        </p:nvSpPr>
        <p:spPr>
          <a:xfrm flipH="1">
            <a:off x="-9" y="-18450"/>
            <a:ext cx="4423134" cy="2033672"/>
          </a:xfrm>
          <a:custGeom>
            <a:rect b="b" l="l" r="r" t="t"/>
            <a:pathLst>
              <a:path extrusionOk="0" h="22274" w="48482">
                <a:moveTo>
                  <a:pt x="0" y="1"/>
                </a:moveTo>
                <a:cubicBezTo>
                  <a:pt x="1677" y="1972"/>
                  <a:pt x="3983" y="6264"/>
                  <a:pt x="12258" y="6545"/>
                </a:cubicBezTo>
                <a:cubicBezTo>
                  <a:pt x="12311" y="6548"/>
                  <a:pt x="12367" y="6549"/>
                  <a:pt x="12425" y="6549"/>
                </a:cubicBezTo>
                <a:cubicBezTo>
                  <a:pt x="14525" y="6549"/>
                  <a:pt x="19668" y="5051"/>
                  <a:pt x="24578" y="5051"/>
                </a:cubicBezTo>
                <a:cubicBezTo>
                  <a:pt x="26495" y="5051"/>
                  <a:pt x="28377" y="5280"/>
                  <a:pt x="30028" y="5915"/>
                </a:cubicBezTo>
                <a:cubicBezTo>
                  <a:pt x="37824" y="9104"/>
                  <a:pt x="45785" y="22273"/>
                  <a:pt x="48270" y="22273"/>
                </a:cubicBezTo>
                <a:cubicBezTo>
                  <a:pt x="48346" y="22273"/>
                  <a:pt x="48416" y="22261"/>
                  <a:pt x="48481" y="22236"/>
                </a:cubicBezTo>
                <a:lnTo>
                  <a:pt x="48481" y="242"/>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0" name="Shape 120"/>
        <p:cNvGrpSpPr/>
        <p:nvPr/>
      </p:nvGrpSpPr>
      <p:grpSpPr>
        <a:xfrm>
          <a:off x="0" y="0"/>
          <a:ext cx="0" cy="0"/>
          <a:chOff x="0" y="0"/>
          <a:chExt cx="0" cy="0"/>
        </a:xfrm>
      </p:grpSpPr>
      <p:sp>
        <p:nvSpPr>
          <p:cNvPr id="121" name="Google Shape;121;p12"/>
          <p:cNvSpPr/>
          <p:nvPr/>
        </p:nvSpPr>
        <p:spPr>
          <a:xfrm flipH="1" rot="-178981">
            <a:off x="-708931" y="15505"/>
            <a:ext cx="5171804" cy="4333873"/>
          </a:xfrm>
          <a:custGeom>
            <a:rect b="b" l="l" r="r" t="t"/>
            <a:pathLst>
              <a:path extrusionOk="0" h="75087" w="103815">
                <a:moveTo>
                  <a:pt x="93854" y="53196"/>
                </a:moveTo>
                <a:cubicBezTo>
                  <a:pt x="92349" y="48873"/>
                  <a:pt x="92749" y="44117"/>
                  <a:pt x="93550" y="39601"/>
                </a:cubicBezTo>
                <a:cubicBezTo>
                  <a:pt x="94350" y="35101"/>
                  <a:pt x="95519" y="30602"/>
                  <a:pt x="95455" y="26022"/>
                </a:cubicBezTo>
                <a:cubicBezTo>
                  <a:pt x="95359" y="18528"/>
                  <a:pt x="91772" y="11161"/>
                  <a:pt x="85911" y="6502"/>
                </a:cubicBezTo>
                <a:cubicBezTo>
                  <a:pt x="80051" y="1842"/>
                  <a:pt x="72044" y="0"/>
                  <a:pt x="64742" y="1698"/>
                </a:cubicBezTo>
                <a:cubicBezTo>
                  <a:pt x="60146" y="2770"/>
                  <a:pt x="55806" y="5172"/>
                  <a:pt x="51067" y="5365"/>
                </a:cubicBezTo>
                <a:cubicBezTo>
                  <a:pt x="46215" y="5557"/>
                  <a:pt x="41603" y="3411"/>
                  <a:pt x="36831" y="2530"/>
                </a:cubicBezTo>
                <a:cubicBezTo>
                  <a:pt x="25477" y="449"/>
                  <a:pt x="13307" y="6165"/>
                  <a:pt x="6966" y="15805"/>
                </a:cubicBezTo>
                <a:cubicBezTo>
                  <a:pt x="609" y="25429"/>
                  <a:pt x="0" y="38352"/>
                  <a:pt x="4660" y="48921"/>
                </a:cubicBezTo>
                <a:cubicBezTo>
                  <a:pt x="9304" y="59474"/>
                  <a:pt x="18832" y="67576"/>
                  <a:pt x="29737" y="71339"/>
                </a:cubicBezTo>
                <a:cubicBezTo>
                  <a:pt x="40658" y="75086"/>
                  <a:pt x="52796" y="74654"/>
                  <a:pt x="63749" y="71003"/>
                </a:cubicBezTo>
                <a:cubicBezTo>
                  <a:pt x="69113" y="69210"/>
                  <a:pt x="74222" y="66680"/>
                  <a:pt x="79666" y="65142"/>
                </a:cubicBezTo>
                <a:cubicBezTo>
                  <a:pt x="85111" y="63589"/>
                  <a:pt x="91116" y="63109"/>
                  <a:pt x="96288" y="65398"/>
                </a:cubicBezTo>
                <a:lnTo>
                  <a:pt x="103814" y="61427"/>
                </a:lnTo>
                <a:cubicBezTo>
                  <a:pt x="99234" y="61315"/>
                  <a:pt x="95359" y="57520"/>
                  <a:pt x="93854" y="53196"/>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2"/>
          <p:cNvSpPr/>
          <p:nvPr/>
        </p:nvSpPr>
        <p:spPr>
          <a:xfrm flipH="1" rot="294329">
            <a:off x="-582649" y="15468"/>
            <a:ext cx="5171801" cy="4333765"/>
          </a:xfrm>
          <a:custGeom>
            <a:rect b="b" l="l" r="r" t="t"/>
            <a:pathLst>
              <a:path extrusionOk="0" h="75087" w="103815">
                <a:moveTo>
                  <a:pt x="93854" y="53196"/>
                </a:moveTo>
                <a:cubicBezTo>
                  <a:pt x="92349" y="48873"/>
                  <a:pt x="92749" y="44117"/>
                  <a:pt x="93550" y="39601"/>
                </a:cubicBezTo>
                <a:cubicBezTo>
                  <a:pt x="94350" y="35101"/>
                  <a:pt x="95519" y="30602"/>
                  <a:pt x="95455" y="26022"/>
                </a:cubicBezTo>
                <a:cubicBezTo>
                  <a:pt x="95359" y="18528"/>
                  <a:pt x="91772" y="11161"/>
                  <a:pt x="85911" y="6502"/>
                </a:cubicBezTo>
                <a:cubicBezTo>
                  <a:pt x="80051" y="1842"/>
                  <a:pt x="72044" y="0"/>
                  <a:pt x="64742" y="1698"/>
                </a:cubicBezTo>
                <a:cubicBezTo>
                  <a:pt x="60146" y="2770"/>
                  <a:pt x="55806" y="5172"/>
                  <a:pt x="51067" y="5365"/>
                </a:cubicBezTo>
                <a:cubicBezTo>
                  <a:pt x="46215" y="5557"/>
                  <a:pt x="41603" y="3411"/>
                  <a:pt x="36831" y="2530"/>
                </a:cubicBezTo>
                <a:cubicBezTo>
                  <a:pt x="25477" y="449"/>
                  <a:pt x="13307" y="6165"/>
                  <a:pt x="6966" y="15805"/>
                </a:cubicBezTo>
                <a:cubicBezTo>
                  <a:pt x="609" y="25429"/>
                  <a:pt x="0" y="38352"/>
                  <a:pt x="4660" y="48921"/>
                </a:cubicBezTo>
                <a:cubicBezTo>
                  <a:pt x="9304" y="59474"/>
                  <a:pt x="18832" y="67576"/>
                  <a:pt x="29737" y="71339"/>
                </a:cubicBezTo>
                <a:cubicBezTo>
                  <a:pt x="40658" y="75086"/>
                  <a:pt x="52796" y="74654"/>
                  <a:pt x="63749" y="71003"/>
                </a:cubicBezTo>
                <a:cubicBezTo>
                  <a:pt x="69113" y="69210"/>
                  <a:pt x="74222" y="66680"/>
                  <a:pt x="79666" y="65142"/>
                </a:cubicBezTo>
                <a:cubicBezTo>
                  <a:pt x="85111" y="63589"/>
                  <a:pt x="91116" y="63109"/>
                  <a:pt x="96288" y="65398"/>
                </a:cubicBezTo>
                <a:lnTo>
                  <a:pt x="103814" y="61427"/>
                </a:lnTo>
                <a:cubicBezTo>
                  <a:pt x="99234" y="61315"/>
                  <a:pt x="95359" y="57520"/>
                  <a:pt x="93854" y="53196"/>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12"/>
          <p:cNvSpPr/>
          <p:nvPr/>
        </p:nvSpPr>
        <p:spPr>
          <a:xfrm flipH="1">
            <a:off x="-677854" y="81150"/>
            <a:ext cx="5171804" cy="4333834"/>
          </a:xfrm>
          <a:custGeom>
            <a:rect b="b" l="l" r="r" t="t"/>
            <a:pathLst>
              <a:path extrusionOk="0" h="75087" w="103815">
                <a:moveTo>
                  <a:pt x="93854" y="53196"/>
                </a:moveTo>
                <a:cubicBezTo>
                  <a:pt x="92349" y="48873"/>
                  <a:pt x="92749" y="44117"/>
                  <a:pt x="93550" y="39601"/>
                </a:cubicBezTo>
                <a:cubicBezTo>
                  <a:pt x="94350" y="35101"/>
                  <a:pt x="95519" y="30602"/>
                  <a:pt x="95455" y="26022"/>
                </a:cubicBezTo>
                <a:cubicBezTo>
                  <a:pt x="95359" y="18528"/>
                  <a:pt x="91772" y="11161"/>
                  <a:pt x="85911" y="6502"/>
                </a:cubicBezTo>
                <a:cubicBezTo>
                  <a:pt x="80051" y="1842"/>
                  <a:pt x="72044" y="0"/>
                  <a:pt x="64742" y="1698"/>
                </a:cubicBezTo>
                <a:cubicBezTo>
                  <a:pt x="60146" y="2770"/>
                  <a:pt x="55806" y="5172"/>
                  <a:pt x="51067" y="5365"/>
                </a:cubicBezTo>
                <a:cubicBezTo>
                  <a:pt x="46215" y="5557"/>
                  <a:pt x="41603" y="3411"/>
                  <a:pt x="36831" y="2530"/>
                </a:cubicBezTo>
                <a:cubicBezTo>
                  <a:pt x="25477" y="449"/>
                  <a:pt x="13307" y="6165"/>
                  <a:pt x="6966" y="15805"/>
                </a:cubicBezTo>
                <a:cubicBezTo>
                  <a:pt x="609" y="25429"/>
                  <a:pt x="0" y="38352"/>
                  <a:pt x="4660" y="48921"/>
                </a:cubicBezTo>
                <a:cubicBezTo>
                  <a:pt x="9304" y="59474"/>
                  <a:pt x="18832" y="67576"/>
                  <a:pt x="29737" y="71339"/>
                </a:cubicBezTo>
                <a:cubicBezTo>
                  <a:pt x="40658" y="75086"/>
                  <a:pt x="52796" y="74654"/>
                  <a:pt x="63749" y="71003"/>
                </a:cubicBezTo>
                <a:cubicBezTo>
                  <a:pt x="69113" y="69210"/>
                  <a:pt x="74222" y="66680"/>
                  <a:pt x="79666" y="65142"/>
                </a:cubicBezTo>
                <a:cubicBezTo>
                  <a:pt x="85111" y="63589"/>
                  <a:pt x="91116" y="63109"/>
                  <a:pt x="96288" y="65398"/>
                </a:cubicBezTo>
                <a:lnTo>
                  <a:pt x="103814" y="61427"/>
                </a:lnTo>
                <a:cubicBezTo>
                  <a:pt x="99234" y="61315"/>
                  <a:pt x="95359" y="57520"/>
                  <a:pt x="93854" y="53196"/>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12"/>
          <p:cNvSpPr/>
          <p:nvPr/>
        </p:nvSpPr>
        <p:spPr>
          <a:xfrm>
            <a:off x="3999650" y="3580887"/>
            <a:ext cx="5343525" cy="2247975"/>
          </a:xfrm>
          <a:custGeom>
            <a:rect b="b" l="l" r="r" t="t"/>
            <a:pathLst>
              <a:path extrusionOk="0" h="89919" w="213741">
                <a:moveTo>
                  <a:pt x="213741" y="2505"/>
                </a:moveTo>
                <a:cubicBezTo>
                  <a:pt x="201309" y="-4954"/>
                  <a:pt x="182509" y="6025"/>
                  <a:pt x="172593" y="16602"/>
                </a:cubicBezTo>
                <a:cubicBezTo>
                  <a:pt x="163735" y="26051"/>
                  <a:pt x="157224" y="38030"/>
                  <a:pt x="146685" y="45558"/>
                </a:cubicBezTo>
                <a:cubicBezTo>
                  <a:pt x="122906" y="62543"/>
                  <a:pt x="87638" y="48427"/>
                  <a:pt x="59817" y="57369"/>
                </a:cubicBezTo>
                <a:cubicBezTo>
                  <a:pt x="47809" y="61229"/>
                  <a:pt x="35156" y="65224"/>
                  <a:pt x="25527" y="73371"/>
                </a:cubicBezTo>
                <a:cubicBezTo>
                  <a:pt x="17861" y="79858"/>
                  <a:pt x="9527" y="92549"/>
                  <a:pt x="0" y="89373"/>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2"/>
          <p:cNvSpPr txBox="1"/>
          <p:nvPr>
            <p:ph type="title"/>
          </p:nvPr>
        </p:nvSpPr>
        <p:spPr>
          <a:xfrm>
            <a:off x="750500" y="549600"/>
            <a:ext cx="3496800" cy="3265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sz="4700">
                <a:solidFill>
                  <a:srgbClr val="0B5394"/>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6" name="Google Shape;126;p12"/>
          <p:cNvSpPr/>
          <p:nvPr/>
        </p:nvSpPr>
        <p:spPr>
          <a:xfrm rot="-3137463">
            <a:off x="5675973" y="3173409"/>
            <a:ext cx="4250046" cy="2439523"/>
          </a:xfrm>
          <a:custGeom>
            <a:rect b="b" l="l" r="r" t="t"/>
            <a:pathLst>
              <a:path extrusionOk="0" h="72792" w="144399">
                <a:moveTo>
                  <a:pt x="0" y="0"/>
                </a:moveTo>
                <a:cubicBezTo>
                  <a:pt x="5317" y="11393"/>
                  <a:pt x="14397" y="23943"/>
                  <a:pt x="26670" y="26670"/>
                </a:cubicBezTo>
                <a:cubicBezTo>
                  <a:pt x="46864" y="31158"/>
                  <a:pt x="69527" y="24658"/>
                  <a:pt x="88392" y="33147"/>
                </a:cubicBezTo>
                <a:cubicBezTo>
                  <a:pt x="101184" y="38903"/>
                  <a:pt x="106159" y="55005"/>
                  <a:pt x="116586" y="64389"/>
                </a:cubicBezTo>
                <a:cubicBezTo>
                  <a:pt x="123707" y="70798"/>
                  <a:pt x="135396" y="74902"/>
                  <a:pt x="144399" y="71628"/>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8" name="Shape 128"/>
        <p:cNvGrpSpPr/>
        <p:nvPr/>
      </p:nvGrpSpPr>
      <p:grpSpPr>
        <a:xfrm>
          <a:off x="0" y="0"/>
          <a:ext cx="0" cy="0"/>
          <a:chOff x="0" y="0"/>
          <a:chExt cx="0" cy="0"/>
        </a:xfrm>
      </p:grpSpPr>
      <p:sp>
        <p:nvSpPr>
          <p:cNvPr id="129" name="Google Shape;129;p13"/>
          <p:cNvSpPr txBox="1"/>
          <p:nvPr>
            <p:ph hasCustomPrompt="1" type="title"/>
          </p:nvPr>
        </p:nvSpPr>
        <p:spPr>
          <a:xfrm>
            <a:off x="1285800" y="1344250"/>
            <a:ext cx="65724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30" name="Google Shape;130;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31" name="Google Shape;131;p13"/>
          <p:cNvSpPr txBox="1"/>
          <p:nvPr>
            <p:ph idx="1" type="subTitle"/>
          </p:nvPr>
        </p:nvSpPr>
        <p:spPr>
          <a:xfrm>
            <a:off x="714300" y="3422050"/>
            <a:ext cx="7715400" cy="82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2" name="Google Shape;132;p13"/>
          <p:cNvSpPr/>
          <p:nvPr/>
        </p:nvSpPr>
        <p:spPr>
          <a:xfrm>
            <a:off x="0" y="147081"/>
            <a:ext cx="9143964" cy="926936"/>
          </a:xfrm>
          <a:custGeom>
            <a:rect b="b" l="l" r="r" t="t"/>
            <a:pathLst>
              <a:path extrusionOk="0" h="23406" w="135788">
                <a:moveTo>
                  <a:pt x="1" y="1"/>
                </a:moveTo>
                <a:lnTo>
                  <a:pt x="1" y="21391"/>
                </a:lnTo>
                <a:cubicBezTo>
                  <a:pt x="10874" y="17420"/>
                  <a:pt x="15543" y="15715"/>
                  <a:pt x="20413" y="15715"/>
                </a:cubicBezTo>
                <a:cubicBezTo>
                  <a:pt x="24079" y="15715"/>
                  <a:pt x="27858" y="16681"/>
                  <a:pt x="34481" y="18374"/>
                </a:cubicBezTo>
                <a:cubicBezTo>
                  <a:pt x="45339" y="22136"/>
                  <a:pt x="56747" y="23406"/>
                  <a:pt x="67198" y="23406"/>
                </a:cubicBezTo>
                <a:cubicBezTo>
                  <a:pt x="88901" y="23406"/>
                  <a:pt x="106485" y="17931"/>
                  <a:pt x="106485" y="17931"/>
                </a:cubicBezTo>
                <a:cubicBezTo>
                  <a:pt x="111072" y="16805"/>
                  <a:pt x="115454" y="16225"/>
                  <a:pt x="119597" y="16225"/>
                </a:cubicBezTo>
                <a:cubicBezTo>
                  <a:pt x="125519" y="16225"/>
                  <a:pt x="130951" y="17412"/>
                  <a:pt x="135788" y="19889"/>
                </a:cubicBezTo>
                <a:lnTo>
                  <a:pt x="135788" y="1"/>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13"/>
          <p:cNvSpPr/>
          <p:nvPr/>
        </p:nvSpPr>
        <p:spPr>
          <a:xfrm>
            <a:off x="0" y="147076"/>
            <a:ext cx="9143964" cy="1010412"/>
          </a:xfrm>
          <a:custGeom>
            <a:rect b="b" l="l" r="r" t="t"/>
            <a:pathLst>
              <a:path extrusionOk="0" h="23794" w="135788">
                <a:moveTo>
                  <a:pt x="1" y="1"/>
                </a:moveTo>
                <a:lnTo>
                  <a:pt x="1" y="21391"/>
                </a:lnTo>
                <a:cubicBezTo>
                  <a:pt x="10196" y="17668"/>
                  <a:pt x="19827" y="16155"/>
                  <a:pt x="28942" y="16155"/>
                </a:cubicBezTo>
                <a:cubicBezTo>
                  <a:pt x="36863" y="16155"/>
                  <a:pt x="44395" y="17298"/>
                  <a:pt x="51566" y="19125"/>
                </a:cubicBezTo>
                <a:cubicBezTo>
                  <a:pt x="63844" y="22535"/>
                  <a:pt x="72101" y="23793"/>
                  <a:pt x="78256" y="23793"/>
                </a:cubicBezTo>
                <a:cubicBezTo>
                  <a:pt x="90448" y="23793"/>
                  <a:pt x="94391" y="18856"/>
                  <a:pt x="104996" y="15933"/>
                </a:cubicBezTo>
                <a:cubicBezTo>
                  <a:pt x="108689" y="15184"/>
                  <a:pt x="112134" y="14846"/>
                  <a:pt x="115365" y="14846"/>
                </a:cubicBezTo>
                <a:cubicBezTo>
                  <a:pt x="123303" y="14846"/>
                  <a:pt x="129945" y="16887"/>
                  <a:pt x="135788" y="19889"/>
                </a:cubicBezTo>
                <a:lnTo>
                  <a:pt x="135788" y="1"/>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13"/>
          <p:cNvSpPr/>
          <p:nvPr/>
        </p:nvSpPr>
        <p:spPr>
          <a:xfrm>
            <a:off x="0" y="0"/>
            <a:ext cx="9143964" cy="1010379"/>
          </a:xfrm>
          <a:custGeom>
            <a:rect b="b" l="l" r="r" t="t"/>
            <a:pathLst>
              <a:path extrusionOk="0" h="25513" w="135788">
                <a:moveTo>
                  <a:pt x="1" y="0"/>
                </a:moveTo>
                <a:lnTo>
                  <a:pt x="1" y="21391"/>
                </a:lnTo>
                <a:cubicBezTo>
                  <a:pt x="7309" y="18721"/>
                  <a:pt x="13188" y="17719"/>
                  <a:pt x="18528" y="17719"/>
                </a:cubicBezTo>
                <a:cubicBezTo>
                  <a:pt x="27113" y="17719"/>
                  <a:pt x="34307" y="20309"/>
                  <a:pt x="43815" y="22732"/>
                </a:cubicBezTo>
                <a:cubicBezTo>
                  <a:pt x="51402" y="24739"/>
                  <a:pt x="58823" y="25512"/>
                  <a:pt x="65860" y="25512"/>
                </a:cubicBezTo>
                <a:cubicBezTo>
                  <a:pt x="89474" y="25512"/>
                  <a:pt x="108743" y="16804"/>
                  <a:pt x="115321" y="16804"/>
                </a:cubicBezTo>
                <a:cubicBezTo>
                  <a:pt x="115531" y="16804"/>
                  <a:pt x="115729" y="16812"/>
                  <a:pt x="115913" y="16831"/>
                </a:cubicBezTo>
                <a:cubicBezTo>
                  <a:pt x="116040" y="16829"/>
                  <a:pt x="116171" y="16827"/>
                  <a:pt x="116308" y="16827"/>
                </a:cubicBezTo>
                <a:cubicBezTo>
                  <a:pt x="119514" y="16827"/>
                  <a:pt x="125368" y="17532"/>
                  <a:pt x="135788" y="23603"/>
                </a:cubicBezTo>
                <a:lnTo>
                  <a:pt x="13578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13"/>
          <p:cNvSpPr/>
          <p:nvPr/>
        </p:nvSpPr>
        <p:spPr>
          <a:xfrm>
            <a:off x="-154375" y="4088523"/>
            <a:ext cx="9839325" cy="730525"/>
          </a:xfrm>
          <a:custGeom>
            <a:rect b="b" l="l" r="r" t="t"/>
            <a:pathLst>
              <a:path extrusionOk="0" h="29221" w="393573">
                <a:moveTo>
                  <a:pt x="0" y="21823"/>
                </a:moveTo>
                <a:cubicBezTo>
                  <a:pt x="24315" y="5613"/>
                  <a:pt x="59279" y="12068"/>
                  <a:pt x="87630" y="19156"/>
                </a:cubicBezTo>
                <a:cubicBezTo>
                  <a:pt x="121150" y="27536"/>
                  <a:pt x="156426" y="30884"/>
                  <a:pt x="190881" y="28300"/>
                </a:cubicBezTo>
                <a:cubicBezTo>
                  <a:pt x="233899" y="25074"/>
                  <a:pt x="275049" y="8874"/>
                  <a:pt x="317754" y="2773"/>
                </a:cubicBezTo>
                <a:cubicBezTo>
                  <a:pt x="334100" y="438"/>
                  <a:pt x="351165" y="-1571"/>
                  <a:pt x="367284" y="2011"/>
                </a:cubicBezTo>
                <a:cubicBezTo>
                  <a:pt x="376612" y="4084"/>
                  <a:pt x="385026" y="9168"/>
                  <a:pt x="393573" y="13441"/>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3"/>
          <p:cNvSpPr/>
          <p:nvPr/>
        </p:nvSpPr>
        <p:spPr>
          <a:xfrm>
            <a:off x="-382975" y="3938775"/>
            <a:ext cx="10001250" cy="912900"/>
          </a:xfrm>
          <a:custGeom>
            <a:rect b="b" l="l" r="r" t="t"/>
            <a:pathLst>
              <a:path extrusionOk="0" h="36516" w="400050">
                <a:moveTo>
                  <a:pt x="400050" y="4191"/>
                </a:moveTo>
                <a:cubicBezTo>
                  <a:pt x="385147" y="3127"/>
                  <a:pt x="370995" y="11758"/>
                  <a:pt x="357378" y="17907"/>
                </a:cubicBezTo>
                <a:cubicBezTo>
                  <a:pt x="345135" y="23436"/>
                  <a:pt x="331852" y="26959"/>
                  <a:pt x="318516" y="28575"/>
                </a:cubicBezTo>
                <a:cubicBezTo>
                  <a:pt x="270607" y="34382"/>
                  <a:pt x="221798" y="24206"/>
                  <a:pt x="173736" y="28575"/>
                </a:cubicBezTo>
                <a:cubicBezTo>
                  <a:pt x="158474" y="29962"/>
                  <a:pt x="143659" y="34808"/>
                  <a:pt x="128397" y="36195"/>
                </a:cubicBezTo>
                <a:cubicBezTo>
                  <a:pt x="100151" y="38763"/>
                  <a:pt x="74721" y="17773"/>
                  <a:pt x="48387" y="7239"/>
                </a:cubicBezTo>
                <a:cubicBezTo>
                  <a:pt x="33245" y="1182"/>
                  <a:pt x="16309" y="0"/>
                  <a:pt x="0" y="0"/>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37" name="Shape 137"/>
        <p:cNvGrpSpPr/>
        <p:nvPr/>
      </p:nvGrpSpPr>
      <p:grpSpPr>
        <a:xfrm>
          <a:off x="0" y="0"/>
          <a:ext cx="0" cy="0"/>
          <a:chOff x="0" y="0"/>
          <a:chExt cx="0" cy="0"/>
        </a:xfrm>
      </p:grpSpPr>
      <p:sp>
        <p:nvSpPr>
          <p:cNvPr id="138" name="Google Shape;138;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
    <p:spTree>
      <p:nvGrpSpPr>
        <p:cNvPr id="139" name="Shape 139"/>
        <p:cNvGrpSpPr/>
        <p:nvPr/>
      </p:nvGrpSpPr>
      <p:grpSpPr>
        <a:xfrm>
          <a:off x="0" y="0"/>
          <a:ext cx="0" cy="0"/>
          <a:chOff x="0" y="0"/>
          <a:chExt cx="0" cy="0"/>
        </a:xfrm>
      </p:grpSpPr>
      <p:sp>
        <p:nvSpPr>
          <p:cNvPr id="140" name="Google Shape;140;p15"/>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1" name="Google Shape;141;p15"/>
          <p:cNvSpPr txBox="1"/>
          <p:nvPr>
            <p:ph idx="2" type="title"/>
          </p:nvPr>
        </p:nvSpPr>
        <p:spPr>
          <a:xfrm>
            <a:off x="3626250" y="1870950"/>
            <a:ext cx="1891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42" name="Google Shape;142;p15"/>
          <p:cNvSpPr txBox="1"/>
          <p:nvPr>
            <p:ph idx="1" type="subTitle"/>
          </p:nvPr>
        </p:nvSpPr>
        <p:spPr>
          <a:xfrm>
            <a:off x="3626250" y="2272075"/>
            <a:ext cx="1891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3" name="Google Shape;143;p15"/>
          <p:cNvSpPr txBox="1"/>
          <p:nvPr>
            <p:ph idx="3" type="title"/>
          </p:nvPr>
        </p:nvSpPr>
        <p:spPr>
          <a:xfrm>
            <a:off x="1019100" y="1870950"/>
            <a:ext cx="1891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44" name="Google Shape;144;p15"/>
          <p:cNvSpPr txBox="1"/>
          <p:nvPr>
            <p:ph idx="4" type="subTitle"/>
          </p:nvPr>
        </p:nvSpPr>
        <p:spPr>
          <a:xfrm>
            <a:off x="1019100" y="2272075"/>
            <a:ext cx="1891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5" name="Google Shape;145;p15"/>
          <p:cNvSpPr txBox="1"/>
          <p:nvPr>
            <p:ph idx="5" type="title"/>
          </p:nvPr>
        </p:nvSpPr>
        <p:spPr>
          <a:xfrm>
            <a:off x="6233400" y="1870950"/>
            <a:ext cx="1891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46" name="Google Shape;146;p15"/>
          <p:cNvSpPr txBox="1"/>
          <p:nvPr>
            <p:ph idx="6" type="subTitle"/>
          </p:nvPr>
        </p:nvSpPr>
        <p:spPr>
          <a:xfrm>
            <a:off x="6233400" y="2272075"/>
            <a:ext cx="1891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7" name="Google Shape;147;p15"/>
          <p:cNvSpPr txBox="1"/>
          <p:nvPr>
            <p:ph idx="7" type="title"/>
          </p:nvPr>
        </p:nvSpPr>
        <p:spPr>
          <a:xfrm>
            <a:off x="1019100" y="3627450"/>
            <a:ext cx="1891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48" name="Google Shape;148;p15"/>
          <p:cNvSpPr txBox="1"/>
          <p:nvPr>
            <p:ph idx="8" type="subTitle"/>
          </p:nvPr>
        </p:nvSpPr>
        <p:spPr>
          <a:xfrm>
            <a:off x="1019100" y="4028575"/>
            <a:ext cx="1891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9" name="Google Shape;149;p15"/>
          <p:cNvSpPr txBox="1"/>
          <p:nvPr>
            <p:ph idx="9" type="title"/>
          </p:nvPr>
        </p:nvSpPr>
        <p:spPr>
          <a:xfrm>
            <a:off x="6233400" y="3627450"/>
            <a:ext cx="1891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50" name="Google Shape;150;p15"/>
          <p:cNvSpPr txBox="1"/>
          <p:nvPr>
            <p:ph idx="13" type="subTitle"/>
          </p:nvPr>
        </p:nvSpPr>
        <p:spPr>
          <a:xfrm>
            <a:off x="6233400" y="4028575"/>
            <a:ext cx="1891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1" name="Google Shape;151;p15"/>
          <p:cNvSpPr txBox="1"/>
          <p:nvPr>
            <p:ph idx="14" type="title"/>
          </p:nvPr>
        </p:nvSpPr>
        <p:spPr>
          <a:xfrm>
            <a:off x="3626250" y="3627450"/>
            <a:ext cx="1891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52" name="Google Shape;152;p15"/>
          <p:cNvSpPr txBox="1"/>
          <p:nvPr>
            <p:ph idx="15" type="subTitle"/>
          </p:nvPr>
        </p:nvSpPr>
        <p:spPr>
          <a:xfrm>
            <a:off x="3626250" y="4028575"/>
            <a:ext cx="1891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3" name="Google Shape;153;p15"/>
          <p:cNvSpPr/>
          <p:nvPr/>
        </p:nvSpPr>
        <p:spPr>
          <a:xfrm>
            <a:off x="-144750" y="-51435"/>
            <a:ext cx="9915525" cy="642425"/>
          </a:xfrm>
          <a:custGeom>
            <a:rect b="b" l="l" r="r" t="t"/>
            <a:pathLst>
              <a:path extrusionOk="0" h="25697" w="396621">
                <a:moveTo>
                  <a:pt x="0" y="15704"/>
                </a:moveTo>
                <a:cubicBezTo>
                  <a:pt x="25650" y="7154"/>
                  <a:pt x="54012" y="-5059"/>
                  <a:pt x="80010" y="2369"/>
                </a:cubicBezTo>
                <a:cubicBezTo>
                  <a:pt x="105193" y="9564"/>
                  <a:pt x="128891" y="24737"/>
                  <a:pt x="155067" y="25610"/>
                </a:cubicBezTo>
                <a:cubicBezTo>
                  <a:pt x="196552" y="26993"/>
                  <a:pt x="236658" y="-1596"/>
                  <a:pt x="277749" y="4274"/>
                </a:cubicBezTo>
                <a:cubicBezTo>
                  <a:pt x="291790" y="6280"/>
                  <a:pt x="304991" y="12195"/>
                  <a:pt x="318516" y="16466"/>
                </a:cubicBezTo>
                <a:cubicBezTo>
                  <a:pt x="335257" y="21752"/>
                  <a:pt x="353674" y="21691"/>
                  <a:pt x="371094" y="19514"/>
                </a:cubicBezTo>
                <a:cubicBezTo>
                  <a:pt x="379775" y="18429"/>
                  <a:pt x="390435" y="19604"/>
                  <a:pt x="396621" y="13418"/>
                </a:cubicBezTo>
              </a:path>
            </a:pathLst>
          </a:custGeom>
          <a:noFill/>
          <a:ln cap="flat" cmpd="sng" w="19050">
            <a:solidFill>
              <a:srgbClr val="99D9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5"/>
          <p:cNvSpPr/>
          <p:nvPr/>
        </p:nvSpPr>
        <p:spPr>
          <a:xfrm flipH="1" rot="-7037005">
            <a:off x="3853533" y="-4365727"/>
            <a:ext cx="1627845" cy="9000763"/>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
    <p:spTree>
      <p:nvGrpSpPr>
        <p:cNvPr id="155" name="Shape 155"/>
        <p:cNvGrpSpPr/>
        <p:nvPr/>
      </p:nvGrpSpPr>
      <p:grpSpPr>
        <a:xfrm>
          <a:off x="0" y="0"/>
          <a:ext cx="0" cy="0"/>
          <a:chOff x="0" y="0"/>
          <a:chExt cx="0" cy="0"/>
        </a:xfrm>
      </p:grpSpPr>
      <p:sp>
        <p:nvSpPr>
          <p:cNvPr id="156" name="Google Shape;156;p16"/>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7" name="Google Shape;157;p16"/>
          <p:cNvSpPr txBox="1"/>
          <p:nvPr>
            <p:ph idx="2" type="title"/>
          </p:nvPr>
        </p:nvSpPr>
        <p:spPr>
          <a:xfrm>
            <a:off x="5992938" y="2322575"/>
            <a:ext cx="2026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58" name="Google Shape;158;p16"/>
          <p:cNvSpPr txBox="1"/>
          <p:nvPr>
            <p:ph idx="1" type="subTitle"/>
          </p:nvPr>
        </p:nvSpPr>
        <p:spPr>
          <a:xfrm>
            <a:off x="6001663" y="2695325"/>
            <a:ext cx="2026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16"/>
          <p:cNvSpPr txBox="1"/>
          <p:nvPr>
            <p:ph idx="3" type="title"/>
          </p:nvPr>
        </p:nvSpPr>
        <p:spPr>
          <a:xfrm>
            <a:off x="3558732" y="2322575"/>
            <a:ext cx="2026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60" name="Google Shape;160;p16"/>
          <p:cNvSpPr txBox="1"/>
          <p:nvPr>
            <p:ph idx="4" type="subTitle"/>
          </p:nvPr>
        </p:nvSpPr>
        <p:spPr>
          <a:xfrm>
            <a:off x="3558770" y="2695325"/>
            <a:ext cx="2026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16"/>
          <p:cNvSpPr txBox="1"/>
          <p:nvPr>
            <p:ph idx="5" type="title"/>
          </p:nvPr>
        </p:nvSpPr>
        <p:spPr>
          <a:xfrm>
            <a:off x="1115838" y="2322575"/>
            <a:ext cx="2026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62" name="Google Shape;162;p16"/>
          <p:cNvSpPr txBox="1"/>
          <p:nvPr>
            <p:ph idx="6" type="subTitle"/>
          </p:nvPr>
        </p:nvSpPr>
        <p:spPr>
          <a:xfrm>
            <a:off x="1115838" y="2695325"/>
            <a:ext cx="2026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16"/>
          <p:cNvSpPr/>
          <p:nvPr/>
        </p:nvSpPr>
        <p:spPr>
          <a:xfrm flipH="1" rot="10800000">
            <a:off x="0" y="2643048"/>
            <a:ext cx="4607367" cy="2500452"/>
          </a:xfrm>
          <a:custGeom>
            <a:rect b="b" l="l" r="r" t="t"/>
            <a:pathLst>
              <a:path extrusionOk="0" h="33006" w="75063">
                <a:moveTo>
                  <a:pt x="75063" y="1"/>
                </a:moveTo>
                <a:lnTo>
                  <a:pt x="1" y="1074"/>
                </a:lnTo>
                <a:lnTo>
                  <a:pt x="1" y="33005"/>
                </a:lnTo>
                <a:cubicBezTo>
                  <a:pt x="430" y="23457"/>
                  <a:pt x="9764" y="10153"/>
                  <a:pt x="18133" y="10153"/>
                </a:cubicBezTo>
                <a:cubicBezTo>
                  <a:pt x="28647" y="9375"/>
                  <a:pt x="32952" y="4936"/>
                  <a:pt x="35902" y="2656"/>
                </a:cubicBezTo>
                <a:cubicBezTo>
                  <a:pt x="36786" y="1745"/>
                  <a:pt x="38763" y="1340"/>
                  <a:pt x="41217" y="1340"/>
                </a:cubicBezTo>
                <a:cubicBezTo>
                  <a:pt x="43640" y="1340"/>
                  <a:pt x="46528" y="1735"/>
                  <a:pt x="49286" y="2428"/>
                </a:cubicBezTo>
                <a:cubicBezTo>
                  <a:pt x="51962" y="2773"/>
                  <a:pt x="54612" y="2930"/>
                  <a:pt x="57175" y="2930"/>
                </a:cubicBezTo>
                <a:cubicBezTo>
                  <a:pt x="64197" y="2930"/>
                  <a:pt x="70573" y="1750"/>
                  <a:pt x="75063"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16"/>
          <p:cNvSpPr/>
          <p:nvPr/>
        </p:nvSpPr>
        <p:spPr>
          <a:xfrm flipH="1" rot="10800000">
            <a:off x="0" y="2969184"/>
            <a:ext cx="4808202" cy="2174316"/>
          </a:xfrm>
          <a:custGeom>
            <a:rect b="b" l="l" r="r" t="t"/>
            <a:pathLst>
              <a:path extrusionOk="0" h="28701" w="78335">
                <a:moveTo>
                  <a:pt x="1" y="1"/>
                </a:moveTo>
                <a:lnTo>
                  <a:pt x="1" y="28701"/>
                </a:lnTo>
                <a:cubicBezTo>
                  <a:pt x="430" y="19152"/>
                  <a:pt x="6881" y="12634"/>
                  <a:pt x="15249" y="12634"/>
                </a:cubicBezTo>
                <a:cubicBezTo>
                  <a:pt x="25777" y="11856"/>
                  <a:pt x="28741" y="6948"/>
                  <a:pt x="31678" y="4668"/>
                </a:cubicBezTo>
                <a:cubicBezTo>
                  <a:pt x="33123" y="3190"/>
                  <a:pt x="40253" y="988"/>
                  <a:pt x="45836" y="988"/>
                </a:cubicBezTo>
                <a:cubicBezTo>
                  <a:pt x="47092" y="988"/>
                  <a:pt x="48269" y="1099"/>
                  <a:pt x="49286" y="1355"/>
                </a:cubicBezTo>
                <a:cubicBezTo>
                  <a:pt x="53173" y="1856"/>
                  <a:pt x="57500" y="2123"/>
                  <a:pt x="61697" y="2123"/>
                </a:cubicBezTo>
                <a:cubicBezTo>
                  <a:pt x="68302" y="2123"/>
                  <a:pt x="74587" y="1461"/>
                  <a:pt x="78335" y="1"/>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16"/>
          <p:cNvSpPr/>
          <p:nvPr/>
        </p:nvSpPr>
        <p:spPr>
          <a:xfrm flipH="1" rot="10800000">
            <a:off x="0" y="3088048"/>
            <a:ext cx="4418869" cy="2055452"/>
          </a:xfrm>
          <a:custGeom>
            <a:rect b="b" l="l" r="r" t="t"/>
            <a:pathLst>
              <a:path extrusionOk="0" h="27132" w="71992">
                <a:moveTo>
                  <a:pt x="1" y="1"/>
                </a:moveTo>
                <a:lnTo>
                  <a:pt x="1" y="27131"/>
                </a:lnTo>
                <a:cubicBezTo>
                  <a:pt x="430" y="17583"/>
                  <a:pt x="2696" y="14619"/>
                  <a:pt x="8463" y="13573"/>
                </a:cubicBezTo>
                <a:cubicBezTo>
                  <a:pt x="16671" y="12473"/>
                  <a:pt x="22558" y="10998"/>
                  <a:pt x="27789" y="6371"/>
                </a:cubicBezTo>
                <a:cubicBezTo>
                  <a:pt x="31411" y="3053"/>
                  <a:pt x="36129" y="767"/>
                  <a:pt x="40738" y="767"/>
                </a:cubicBezTo>
                <a:cubicBezTo>
                  <a:pt x="41810" y="767"/>
                  <a:pt x="42877" y="891"/>
                  <a:pt x="43922" y="1154"/>
                </a:cubicBezTo>
                <a:cubicBezTo>
                  <a:pt x="48089" y="1690"/>
                  <a:pt x="52586" y="1993"/>
                  <a:pt x="56858" y="1993"/>
                </a:cubicBezTo>
                <a:cubicBezTo>
                  <a:pt x="62857" y="1993"/>
                  <a:pt x="68412" y="1395"/>
                  <a:pt x="719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16"/>
          <p:cNvSpPr/>
          <p:nvPr/>
        </p:nvSpPr>
        <p:spPr>
          <a:xfrm rot="10800000">
            <a:off x="3411627" y="4624656"/>
            <a:ext cx="6425723" cy="640944"/>
          </a:xfrm>
          <a:custGeom>
            <a:rect b="b" l="l" r="r" t="t"/>
            <a:pathLst>
              <a:path extrusionOk="0" h="31527" w="251841">
                <a:moveTo>
                  <a:pt x="251841" y="1271"/>
                </a:moveTo>
                <a:cubicBezTo>
                  <a:pt x="251841" y="13315"/>
                  <a:pt x="228325" y="13495"/>
                  <a:pt x="216789" y="10034"/>
                </a:cubicBezTo>
                <a:cubicBezTo>
                  <a:pt x="202830" y="5846"/>
                  <a:pt x="188469" y="-2024"/>
                  <a:pt x="174117" y="509"/>
                </a:cubicBezTo>
                <a:cubicBezTo>
                  <a:pt x="158069" y="3341"/>
                  <a:pt x="143023" y="10883"/>
                  <a:pt x="128778" y="18797"/>
                </a:cubicBezTo>
                <a:cubicBezTo>
                  <a:pt x="121521" y="22829"/>
                  <a:pt x="115279" y="29815"/>
                  <a:pt x="107061" y="30989"/>
                </a:cubicBezTo>
                <a:cubicBezTo>
                  <a:pt x="84765" y="34174"/>
                  <a:pt x="63170" y="20849"/>
                  <a:pt x="41148" y="16130"/>
                </a:cubicBezTo>
                <a:cubicBezTo>
                  <a:pt x="35424" y="14903"/>
                  <a:pt x="29431" y="14261"/>
                  <a:pt x="23622" y="14987"/>
                </a:cubicBezTo>
                <a:cubicBezTo>
                  <a:pt x="15520" y="16000"/>
                  <a:pt x="8165" y="21464"/>
                  <a:pt x="0" y="21464"/>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6"/>
          <p:cNvSpPr/>
          <p:nvPr/>
        </p:nvSpPr>
        <p:spPr>
          <a:xfrm rot="10800000">
            <a:off x="4269175" y="4672263"/>
            <a:ext cx="5486400" cy="532988"/>
          </a:xfrm>
          <a:custGeom>
            <a:rect b="b" l="l" r="r" t="t"/>
            <a:pathLst>
              <a:path extrusionOk="0" h="26530" w="219456">
                <a:moveTo>
                  <a:pt x="219456" y="0"/>
                </a:moveTo>
                <a:cubicBezTo>
                  <a:pt x="212549" y="4605"/>
                  <a:pt x="205957" y="11018"/>
                  <a:pt x="197739" y="12192"/>
                </a:cubicBezTo>
                <a:cubicBezTo>
                  <a:pt x="178765" y="14903"/>
                  <a:pt x="160020" y="931"/>
                  <a:pt x="140970" y="3048"/>
                </a:cubicBezTo>
                <a:cubicBezTo>
                  <a:pt x="129398" y="4334"/>
                  <a:pt x="120001" y="13190"/>
                  <a:pt x="109728" y="18669"/>
                </a:cubicBezTo>
                <a:cubicBezTo>
                  <a:pt x="99506" y="24121"/>
                  <a:pt x="87364" y="27251"/>
                  <a:pt x="75819" y="26289"/>
                </a:cubicBezTo>
                <a:cubicBezTo>
                  <a:pt x="63480" y="25261"/>
                  <a:pt x="51077" y="23453"/>
                  <a:pt x="39243" y="19812"/>
                </a:cubicBezTo>
                <a:cubicBezTo>
                  <a:pt x="26656" y="15939"/>
                  <a:pt x="12494" y="11075"/>
                  <a:pt x="0" y="15240"/>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6"/>
          <p:cNvSpPr/>
          <p:nvPr/>
        </p:nvSpPr>
        <p:spPr>
          <a:xfrm flipH="1">
            <a:off x="4536635" y="-2"/>
            <a:ext cx="4607367" cy="2500452"/>
          </a:xfrm>
          <a:custGeom>
            <a:rect b="b" l="l" r="r" t="t"/>
            <a:pathLst>
              <a:path extrusionOk="0" h="33006" w="75063">
                <a:moveTo>
                  <a:pt x="75063" y="1"/>
                </a:moveTo>
                <a:lnTo>
                  <a:pt x="1" y="1074"/>
                </a:lnTo>
                <a:lnTo>
                  <a:pt x="1" y="33005"/>
                </a:lnTo>
                <a:cubicBezTo>
                  <a:pt x="430" y="23457"/>
                  <a:pt x="9764" y="10153"/>
                  <a:pt x="18133" y="10153"/>
                </a:cubicBezTo>
                <a:cubicBezTo>
                  <a:pt x="28647" y="9375"/>
                  <a:pt x="32952" y="4936"/>
                  <a:pt x="35902" y="2656"/>
                </a:cubicBezTo>
                <a:cubicBezTo>
                  <a:pt x="36786" y="1745"/>
                  <a:pt x="38763" y="1340"/>
                  <a:pt x="41217" y="1340"/>
                </a:cubicBezTo>
                <a:cubicBezTo>
                  <a:pt x="43640" y="1340"/>
                  <a:pt x="46528" y="1735"/>
                  <a:pt x="49286" y="2428"/>
                </a:cubicBezTo>
                <a:cubicBezTo>
                  <a:pt x="51962" y="2773"/>
                  <a:pt x="54612" y="2930"/>
                  <a:pt x="57175" y="2930"/>
                </a:cubicBezTo>
                <a:cubicBezTo>
                  <a:pt x="64197" y="2930"/>
                  <a:pt x="70573" y="1750"/>
                  <a:pt x="75063"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16"/>
          <p:cNvSpPr/>
          <p:nvPr/>
        </p:nvSpPr>
        <p:spPr>
          <a:xfrm flipH="1">
            <a:off x="4335800" y="-2"/>
            <a:ext cx="4808202" cy="2174316"/>
          </a:xfrm>
          <a:custGeom>
            <a:rect b="b" l="l" r="r" t="t"/>
            <a:pathLst>
              <a:path extrusionOk="0" h="28701" w="78335">
                <a:moveTo>
                  <a:pt x="1" y="1"/>
                </a:moveTo>
                <a:lnTo>
                  <a:pt x="1" y="28701"/>
                </a:lnTo>
                <a:cubicBezTo>
                  <a:pt x="430" y="19152"/>
                  <a:pt x="6881" y="12634"/>
                  <a:pt x="15249" y="12634"/>
                </a:cubicBezTo>
                <a:cubicBezTo>
                  <a:pt x="25777" y="11856"/>
                  <a:pt x="28741" y="6948"/>
                  <a:pt x="31678" y="4668"/>
                </a:cubicBezTo>
                <a:cubicBezTo>
                  <a:pt x="33123" y="3190"/>
                  <a:pt x="40253" y="988"/>
                  <a:pt x="45836" y="988"/>
                </a:cubicBezTo>
                <a:cubicBezTo>
                  <a:pt x="47092" y="988"/>
                  <a:pt x="48269" y="1099"/>
                  <a:pt x="49286" y="1355"/>
                </a:cubicBezTo>
                <a:cubicBezTo>
                  <a:pt x="53173" y="1856"/>
                  <a:pt x="57500" y="2123"/>
                  <a:pt x="61697" y="2123"/>
                </a:cubicBezTo>
                <a:cubicBezTo>
                  <a:pt x="68302" y="2123"/>
                  <a:pt x="74587" y="1461"/>
                  <a:pt x="78335" y="1"/>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16"/>
          <p:cNvSpPr/>
          <p:nvPr/>
        </p:nvSpPr>
        <p:spPr>
          <a:xfrm flipH="1">
            <a:off x="4725133" y="-2"/>
            <a:ext cx="4418869" cy="2055452"/>
          </a:xfrm>
          <a:custGeom>
            <a:rect b="b" l="l" r="r" t="t"/>
            <a:pathLst>
              <a:path extrusionOk="0" h="27132" w="71992">
                <a:moveTo>
                  <a:pt x="1" y="1"/>
                </a:moveTo>
                <a:lnTo>
                  <a:pt x="1" y="27131"/>
                </a:lnTo>
                <a:cubicBezTo>
                  <a:pt x="430" y="17583"/>
                  <a:pt x="2696" y="14619"/>
                  <a:pt x="8463" y="13573"/>
                </a:cubicBezTo>
                <a:cubicBezTo>
                  <a:pt x="16671" y="12473"/>
                  <a:pt x="22558" y="10998"/>
                  <a:pt x="27789" y="6371"/>
                </a:cubicBezTo>
                <a:cubicBezTo>
                  <a:pt x="31411" y="3053"/>
                  <a:pt x="36129" y="767"/>
                  <a:pt x="40738" y="767"/>
                </a:cubicBezTo>
                <a:cubicBezTo>
                  <a:pt x="41810" y="767"/>
                  <a:pt x="42877" y="891"/>
                  <a:pt x="43922" y="1154"/>
                </a:cubicBezTo>
                <a:cubicBezTo>
                  <a:pt x="48089" y="1690"/>
                  <a:pt x="52586" y="1993"/>
                  <a:pt x="56858" y="1993"/>
                </a:cubicBezTo>
                <a:cubicBezTo>
                  <a:pt x="62857" y="1993"/>
                  <a:pt x="68412" y="1395"/>
                  <a:pt x="719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16"/>
          <p:cNvSpPr/>
          <p:nvPr/>
        </p:nvSpPr>
        <p:spPr>
          <a:xfrm>
            <a:off x="-563950" y="-238567"/>
            <a:ext cx="6296025" cy="788175"/>
          </a:xfrm>
          <a:custGeom>
            <a:rect b="b" l="l" r="r" t="t"/>
            <a:pathLst>
              <a:path extrusionOk="0" h="31527" w="251841">
                <a:moveTo>
                  <a:pt x="251841" y="1271"/>
                </a:moveTo>
                <a:cubicBezTo>
                  <a:pt x="251841" y="13315"/>
                  <a:pt x="228325" y="13495"/>
                  <a:pt x="216789" y="10034"/>
                </a:cubicBezTo>
                <a:cubicBezTo>
                  <a:pt x="202830" y="5846"/>
                  <a:pt x="188469" y="-2024"/>
                  <a:pt x="174117" y="509"/>
                </a:cubicBezTo>
                <a:cubicBezTo>
                  <a:pt x="158069" y="3341"/>
                  <a:pt x="143023" y="10883"/>
                  <a:pt x="128778" y="18797"/>
                </a:cubicBezTo>
                <a:cubicBezTo>
                  <a:pt x="121521" y="22829"/>
                  <a:pt x="115279" y="29815"/>
                  <a:pt x="107061" y="30989"/>
                </a:cubicBezTo>
                <a:cubicBezTo>
                  <a:pt x="84765" y="34174"/>
                  <a:pt x="63170" y="20849"/>
                  <a:pt x="41148" y="16130"/>
                </a:cubicBezTo>
                <a:cubicBezTo>
                  <a:pt x="35424" y="14903"/>
                  <a:pt x="29431" y="14261"/>
                  <a:pt x="23622" y="14987"/>
                </a:cubicBezTo>
                <a:cubicBezTo>
                  <a:pt x="15520" y="16000"/>
                  <a:pt x="8165" y="21464"/>
                  <a:pt x="0" y="21464"/>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6"/>
          <p:cNvSpPr/>
          <p:nvPr/>
        </p:nvSpPr>
        <p:spPr>
          <a:xfrm>
            <a:off x="-611575" y="-178225"/>
            <a:ext cx="5486400" cy="663250"/>
          </a:xfrm>
          <a:custGeom>
            <a:rect b="b" l="l" r="r" t="t"/>
            <a:pathLst>
              <a:path extrusionOk="0" h="26530" w="219456">
                <a:moveTo>
                  <a:pt x="219456" y="0"/>
                </a:moveTo>
                <a:cubicBezTo>
                  <a:pt x="212549" y="4605"/>
                  <a:pt x="205957" y="11018"/>
                  <a:pt x="197739" y="12192"/>
                </a:cubicBezTo>
                <a:cubicBezTo>
                  <a:pt x="178765" y="14903"/>
                  <a:pt x="160020" y="931"/>
                  <a:pt x="140970" y="3048"/>
                </a:cubicBezTo>
                <a:cubicBezTo>
                  <a:pt x="129398" y="4334"/>
                  <a:pt x="120001" y="13190"/>
                  <a:pt x="109728" y="18669"/>
                </a:cubicBezTo>
                <a:cubicBezTo>
                  <a:pt x="99506" y="24121"/>
                  <a:pt x="87364" y="27251"/>
                  <a:pt x="75819" y="26289"/>
                </a:cubicBezTo>
                <a:cubicBezTo>
                  <a:pt x="63480" y="25261"/>
                  <a:pt x="51077" y="23453"/>
                  <a:pt x="39243" y="19812"/>
                </a:cubicBezTo>
                <a:cubicBezTo>
                  <a:pt x="26656" y="15939"/>
                  <a:pt x="12494" y="11075"/>
                  <a:pt x="0" y="15240"/>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1_3">
    <p:spTree>
      <p:nvGrpSpPr>
        <p:cNvPr id="173" name="Shape 173"/>
        <p:cNvGrpSpPr/>
        <p:nvPr/>
      </p:nvGrpSpPr>
      <p:grpSpPr>
        <a:xfrm>
          <a:off x="0" y="0"/>
          <a:ext cx="0" cy="0"/>
          <a:chOff x="0" y="0"/>
          <a:chExt cx="0" cy="0"/>
        </a:xfrm>
      </p:grpSpPr>
      <p:sp>
        <p:nvSpPr>
          <p:cNvPr id="174" name="Google Shape;174;p17"/>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5" name="Google Shape;175;p17"/>
          <p:cNvSpPr txBox="1"/>
          <p:nvPr>
            <p:ph idx="2" type="title"/>
          </p:nvPr>
        </p:nvSpPr>
        <p:spPr>
          <a:xfrm>
            <a:off x="6017838" y="1174063"/>
            <a:ext cx="2026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76" name="Google Shape;176;p17"/>
          <p:cNvSpPr txBox="1"/>
          <p:nvPr>
            <p:ph idx="1" type="subTitle"/>
          </p:nvPr>
        </p:nvSpPr>
        <p:spPr>
          <a:xfrm>
            <a:off x="6017838" y="3161925"/>
            <a:ext cx="2026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17"/>
          <p:cNvSpPr txBox="1"/>
          <p:nvPr>
            <p:ph idx="3" type="title"/>
          </p:nvPr>
        </p:nvSpPr>
        <p:spPr>
          <a:xfrm>
            <a:off x="3579270" y="1174063"/>
            <a:ext cx="2026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78" name="Google Shape;178;p17"/>
          <p:cNvSpPr txBox="1"/>
          <p:nvPr>
            <p:ph idx="4" type="subTitle"/>
          </p:nvPr>
        </p:nvSpPr>
        <p:spPr>
          <a:xfrm>
            <a:off x="3579270" y="3161925"/>
            <a:ext cx="2026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17"/>
          <p:cNvSpPr txBox="1"/>
          <p:nvPr>
            <p:ph idx="5" type="title"/>
          </p:nvPr>
        </p:nvSpPr>
        <p:spPr>
          <a:xfrm>
            <a:off x="1136375" y="1174063"/>
            <a:ext cx="2026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80" name="Google Shape;180;p17"/>
          <p:cNvSpPr txBox="1"/>
          <p:nvPr>
            <p:ph idx="6" type="subTitle"/>
          </p:nvPr>
        </p:nvSpPr>
        <p:spPr>
          <a:xfrm>
            <a:off x="1136375" y="3161925"/>
            <a:ext cx="2026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17"/>
          <p:cNvSpPr txBox="1"/>
          <p:nvPr>
            <p:ph idx="7" type="title"/>
          </p:nvPr>
        </p:nvSpPr>
        <p:spPr>
          <a:xfrm>
            <a:off x="1240175" y="2026382"/>
            <a:ext cx="1818900" cy="750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4"/>
              </a:buClr>
              <a:buSzPts val="2400"/>
              <a:buNone/>
              <a:defRPr sz="2500">
                <a:solidFill>
                  <a:schemeClr val="accent4"/>
                </a:solidFill>
              </a:defRPr>
            </a:lvl1pPr>
            <a:lvl2pPr lvl="1" algn="ctr">
              <a:lnSpc>
                <a:spcPct val="100000"/>
              </a:lnSpc>
              <a:spcBef>
                <a:spcPts val="0"/>
              </a:spcBef>
              <a:spcAft>
                <a:spcPts val="0"/>
              </a:spcAft>
              <a:buClr>
                <a:schemeClr val="accent4"/>
              </a:buClr>
              <a:buSzPts val="2400"/>
              <a:buNone/>
              <a:defRPr sz="2400">
                <a:solidFill>
                  <a:schemeClr val="accent4"/>
                </a:solidFill>
              </a:defRPr>
            </a:lvl2pPr>
            <a:lvl3pPr lvl="2" algn="ctr">
              <a:lnSpc>
                <a:spcPct val="100000"/>
              </a:lnSpc>
              <a:spcBef>
                <a:spcPts val="0"/>
              </a:spcBef>
              <a:spcAft>
                <a:spcPts val="0"/>
              </a:spcAft>
              <a:buClr>
                <a:schemeClr val="accent4"/>
              </a:buClr>
              <a:buSzPts val="2400"/>
              <a:buNone/>
              <a:defRPr sz="2400">
                <a:solidFill>
                  <a:schemeClr val="accent4"/>
                </a:solidFill>
              </a:defRPr>
            </a:lvl3pPr>
            <a:lvl4pPr lvl="3" algn="ctr">
              <a:lnSpc>
                <a:spcPct val="100000"/>
              </a:lnSpc>
              <a:spcBef>
                <a:spcPts val="0"/>
              </a:spcBef>
              <a:spcAft>
                <a:spcPts val="0"/>
              </a:spcAft>
              <a:buClr>
                <a:schemeClr val="accent4"/>
              </a:buClr>
              <a:buSzPts val="2400"/>
              <a:buNone/>
              <a:defRPr sz="2400">
                <a:solidFill>
                  <a:schemeClr val="accent4"/>
                </a:solidFill>
              </a:defRPr>
            </a:lvl4pPr>
            <a:lvl5pPr lvl="4" algn="ctr">
              <a:lnSpc>
                <a:spcPct val="100000"/>
              </a:lnSpc>
              <a:spcBef>
                <a:spcPts val="0"/>
              </a:spcBef>
              <a:spcAft>
                <a:spcPts val="0"/>
              </a:spcAft>
              <a:buClr>
                <a:schemeClr val="accent4"/>
              </a:buClr>
              <a:buSzPts val="2400"/>
              <a:buNone/>
              <a:defRPr sz="2400">
                <a:solidFill>
                  <a:schemeClr val="accent4"/>
                </a:solidFill>
              </a:defRPr>
            </a:lvl5pPr>
            <a:lvl6pPr lvl="5" algn="ctr">
              <a:lnSpc>
                <a:spcPct val="100000"/>
              </a:lnSpc>
              <a:spcBef>
                <a:spcPts val="0"/>
              </a:spcBef>
              <a:spcAft>
                <a:spcPts val="0"/>
              </a:spcAft>
              <a:buClr>
                <a:schemeClr val="accent4"/>
              </a:buClr>
              <a:buSzPts val="2400"/>
              <a:buNone/>
              <a:defRPr sz="2400">
                <a:solidFill>
                  <a:schemeClr val="accent4"/>
                </a:solidFill>
              </a:defRPr>
            </a:lvl6pPr>
            <a:lvl7pPr lvl="6" algn="ctr">
              <a:lnSpc>
                <a:spcPct val="100000"/>
              </a:lnSpc>
              <a:spcBef>
                <a:spcPts val="0"/>
              </a:spcBef>
              <a:spcAft>
                <a:spcPts val="0"/>
              </a:spcAft>
              <a:buClr>
                <a:schemeClr val="accent4"/>
              </a:buClr>
              <a:buSzPts val="2400"/>
              <a:buNone/>
              <a:defRPr sz="2400">
                <a:solidFill>
                  <a:schemeClr val="accent4"/>
                </a:solidFill>
              </a:defRPr>
            </a:lvl7pPr>
            <a:lvl8pPr lvl="7" algn="ctr">
              <a:lnSpc>
                <a:spcPct val="100000"/>
              </a:lnSpc>
              <a:spcBef>
                <a:spcPts val="0"/>
              </a:spcBef>
              <a:spcAft>
                <a:spcPts val="0"/>
              </a:spcAft>
              <a:buClr>
                <a:schemeClr val="accent4"/>
              </a:buClr>
              <a:buSzPts val="2400"/>
              <a:buNone/>
              <a:defRPr sz="2400">
                <a:solidFill>
                  <a:schemeClr val="accent4"/>
                </a:solidFill>
              </a:defRPr>
            </a:lvl8pPr>
            <a:lvl9pPr lvl="8" algn="ctr">
              <a:lnSpc>
                <a:spcPct val="100000"/>
              </a:lnSpc>
              <a:spcBef>
                <a:spcPts val="0"/>
              </a:spcBef>
              <a:spcAft>
                <a:spcPts val="0"/>
              </a:spcAft>
              <a:buClr>
                <a:schemeClr val="accent4"/>
              </a:buClr>
              <a:buSzPts val="2400"/>
              <a:buNone/>
              <a:defRPr sz="2400">
                <a:solidFill>
                  <a:schemeClr val="accent4"/>
                </a:solidFill>
              </a:defRPr>
            </a:lvl9pPr>
          </a:lstStyle>
          <a:p/>
        </p:txBody>
      </p:sp>
      <p:sp>
        <p:nvSpPr>
          <p:cNvPr id="182" name="Google Shape;182;p17"/>
          <p:cNvSpPr txBox="1"/>
          <p:nvPr>
            <p:ph idx="8" type="title"/>
          </p:nvPr>
        </p:nvSpPr>
        <p:spPr>
          <a:xfrm>
            <a:off x="3683070" y="2038398"/>
            <a:ext cx="1818900" cy="750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4"/>
              </a:buClr>
              <a:buSzPts val="2400"/>
              <a:buNone/>
              <a:defRPr sz="2500">
                <a:solidFill>
                  <a:schemeClr val="accent4"/>
                </a:solidFill>
              </a:defRPr>
            </a:lvl1pPr>
            <a:lvl2pPr lvl="1" algn="ctr">
              <a:lnSpc>
                <a:spcPct val="100000"/>
              </a:lnSpc>
              <a:spcBef>
                <a:spcPts val="0"/>
              </a:spcBef>
              <a:spcAft>
                <a:spcPts val="0"/>
              </a:spcAft>
              <a:buClr>
                <a:schemeClr val="accent4"/>
              </a:buClr>
              <a:buSzPts val="2400"/>
              <a:buNone/>
              <a:defRPr sz="2400">
                <a:solidFill>
                  <a:schemeClr val="accent4"/>
                </a:solidFill>
              </a:defRPr>
            </a:lvl2pPr>
            <a:lvl3pPr lvl="2" algn="ctr">
              <a:lnSpc>
                <a:spcPct val="100000"/>
              </a:lnSpc>
              <a:spcBef>
                <a:spcPts val="0"/>
              </a:spcBef>
              <a:spcAft>
                <a:spcPts val="0"/>
              </a:spcAft>
              <a:buClr>
                <a:schemeClr val="accent4"/>
              </a:buClr>
              <a:buSzPts val="2400"/>
              <a:buNone/>
              <a:defRPr sz="2400">
                <a:solidFill>
                  <a:schemeClr val="accent4"/>
                </a:solidFill>
              </a:defRPr>
            </a:lvl3pPr>
            <a:lvl4pPr lvl="3" algn="ctr">
              <a:lnSpc>
                <a:spcPct val="100000"/>
              </a:lnSpc>
              <a:spcBef>
                <a:spcPts val="0"/>
              </a:spcBef>
              <a:spcAft>
                <a:spcPts val="0"/>
              </a:spcAft>
              <a:buClr>
                <a:schemeClr val="accent4"/>
              </a:buClr>
              <a:buSzPts val="2400"/>
              <a:buNone/>
              <a:defRPr sz="2400">
                <a:solidFill>
                  <a:schemeClr val="accent4"/>
                </a:solidFill>
              </a:defRPr>
            </a:lvl4pPr>
            <a:lvl5pPr lvl="4" algn="ctr">
              <a:lnSpc>
                <a:spcPct val="100000"/>
              </a:lnSpc>
              <a:spcBef>
                <a:spcPts val="0"/>
              </a:spcBef>
              <a:spcAft>
                <a:spcPts val="0"/>
              </a:spcAft>
              <a:buClr>
                <a:schemeClr val="accent4"/>
              </a:buClr>
              <a:buSzPts val="2400"/>
              <a:buNone/>
              <a:defRPr sz="2400">
                <a:solidFill>
                  <a:schemeClr val="accent4"/>
                </a:solidFill>
              </a:defRPr>
            </a:lvl5pPr>
            <a:lvl6pPr lvl="5" algn="ctr">
              <a:lnSpc>
                <a:spcPct val="100000"/>
              </a:lnSpc>
              <a:spcBef>
                <a:spcPts val="0"/>
              </a:spcBef>
              <a:spcAft>
                <a:spcPts val="0"/>
              </a:spcAft>
              <a:buClr>
                <a:schemeClr val="accent4"/>
              </a:buClr>
              <a:buSzPts val="2400"/>
              <a:buNone/>
              <a:defRPr sz="2400">
                <a:solidFill>
                  <a:schemeClr val="accent4"/>
                </a:solidFill>
              </a:defRPr>
            </a:lvl6pPr>
            <a:lvl7pPr lvl="6" algn="ctr">
              <a:lnSpc>
                <a:spcPct val="100000"/>
              </a:lnSpc>
              <a:spcBef>
                <a:spcPts val="0"/>
              </a:spcBef>
              <a:spcAft>
                <a:spcPts val="0"/>
              </a:spcAft>
              <a:buClr>
                <a:schemeClr val="accent4"/>
              </a:buClr>
              <a:buSzPts val="2400"/>
              <a:buNone/>
              <a:defRPr sz="2400">
                <a:solidFill>
                  <a:schemeClr val="accent4"/>
                </a:solidFill>
              </a:defRPr>
            </a:lvl7pPr>
            <a:lvl8pPr lvl="7" algn="ctr">
              <a:lnSpc>
                <a:spcPct val="100000"/>
              </a:lnSpc>
              <a:spcBef>
                <a:spcPts val="0"/>
              </a:spcBef>
              <a:spcAft>
                <a:spcPts val="0"/>
              </a:spcAft>
              <a:buClr>
                <a:schemeClr val="accent4"/>
              </a:buClr>
              <a:buSzPts val="2400"/>
              <a:buNone/>
              <a:defRPr sz="2400">
                <a:solidFill>
                  <a:schemeClr val="accent4"/>
                </a:solidFill>
              </a:defRPr>
            </a:lvl8pPr>
            <a:lvl9pPr lvl="8" algn="ctr">
              <a:lnSpc>
                <a:spcPct val="100000"/>
              </a:lnSpc>
              <a:spcBef>
                <a:spcPts val="0"/>
              </a:spcBef>
              <a:spcAft>
                <a:spcPts val="0"/>
              </a:spcAft>
              <a:buClr>
                <a:schemeClr val="accent4"/>
              </a:buClr>
              <a:buSzPts val="2400"/>
              <a:buNone/>
              <a:defRPr sz="2400">
                <a:solidFill>
                  <a:schemeClr val="accent4"/>
                </a:solidFill>
              </a:defRPr>
            </a:lvl9pPr>
          </a:lstStyle>
          <a:p/>
        </p:txBody>
      </p:sp>
      <p:sp>
        <p:nvSpPr>
          <p:cNvPr id="183" name="Google Shape;183;p17"/>
          <p:cNvSpPr txBox="1"/>
          <p:nvPr>
            <p:ph idx="9" type="title"/>
          </p:nvPr>
        </p:nvSpPr>
        <p:spPr>
          <a:xfrm>
            <a:off x="6121638" y="2038398"/>
            <a:ext cx="1818900" cy="750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4"/>
              </a:buClr>
              <a:buSzPts val="2400"/>
              <a:buNone/>
              <a:defRPr sz="2500">
                <a:solidFill>
                  <a:schemeClr val="accent4"/>
                </a:solidFill>
              </a:defRPr>
            </a:lvl1pPr>
            <a:lvl2pPr lvl="1" algn="ctr">
              <a:lnSpc>
                <a:spcPct val="100000"/>
              </a:lnSpc>
              <a:spcBef>
                <a:spcPts val="0"/>
              </a:spcBef>
              <a:spcAft>
                <a:spcPts val="0"/>
              </a:spcAft>
              <a:buClr>
                <a:schemeClr val="accent4"/>
              </a:buClr>
              <a:buSzPts val="2400"/>
              <a:buNone/>
              <a:defRPr sz="2400">
                <a:solidFill>
                  <a:schemeClr val="accent4"/>
                </a:solidFill>
              </a:defRPr>
            </a:lvl2pPr>
            <a:lvl3pPr lvl="2" algn="ctr">
              <a:lnSpc>
                <a:spcPct val="100000"/>
              </a:lnSpc>
              <a:spcBef>
                <a:spcPts val="0"/>
              </a:spcBef>
              <a:spcAft>
                <a:spcPts val="0"/>
              </a:spcAft>
              <a:buClr>
                <a:schemeClr val="accent4"/>
              </a:buClr>
              <a:buSzPts val="2400"/>
              <a:buNone/>
              <a:defRPr sz="2400">
                <a:solidFill>
                  <a:schemeClr val="accent4"/>
                </a:solidFill>
              </a:defRPr>
            </a:lvl3pPr>
            <a:lvl4pPr lvl="3" algn="ctr">
              <a:lnSpc>
                <a:spcPct val="100000"/>
              </a:lnSpc>
              <a:spcBef>
                <a:spcPts val="0"/>
              </a:spcBef>
              <a:spcAft>
                <a:spcPts val="0"/>
              </a:spcAft>
              <a:buClr>
                <a:schemeClr val="accent4"/>
              </a:buClr>
              <a:buSzPts val="2400"/>
              <a:buNone/>
              <a:defRPr sz="2400">
                <a:solidFill>
                  <a:schemeClr val="accent4"/>
                </a:solidFill>
              </a:defRPr>
            </a:lvl4pPr>
            <a:lvl5pPr lvl="4" algn="ctr">
              <a:lnSpc>
                <a:spcPct val="100000"/>
              </a:lnSpc>
              <a:spcBef>
                <a:spcPts val="0"/>
              </a:spcBef>
              <a:spcAft>
                <a:spcPts val="0"/>
              </a:spcAft>
              <a:buClr>
                <a:schemeClr val="accent4"/>
              </a:buClr>
              <a:buSzPts val="2400"/>
              <a:buNone/>
              <a:defRPr sz="2400">
                <a:solidFill>
                  <a:schemeClr val="accent4"/>
                </a:solidFill>
              </a:defRPr>
            </a:lvl5pPr>
            <a:lvl6pPr lvl="5" algn="ctr">
              <a:lnSpc>
                <a:spcPct val="100000"/>
              </a:lnSpc>
              <a:spcBef>
                <a:spcPts val="0"/>
              </a:spcBef>
              <a:spcAft>
                <a:spcPts val="0"/>
              </a:spcAft>
              <a:buClr>
                <a:schemeClr val="accent4"/>
              </a:buClr>
              <a:buSzPts val="2400"/>
              <a:buNone/>
              <a:defRPr sz="2400">
                <a:solidFill>
                  <a:schemeClr val="accent4"/>
                </a:solidFill>
              </a:defRPr>
            </a:lvl6pPr>
            <a:lvl7pPr lvl="6" algn="ctr">
              <a:lnSpc>
                <a:spcPct val="100000"/>
              </a:lnSpc>
              <a:spcBef>
                <a:spcPts val="0"/>
              </a:spcBef>
              <a:spcAft>
                <a:spcPts val="0"/>
              </a:spcAft>
              <a:buClr>
                <a:schemeClr val="accent4"/>
              </a:buClr>
              <a:buSzPts val="2400"/>
              <a:buNone/>
              <a:defRPr sz="2400">
                <a:solidFill>
                  <a:schemeClr val="accent4"/>
                </a:solidFill>
              </a:defRPr>
            </a:lvl7pPr>
            <a:lvl8pPr lvl="7" algn="ctr">
              <a:lnSpc>
                <a:spcPct val="100000"/>
              </a:lnSpc>
              <a:spcBef>
                <a:spcPts val="0"/>
              </a:spcBef>
              <a:spcAft>
                <a:spcPts val="0"/>
              </a:spcAft>
              <a:buClr>
                <a:schemeClr val="accent4"/>
              </a:buClr>
              <a:buSzPts val="2400"/>
              <a:buNone/>
              <a:defRPr sz="2400">
                <a:solidFill>
                  <a:schemeClr val="accent4"/>
                </a:solidFill>
              </a:defRPr>
            </a:lvl8pPr>
            <a:lvl9pPr lvl="8" algn="ctr">
              <a:lnSpc>
                <a:spcPct val="100000"/>
              </a:lnSpc>
              <a:spcBef>
                <a:spcPts val="0"/>
              </a:spcBef>
              <a:spcAft>
                <a:spcPts val="0"/>
              </a:spcAft>
              <a:buClr>
                <a:schemeClr val="accent4"/>
              </a:buClr>
              <a:buSzPts val="2400"/>
              <a:buNone/>
              <a:defRPr sz="2400">
                <a:solidFill>
                  <a:schemeClr val="accent4"/>
                </a:solidFill>
              </a:defRPr>
            </a:lvl9pPr>
          </a:lstStyle>
          <a:p/>
        </p:txBody>
      </p:sp>
      <p:sp>
        <p:nvSpPr>
          <p:cNvPr id="184" name="Google Shape;184;p17"/>
          <p:cNvSpPr/>
          <p:nvPr/>
        </p:nvSpPr>
        <p:spPr>
          <a:xfrm flipH="1" rot="4351074">
            <a:off x="5591369" y="-2163383"/>
            <a:ext cx="1511425" cy="5667592"/>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17"/>
          <p:cNvSpPr/>
          <p:nvPr/>
        </p:nvSpPr>
        <p:spPr>
          <a:xfrm flipH="1" rot="4427949">
            <a:off x="6602741" y="-1267455"/>
            <a:ext cx="1359071" cy="4082320"/>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rgbClr val="AFF1F1"/>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6" name="Google Shape;186;p17"/>
          <p:cNvGrpSpPr/>
          <p:nvPr/>
        </p:nvGrpSpPr>
        <p:grpSpPr>
          <a:xfrm>
            <a:off x="-3" y="3918341"/>
            <a:ext cx="5417960" cy="1282081"/>
            <a:chOff x="-66609" y="4201387"/>
            <a:chExt cx="4210740" cy="996488"/>
          </a:xfrm>
        </p:grpSpPr>
        <p:sp>
          <p:nvSpPr>
            <p:cNvPr id="187" name="Google Shape;187;p17"/>
            <p:cNvSpPr/>
            <p:nvPr/>
          </p:nvSpPr>
          <p:spPr>
            <a:xfrm rot="10800000">
              <a:off x="-66519" y="4201387"/>
              <a:ext cx="3876472" cy="966535"/>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7"/>
            <p:cNvSpPr/>
            <p:nvPr/>
          </p:nvSpPr>
          <p:spPr>
            <a:xfrm rot="10800000">
              <a:off x="-66437" y="4315656"/>
              <a:ext cx="4210568" cy="867882"/>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7"/>
            <p:cNvSpPr/>
            <p:nvPr/>
          </p:nvSpPr>
          <p:spPr>
            <a:xfrm rot="10800000">
              <a:off x="-66609" y="4367616"/>
              <a:ext cx="3730039" cy="830259"/>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CUSTOM_1_3_1">
    <p:spTree>
      <p:nvGrpSpPr>
        <p:cNvPr id="190" name="Shape 190"/>
        <p:cNvGrpSpPr/>
        <p:nvPr/>
      </p:nvGrpSpPr>
      <p:grpSpPr>
        <a:xfrm>
          <a:off x="0" y="0"/>
          <a:ext cx="0" cy="0"/>
          <a:chOff x="0" y="0"/>
          <a:chExt cx="0" cy="0"/>
        </a:xfrm>
      </p:grpSpPr>
      <p:sp>
        <p:nvSpPr>
          <p:cNvPr id="191" name="Google Shape;191;p18"/>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2" name="Google Shape;192;p18"/>
          <p:cNvSpPr txBox="1"/>
          <p:nvPr>
            <p:ph idx="2" type="title"/>
          </p:nvPr>
        </p:nvSpPr>
        <p:spPr>
          <a:xfrm>
            <a:off x="1152452" y="1302150"/>
            <a:ext cx="29001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93" name="Google Shape;193;p18"/>
          <p:cNvSpPr txBox="1"/>
          <p:nvPr>
            <p:ph idx="1" type="subTitle"/>
          </p:nvPr>
        </p:nvSpPr>
        <p:spPr>
          <a:xfrm>
            <a:off x="1152452" y="1646335"/>
            <a:ext cx="2900100" cy="89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p18"/>
          <p:cNvSpPr txBox="1"/>
          <p:nvPr>
            <p:ph idx="3" type="title"/>
          </p:nvPr>
        </p:nvSpPr>
        <p:spPr>
          <a:xfrm>
            <a:off x="1152460" y="2817744"/>
            <a:ext cx="29001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95" name="Google Shape;195;p18"/>
          <p:cNvSpPr txBox="1"/>
          <p:nvPr>
            <p:ph idx="4" type="subTitle"/>
          </p:nvPr>
        </p:nvSpPr>
        <p:spPr>
          <a:xfrm>
            <a:off x="1152460" y="3161929"/>
            <a:ext cx="2900100" cy="89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18"/>
          <p:cNvSpPr/>
          <p:nvPr/>
        </p:nvSpPr>
        <p:spPr>
          <a:xfrm flipH="1" rot="10800000">
            <a:off x="4923272" y="3334842"/>
            <a:ext cx="4220739" cy="1825466"/>
          </a:xfrm>
          <a:custGeom>
            <a:rect b="b" l="l" r="r" t="t"/>
            <a:pathLst>
              <a:path extrusionOk="0" h="22291" w="51540">
                <a:moveTo>
                  <a:pt x="0" y="1"/>
                </a:moveTo>
                <a:cubicBezTo>
                  <a:pt x="2696" y="3139"/>
                  <a:pt x="3823" y="5526"/>
                  <a:pt x="12070" y="6452"/>
                </a:cubicBezTo>
                <a:cubicBezTo>
                  <a:pt x="12236" y="6478"/>
                  <a:pt x="12454" y="6489"/>
                  <a:pt x="12721" y="6489"/>
                </a:cubicBezTo>
                <a:cubicBezTo>
                  <a:pt x="14141" y="6489"/>
                  <a:pt x="16923" y="6172"/>
                  <a:pt x="20298" y="6172"/>
                </a:cubicBezTo>
                <a:cubicBezTo>
                  <a:pt x="24920" y="6172"/>
                  <a:pt x="30651" y="6767"/>
                  <a:pt x="35513" y="9590"/>
                </a:cubicBezTo>
                <a:cubicBezTo>
                  <a:pt x="39287" y="11870"/>
                  <a:pt x="48369" y="22291"/>
                  <a:pt x="51220" y="22291"/>
                </a:cubicBezTo>
                <a:cubicBezTo>
                  <a:pt x="51337" y="22291"/>
                  <a:pt x="51444" y="22273"/>
                  <a:pt x="51539" y="22236"/>
                </a:cubicBezTo>
                <a:lnTo>
                  <a:pt x="51539" y="1"/>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18"/>
          <p:cNvSpPr/>
          <p:nvPr/>
        </p:nvSpPr>
        <p:spPr>
          <a:xfrm flipH="1" rot="10800000">
            <a:off x="5030875" y="3334807"/>
            <a:ext cx="4113133" cy="1825499"/>
          </a:xfrm>
          <a:custGeom>
            <a:rect b="b" l="l" r="r" t="t"/>
            <a:pathLst>
              <a:path extrusionOk="0" h="21384" w="50226">
                <a:moveTo>
                  <a:pt x="1" y="1"/>
                </a:moveTo>
                <a:lnTo>
                  <a:pt x="1" y="1"/>
                </a:lnTo>
                <a:cubicBezTo>
                  <a:pt x="1731" y="2039"/>
                  <a:pt x="5754" y="6586"/>
                  <a:pt x="15947" y="6760"/>
                </a:cubicBezTo>
                <a:cubicBezTo>
                  <a:pt x="16281" y="6812"/>
                  <a:pt x="16649" y="6834"/>
                  <a:pt x="17048" y="6834"/>
                </a:cubicBezTo>
                <a:cubicBezTo>
                  <a:pt x="19190" y="6834"/>
                  <a:pt x="22201" y="6198"/>
                  <a:pt x="25494" y="6198"/>
                </a:cubicBezTo>
                <a:cubicBezTo>
                  <a:pt x="27577" y="6198"/>
                  <a:pt x="29773" y="6453"/>
                  <a:pt x="31933" y="7283"/>
                </a:cubicBezTo>
                <a:cubicBezTo>
                  <a:pt x="39950" y="10568"/>
                  <a:pt x="47381" y="21383"/>
                  <a:pt x="49959" y="21383"/>
                </a:cubicBezTo>
                <a:cubicBezTo>
                  <a:pt x="50054" y="21383"/>
                  <a:pt x="50143" y="21369"/>
                  <a:pt x="50225" y="21338"/>
                </a:cubicBezTo>
                <a:lnTo>
                  <a:pt x="50225" y="256"/>
                </a:lnTo>
                <a:lnTo>
                  <a:pt x="1" y="1"/>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18"/>
          <p:cNvSpPr/>
          <p:nvPr/>
        </p:nvSpPr>
        <p:spPr>
          <a:xfrm flipH="1" rot="10800000">
            <a:off x="5099350" y="3336253"/>
            <a:ext cx="4113092" cy="1889670"/>
          </a:xfrm>
          <a:custGeom>
            <a:rect b="b" l="l" r="r" t="t"/>
            <a:pathLst>
              <a:path extrusionOk="0" h="22274" w="48482">
                <a:moveTo>
                  <a:pt x="0" y="1"/>
                </a:moveTo>
                <a:cubicBezTo>
                  <a:pt x="1677" y="1972"/>
                  <a:pt x="3983" y="6264"/>
                  <a:pt x="12258" y="6545"/>
                </a:cubicBezTo>
                <a:cubicBezTo>
                  <a:pt x="12311" y="6548"/>
                  <a:pt x="12367" y="6549"/>
                  <a:pt x="12425" y="6549"/>
                </a:cubicBezTo>
                <a:cubicBezTo>
                  <a:pt x="14525" y="6549"/>
                  <a:pt x="19668" y="5051"/>
                  <a:pt x="24578" y="5051"/>
                </a:cubicBezTo>
                <a:cubicBezTo>
                  <a:pt x="26495" y="5051"/>
                  <a:pt x="28377" y="5280"/>
                  <a:pt x="30028" y="5915"/>
                </a:cubicBezTo>
                <a:cubicBezTo>
                  <a:pt x="37824" y="9104"/>
                  <a:pt x="45785" y="22273"/>
                  <a:pt x="48270" y="22273"/>
                </a:cubicBezTo>
                <a:cubicBezTo>
                  <a:pt x="48346" y="22273"/>
                  <a:pt x="48416" y="22261"/>
                  <a:pt x="48481" y="22236"/>
                </a:cubicBezTo>
                <a:lnTo>
                  <a:pt x="48481" y="242"/>
                </a:lnTo>
                <a:lnTo>
                  <a:pt x="0" y="1"/>
                </a:ln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9" name="Google Shape;199;p18"/>
          <p:cNvGrpSpPr/>
          <p:nvPr/>
        </p:nvGrpSpPr>
        <p:grpSpPr>
          <a:xfrm>
            <a:off x="5522066" y="-1100332"/>
            <a:ext cx="4121743" cy="2833166"/>
            <a:chOff x="5417291" y="-1100332"/>
            <a:chExt cx="4121743" cy="2833166"/>
          </a:xfrm>
        </p:grpSpPr>
        <p:sp>
          <p:nvSpPr>
            <p:cNvPr id="200" name="Google Shape;200;p18"/>
            <p:cNvSpPr/>
            <p:nvPr/>
          </p:nvSpPr>
          <p:spPr>
            <a:xfrm rot="-773467">
              <a:off x="5771537" y="-466733"/>
              <a:ext cx="3609991" cy="1819808"/>
            </a:xfrm>
            <a:custGeom>
              <a:rect b="b" l="l" r="r" t="t"/>
              <a:pathLst>
                <a:path extrusionOk="0" h="72792" w="144399">
                  <a:moveTo>
                    <a:pt x="0" y="0"/>
                  </a:moveTo>
                  <a:cubicBezTo>
                    <a:pt x="5317" y="11393"/>
                    <a:pt x="14397" y="23943"/>
                    <a:pt x="26670" y="26670"/>
                  </a:cubicBezTo>
                  <a:cubicBezTo>
                    <a:pt x="46864" y="31158"/>
                    <a:pt x="69527" y="24658"/>
                    <a:pt x="88392" y="33147"/>
                  </a:cubicBezTo>
                  <a:cubicBezTo>
                    <a:pt x="101184" y="38903"/>
                    <a:pt x="106159" y="55005"/>
                    <a:pt x="116586" y="64389"/>
                  </a:cubicBezTo>
                  <a:cubicBezTo>
                    <a:pt x="123707" y="70798"/>
                    <a:pt x="135396" y="74902"/>
                    <a:pt x="144399" y="71628"/>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8"/>
            <p:cNvSpPr/>
            <p:nvPr/>
          </p:nvSpPr>
          <p:spPr>
            <a:xfrm rot="-773581">
              <a:off x="5607257" y="-752908"/>
              <a:ext cx="3349229" cy="2081162"/>
            </a:xfrm>
            <a:custGeom>
              <a:rect b="b" l="l" r="r" t="t"/>
              <a:pathLst>
                <a:path extrusionOk="0" h="84963" w="159258">
                  <a:moveTo>
                    <a:pt x="0" y="0"/>
                  </a:moveTo>
                  <a:cubicBezTo>
                    <a:pt x="10716" y="8037"/>
                    <a:pt x="22955" y="15488"/>
                    <a:pt x="29718" y="27051"/>
                  </a:cubicBezTo>
                  <a:cubicBezTo>
                    <a:pt x="37323" y="40053"/>
                    <a:pt x="42480" y="58483"/>
                    <a:pt x="56769" y="63246"/>
                  </a:cubicBezTo>
                  <a:cubicBezTo>
                    <a:pt x="71125" y="68031"/>
                    <a:pt x="87012" y="66573"/>
                    <a:pt x="102108" y="65532"/>
                  </a:cubicBezTo>
                  <a:cubicBezTo>
                    <a:pt x="111126" y="64910"/>
                    <a:pt x="120265" y="62010"/>
                    <a:pt x="129159" y="63627"/>
                  </a:cubicBezTo>
                  <a:cubicBezTo>
                    <a:pt x="141259" y="65827"/>
                    <a:pt x="152436" y="74730"/>
                    <a:pt x="159258" y="84963"/>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CUSTOM_1_2">
    <p:spTree>
      <p:nvGrpSpPr>
        <p:cNvPr id="202" name="Shape 202"/>
        <p:cNvGrpSpPr/>
        <p:nvPr/>
      </p:nvGrpSpPr>
      <p:grpSpPr>
        <a:xfrm>
          <a:off x="0" y="0"/>
          <a:ext cx="0" cy="0"/>
          <a:chOff x="0" y="0"/>
          <a:chExt cx="0" cy="0"/>
        </a:xfrm>
      </p:grpSpPr>
      <p:sp>
        <p:nvSpPr>
          <p:cNvPr id="203" name="Google Shape;203;p19"/>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4" name="Google Shape;204;p19"/>
          <p:cNvSpPr txBox="1"/>
          <p:nvPr>
            <p:ph idx="2" type="title"/>
          </p:nvPr>
        </p:nvSpPr>
        <p:spPr>
          <a:xfrm>
            <a:off x="714300" y="1482700"/>
            <a:ext cx="21390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05" name="Google Shape;205;p19"/>
          <p:cNvSpPr txBox="1"/>
          <p:nvPr>
            <p:ph idx="1" type="subTitle"/>
          </p:nvPr>
        </p:nvSpPr>
        <p:spPr>
          <a:xfrm>
            <a:off x="714300" y="1806650"/>
            <a:ext cx="2139000" cy="710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p19"/>
          <p:cNvSpPr txBox="1"/>
          <p:nvPr>
            <p:ph idx="3" type="title"/>
          </p:nvPr>
        </p:nvSpPr>
        <p:spPr>
          <a:xfrm>
            <a:off x="714300" y="2557824"/>
            <a:ext cx="21390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07" name="Google Shape;207;p19"/>
          <p:cNvSpPr txBox="1"/>
          <p:nvPr>
            <p:ph idx="4" type="subTitle"/>
          </p:nvPr>
        </p:nvSpPr>
        <p:spPr>
          <a:xfrm>
            <a:off x="714300" y="2881775"/>
            <a:ext cx="2139000" cy="710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p19"/>
          <p:cNvSpPr txBox="1"/>
          <p:nvPr>
            <p:ph idx="5" type="title"/>
          </p:nvPr>
        </p:nvSpPr>
        <p:spPr>
          <a:xfrm>
            <a:off x="714300" y="3632948"/>
            <a:ext cx="21390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09" name="Google Shape;209;p19"/>
          <p:cNvSpPr txBox="1"/>
          <p:nvPr>
            <p:ph idx="6" type="subTitle"/>
          </p:nvPr>
        </p:nvSpPr>
        <p:spPr>
          <a:xfrm>
            <a:off x="714300" y="3956900"/>
            <a:ext cx="2139000" cy="688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 name="Google Shape;210;p19"/>
          <p:cNvSpPr/>
          <p:nvPr/>
        </p:nvSpPr>
        <p:spPr>
          <a:xfrm flipH="1">
            <a:off x="4536635" y="-2"/>
            <a:ext cx="4607367" cy="2500452"/>
          </a:xfrm>
          <a:custGeom>
            <a:rect b="b" l="l" r="r" t="t"/>
            <a:pathLst>
              <a:path extrusionOk="0" h="33006" w="75063">
                <a:moveTo>
                  <a:pt x="75063" y="1"/>
                </a:moveTo>
                <a:lnTo>
                  <a:pt x="1" y="1074"/>
                </a:lnTo>
                <a:lnTo>
                  <a:pt x="1" y="33005"/>
                </a:lnTo>
                <a:cubicBezTo>
                  <a:pt x="430" y="23457"/>
                  <a:pt x="9764" y="10153"/>
                  <a:pt x="18133" y="10153"/>
                </a:cubicBezTo>
                <a:cubicBezTo>
                  <a:pt x="28647" y="9375"/>
                  <a:pt x="32952" y="4936"/>
                  <a:pt x="35902" y="2656"/>
                </a:cubicBezTo>
                <a:cubicBezTo>
                  <a:pt x="36786" y="1745"/>
                  <a:pt x="38763" y="1340"/>
                  <a:pt x="41217" y="1340"/>
                </a:cubicBezTo>
                <a:cubicBezTo>
                  <a:pt x="43640" y="1340"/>
                  <a:pt x="46528" y="1735"/>
                  <a:pt x="49286" y="2428"/>
                </a:cubicBezTo>
                <a:cubicBezTo>
                  <a:pt x="51962" y="2773"/>
                  <a:pt x="54612" y="2930"/>
                  <a:pt x="57175" y="2930"/>
                </a:cubicBezTo>
                <a:cubicBezTo>
                  <a:pt x="64197" y="2930"/>
                  <a:pt x="70573" y="1750"/>
                  <a:pt x="75063"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19"/>
          <p:cNvSpPr/>
          <p:nvPr/>
        </p:nvSpPr>
        <p:spPr>
          <a:xfrm flipH="1">
            <a:off x="4335800" y="-2"/>
            <a:ext cx="4808202" cy="2174316"/>
          </a:xfrm>
          <a:custGeom>
            <a:rect b="b" l="l" r="r" t="t"/>
            <a:pathLst>
              <a:path extrusionOk="0" h="28701" w="78335">
                <a:moveTo>
                  <a:pt x="1" y="1"/>
                </a:moveTo>
                <a:lnTo>
                  <a:pt x="1" y="28701"/>
                </a:lnTo>
                <a:cubicBezTo>
                  <a:pt x="430" y="19152"/>
                  <a:pt x="6881" y="12634"/>
                  <a:pt x="15249" y="12634"/>
                </a:cubicBezTo>
                <a:cubicBezTo>
                  <a:pt x="25777" y="11856"/>
                  <a:pt x="28741" y="6948"/>
                  <a:pt x="31678" y="4668"/>
                </a:cubicBezTo>
                <a:cubicBezTo>
                  <a:pt x="33123" y="3190"/>
                  <a:pt x="40253" y="988"/>
                  <a:pt x="45836" y="988"/>
                </a:cubicBezTo>
                <a:cubicBezTo>
                  <a:pt x="47092" y="988"/>
                  <a:pt x="48269" y="1099"/>
                  <a:pt x="49286" y="1355"/>
                </a:cubicBezTo>
                <a:cubicBezTo>
                  <a:pt x="53173" y="1856"/>
                  <a:pt x="57500" y="2123"/>
                  <a:pt x="61697" y="2123"/>
                </a:cubicBezTo>
                <a:cubicBezTo>
                  <a:pt x="68302" y="2123"/>
                  <a:pt x="74587" y="1461"/>
                  <a:pt x="78335" y="1"/>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19"/>
          <p:cNvSpPr/>
          <p:nvPr/>
        </p:nvSpPr>
        <p:spPr>
          <a:xfrm flipH="1">
            <a:off x="4725133" y="-2"/>
            <a:ext cx="4418869" cy="2055452"/>
          </a:xfrm>
          <a:custGeom>
            <a:rect b="b" l="l" r="r" t="t"/>
            <a:pathLst>
              <a:path extrusionOk="0" h="27132" w="71992">
                <a:moveTo>
                  <a:pt x="1" y="1"/>
                </a:moveTo>
                <a:lnTo>
                  <a:pt x="1" y="27131"/>
                </a:lnTo>
                <a:cubicBezTo>
                  <a:pt x="430" y="17583"/>
                  <a:pt x="2696" y="14619"/>
                  <a:pt x="8463" y="13573"/>
                </a:cubicBezTo>
                <a:cubicBezTo>
                  <a:pt x="16671" y="12473"/>
                  <a:pt x="22558" y="10998"/>
                  <a:pt x="27789" y="6371"/>
                </a:cubicBezTo>
                <a:cubicBezTo>
                  <a:pt x="31411" y="3053"/>
                  <a:pt x="36129" y="767"/>
                  <a:pt x="40738" y="767"/>
                </a:cubicBezTo>
                <a:cubicBezTo>
                  <a:pt x="41810" y="767"/>
                  <a:pt x="42877" y="891"/>
                  <a:pt x="43922" y="1154"/>
                </a:cubicBezTo>
                <a:cubicBezTo>
                  <a:pt x="48089" y="1690"/>
                  <a:pt x="52586" y="1993"/>
                  <a:pt x="56858" y="1993"/>
                </a:cubicBezTo>
                <a:cubicBezTo>
                  <a:pt x="62857" y="1993"/>
                  <a:pt x="68412" y="1395"/>
                  <a:pt x="719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19"/>
          <p:cNvSpPr txBox="1"/>
          <p:nvPr>
            <p:ph idx="7" type="title"/>
          </p:nvPr>
        </p:nvSpPr>
        <p:spPr>
          <a:xfrm>
            <a:off x="6290700" y="1482700"/>
            <a:ext cx="2139000" cy="46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r">
              <a:lnSpc>
                <a:spcPct val="100000"/>
              </a:lnSpc>
              <a:spcBef>
                <a:spcPts val="0"/>
              </a:spcBef>
              <a:spcAft>
                <a:spcPts val="0"/>
              </a:spcAft>
              <a:buSzPts val="1800"/>
              <a:buNone/>
              <a:defRPr sz="1800"/>
            </a:lvl2pPr>
            <a:lvl3pPr lvl="2" algn="r">
              <a:lnSpc>
                <a:spcPct val="100000"/>
              </a:lnSpc>
              <a:spcBef>
                <a:spcPts val="0"/>
              </a:spcBef>
              <a:spcAft>
                <a:spcPts val="0"/>
              </a:spcAft>
              <a:buSzPts val="1800"/>
              <a:buNone/>
              <a:defRPr sz="1800"/>
            </a:lvl3pPr>
            <a:lvl4pPr lvl="3" algn="r">
              <a:lnSpc>
                <a:spcPct val="100000"/>
              </a:lnSpc>
              <a:spcBef>
                <a:spcPts val="0"/>
              </a:spcBef>
              <a:spcAft>
                <a:spcPts val="0"/>
              </a:spcAft>
              <a:buSzPts val="1800"/>
              <a:buNone/>
              <a:defRPr sz="1800"/>
            </a:lvl4pPr>
            <a:lvl5pPr lvl="4" algn="r">
              <a:lnSpc>
                <a:spcPct val="100000"/>
              </a:lnSpc>
              <a:spcBef>
                <a:spcPts val="0"/>
              </a:spcBef>
              <a:spcAft>
                <a:spcPts val="0"/>
              </a:spcAft>
              <a:buSzPts val="1800"/>
              <a:buNone/>
              <a:defRPr sz="1800"/>
            </a:lvl5pPr>
            <a:lvl6pPr lvl="5" algn="r">
              <a:lnSpc>
                <a:spcPct val="100000"/>
              </a:lnSpc>
              <a:spcBef>
                <a:spcPts val="0"/>
              </a:spcBef>
              <a:spcAft>
                <a:spcPts val="0"/>
              </a:spcAft>
              <a:buSzPts val="1800"/>
              <a:buNone/>
              <a:defRPr sz="1800"/>
            </a:lvl6pPr>
            <a:lvl7pPr lvl="6" algn="r">
              <a:lnSpc>
                <a:spcPct val="100000"/>
              </a:lnSpc>
              <a:spcBef>
                <a:spcPts val="0"/>
              </a:spcBef>
              <a:spcAft>
                <a:spcPts val="0"/>
              </a:spcAft>
              <a:buSzPts val="1800"/>
              <a:buNone/>
              <a:defRPr sz="1800"/>
            </a:lvl7pPr>
            <a:lvl8pPr lvl="7" algn="r">
              <a:lnSpc>
                <a:spcPct val="100000"/>
              </a:lnSpc>
              <a:spcBef>
                <a:spcPts val="0"/>
              </a:spcBef>
              <a:spcAft>
                <a:spcPts val="0"/>
              </a:spcAft>
              <a:buSzPts val="1800"/>
              <a:buNone/>
              <a:defRPr sz="1800"/>
            </a:lvl8pPr>
            <a:lvl9pPr lvl="8" algn="r">
              <a:lnSpc>
                <a:spcPct val="100000"/>
              </a:lnSpc>
              <a:spcBef>
                <a:spcPts val="0"/>
              </a:spcBef>
              <a:spcAft>
                <a:spcPts val="0"/>
              </a:spcAft>
              <a:buSzPts val="1800"/>
              <a:buNone/>
              <a:defRPr sz="1800"/>
            </a:lvl9pPr>
          </a:lstStyle>
          <a:p/>
        </p:txBody>
      </p:sp>
      <p:sp>
        <p:nvSpPr>
          <p:cNvPr id="214" name="Google Shape;214;p19"/>
          <p:cNvSpPr txBox="1"/>
          <p:nvPr>
            <p:ph idx="8" type="subTitle"/>
          </p:nvPr>
        </p:nvSpPr>
        <p:spPr>
          <a:xfrm>
            <a:off x="6290650" y="1806650"/>
            <a:ext cx="2139000" cy="710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p:txBody>
      </p:sp>
      <p:sp>
        <p:nvSpPr>
          <p:cNvPr id="215" name="Google Shape;215;p19"/>
          <p:cNvSpPr txBox="1"/>
          <p:nvPr>
            <p:ph idx="9" type="title"/>
          </p:nvPr>
        </p:nvSpPr>
        <p:spPr>
          <a:xfrm>
            <a:off x="6290700" y="2557824"/>
            <a:ext cx="2139000" cy="46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r">
              <a:lnSpc>
                <a:spcPct val="100000"/>
              </a:lnSpc>
              <a:spcBef>
                <a:spcPts val="0"/>
              </a:spcBef>
              <a:spcAft>
                <a:spcPts val="0"/>
              </a:spcAft>
              <a:buSzPts val="1800"/>
              <a:buNone/>
              <a:defRPr sz="1800"/>
            </a:lvl2pPr>
            <a:lvl3pPr lvl="2" algn="r">
              <a:lnSpc>
                <a:spcPct val="100000"/>
              </a:lnSpc>
              <a:spcBef>
                <a:spcPts val="0"/>
              </a:spcBef>
              <a:spcAft>
                <a:spcPts val="0"/>
              </a:spcAft>
              <a:buSzPts val="1800"/>
              <a:buNone/>
              <a:defRPr sz="1800"/>
            </a:lvl3pPr>
            <a:lvl4pPr lvl="3" algn="r">
              <a:lnSpc>
                <a:spcPct val="100000"/>
              </a:lnSpc>
              <a:spcBef>
                <a:spcPts val="0"/>
              </a:spcBef>
              <a:spcAft>
                <a:spcPts val="0"/>
              </a:spcAft>
              <a:buSzPts val="1800"/>
              <a:buNone/>
              <a:defRPr sz="1800"/>
            </a:lvl4pPr>
            <a:lvl5pPr lvl="4" algn="r">
              <a:lnSpc>
                <a:spcPct val="100000"/>
              </a:lnSpc>
              <a:spcBef>
                <a:spcPts val="0"/>
              </a:spcBef>
              <a:spcAft>
                <a:spcPts val="0"/>
              </a:spcAft>
              <a:buSzPts val="1800"/>
              <a:buNone/>
              <a:defRPr sz="1800"/>
            </a:lvl5pPr>
            <a:lvl6pPr lvl="5" algn="r">
              <a:lnSpc>
                <a:spcPct val="100000"/>
              </a:lnSpc>
              <a:spcBef>
                <a:spcPts val="0"/>
              </a:spcBef>
              <a:spcAft>
                <a:spcPts val="0"/>
              </a:spcAft>
              <a:buSzPts val="1800"/>
              <a:buNone/>
              <a:defRPr sz="1800"/>
            </a:lvl6pPr>
            <a:lvl7pPr lvl="6" algn="r">
              <a:lnSpc>
                <a:spcPct val="100000"/>
              </a:lnSpc>
              <a:spcBef>
                <a:spcPts val="0"/>
              </a:spcBef>
              <a:spcAft>
                <a:spcPts val="0"/>
              </a:spcAft>
              <a:buSzPts val="1800"/>
              <a:buNone/>
              <a:defRPr sz="1800"/>
            </a:lvl7pPr>
            <a:lvl8pPr lvl="7" algn="r">
              <a:lnSpc>
                <a:spcPct val="100000"/>
              </a:lnSpc>
              <a:spcBef>
                <a:spcPts val="0"/>
              </a:spcBef>
              <a:spcAft>
                <a:spcPts val="0"/>
              </a:spcAft>
              <a:buSzPts val="1800"/>
              <a:buNone/>
              <a:defRPr sz="1800"/>
            </a:lvl8pPr>
            <a:lvl9pPr lvl="8" algn="r">
              <a:lnSpc>
                <a:spcPct val="100000"/>
              </a:lnSpc>
              <a:spcBef>
                <a:spcPts val="0"/>
              </a:spcBef>
              <a:spcAft>
                <a:spcPts val="0"/>
              </a:spcAft>
              <a:buSzPts val="1800"/>
              <a:buNone/>
              <a:defRPr sz="1800"/>
            </a:lvl9pPr>
          </a:lstStyle>
          <a:p/>
        </p:txBody>
      </p:sp>
      <p:sp>
        <p:nvSpPr>
          <p:cNvPr id="216" name="Google Shape;216;p19"/>
          <p:cNvSpPr txBox="1"/>
          <p:nvPr>
            <p:ph idx="13" type="subTitle"/>
          </p:nvPr>
        </p:nvSpPr>
        <p:spPr>
          <a:xfrm>
            <a:off x="6290650" y="2881775"/>
            <a:ext cx="2139000" cy="710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p:txBody>
      </p:sp>
      <p:sp>
        <p:nvSpPr>
          <p:cNvPr id="217" name="Google Shape;217;p19"/>
          <p:cNvSpPr txBox="1"/>
          <p:nvPr>
            <p:ph idx="14" type="title"/>
          </p:nvPr>
        </p:nvSpPr>
        <p:spPr>
          <a:xfrm>
            <a:off x="6290700" y="3632948"/>
            <a:ext cx="2139000" cy="46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r">
              <a:lnSpc>
                <a:spcPct val="100000"/>
              </a:lnSpc>
              <a:spcBef>
                <a:spcPts val="0"/>
              </a:spcBef>
              <a:spcAft>
                <a:spcPts val="0"/>
              </a:spcAft>
              <a:buSzPts val="1800"/>
              <a:buNone/>
              <a:defRPr sz="1800"/>
            </a:lvl2pPr>
            <a:lvl3pPr lvl="2" algn="r">
              <a:lnSpc>
                <a:spcPct val="100000"/>
              </a:lnSpc>
              <a:spcBef>
                <a:spcPts val="0"/>
              </a:spcBef>
              <a:spcAft>
                <a:spcPts val="0"/>
              </a:spcAft>
              <a:buSzPts val="1800"/>
              <a:buNone/>
              <a:defRPr sz="1800"/>
            </a:lvl3pPr>
            <a:lvl4pPr lvl="3" algn="r">
              <a:lnSpc>
                <a:spcPct val="100000"/>
              </a:lnSpc>
              <a:spcBef>
                <a:spcPts val="0"/>
              </a:spcBef>
              <a:spcAft>
                <a:spcPts val="0"/>
              </a:spcAft>
              <a:buSzPts val="1800"/>
              <a:buNone/>
              <a:defRPr sz="1800"/>
            </a:lvl4pPr>
            <a:lvl5pPr lvl="4" algn="r">
              <a:lnSpc>
                <a:spcPct val="100000"/>
              </a:lnSpc>
              <a:spcBef>
                <a:spcPts val="0"/>
              </a:spcBef>
              <a:spcAft>
                <a:spcPts val="0"/>
              </a:spcAft>
              <a:buSzPts val="1800"/>
              <a:buNone/>
              <a:defRPr sz="1800"/>
            </a:lvl5pPr>
            <a:lvl6pPr lvl="5" algn="r">
              <a:lnSpc>
                <a:spcPct val="100000"/>
              </a:lnSpc>
              <a:spcBef>
                <a:spcPts val="0"/>
              </a:spcBef>
              <a:spcAft>
                <a:spcPts val="0"/>
              </a:spcAft>
              <a:buSzPts val="1800"/>
              <a:buNone/>
              <a:defRPr sz="1800"/>
            </a:lvl6pPr>
            <a:lvl7pPr lvl="6" algn="r">
              <a:lnSpc>
                <a:spcPct val="100000"/>
              </a:lnSpc>
              <a:spcBef>
                <a:spcPts val="0"/>
              </a:spcBef>
              <a:spcAft>
                <a:spcPts val="0"/>
              </a:spcAft>
              <a:buSzPts val="1800"/>
              <a:buNone/>
              <a:defRPr sz="1800"/>
            </a:lvl7pPr>
            <a:lvl8pPr lvl="7" algn="r">
              <a:lnSpc>
                <a:spcPct val="100000"/>
              </a:lnSpc>
              <a:spcBef>
                <a:spcPts val="0"/>
              </a:spcBef>
              <a:spcAft>
                <a:spcPts val="0"/>
              </a:spcAft>
              <a:buSzPts val="1800"/>
              <a:buNone/>
              <a:defRPr sz="1800"/>
            </a:lvl8pPr>
            <a:lvl9pPr lvl="8" algn="r">
              <a:lnSpc>
                <a:spcPct val="100000"/>
              </a:lnSpc>
              <a:spcBef>
                <a:spcPts val="0"/>
              </a:spcBef>
              <a:spcAft>
                <a:spcPts val="0"/>
              </a:spcAft>
              <a:buSzPts val="1800"/>
              <a:buNone/>
              <a:defRPr sz="1800"/>
            </a:lvl9pPr>
          </a:lstStyle>
          <a:p/>
        </p:txBody>
      </p:sp>
      <p:sp>
        <p:nvSpPr>
          <p:cNvPr id="218" name="Google Shape;218;p19"/>
          <p:cNvSpPr txBox="1"/>
          <p:nvPr>
            <p:ph idx="15" type="subTitle"/>
          </p:nvPr>
        </p:nvSpPr>
        <p:spPr>
          <a:xfrm>
            <a:off x="6290650" y="3956900"/>
            <a:ext cx="2139000" cy="6885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p:cSld name="CUSTOM_1_1">
    <p:spTree>
      <p:nvGrpSpPr>
        <p:cNvPr id="219" name="Shape 219"/>
        <p:cNvGrpSpPr/>
        <p:nvPr/>
      </p:nvGrpSpPr>
      <p:grpSpPr>
        <a:xfrm>
          <a:off x="0" y="0"/>
          <a:ext cx="0" cy="0"/>
          <a:chOff x="0" y="0"/>
          <a:chExt cx="0" cy="0"/>
        </a:xfrm>
      </p:grpSpPr>
      <p:sp>
        <p:nvSpPr>
          <p:cNvPr id="220" name="Google Shape;220;p20"/>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1" name="Google Shape;221;p20"/>
          <p:cNvSpPr txBox="1"/>
          <p:nvPr>
            <p:ph idx="2" type="title"/>
          </p:nvPr>
        </p:nvSpPr>
        <p:spPr>
          <a:xfrm>
            <a:off x="5265358" y="2941614"/>
            <a:ext cx="2923500" cy="46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22" name="Google Shape;222;p20"/>
          <p:cNvSpPr txBox="1"/>
          <p:nvPr>
            <p:ph idx="1" type="subTitle"/>
          </p:nvPr>
        </p:nvSpPr>
        <p:spPr>
          <a:xfrm>
            <a:off x="5277950" y="3218550"/>
            <a:ext cx="2923500" cy="62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p20"/>
          <p:cNvSpPr txBox="1"/>
          <p:nvPr>
            <p:ph idx="3" type="title"/>
          </p:nvPr>
        </p:nvSpPr>
        <p:spPr>
          <a:xfrm>
            <a:off x="5265350" y="3846471"/>
            <a:ext cx="2923500" cy="46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24" name="Google Shape;224;p20"/>
          <p:cNvSpPr txBox="1"/>
          <p:nvPr>
            <p:ph idx="4" type="subTitle"/>
          </p:nvPr>
        </p:nvSpPr>
        <p:spPr>
          <a:xfrm>
            <a:off x="5265350" y="4123400"/>
            <a:ext cx="2923500" cy="62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p20"/>
          <p:cNvSpPr txBox="1"/>
          <p:nvPr>
            <p:ph idx="5" type="title"/>
          </p:nvPr>
        </p:nvSpPr>
        <p:spPr>
          <a:xfrm>
            <a:off x="5277943" y="1131900"/>
            <a:ext cx="2923500" cy="46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26" name="Google Shape;226;p20"/>
          <p:cNvSpPr txBox="1"/>
          <p:nvPr>
            <p:ph idx="6" type="subTitle"/>
          </p:nvPr>
        </p:nvSpPr>
        <p:spPr>
          <a:xfrm>
            <a:off x="5277950" y="1408825"/>
            <a:ext cx="2923500" cy="62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7" name="Google Shape;227;p20"/>
          <p:cNvSpPr txBox="1"/>
          <p:nvPr>
            <p:ph idx="7" type="title"/>
          </p:nvPr>
        </p:nvSpPr>
        <p:spPr>
          <a:xfrm>
            <a:off x="5277943" y="2036757"/>
            <a:ext cx="2923500" cy="46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28" name="Google Shape;228;p20"/>
          <p:cNvSpPr txBox="1"/>
          <p:nvPr>
            <p:ph idx="8" type="subTitle"/>
          </p:nvPr>
        </p:nvSpPr>
        <p:spPr>
          <a:xfrm>
            <a:off x="5277950" y="2313675"/>
            <a:ext cx="2923500" cy="62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229" name="Google Shape;229;p20"/>
          <p:cNvGrpSpPr/>
          <p:nvPr/>
        </p:nvGrpSpPr>
        <p:grpSpPr>
          <a:xfrm>
            <a:off x="-66609" y="4201387"/>
            <a:ext cx="4210740" cy="996488"/>
            <a:chOff x="-66609" y="4201387"/>
            <a:chExt cx="4210740" cy="996488"/>
          </a:xfrm>
        </p:grpSpPr>
        <p:sp>
          <p:nvSpPr>
            <p:cNvPr id="230" name="Google Shape;230;p20"/>
            <p:cNvSpPr/>
            <p:nvPr/>
          </p:nvSpPr>
          <p:spPr>
            <a:xfrm rot="10800000">
              <a:off x="-66519" y="4201387"/>
              <a:ext cx="3876472" cy="966535"/>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20"/>
            <p:cNvSpPr/>
            <p:nvPr/>
          </p:nvSpPr>
          <p:spPr>
            <a:xfrm rot="10800000">
              <a:off x="-66437" y="4315656"/>
              <a:ext cx="4210568" cy="867882"/>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20"/>
            <p:cNvSpPr/>
            <p:nvPr/>
          </p:nvSpPr>
          <p:spPr>
            <a:xfrm rot="10800000">
              <a:off x="-66609" y="4367616"/>
              <a:ext cx="3730039" cy="830259"/>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3" name="Google Shape;233;p20"/>
          <p:cNvGrpSpPr/>
          <p:nvPr/>
        </p:nvGrpSpPr>
        <p:grpSpPr>
          <a:xfrm>
            <a:off x="5522066" y="-1100332"/>
            <a:ext cx="4121743" cy="2833166"/>
            <a:chOff x="5417291" y="-1100332"/>
            <a:chExt cx="4121743" cy="2833166"/>
          </a:xfrm>
        </p:grpSpPr>
        <p:sp>
          <p:nvSpPr>
            <p:cNvPr id="234" name="Google Shape;234;p20"/>
            <p:cNvSpPr/>
            <p:nvPr/>
          </p:nvSpPr>
          <p:spPr>
            <a:xfrm rot="-773467">
              <a:off x="5771537" y="-466733"/>
              <a:ext cx="3609991" cy="1819808"/>
            </a:xfrm>
            <a:custGeom>
              <a:rect b="b" l="l" r="r" t="t"/>
              <a:pathLst>
                <a:path extrusionOk="0" h="72792" w="144399">
                  <a:moveTo>
                    <a:pt x="0" y="0"/>
                  </a:moveTo>
                  <a:cubicBezTo>
                    <a:pt x="5317" y="11393"/>
                    <a:pt x="14397" y="23943"/>
                    <a:pt x="26670" y="26670"/>
                  </a:cubicBezTo>
                  <a:cubicBezTo>
                    <a:pt x="46864" y="31158"/>
                    <a:pt x="69527" y="24658"/>
                    <a:pt x="88392" y="33147"/>
                  </a:cubicBezTo>
                  <a:cubicBezTo>
                    <a:pt x="101184" y="38903"/>
                    <a:pt x="106159" y="55005"/>
                    <a:pt x="116586" y="64389"/>
                  </a:cubicBezTo>
                  <a:cubicBezTo>
                    <a:pt x="123707" y="70798"/>
                    <a:pt x="135396" y="74902"/>
                    <a:pt x="144399" y="71628"/>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0"/>
            <p:cNvSpPr/>
            <p:nvPr/>
          </p:nvSpPr>
          <p:spPr>
            <a:xfrm rot="-773581">
              <a:off x="5607257" y="-752908"/>
              <a:ext cx="3349229" cy="2081162"/>
            </a:xfrm>
            <a:custGeom>
              <a:rect b="b" l="l" r="r" t="t"/>
              <a:pathLst>
                <a:path extrusionOk="0" h="84963" w="159258">
                  <a:moveTo>
                    <a:pt x="0" y="0"/>
                  </a:moveTo>
                  <a:cubicBezTo>
                    <a:pt x="10716" y="8037"/>
                    <a:pt x="22955" y="15488"/>
                    <a:pt x="29718" y="27051"/>
                  </a:cubicBezTo>
                  <a:cubicBezTo>
                    <a:pt x="37323" y="40053"/>
                    <a:pt x="42480" y="58483"/>
                    <a:pt x="56769" y="63246"/>
                  </a:cubicBezTo>
                  <a:cubicBezTo>
                    <a:pt x="71125" y="68031"/>
                    <a:pt x="87012" y="66573"/>
                    <a:pt x="102108" y="65532"/>
                  </a:cubicBezTo>
                  <a:cubicBezTo>
                    <a:pt x="111126" y="64910"/>
                    <a:pt x="120265" y="62010"/>
                    <a:pt x="129159" y="63627"/>
                  </a:cubicBezTo>
                  <a:cubicBezTo>
                    <a:pt x="141259" y="65827"/>
                    <a:pt x="152436" y="74730"/>
                    <a:pt x="159258" y="84963"/>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lt1"/>
        </a:solidFill>
      </p:bgPr>
    </p:bg>
    <p:spTree>
      <p:nvGrpSpPr>
        <p:cNvPr id="24" name="Shape 24"/>
        <p:cNvGrpSpPr/>
        <p:nvPr/>
      </p:nvGrpSpPr>
      <p:grpSpPr>
        <a:xfrm>
          <a:off x="0" y="0"/>
          <a:ext cx="0" cy="0"/>
          <a:chOff x="0" y="0"/>
          <a:chExt cx="0" cy="0"/>
        </a:xfrm>
      </p:grpSpPr>
      <p:sp>
        <p:nvSpPr>
          <p:cNvPr id="25" name="Google Shape;25;p3"/>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51ABE0"/>
              </a:buClr>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Clr>
                <a:srgbClr val="51ABE0"/>
              </a:buClr>
              <a:buSzPts val="2800"/>
              <a:buNone/>
              <a:defRPr>
                <a:solidFill>
                  <a:srgbClr val="51ABE0"/>
                </a:solidFill>
              </a:defRPr>
            </a:lvl2pPr>
            <a:lvl3pPr lvl="2" algn="l">
              <a:lnSpc>
                <a:spcPct val="100000"/>
              </a:lnSpc>
              <a:spcBef>
                <a:spcPts val="0"/>
              </a:spcBef>
              <a:spcAft>
                <a:spcPts val="0"/>
              </a:spcAft>
              <a:buClr>
                <a:srgbClr val="51ABE0"/>
              </a:buClr>
              <a:buSzPts val="2800"/>
              <a:buNone/>
              <a:defRPr>
                <a:solidFill>
                  <a:srgbClr val="51ABE0"/>
                </a:solidFill>
              </a:defRPr>
            </a:lvl3pPr>
            <a:lvl4pPr lvl="3" algn="l">
              <a:lnSpc>
                <a:spcPct val="100000"/>
              </a:lnSpc>
              <a:spcBef>
                <a:spcPts val="0"/>
              </a:spcBef>
              <a:spcAft>
                <a:spcPts val="0"/>
              </a:spcAft>
              <a:buClr>
                <a:srgbClr val="51ABE0"/>
              </a:buClr>
              <a:buSzPts val="2800"/>
              <a:buNone/>
              <a:defRPr>
                <a:solidFill>
                  <a:srgbClr val="51ABE0"/>
                </a:solidFill>
              </a:defRPr>
            </a:lvl4pPr>
            <a:lvl5pPr lvl="4" algn="l">
              <a:lnSpc>
                <a:spcPct val="100000"/>
              </a:lnSpc>
              <a:spcBef>
                <a:spcPts val="0"/>
              </a:spcBef>
              <a:spcAft>
                <a:spcPts val="0"/>
              </a:spcAft>
              <a:buClr>
                <a:srgbClr val="51ABE0"/>
              </a:buClr>
              <a:buSzPts val="2800"/>
              <a:buNone/>
              <a:defRPr>
                <a:solidFill>
                  <a:srgbClr val="51ABE0"/>
                </a:solidFill>
              </a:defRPr>
            </a:lvl5pPr>
            <a:lvl6pPr lvl="5" algn="l">
              <a:lnSpc>
                <a:spcPct val="100000"/>
              </a:lnSpc>
              <a:spcBef>
                <a:spcPts val="0"/>
              </a:spcBef>
              <a:spcAft>
                <a:spcPts val="0"/>
              </a:spcAft>
              <a:buClr>
                <a:srgbClr val="51ABE0"/>
              </a:buClr>
              <a:buSzPts val="2800"/>
              <a:buNone/>
              <a:defRPr>
                <a:solidFill>
                  <a:srgbClr val="51ABE0"/>
                </a:solidFill>
              </a:defRPr>
            </a:lvl6pPr>
            <a:lvl7pPr lvl="6" algn="l">
              <a:lnSpc>
                <a:spcPct val="100000"/>
              </a:lnSpc>
              <a:spcBef>
                <a:spcPts val="0"/>
              </a:spcBef>
              <a:spcAft>
                <a:spcPts val="0"/>
              </a:spcAft>
              <a:buClr>
                <a:srgbClr val="51ABE0"/>
              </a:buClr>
              <a:buSzPts val="2800"/>
              <a:buNone/>
              <a:defRPr>
                <a:solidFill>
                  <a:srgbClr val="51ABE0"/>
                </a:solidFill>
              </a:defRPr>
            </a:lvl7pPr>
            <a:lvl8pPr lvl="7" algn="l">
              <a:lnSpc>
                <a:spcPct val="100000"/>
              </a:lnSpc>
              <a:spcBef>
                <a:spcPts val="0"/>
              </a:spcBef>
              <a:spcAft>
                <a:spcPts val="0"/>
              </a:spcAft>
              <a:buClr>
                <a:srgbClr val="51ABE0"/>
              </a:buClr>
              <a:buSzPts val="2800"/>
              <a:buNone/>
              <a:defRPr>
                <a:solidFill>
                  <a:srgbClr val="51ABE0"/>
                </a:solidFill>
              </a:defRPr>
            </a:lvl8pPr>
            <a:lvl9pPr lvl="8" algn="l">
              <a:lnSpc>
                <a:spcPct val="100000"/>
              </a:lnSpc>
              <a:spcBef>
                <a:spcPts val="0"/>
              </a:spcBef>
              <a:spcAft>
                <a:spcPts val="0"/>
              </a:spcAft>
              <a:buClr>
                <a:srgbClr val="51ABE0"/>
              </a:buClr>
              <a:buSzPts val="2800"/>
              <a:buNone/>
              <a:defRPr>
                <a:solidFill>
                  <a:srgbClr val="51ABE0"/>
                </a:solidFill>
              </a:defRPr>
            </a:lvl9pPr>
          </a:lstStyle>
          <a:p/>
        </p:txBody>
      </p:sp>
      <p:sp>
        <p:nvSpPr>
          <p:cNvPr id="26" name="Google Shape;26;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7" name="Google Shape;27;p3"/>
          <p:cNvSpPr txBox="1"/>
          <p:nvPr>
            <p:ph idx="1" type="subTitle"/>
          </p:nvPr>
        </p:nvSpPr>
        <p:spPr>
          <a:xfrm>
            <a:off x="714300" y="1206650"/>
            <a:ext cx="7715400" cy="3397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2"/>
              </a:buClr>
              <a:buSzPts val="1200"/>
              <a:buFont typeface="Lato"/>
              <a:buAutoNum type="arabicPeriod"/>
              <a:defRPr sz="1200"/>
            </a:lvl1pPr>
            <a:lvl2pPr lvl="1" algn="l">
              <a:lnSpc>
                <a:spcPct val="100000"/>
              </a:lnSpc>
              <a:spcBef>
                <a:spcPts val="0"/>
              </a:spcBef>
              <a:spcAft>
                <a:spcPts val="0"/>
              </a:spcAft>
              <a:buClr>
                <a:srgbClr val="434343"/>
              </a:buClr>
              <a:buSzPts val="1200"/>
              <a:buFont typeface="Roboto Condensed Light"/>
              <a:buAutoNum type="alphaLcPeriod"/>
              <a:defRPr sz="1200"/>
            </a:lvl2pPr>
            <a:lvl3pPr lvl="2" algn="l">
              <a:lnSpc>
                <a:spcPct val="100000"/>
              </a:lnSpc>
              <a:spcBef>
                <a:spcPts val="0"/>
              </a:spcBef>
              <a:spcAft>
                <a:spcPts val="0"/>
              </a:spcAft>
              <a:buClr>
                <a:srgbClr val="434343"/>
              </a:buClr>
              <a:buSzPts val="1200"/>
              <a:buFont typeface="Roboto Condensed Light"/>
              <a:buAutoNum type="romanLcPeriod"/>
              <a:defRPr sz="1200"/>
            </a:lvl3pPr>
            <a:lvl4pPr lvl="3" algn="l">
              <a:lnSpc>
                <a:spcPct val="100000"/>
              </a:lnSpc>
              <a:spcBef>
                <a:spcPts val="0"/>
              </a:spcBef>
              <a:spcAft>
                <a:spcPts val="0"/>
              </a:spcAft>
              <a:buClr>
                <a:srgbClr val="434343"/>
              </a:buClr>
              <a:buSzPts val="1200"/>
              <a:buFont typeface="Roboto Condensed Light"/>
              <a:buAutoNum type="arabicPeriod"/>
              <a:defRPr sz="1200"/>
            </a:lvl4pPr>
            <a:lvl5pPr lvl="4" algn="l">
              <a:lnSpc>
                <a:spcPct val="100000"/>
              </a:lnSpc>
              <a:spcBef>
                <a:spcPts val="0"/>
              </a:spcBef>
              <a:spcAft>
                <a:spcPts val="0"/>
              </a:spcAft>
              <a:buClr>
                <a:srgbClr val="434343"/>
              </a:buClr>
              <a:buSzPts val="1200"/>
              <a:buFont typeface="Roboto Condensed Light"/>
              <a:buAutoNum type="alphaLcPeriod"/>
              <a:defRPr sz="1200"/>
            </a:lvl5pPr>
            <a:lvl6pPr lvl="5" algn="l">
              <a:lnSpc>
                <a:spcPct val="100000"/>
              </a:lnSpc>
              <a:spcBef>
                <a:spcPts val="0"/>
              </a:spcBef>
              <a:spcAft>
                <a:spcPts val="0"/>
              </a:spcAft>
              <a:buClr>
                <a:srgbClr val="434343"/>
              </a:buClr>
              <a:buSzPts val="1200"/>
              <a:buFont typeface="Roboto Condensed Light"/>
              <a:buAutoNum type="romanLcPeriod"/>
              <a:defRPr sz="1200"/>
            </a:lvl6pPr>
            <a:lvl7pPr lvl="6" algn="l">
              <a:lnSpc>
                <a:spcPct val="100000"/>
              </a:lnSpc>
              <a:spcBef>
                <a:spcPts val="0"/>
              </a:spcBef>
              <a:spcAft>
                <a:spcPts val="0"/>
              </a:spcAft>
              <a:buClr>
                <a:srgbClr val="434343"/>
              </a:buClr>
              <a:buSzPts val="1200"/>
              <a:buFont typeface="Roboto Condensed Light"/>
              <a:buAutoNum type="arabicPeriod"/>
              <a:defRPr sz="1200"/>
            </a:lvl7pPr>
            <a:lvl8pPr lvl="7" algn="l">
              <a:lnSpc>
                <a:spcPct val="100000"/>
              </a:lnSpc>
              <a:spcBef>
                <a:spcPts val="0"/>
              </a:spcBef>
              <a:spcAft>
                <a:spcPts val="0"/>
              </a:spcAft>
              <a:buClr>
                <a:srgbClr val="434343"/>
              </a:buClr>
              <a:buSzPts val="1200"/>
              <a:buFont typeface="Roboto Condensed Light"/>
              <a:buAutoNum type="alphaLcPeriod"/>
              <a:defRPr sz="1200"/>
            </a:lvl8pPr>
            <a:lvl9pPr lvl="8" algn="l">
              <a:lnSpc>
                <a:spcPct val="100000"/>
              </a:lnSpc>
              <a:spcBef>
                <a:spcPts val="0"/>
              </a:spcBef>
              <a:spcAft>
                <a:spcPts val="0"/>
              </a:spcAft>
              <a:buClr>
                <a:srgbClr val="434343"/>
              </a:buClr>
              <a:buSzPts val="1200"/>
              <a:buFont typeface="Roboto Condensed Light"/>
              <a:buAutoNum type="romanLcPeriod"/>
              <a:defRPr sz="1200"/>
            </a:lvl9pPr>
          </a:lstStyle>
          <a:p/>
        </p:txBody>
      </p:sp>
      <p:sp>
        <p:nvSpPr>
          <p:cNvPr id="28" name="Google Shape;28;p3"/>
          <p:cNvSpPr/>
          <p:nvPr/>
        </p:nvSpPr>
        <p:spPr>
          <a:xfrm flipH="1" rot="-8368102">
            <a:off x="6896688" y="2228457"/>
            <a:ext cx="1152474" cy="4423336"/>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3"/>
          <p:cNvSpPr/>
          <p:nvPr/>
        </p:nvSpPr>
        <p:spPr>
          <a:xfrm rot="5454147">
            <a:off x="7011559" y="2379227"/>
            <a:ext cx="1035083" cy="4121804"/>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3"/>
          <p:cNvSpPr/>
          <p:nvPr/>
        </p:nvSpPr>
        <p:spPr>
          <a:xfrm>
            <a:off x="4923272" y="-2"/>
            <a:ext cx="4220739" cy="1825466"/>
          </a:xfrm>
          <a:custGeom>
            <a:rect b="b" l="l" r="r" t="t"/>
            <a:pathLst>
              <a:path extrusionOk="0" h="22291" w="51540">
                <a:moveTo>
                  <a:pt x="0" y="1"/>
                </a:moveTo>
                <a:cubicBezTo>
                  <a:pt x="2696" y="3139"/>
                  <a:pt x="3823" y="5526"/>
                  <a:pt x="12070" y="6452"/>
                </a:cubicBezTo>
                <a:cubicBezTo>
                  <a:pt x="12236" y="6478"/>
                  <a:pt x="12454" y="6489"/>
                  <a:pt x="12721" y="6489"/>
                </a:cubicBezTo>
                <a:cubicBezTo>
                  <a:pt x="14141" y="6489"/>
                  <a:pt x="16923" y="6172"/>
                  <a:pt x="20298" y="6172"/>
                </a:cubicBezTo>
                <a:cubicBezTo>
                  <a:pt x="24920" y="6172"/>
                  <a:pt x="30651" y="6767"/>
                  <a:pt x="35513" y="9590"/>
                </a:cubicBezTo>
                <a:cubicBezTo>
                  <a:pt x="39287" y="11870"/>
                  <a:pt x="48369" y="22291"/>
                  <a:pt x="51220" y="22291"/>
                </a:cubicBezTo>
                <a:cubicBezTo>
                  <a:pt x="51337" y="22291"/>
                  <a:pt x="51444" y="22273"/>
                  <a:pt x="51539" y="22236"/>
                </a:cubicBezTo>
                <a:lnTo>
                  <a:pt x="51539" y="1"/>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3"/>
          <p:cNvSpPr/>
          <p:nvPr/>
        </p:nvSpPr>
        <p:spPr>
          <a:xfrm>
            <a:off x="5030875" y="0"/>
            <a:ext cx="4113133" cy="1825499"/>
          </a:xfrm>
          <a:custGeom>
            <a:rect b="b" l="l" r="r" t="t"/>
            <a:pathLst>
              <a:path extrusionOk="0" h="21384" w="50226">
                <a:moveTo>
                  <a:pt x="1" y="1"/>
                </a:moveTo>
                <a:lnTo>
                  <a:pt x="1" y="1"/>
                </a:lnTo>
                <a:cubicBezTo>
                  <a:pt x="1731" y="2039"/>
                  <a:pt x="5754" y="6586"/>
                  <a:pt x="15947" y="6760"/>
                </a:cubicBezTo>
                <a:cubicBezTo>
                  <a:pt x="16281" y="6812"/>
                  <a:pt x="16649" y="6834"/>
                  <a:pt x="17048" y="6834"/>
                </a:cubicBezTo>
                <a:cubicBezTo>
                  <a:pt x="19190" y="6834"/>
                  <a:pt x="22201" y="6198"/>
                  <a:pt x="25494" y="6198"/>
                </a:cubicBezTo>
                <a:cubicBezTo>
                  <a:pt x="27577" y="6198"/>
                  <a:pt x="29773" y="6453"/>
                  <a:pt x="31933" y="7283"/>
                </a:cubicBezTo>
                <a:cubicBezTo>
                  <a:pt x="39950" y="10568"/>
                  <a:pt x="47381" y="21383"/>
                  <a:pt x="49959" y="21383"/>
                </a:cubicBezTo>
                <a:cubicBezTo>
                  <a:pt x="50054" y="21383"/>
                  <a:pt x="50143" y="21369"/>
                  <a:pt x="50225" y="21338"/>
                </a:cubicBezTo>
                <a:lnTo>
                  <a:pt x="50225" y="256"/>
                </a:lnTo>
                <a:lnTo>
                  <a:pt x="1" y="1"/>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3"/>
          <p:cNvSpPr/>
          <p:nvPr/>
        </p:nvSpPr>
        <p:spPr>
          <a:xfrm>
            <a:off x="5099350" y="-65618"/>
            <a:ext cx="4113092" cy="1889670"/>
          </a:xfrm>
          <a:custGeom>
            <a:rect b="b" l="l" r="r" t="t"/>
            <a:pathLst>
              <a:path extrusionOk="0" h="22274" w="48482">
                <a:moveTo>
                  <a:pt x="0" y="1"/>
                </a:moveTo>
                <a:cubicBezTo>
                  <a:pt x="1677" y="1972"/>
                  <a:pt x="3983" y="6264"/>
                  <a:pt x="12258" y="6545"/>
                </a:cubicBezTo>
                <a:cubicBezTo>
                  <a:pt x="12311" y="6548"/>
                  <a:pt x="12367" y="6549"/>
                  <a:pt x="12425" y="6549"/>
                </a:cubicBezTo>
                <a:cubicBezTo>
                  <a:pt x="14525" y="6549"/>
                  <a:pt x="19668" y="5051"/>
                  <a:pt x="24578" y="5051"/>
                </a:cubicBezTo>
                <a:cubicBezTo>
                  <a:pt x="26495" y="5051"/>
                  <a:pt x="28377" y="5280"/>
                  <a:pt x="30028" y="5915"/>
                </a:cubicBezTo>
                <a:cubicBezTo>
                  <a:pt x="37824" y="9104"/>
                  <a:pt x="45785" y="22273"/>
                  <a:pt x="48270" y="22273"/>
                </a:cubicBezTo>
                <a:cubicBezTo>
                  <a:pt x="48346" y="22273"/>
                  <a:pt x="48416" y="22261"/>
                  <a:pt x="48481" y="22236"/>
                </a:cubicBezTo>
                <a:lnTo>
                  <a:pt x="48481" y="242"/>
                </a:lnTo>
                <a:lnTo>
                  <a:pt x="0" y="1"/>
                </a:ln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1_1_2">
    <p:spTree>
      <p:nvGrpSpPr>
        <p:cNvPr id="236" name="Shape 236"/>
        <p:cNvGrpSpPr/>
        <p:nvPr/>
      </p:nvGrpSpPr>
      <p:grpSpPr>
        <a:xfrm>
          <a:off x="0" y="0"/>
          <a:ext cx="0" cy="0"/>
          <a:chOff x="0" y="0"/>
          <a:chExt cx="0" cy="0"/>
        </a:xfrm>
      </p:grpSpPr>
      <p:sp>
        <p:nvSpPr>
          <p:cNvPr id="237" name="Google Shape;237;p21"/>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8" name="Google Shape;238;p21"/>
          <p:cNvSpPr txBox="1"/>
          <p:nvPr>
            <p:ph idx="2" type="title"/>
          </p:nvPr>
        </p:nvSpPr>
        <p:spPr>
          <a:xfrm>
            <a:off x="5819013" y="1358852"/>
            <a:ext cx="25416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39" name="Google Shape;239;p21"/>
          <p:cNvSpPr txBox="1"/>
          <p:nvPr>
            <p:ph idx="1" type="subTitle"/>
          </p:nvPr>
        </p:nvSpPr>
        <p:spPr>
          <a:xfrm>
            <a:off x="5819013" y="1683412"/>
            <a:ext cx="2541600" cy="627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0" name="Google Shape;240;p21"/>
          <p:cNvSpPr txBox="1"/>
          <p:nvPr>
            <p:ph idx="3" type="title"/>
          </p:nvPr>
        </p:nvSpPr>
        <p:spPr>
          <a:xfrm>
            <a:off x="5819013" y="3004296"/>
            <a:ext cx="25416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41" name="Google Shape;241;p21"/>
          <p:cNvSpPr txBox="1"/>
          <p:nvPr>
            <p:ph idx="4" type="subTitle"/>
          </p:nvPr>
        </p:nvSpPr>
        <p:spPr>
          <a:xfrm>
            <a:off x="5819013" y="3328850"/>
            <a:ext cx="2541600" cy="627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2" name="Google Shape;242;p21"/>
          <p:cNvSpPr txBox="1"/>
          <p:nvPr>
            <p:ph idx="5" type="title"/>
          </p:nvPr>
        </p:nvSpPr>
        <p:spPr>
          <a:xfrm>
            <a:off x="1799486" y="1358863"/>
            <a:ext cx="25416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43" name="Google Shape;243;p21"/>
          <p:cNvSpPr txBox="1"/>
          <p:nvPr>
            <p:ph idx="6" type="subTitle"/>
          </p:nvPr>
        </p:nvSpPr>
        <p:spPr>
          <a:xfrm>
            <a:off x="1799486" y="1683413"/>
            <a:ext cx="2541600" cy="627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4" name="Google Shape;244;p21"/>
          <p:cNvSpPr txBox="1"/>
          <p:nvPr>
            <p:ph idx="7" type="title"/>
          </p:nvPr>
        </p:nvSpPr>
        <p:spPr>
          <a:xfrm>
            <a:off x="1799486" y="3004307"/>
            <a:ext cx="25416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45" name="Google Shape;245;p21"/>
          <p:cNvSpPr txBox="1"/>
          <p:nvPr>
            <p:ph idx="8" type="subTitle"/>
          </p:nvPr>
        </p:nvSpPr>
        <p:spPr>
          <a:xfrm>
            <a:off x="1799486" y="3328850"/>
            <a:ext cx="2541600" cy="627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p21"/>
          <p:cNvSpPr txBox="1"/>
          <p:nvPr>
            <p:ph idx="9" type="title"/>
          </p:nvPr>
        </p:nvSpPr>
        <p:spPr>
          <a:xfrm>
            <a:off x="783375" y="1358863"/>
            <a:ext cx="1016100" cy="654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4"/>
              </a:buClr>
              <a:buSzPts val="4800"/>
              <a:buNone/>
              <a:defRPr sz="4400">
                <a:solidFill>
                  <a:schemeClr val="accent4"/>
                </a:solidFill>
              </a:defRPr>
            </a:lvl1pPr>
            <a:lvl2pPr lvl="1" algn="l">
              <a:lnSpc>
                <a:spcPct val="100000"/>
              </a:lnSpc>
              <a:spcBef>
                <a:spcPts val="0"/>
              </a:spcBef>
              <a:spcAft>
                <a:spcPts val="0"/>
              </a:spcAft>
              <a:buClr>
                <a:schemeClr val="accent4"/>
              </a:buClr>
              <a:buSzPts val="4800"/>
              <a:buNone/>
              <a:defRPr sz="4800">
                <a:solidFill>
                  <a:schemeClr val="accent4"/>
                </a:solidFill>
              </a:defRPr>
            </a:lvl2pPr>
            <a:lvl3pPr lvl="2" algn="l">
              <a:lnSpc>
                <a:spcPct val="100000"/>
              </a:lnSpc>
              <a:spcBef>
                <a:spcPts val="0"/>
              </a:spcBef>
              <a:spcAft>
                <a:spcPts val="0"/>
              </a:spcAft>
              <a:buClr>
                <a:schemeClr val="accent4"/>
              </a:buClr>
              <a:buSzPts val="4800"/>
              <a:buNone/>
              <a:defRPr sz="4800">
                <a:solidFill>
                  <a:schemeClr val="accent4"/>
                </a:solidFill>
              </a:defRPr>
            </a:lvl3pPr>
            <a:lvl4pPr lvl="3" algn="l">
              <a:lnSpc>
                <a:spcPct val="100000"/>
              </a:lnSpc>
              <a:spcBef>
                <a:spcPts val="0"/>
              </a:spcBef>
              <a:spcAft>
                <a:spcPts val="0"/>
              </a:spcAft>
              <a:buClr>
                <a:schemeClr val="accent4"/>
              </a:buClr>
              <a:buSzPts val="4800"/>
              <a:buNone/>
              <a:defRPr sz="4800">
                <a:solidFill>
                  <a:schemeClr val="accent4"/>
                </a:solidFill>
              </a:defRPr>
            </a:lvl4pPr>
            <a:lvl5pPr lvl="4" algn="l">
              <a:lnSpc>
                <a:spcPct val="100000"/>
              </a:lnSpc>
              <a:spcBef>
                <a:spcPts val="0"/>
              </a:spcBef>
              <a:spcAft>
                <a:spcPts val="0"/>
              </a:spcAft>
              <a:buClr>
                <a:schemeClr val="accent4"/>
              </a:buClr>
              <a:buSzPts val="4800"/>
              <a:buNone/>
              <a:defRPr sz="4800">
                <a:solidFill>
                  <a:schemeClr val="accent4"/>
                </a:solidFill>
              </a:defRPr>
            </a:lvl5pPr>
            <a:lvl6pPr lvl="5" algn="l">
              <a:lnSpc>
                <a:spcPct val="100000"/>
              </a:lnSpc>
              <a:spcBef>
                <a:spcPts val="0"/>
              </a:spcBef>
              <a:spcAft>
                <a:spcPts val="0"/>
              </a:spcAft>
              <a:buClr>
                <a:schemeClr val="accent4"/>
              </a:buClr>
              <a:buSzPts val="4800"/>
              <a:buNone/>
              <a:defRPr sz="4800">
                <a:solidFill>
                  <a:schemeClr val="accent4"/>
                </a:solidFill>
              </a:defRPr>
            </a:lvl6pPr>
            <a:lvl7pPr lvl="6" algn="l">
              <a:lnSpc>
                <a:spcPct val="100000"/>
              </a:lnSpc>
              <a:spcBef>
                <a:spcPts val="0"/>
              </a:spcBef>
              <a:spcAft>
                <a:spcPts val="0"/>
              </a:spcAft>
              <a:buClr>
                <a:schemeClr val="accent4"/>
              </a:buClr>
              <a:buSzPts val="4800"/>
              <a:buNone/>
              <a:defRPr sz="4800">
                <a:solidFill>
                  <a:schemeClr val="accent4"/>
                </a:solidFill>
              </a:defRPr>
            </a:lvl7pPr>
            <a:lvl8pPr lvl="7" algn="l">
              <a:lnSpc>
                <a:spcPct val="100000"/>
              </a:lnSpc>
              <a:spcBef>
                <a:spcPts val="0"/>
              </a:spcBef>
              <a:spcAft>
                <a:spcPts val="0"/>
              </a:spcAft>
              <a:buClr>
                <a:schemeClr val="accent4"/>
              </a:buClr>
              <a:buSzPts val="4800"/>
              <a:buNone/>
              <a:defRPr sz="4800">
                <a:solidFill>
                  <a:schemeClr val="accent4"/>
                </a:solidFill>
              </a:defRPr>
            </a:lvl8pPr>
            <a:lvl9pPr lvl="8" algn="l">
              <a:lnSpc>
                <a:spcPct val="100000"/>
              </a:lnSpc>
              <a:spcBef>
                <a:spcPts val="0"/>
              </a:spcBef>
              <a:spcAft>
                <a:spcPts val="0"/>
              </a:spcAft>
              <a:buClr>
                <a:schemeClr val="accent4"/>
              </a:buClr>
              <a:buSzPts val="4800"/>
              <a:buNone/>
              <a:defRPr sz="4800">
                <a:solidFill>
                  <a:schemeClr val="accent4"/>
                </a:solidFill>
              </a:defRPr>
            </a:lvl9pPr>
          </a:lstStyle>
          <a:p/>
        </p:txBody>
      </p:sp>
      <p:sp>
        <p:nvSpPr>
          <p:cNvPr id="247" name="Google Shape;247;p21"/>
          <p:cNvSpPr txBox="1"/>
          <p:nvPr>
            <p:ph idx="13" type="title"/>
          </p:nvPr>
        </p:nvSpPr>
        <p:spPr>
          <a:xfrm>
            <a:off x="783375" y="3004312"/>
            <a:ext cx="1016100" cy="654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4"/>
              </a:buClr>
              <a:buSzPts val="4800"/>
              <a:buNone/>
              <a:defRPr sz="4400">
                <a:solidFill>
                  <a:schemeClr val="accent4"/>
                </a:solidFill>
              </a:defRPr>
            </a:lvl1pPr>
            <a:lvl2pPr lvl="1" algn="l">
              <a:lnSpc>
                <a:spcPct val="100000"/>
              </a:lnSpc>
              <a:spcBef>
                <a:spcPts val="0"/>
              </a:spcBef>
              <a:spcAft>
                <a:spcPts val="0"/>
              </a:spcAft>
              <a:buClr>
                <a:schemeClr val="accent4"/>
              </a:buClr>
              <a:buSzPts val="4800"/>
              <a:buNone/>
              <a:defRPr sz="4800">
                <a:solidFill>
                  <a:schemeClr val="accent4"/>
                </a:solidFill>
              </a:defRPr>
            </a:lvl2pPr>
            <a:lvl3pPr lvl="2" algn="l">
              <a:lnSpc>
                <a:spcPct val="100000"/>
              </a:lnSpc>
              <a:spcBef>
                <a:spcPts val="0"/>
              </a:spcBef>
              <a:spcAft>
                <a:spcPts val="0"/>
              </a:spcAft>
              <a:buClr>
                <a:schemeClr val="accent4"/>
              </a:buClr>
              <a:buSzPts val="4800"/>
              <a:buNone/>
              <a:defRPr sz="4800">
                <a:solidFill>
                  <a:schemeClr val="accent4"/>
                </a:solidFill>
              </a:defRPr>
            </a:lvl3pPr>
            <a:lvl4pPr lvl="3" algn="l">
              <a:lnSpc>
                <a:spcPct val="100000"/>
              </a:lnSpc>
              <a:spcBef>
                <a:spcPts val="0"/>
              </a:spcBef>
              <a:spcAft>
                <a:spcPts val="0"/>
              </a:spcAft>
              <a:buClr>
                <a:schemeClr val="accent4"/>
              </a:buClr>
              <a:buSzPts val="4800"/>
              <a:buNone/>
              <a:defRPr sz="4800">
                <a:solidFill>
                  <a:schemeClr val="accent4"/>
                </a:solidFill>
              </a:defRPr>
            </a:lvl4pPr>
            <a:lvl5pPr lvl="4" algn="l">
              <a:lnSpc>
                <a:spcPct val="100000"/>
              </a:lnSpc>
              <a:spcBef>
                <a:spcPts val="0"/>
              </a:spcBef>
              <a:spcAft>
                <a:spcPts val="0"/>
              </a:spcAft>
              <a:buClr>
                <a:schemeClr val="accent4"/>
              </a:buClr>
              <a:buSzPts val="4800"/>
              <a:buNone/>
              <a:defRPr sz="4800">
                <a:solidFill>
                  <a:schemeClr val="accent4"/>
                </a:solidFill>
              </a:defRPr>
            </a:lvl5pPr>
            <a:lvl6pPr lvl="5" algn="l">
              <a:lnSpc>
                <a:spcPct val="100000"/>
              </a:lnSpc>
              <a:spcBef>
                <a:spcPts val="0"/>
              </a:spcBef>
              <a:spcAft>
                <a:spcPts val="0"/>
              </a:spcAft>
              <a:buClr>
                <a:schemeClr val="accent4"/>
              </a:buClr>
              <a:buSzPts val="4800"/>
              <a:buNone/>
              <a:defRPr sz="4800">
                <a:solidFill>
                  <a:schemeClr val="accent4"/>
                </a:solidFill>
              </a:defRPr>
            </a:lvl6pPr>
            <a:lvl7pPr lvl="6" algn="l">
              <a:lnSpc>
                <a:spcPct val="100000"/>
              </a:lnSpc>
              <a:spcBef>
                <a:spcPts val="0"/>
              </a:spcBef>
              <a:spcAft>
                <a:spcPts val="0"/>
              </a:spcAft>
              <a:buClr>
                <a:schemeClr val="accent4"/>
              </a:buClr>
              <a:buSzPts val="4800"/>
              <a:buNone/>
              <a:defRPr sz="4800">
                <a:solidFill>
                  <a:schemeClr val="accent4"/>
                </a:solidFill>
              </a:defRPr>
            </a:lvl7pPr>
            <a:lvl8pPr lvl="7" algn="l">
              <a:lnSpc>
                <a:spcPct val="100000"/>
              </a:lnSpc>
              <a:spcBef>
                <a:spcPts val="0"/>
              </a:spcBef>
              <a:spcAft>
                <a:spcPts val="0"/>
              </a:spcAft>
              <a:buClr>
                <a:schemeClr val="accent4"/>
              </a:buClr>
              <a:buSzPts val="4800"/>
              <a:buNone/>
              <a:defRPr sz="4800">
                <a:solidFill>
                  <a:schemeClr val="accent4"/>
                </a:solidFill>
              </a:defRPr>
            </a:lvl8pPr>
            <a:lvl9pPr lvl="8" algn="l">
              <a:lnSpc>
                <a:spcPct val="100000"/>
              </a:lnSpc>
              <a:spcBef>
                <a:spcPts val="0"/>
              </a:spcBef>
              <a:spcAft>
                <a:spcPts val="0"/>
              </a:spcAft>
              <a:buClr>
                <a:schemeClr val="accent4"/>
              </a:buClr>
              <a:buSzPts val="4800"/>
              <a:buNone/>
              <a:defRPr sz="4800">
                <a:solidFill>
                  <a:schemeClr val="accent4"/>
                </a:solidFill>
              </a:defRPr>
            </a:lvl9pPr>
          </a:lstStyle>
          <a:p/>
        </p:txBody>
      </p:sp>
      <p:sp>
        <p:nvSpPr>
          <p:cNvPr id="248" name="Google Shape;248;p21"/>
          <p:cNvSpPr txBox="1"/>
          <p:nvPr>
            <p:ph idx="14" type="title"/>
          </p:nvPr>
        </p:nvSpPr>
        <p:spPr>
          <a:xfrm>
            <a:off x="4802927" y="1358863"/>
            <a:ext cx="1016100" cy="654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4"/>
              </a:buClr>
              <a:buSzPts val="4800"/>
              <a:buNone/>
              <a:defRPr sz="4400">
                <a:solidFill>
                  <a:schemeClr val="accent4"/>
                </a:solidFill>
              </a:defRPr>
            </a:lvl1pPr>
            <a:lvl2pPr lvl="1" algn="l">
              <a:lnSpc>
                <a:spcPct val="100000"/>
              </a:lnSpc>
              <a:spcBef>
                <a:spcPts val="0"/>
              </a:spcBef>
              <a:spcAft>
                <a:spcPts val="0"/>
              </a:spcAft>
              <a:buClr>
                <a:schemeClr val="accent4"/>
              </a:buClr>
              <a:buSzPts val="4800"/>
              <a:buNone/>
              <a:defRPr sz="4800">
                <a:solidFill>
                  <a:schemeClr val="accent4"/>
                </a:solidFill>
              </a:defRPr>
            </a:lvl2pPr>
            <a:lvl3pPr lvl="2" algn="l">
              <a:lnSpc>
                <a:spcPct val="100000"/>
              </a:lnSpc>
              <a:spcBef>
                <a:spcPts val="0"/>
              </a:spcBef>
              <a:spcAft>
                <a:spcPts val="0"/>
              </a:spcAft>
              <a:buClr>
                <a:schemeClr val="accent4"/>
              </a:buClr>
              <a:buSzPts val="4800"/>
              <a:buNone/>
              <a:defRPr sz="4800">
                <a:solidFill>
                  <a:schemeClr val="accent4"/>
                </a:solidFill>
              </a:defRPr>
            </a:lvl3pPr>
            <a:lvl4pPr lvl="3" algn="l">
              <a:lnSpc>
                <a:spcPct val="100000"/>
              </a:lnSpc>
              <a:spcBef>
                <a:spcPts val="0"/>
              </a:spcBef>
              <a:spcAft>
                <a:spcPts val="0"/>
              </a:spcAft>
              <a:buClr>
                <a:schemeClr val="accent4"/>
              </a:buClr>
              <a:buSzPts val="4800"/>
              <a:buNone/>
              <a:defRPr sz="4800">
                <a:solidFill>
                  <a:schemeClr val="accent4"/>
                </a:solidFill>
              </a:defRPr>
            </a:lvl4pPr>
            <a:lvl5pPr lvl="4" algn="l">
              <a:lnSpc>
                <a:spcPct val="100000"/>
              </a:lnSpc>
              <a:spcBef>
                <a:spcPts val="0"/>
              </a:spcBef>
              <a:spcAft>
                <a:spcPts val="0"/>
              </a:spcAft>
              <a:buClr>
                <a:schemeClr val="accent4"/>
              </a:buClr>
              <a:buSzPts val="4800"/>
              <a:buNone/>
              <a:defRPr sz="4800">
                <a:solidFill>
                  <a:schemeClr val="accent4"/>
                </a:solidFill>
              </a:defRPr>
            </a:lvl5pPr>
            <a:lvl6pPr lvl="5" algn="l">
              <a:lnSpc>
                <a:spcPct val="100000"/>
              </a:lnSpc>
              <a:spcBef>
                <a:spcPts val="0"/>
              </a:spcBef>
              <a:spcAft>
                <a:spcPts val="0"/>
              </a:spcAft>
              <a:buClr>
                <a:schemeClr val="accent4"/>
              </a:buClr>
              <a:buSzPts val="4800"/>
              <a:buNone/>
              <a:defRPr sz="4800">
                <a:solidFill>
                  <a:schemeClr val="accent4"/>
                </a:solidFill>
              </a:defRPr>
            </a:lvl6pPr>
            <a:lvl7pPr lvl="6" algn="l">
              <a:lnSpc>
                <a:spcPct val="100000"/>
              </a:lnSpc>
              <a:spcBef>
                <a:spcPts val="0"/>
              </a:spcBef>
              <a:spcAft>
                <a:spcPts val="0"/>
              </a:spcAft>
              <a:buClr>
                <a:schemeClr val="accent4"/>
              </a:buClr>
              <a:buSzPts val="4800"/>
              <a:buNone/>
              <a:defRPr sz="4800">
                <a:solidFill>
                  <a:schemeClr val="accent4"/>
                </a:solidFill>
              </a:defRPr>
            </a:lvl7pPr>
            <a:lvl8pPr lvl="7" algn="l">
              <a:lnSpc>
                <a:spcPct val="100000"/>
              </a:lnSpc>
              <a:spcBef>
                <a:spcPts val="0"/>
              </a:spcBef>
              <a:spcAft>
                <a:spcPts val="0"/>
              </a:spcAft>
              <a:buClr>
                <a:schemeClr val="accent4"/>
              </a:buClr>
              <a:buSzPts val="4800"/>
              <a:buNone/>
              <a:defRPr sz="4800">
                <a:solidFill>
                  <a:schemeClr val="accent4"/>
                </a:solidFill>
              </a:defRPr>
            </a:lvl8pPr>
            <a:lvl9pPr lvl="8" algn="l">
              <a:lnSpc>
                <a:spcPct val="100000"/>
              </a:lnSpc>
              <a:spcBef>
                <a:spcPts val="0"/>
              </a:spcBef>
              <a:spcAft>
                <a:spcPts val="0"/>
              </a:spcAft>
              <a:buClr>
                <a:schemeClr val="accent4"/>
              </a:buClr>
              <a:buSzPts val="4800"/>
              <a:buNone/>
              <a:defRPr sz="4800">
                <a:solidFill>
                  <a:schemeClr val="accent4"/>
                </a:solidFill>
              </a:defRPr>
            </a:lvl9pPr>
          </a:lstStyle>
          <a:p/>
        </p:txBody>
      </p:sp>
      <p:sp>
        <p:nvSpPr>
          <p:cNvPr id="249" name="Google Shape;249;p21"/>
          <p:cNvSpPr txBox="1"/>
          <p:nvPr>
            <p:ph idx="15" type="title"/>
          </p:nvPr>
        </p:nvSpPr>
        <p:spPr>
          <a:xfrm>
            <a:off x="4802927" y="3004312"/>
            <a:ext cx="1016100" cy="654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4"/>
              </a:buClr>
              <a:buSzPts val="4800"/>
              <a:buNone/>
              <a:defRPr sz="4400">
                <a:solidFill>
                  <a:schemeClr val="accent4"/>
                </a:solidFill>
              </a:defRPr>
            </a:lvl1pPr>
            <a:lvl2pPr lvl="1" algn="l">
              <a:lnSpc>
                <a:spcPct val="100000"/>
              </a:lnSpc>
              <a:spcBef>
                <a:spcPts val="0"/>
              </a:spcBef>
              <a:spcAft>
                <a:spcPts val="0"/>
              </a:spcAft>
              <a:buClr>
                <a:schemeClr val="accent4"/>
              </a:buClr>
              <a:buSzPts val="4800"/>
              <a:buNone/>
              <a:defRPr sz="4800">
                <a:solidFill>
                  <a:schemeClr val="accent4"/>
                </a:solidFill>
              </a:defRPr>
            </a:lvl2pPr>
            <a:lvl3pPr lvl="2" algn="l">
              <a:lnSpc>
                <a:spcPct val="100000"/>
              </a:lnSpc>
              <a:spcBef>
                <a:spcPts val="0"/>
              </a:spcBef>
              <a:spcAft>
                <a:spcPts val="0"/>
              </a:spcAft>
              <a:buClr>
                <a:schemeClr val="accent4"/>
              </a:buClr>
              <a:buSzPts val="4800"/>
              <a:buNone/>
              <a:defRPr sz="4800">
                <a:solidFill>
                  <a:schemeClr val="accent4"/>
                </a:solidFill>
              </a:defRPr>
            </a:lvl3pPr>
            <a:lvl4pPr lvl="3" algn="l">
              <a:lnSpc>
                <a:spcPct val="100000"/>
              </a:lnSpc>
              <a:spcBef>
                <a:spcPts val="0"/>
              </a:spcBef>
              <a:spcAft>
                <a:spcPts val="0"/>
              </a:spcAft>
              <a:buClr>
                <a:schemeClr val="accent4"/>
              </a:buClr>
              <a:buSzPts val="4800"/>
              <a:buNone/>
              <a:defRPr sz="4800">
                <a:solidFill>
                  <a:schemeClr val="accent4"/>
                </a:solidFill>
              </a:defRPr>
            </a:lvl4pPr>
            <a:lvl5pPr lvl="4" algn="l">
              <a:lnSpc>
                <a:spcPct val="100000"/>
              </a:lnSpc>
              <a:spcBef>
                <a:spcPts val="0"/>
              </a:spcBef>
              <a:spcAft>
                <a:spcPts val="0"/>
              </a:spcAft>
              <a:buClr>
                <a:schemeClr val="accent4"/>
              </a:buClr>
              <a:buSzPts val="4800"/>
              <a:buNone/>
              <a:defRPr sz="4800">
                <a:solidFill>
                  <a:schemeClr val="accent4"/>
                </a:solidFill>
              </a:defRPr>
            </a:lvl5pPr>
            <a:lvl6pPr lvl="5" algn="l">
              <a:lnSpc>
                <a:spcPct val="100000"/>
              </a:lnSpc>
              <a:spcBef>
                <a:spcPts val="0"/>
              </a:spcBef>
              <a:spcAft>
                <a:spcPts val="0"/>
              </a:spcAft>
              <a:buClr>
                <a:schemeClr val="accent4"/>
              </a:buClr>
              <a:buSzPts val="4800"/>
              <a:buNone/>
              <a:defRPr sz="4800">
                <a:solidFill>
                  <a:schemeClr val="accent4"/>
                </a:solidFill>
              </a:defRPr>
            </a:lvl6pPr>
            <a:lvl7pPr lvl="6" algn="l">
              <a:lnSpc>
                <a:spcPct val="100000"/>
              </a:lnSpc>
              <a:spcBef>
                <a:spcPts val="0"/>
              </a:spcBef>
              <a:spcAft>
                <a:spcPts val="0"/>
              </a:spcAft>
              <a:buClr>
                <a:schemeClr val="accent4"/>
              </a:buClr>
              <a:buSzPts val="4800"/>
              <a:buNone/>
              <a:defRPr sz="4800">
                <a:solidFill>
                  <a:schemeClr val="accent4"/>
                </a:solidFill>
              </a:defRPr>
            </a:lvl7pPr>
            <a:lvl8pPr lvl="7" algn="l">
              <a:lnSpc>
                <a:spcPct val="100000"/>
              </a:lnSpc>
              <a:spcBef>
                <a:spcPts val="0"/>
              </a:spcBef>
              <a:spcAft>
                <a:spcPts val="0"/>
              </a:spcAft>
              <a:buClr>
                <a:schemeClr val="accent4"/>
              </a:buClr>
              <a:buSzPts val="4800"/>
              <a:buNone/>
              <a:defRPr sz="4800">
                <a:solidFill>
                  <a:schemeClr val="accent4"/>
                </a:solidFill>
              </a:defRPr>
            </a:lvl8pPr>
            <a:lvl9pPr lvl="8" algn="l">
              <a:lnSpc>
                <a:spcPct val="100000"/>
              </a:lnSpc>
              <a:spcBef>
                <a:spcPts val="0"/>
              </a:spcBef>
              <a:spcAft>
                <a:spcPts val="0"/>
              </a:spcAft>
              <a:buClr>
                <a:schemeClr val="accent4"/>
              </a:buClr>
              <a:buSzPts val="4800"/>
              <a:buNone/>
              <a:defRPr sz="4800">
                <a:solidFill>
                  <a:schemeClr val="accent4"/>
                </a:solidFill>
              </a:defRPr>
            </a:lvl9pPr>
          </a:lstStyle>
          <a:p/>
        </p:txBody>
      </p:sp>
      <p:sp>
        <p:nvSpPr>
          <p:cNvPr id="250" name="Google Shape;250;p21"/>
          <p:cNvSpPr/>
          <p:nvPr/>
        </p:nvSpPr>
        <p:spPr>
          <a:xfrm rot="10800000">
            <a:off x="-73198" y="4011042"/>
            <a:ext cx="5151613" cy="1151134"/>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21"/>
          <p:cNvSpPr/>
          <p:nvPr/>
        </p:nvSpPr>
        <p:spPr>
          <a:xfrm rot="10800000">
            <a:off x="-73157" y="4147143"/>
            <a:ext cx="5595682" cy="1033632"/>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21"/>
          <p:cNvSpPr/>
          <p:nvPr/>
        </p:nvSpPr>
        <p:spPr>
          <a:xfrm rot="10800000">
            <a:off x="-73139" y="4209012"/>
            <a:ext cx="4956830" cy="988838"/>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21"/>
          <p:cNvSpPr/>
          <p:nvPr/>
        </p:nvSpPr>
        <p:spPr>
          <a:xfrm>
            <a:off x="3992387" y="-8134"/>
            <a:ext cx="5151613" cy="1151134"/>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21"/>
          <p:cNvSpPr/>
          <p:nvPr/>
        </p:nvSpPr>
        <p:spPr>
          <a:xfrm>
            <a:off x="3548277" y="-26733"/>
            <a:ext cx="5595682" cy="1033632"/>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21"/>
          <p:cNvSpPr/>
          <p:nvPr/>
        </p:nvSpPr>
        <p:spPr>
          <a:xfrm>
            <a:off x="4187111" y="-43808"/>
            <a:ext cx="4956830" cy="988838"/>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1_1_1">
    <p:spTree>
      <p:nvGrpSpPr>
        <p:cNvPr id="256" name="Shape 256"/>
        <p:cNvGrpSpPr/>
        <p:nvPr/>
      </p:nvGrpSpPr>
      <p:grpSpPr>
        <a:xfrm>
          <a:off x="0" y="0"/>
          <a:ext cx="0" cy="0"/>
          <a:chOff x="0" y="0"/>
          <a:chExt cx="0" cy="0"/>
        </a:xfrm>
      </p:grpSpPr>
      <p:sp>
        <p:nvSpPr>
          <p:cNvPr id="257" name="Google Shape;257;p22"/>
          <p:cNvSpPr txBox="1"/>
          <p:nvPr>
            <p:ph idx="1" type="subTitle"/>
          </p:nvPr>
        </p:nvSpPr>
        <p:spPr>
          <a:xfrm>
            <a:off x="4229100" y="4281350"/>
            <a:ext cx="3629400" cy="62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8" name="Google Shape;258;p22"/>
          <p:cNvSpPr txBox="1"/>
          <p:nvPr>
            <p:ph idx="2" type="subTitle"/>
          </p:nvPr>
        </p:nvSpPr>
        <p:spPr>
          <a:xfrm>
            <a:off x="4229100" y="1687250"/>
            <a:ext cx="3629400" cy="62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9" name="Google Shape;259;p22"/>
          <p:cNvSpPr txBox="1"/>
          <p:nvPr>
            <p:ph idx="3" type="subTitle"/>
          </p:nvPr>
        </p:nvSpPr>
        <p:spPr>
          <a:xfrm>
            <a:off x="4229100" y="2984300"/>
            <a:ext cx="3629400" cy="62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260" name="Google Shape;260;p22"/>
          <p:cNvGrpSpPr/>
          <p:nvPr/>
        </p:nvGrpSpPr>
        <p:grpSpPr>
          <a:xfrm rot="10800000">
            <a:off x="4972116" y="-45563"/>
            <a:ext cx="4210740" cy="996488"/>
            <a:chOff x="-66609" y="4201387"/>
            <a:chExt cx="4210740" cy="996488"/>
          </a:xfrm>
        </p:grpSpPr>
        <p:sp>
          <p:nvSpPr>
            <p:cNvPr id="261" name="Google Shape;261;p22"/>
            <p:cNvSpPr/>
            <p:nvPr/>
          </p:nvSpPr>
          <p:spPr>
            <a:xfrm rot="10800000">
              <a:off x="-66519" y="4201387"/>
              <a:ext cx="3876472" cy="966535"/>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22"/>
            <p:cNvSpPr/>
            <p:nvPr/>
          </p:nvSpPr>
          <p:spPr>
            <a:xfrm rot="10800000">
              <a:off x="-66437" y="4315656"/>
              <a:ext cx="4210568" cy="867882"/>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22"/>
            <p:cNvSpPr/>
            <p:nvPr/>
          </p:nvSpPr>
          <p:spPr>
            <a:xfrm rot="10800000">
              <a:off x="-66609" y="4367616"/>
              <a:ext cx="3730039" cy="830259"/>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4" name="Google Shape;264;p22"/>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5" name="Google Shape;265;p22"/>
          <p:cNvSpPr txBox="1"/>
          <p:nvPr>
            <p:ph idx="4" type="title"/>
          </p:nvPr>
        </p:nvSpPr>
        <p:spPr>
          <a:xfrm>
            <a:off x="4229100" y="3845825"/>
            <a:ext cx="3629400" cy="5829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3000"/>
              <a:buNone/>
              <a:defRPr sz="4500"/>
            </a:lvl1pPr>
            <a:lvl2pPr lvl="1" algn="r">
              <a:lnSpc>
                <a:spcPct val="100000"/>
              </a:lnSpc>
              <a:spcBef>
                <a:spcPts val="0"/>
              </a:spcBef>
              <a:spcAft>
                <a:spcPts val="0"/>
              </a:spcAft>
              <a:buSzPts val="3000"/>
              <a:buNone/>
              <a:defRPr sz="3000"/>
            </a:lvl2pPr>
            <a:lvl3pPr lvl="2" algn="r">
              <a:lnSpc>
                <a:spcPct val="100000"/>
              </a:lnSpc>
              <a:spcBef>
                <a:spcPts val="0"/>
              </a:spcBef>
              <a:spcAft>
                <a:spcPts val="0"/>
              </a:spcAft>
              <a:buSzPts val="3000"/>
              <a:buNone/>
              <a:defRPr sz="3000"/>
            </a:lvl3pPr>
            <a:lvl4pPr lvl="3" algn="r">
              <a:lnSpc>
                <a:spcPct val="100000"/>
              </a:lnSpc>
              <a:spcBef>
                <a:spcPts val="0"/>
              </a:spcBef>
              <a:spcAft>
                <a:spcPts val="0"/>
              </a:spcAft>
              <a:buSzPts val="3000"/>
              <a:buNone/>
              <a:defRPr sz="3000"/>
            </a:lvl4pPr>
            <a:lvl5pPr lvl="4" algn="r">
              <a:lnSpc>
                <a:spcPct val="100000"/>
              </a:lnSpc>
              <a:spcBef>
                <a:spcPts val="0"/>
              </a:spcBef>
              <a:spcAft>
                <a:spcPts val="0"/>
              </a:spcAft>
              <a:buSzPts val="3000"/>
              <a:buNone/>
              <a:defRPr sz="3000"/>
            </a:lvl5pPr>
            <a:lvl6pPr lvl="5" algn="r">
              <a:lnSpc>
                <a:spcPct val="100000"/>
              </a:lnSpc>
              <a:spcBef>
                <a:spcPts val="0"/>
              </a:spcBef>
              <a:spcAft>
                <a:spcPts val="0"/>
              </a:spcAft>
              <a:buSzPts val="3000"/>
              <a:buNone/>
              <a:defRPr sz="3000"/>
            </a:lvl6pPr>
            <a:lvl7pPr lvl="6" algn="r">
              <a:lnSpc>
                <a:spcPct val="100000"/>
              </a:lnSpc>
              <a:spcBef>
                <a:spcPts val="0"/>
              </a:spcBef>
              <a:spcAft>
                <a:spcPts val="0"/>
              </a:spcAft>
              <a:buSzPts val="3000"/>
              <a:buNone/>
              <a:defRPr sz="3000"/>
            </a:lvl7pPr>
            <a:lvl8pPr lvl="7" algn="r">
              <a:lnSpc>
                <a:spcPct val="100000"/>
              </a:lnSpc>
              <a:spcBef>
                <a:spcPts val="0"/>
              </a:spcBef>
              <a:spcAft>
                <a:spcPts val="0"/>
              </a:spcAft>
              <a:buSzPts val="3000"/>
              <a:buNone/>
              <a:defRPr sz="3000"/>
            </a:lvl8pPr>
            <a:lvl9pPr lvl="8" algn="r">
              <a:lnSpc>
                <a:spcPct val="100000"/>
              </a:lnSpc>
              <a:spcBef>
                <a:spcPts val="0"/>
              </a:spcBef>
              <a:spcAft>
                <a:spcPts val="0"/>
              </a:spcAft>
              <a:buSzPts val="3000"/>
              <a:buNone/>
              <a:defRPr sz="3000"/>
            </a:lvl9pPr>
          </a:lstStyle>
          <a:p/>
        </p:txBody>
      </p:sp>
      <p:sp>
        <p:nvSpPr>
          <p:cNvPr id="266" name="Google Shape;266;p22"/>
          <p:cNvSpPr txBox="1"/>
          <p:nvPr>
            <p:ph idx="5" type="title"/>
          </p:nvPr>
        </p:nvSpPr>
        <p:spPr>
          <a:xfrm>
            <a:off x="4229100" y="2548775"/>
            <a:ext cx="3629400" cy="5829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3000"/>
              <a:buNone/>
              <a:defRPr sz="4500"/>
            </a:lvl1pPr>
            <a:lvl2pPr lvl="1" algn="r">
              <a:lnSpc>
                <a:spcPct val="100000"/>
              </a:lnSpc>
              <a:spcBef>
                <a:spcPts val="0"/>
              </a:spcBef>
              <a:spcAft>
                <a:spcPts val="0"/>
              </a:spcAft>
              <a:buSzPts val="3000"/>
              <a:buNone/>
              <a:defRPr sz="3000"/>
            </a:lvl2pPr>
            <a:lvl3pPr lvl="2" algn="r">
              <a:lnSpc>
                <a:spcPct val="100000"/>
              </a:lnSpc>
              <a:spcBef>
                <a:spcPts val="0"/>
              </a:spcBef>
              <a:spcAft>
                <a:spcPts val="0"/>
              </a:spcAft>
              <a:buSzPts val="3000"/>
              <a:buNone/>
              <a:defRPr sz="3000"/>
            </a:lvl3pPr>
            <a:lvl4pPr lvl="3" algn="r">
              <a:lnSpc>
                <a:spcPct val="100000"/>
              </a:lnSpc>
              <a:spcBef>
                <a:spcPts val="0"/>
              </a:spcBef>
              <a:spcAft>
                <a:spcPts val="0"/>
              </a:spcAft>
              <a:buSzPts val="3000"/>
              <a:buNone/>
              <a:defRPr sz="3000"/>
            </a:lvl4pPr>
            <a:lvl5pPr lvl="4" algn="r">
              <a:lnSpc>
                <a:spcPct val="100000"/>
              </a:lnSpc>
              <a:spcBef>
                <a:spcPts val="0"/>
              </a:spcBef>
              <a:spcAft>
                <a:spcPts val="0"/>
              </a:spcAft>
              <a:buSzPts val="3000"/>
              <a:buNone/>
              <a:defRPr sz="3000"/>
            </a:lvl5pPr>
            <a:lvl6pPr lvl="5" algn="r">
              <a:lnSpc>
                <a:spcPct val="100000"/>
              </a:lnSpc>
              <a:spcBef>
                <a:spcPts val="0"/>
              </a:spcBef>
              <a:spcAft>
                <a:spcPts val="0"/>
              </a:spcAft>
              <a:buSzPts val="3000"/>
              <a:buNone/>
              <a:defRPr sz="3000"/>
            </a:lvl6pPr>
            <a:lvl7pPr lvl="6" algn="r">
              <a:lnSpc>
                <a:spcPct val="100000"/>
              </a:lnSpc>
              <a:spcBef>
                <a:spcPts val="0"/>
              </a:spcBef>
              <a:spcAft>
                <a:spcPts val="0"/>
              </a:spcAft>
              <a:buSzPts val="3000"/>
              <a:buNone/>
              <a:defRPr sz="3000"/>
            </a:lvl7pPr>
            <a:lvl8pPr lvl="7" algn="r">
              <a:lnSpc>
                <a:spcPct val="100000"/>
              </a:lnSpc>
              <a:spcBef>
                <a:spcPts val="0"/>
              </a:spcBef>
              <a:spcAft>
                <a:spcPts val="0"/>
              </a:spcAft>
              <a:buSzPts val="3000"/>
              <a:buNone/>
              <a:defRPr sz="3000"/>
            </a:lvl8pPr>
            <a:lvl9pPr lvl="8" algn="r">
              <a:lnSpc>
                <a:spcPct val="100000"/>
              </a:lnSpc>
              <a:spcBef>
                <a:spcPts val="0"/>
              </a:spcBef>
              <a:spcAft>
                <a:spcPts val="0"/>
              </a:spcAft>
              <a:buSzPts val="3000"/>
              <a:buNone/>
              <a:defRPr sz="3000"/>
            </a:lvl9pPr>
          </a:lstStyle>
          <a:p/>
        </p:txBody>
      </p:sp>
      <p:sp>
        <p:nvSpPr>
          <p:cNvPr id="267" name="Google Shape;267;p22"/>
          <p:cNvSpPr txBox="1"/>
          <p:nvPr>
            <p:ph idx="6" type="title"/>
          </p:nvPr>
        </p:nvSpPr>
        <p:spPr>
          <a:xfrm>
            <a:off x="4229100" y="1251725"/>
            <a:ext cx="3629400" cy="5829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3000"/>
              <a:buNone/>
              <a:defRPr sz="4500"/>
            </a:lvl1pPr>
            <a:lvl2pPr lvl="1" algn="r">
              <a:lnSpc>
                <a:spcPct val="100000"/>
              </a:lnSpc>
              <a:spcBef>
                <a:spcPts val="0"/>
              </a:spcBef>
              <a:spcAft>
                <a:spcPts val="0"/>
              </a:spcAft>
              <a:buSzPts val="3000"/>
              <a:buNone/>
              <a:defRPr sz="3000"/>
            </a:lvl2pPr>
            <a:lvl3pPr lvl="2" algn="r">
              <a:lnSpc>
                <a:spcPct val="100000"/>
              </a:lnSpc>
              <a:spcBef>
                <a:spcPts val="0"/>
              </a:spcBef>
              <a:spcAft>
                <a:spcPts val="0"/>
              </a:spcAft>
              <a:buSzPts val="3000"/>
              <a:buNone/>
              <a:defRPr sz="3000"/>
            </a:lvl3pPr>
            <a:lvl4pPr lvl="3" algn="r">
              <a:lnSpc>
                <a:spcPct val="100000"/>
              </a:lnSpc>
              <a:spcBef>
                <a:spcPts val="0"/>
              </a:spcBef>
              <a:spcAft>
                <a:spcPts val="0"/>
              </a:spcAft>
              <a:buSzPts val="3000"/>
              <a:buNone/>
              <a:defRPr sz="3000"/>
            </a:lvl4pPr>
            <a:lvl5pPr lvl="4" algn="r">
              <a:lnSpc>
                <a:spcPct val="100000"/>
              </a:lnSpc>
              <a:spcBef>
                <a:spcPts val="0"/>
              </a:spcBef>
              <a:spcAft>
                <a:spcPts val="0"/>
              </a:spcAft>
              <a:buSzPts val="3000"/>
              <a:buNone/>
              <a:defRPr sz="3000"/>
            </a:lvl5pPr>
            <a:lvl6pPr lvl="5" algn="r">
              <a:lnSpc>
                <a:spcPct val="100000"/>
              </a:lnSpc>
              <a:spcBef>
                <a:spcPts val="0"/>
              </a:spcBef>
              <a:spcAft>
                <a:spcPts val="0"/>
              </a:spcAft>
              <a:buSzPts val="3000"/>
              <a:buNone/>
              <a:defRPr sz="3000"/>
            </a:lvl6pPr>
            <a:lvl7pPr lvl="6" algn="r">
              <a:lnSpc>
                <a:spcPct val="100000"/>
              </a:lnSpc>
              <a:spcBef>
                <a:spcPts val="0"/>
              </a:spcBef>
              <a:spcAft>
                <a:spcPts val="0"/>
              </a:spcAft>
              <a:buSzPts val="3000"/>
              <a:buNone/>
              <a:defRPr sz="3000"/>
            </a:lvl7pPr>
            <a:lvl8pPr lvl="7" algn="r">
              <a:lnSpc>
                <a:spcPct val="100000"/>
              </a:lnSpc>
              <a:spcBef>
                <a:spcPts val="0"/>
              </a:spcBef>
              <a:spcAft>
                <a:spcPts val="0"/>
              </a:spcAft>
              <a:buSzPts val="3000"/>
              <a:buNone/>
              <a:defRPr sz="3000"/>
            </a:lvl8pPr>
            <a:lvl9pPr lvl="8" algn="r">
              <a:lnSpc>
                <a:spcPct val="100000"/>
              </a:lnSpc>
              <a:spcBef>
                <a:spcPts val="0"/>
              </a:spcBef>
              <a:spcAft>
                <a:spcPts val="0"/>
              </a:spcAft>
              <a:buSzPts val="3000"/>
              <a:buNone/>
              <a:defRPr sz="3000"/>
            </a:lvl9pPr>
          </a:lstStyle>
          <a:p/>
        </p:txBody>
      </p:sp>
      <p:sp>
        <p:nvSpPr>
          <p:cNvPr id="268" name="Google Shape;268;p22"/>
          <p:cNvSpPr/>
          <p:nvPr/>
        </p:nvSpPr>
        <p:spPr>
          <a:xfrm rot="-10438038">
            <a:off x="-466913" y="4133826"/>
            <a:ext cx="4267363" cy="899409"/>
          </a:xfrm>
          <a:custGeom>
            <a:rect b="b" l="l" r="r" t="t"/>
            <a:pathLst>
              <a:path extrusionOk="0" h="35975" w="170688">
                <a:moveTo>
                  <a:pt x="170688" y="25908"/>
                </a:moveTo>
                <a:cubicBezTo>
                  <a:pt x="164567" y="33253"/>
                  <a:pt x="151614" y="38933"/>
                  <a:pt x="143256" y="34290"/>
                </a:cubicBezTo>
                <a:cubicBezTo>
                  <a:pt x="126439" y="24947"/>
                  <a:pt x="115056" y="3864"/>
                  <a:pt x="96012" y="1143"/>
                </a:cubicBezTo>
                <a:cubicBezTo>
                  <a:pt x="82931" y="-726"/>
                  <a:pt x="71112" y="10130"/>
                  <a:pt x="58293" y="13335"/>
                </a:cubicBezTo>
                <a:cubicBezTo>
                  <a:pt x="38955" y="18169"/>
                  <a:pt x="14095" y="14095"/>
                  <a:pt x="0" y="0"/>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2"/>
          <p:cNvSpPr/>
          <p:nvPr/>
        </p:nvSpPr>
        <p:spPr>
          <a:xfrm rot="10800000">
            <a:off x="-676275" y="4335560"/>
            <a:ext cx="4905375" cy="942975"/>
          </a:xfrm>
          <a:custGeom>
            <a:rect b="b" l="l" r="r" t="t"/>
            <a:pathLst>
              <a:path extrusionOk="0" h="37719" w="196215">
                <a:moveTo>
                  <a:pt x="0" y="0"/>
                </a:moveTo>
                <a:cubicBezTo>
                  <a:pt x="5630" y="10456"/>
                  <a:pt x="15025" y="21293"/>
                  <a:pt x="26670" y="23622"/>
                </a:cubicBezTo>
                <a:cubicBezTo>
                  <a:pt x="45332" y="27354"/>
                  <a:pt x="64407" y="17526"/>
                  <a:pt x="83439" y="17526"/>
                </a:cubicBezTo>
                <a:cubicBezTo>
                  <a:pt x="105193" y="17526"/>
                  <a:pt x="124816" y="31659"/>
                  <a:pt x="146304" y="35052"/>
                </a:cubicBezTo>
                <a:cubicBezTo>
                  <a:pt x="162761" y="37650"/>
                  <a:pt x="180409" y="32450"/>
                  <a:pt x="196215" y="37719"/>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CUSTOM_1_1_1_1">
    <p:spTree>
      <p:nvGrpSpPr>
        <p:cNvPr id="270" name="Shape 270"/>
        <p:cNvGrpSpPr/>
        <p:nvPr/>
      </p:nvGrpSpPr>
      <p:grpSpPr>
        <a:xfrm>
          <a:off x="0" y="0"/>
          <a:ext cx="0" cy="0"/>
          <a:chOff x="0" y="0"/>
          <a:chExt cx="0" cy="0"/>
        </a:xfrm>
      </p:grpSpPr>
      <p:sp>
        <p:nvSpPr>
          <p:cNvPr id="271" name="Google Shape;271;p23"/>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2" name="Google Shape;272;p23"/>
          <p:cNvSpPr/>
          <p:nvPr/>
        </p:nvSpPr>
        <p:spPr>
          <a:xfrm flipH="1">
            <a:off x="4536635" y="-2"/>
            <a:ext cx="4607367" cy="2500452"/>
          </a:xfrm>
          <a:custGeom>
            <a:rect b="b" l="l" r="r" t="t"/>
            <a:pathLst>
              <a:path extrusionOk="0" h="33006" w="75063">
                <a:moveTo>
                  <a:pt x="75063" y="1"/>
                </a:moveTo>
                <a:lnTo>
                  <a:pt x="1" y="1074"/>
                </a:lnTo>
                <a:lnTo>
                  <a:pt x="1" y="33005"/>
                </a:lnTo>
                <a:cubicBezTo>
                  <a:pt x="430" y="23457"/>
                  <a:pt x="9764" y="10153"/>
                  <a:pt x="18133" y="10153"/>
                </a:cubicBezTo>
                <a:cubicBezTo>
                  <a:pt x="28647" y="9375"/>
                  <a:pt x="32952" y="4936"/>
                  <a:pt x="35902" y="2656"/>
                </a:cubicBezTo>
                <a:cubicBezTo>
                  <a:pt x="36786" y="1745"/>
                  <a:pt x="38763" y="1340"/>
                  <a:pt x="41217" y="1340"/>
                </a:cubicBezTo>
                <a:cubicBezTo>
                  <a:pt x="43640" y="1340"/>
                  <a:pt x="46528" y="1735"/>
                  <a:pt x="49286" y="2428"/>
                </a:cubicBezTo>
                <a:cubicBezTo>
                  <a:pt x="51962" y="2773"/>
                  <a:pt x="54612" y="2930"/>
                  <a:pt x="57175" y="2930"/>
                </a:cubicBezTo>
                <a:cubicBezTo>
                  <a:pt x="64197" y="2930"/>
                  <a:pt x="70573" y="1750"/>
                  <a:pt x="75063"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23"/>
          <p:cNvSpPr/>
          <p:nvPr/>
        </p:nvSpPr>
        <p:spPr>
          <a:xfrm flipH="1">
            <a:off x="4335800" y="-2"/>
            <a:ext cx="4808202" cy="2174316"/>
          </a:xfrm>
          <a:custGeom>
            <a:rect b="b" l="l" r="r" t="t"/>
            <a:pathLst>
              <a:path extrusionOk="0" h="28701" w="78335">
                <a:moveTo>
                  <a:pt x="1" y="1"/>
                </a:moveTo>
                <a:lnTo>
                  <a:pt x="1" y="28701"/>
                </a:lnTo>
                <a:cubicBezTo>
                  <a:pt x="430" y="19152"/>
                  <a:pt x="6881" y="12634"/>
                  <a:pt x="15249" y="12634"/>
                </a:cubicBezTo>
                <a:cubicBezTo>
                  <a:pt x="25777" y="11856"/>
                  <a:pt x="28741" y="6948"/>
                  <a:pt x="31678" y="4668"/>
                </a:cubicBezTo>
                <a:cubicBezTo>
                  <a:pt x="33123" y="3190"/>
                  <a:pt x="40253" y="988"/>
                  <a:pt x="45836" y="988"/>
                </a:cubicBezTo>
                <a:cubicBezTo>
                  <a:pt x="47092" y="988"/>
                  <a:pt x="48269" y="1099"/>
                  <a:pt x="49286" y="1355"/>
                </a:cubicBezTo>
                <a:cubicBezTo>
                  <a:pt x="53173" y="1856"/>
                  <a:pt x="57500" y="2123"/>
                  <a:pt x="61697" y="2123"/>
                </a:cubicBezTo>
                <a:cubicBezTo>
                  <a:pt x="68302" y="2123"/>
                  <a:pt x="74587" y="1461"/>
                  <a:pt x="78335" y="1"/>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23"/>
          <p:cNvSpPr/>
          <p:nvPr/>
        </p:nvSpPr>
        <p:spPr>
          <a:xfrm flipH="1">
            <a:off x="4725133" y="-2"/>
            <a:ext cx="4418869" cy="2055452"/>
          </a:xfrm>
          <a:custGeom>
            <a:rect b="b" l="l" r="r" t="t"/>
            <a:pathLst>
              <a:path extrusionOk="0" h="27132" w="71992">
                <a:moveTo>
                  <a:pt x="1" y="1"/>
                </a:moveTo>
                <a:lnTo>
                  <a:pt x="1" y="27131"/>
                </a:lnTo>
                <a:cubicBezTo>
                  <a:pt x="430" y="17583"/>
                  <a:pt x="2696" y="14619"/>
                  <a:pt x="8463" y="13573"/>
                </a:cubicBezTo>
                <a:cubicBezTo>
                  <a:pt x="16671" y="12473"/>
                  <a:pt x="22558" y="10998"/>
                  <a:pt x="27789" y="6371"/>
                </a:cubicBezTo>
                <a:cubicBezTo>
                  <a:pt x="31411" y="3053"/>
                  <a:pt x="36129" y="767"/>
                  <a:pt x="40738" y="767"/>
                </a:cubicBezTo>
                <a:cubicBezTo>
                  <a:pt x="41810" y="767"/>
                  <a:pt x="42877" y="891"/>
                  <a:pt x="43922" y="1154"/>
                </a:cubicBezTo>
                <a:cubicBezTo>
                  <a:pt x="48089" y="1690"/>
                  <a:pt x="52586" y="1993"/>
                  <a:pt x="56858" y="1993"/>
                </a:cubicBezTo>
                <a:cubicBezTo>
                  <a:pt x="62857" y="1993"/>
                  <a:pt x="68412" y="1395"/>
                  <a:pt x="719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23"/>
          <p:cNvSpPr/>
          <p:nvPr/>
        </p:nvSpPr>
        <p:spPr>
          <a:xfrm flipH="1" rot="5445432">
            <a:off x="1181122" y="2566984"/>
            <a:ext cx="1152501" cy="4423209"/>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23"/>
          <p:cNvSpPr/>
          <p:nvPr/>
        </p:nvSpPr>
        <p:spPr>
          <a:xfrm rot="-2332491">
            <a:off x="1348283" y="2717713"/>
            <a:ext cx="1035137" cy="4121749"/>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_1_1_1_2">
    <p:spTree>
      <p:nvGrpSpPr>
        <p:cNvPr id="277" name="Shape 277"/>
        <p:cNvGrpSpPr/>
        <p:nvPr/>
      </p:nvGrpSpPr>
      <p:grpSpPr>
        <a:xfrm>
          <a:off x="0" y="0"/>
          <a:ext cx="0" cy="0"/>
          <a:chOff x="0" y="0"/>
          <a:chExt cx="0" cy="0"/>
        </a:xfrm>
      </p:grpSpPr>
      <p:sp>
        <p:nvSpPr>
          <p:cNvPr id="278" name="Google Shape;278;p24"/>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9" name="Google Shape;279;p24"/>
          <p:cNvSpPr/>
          <p:nvPr/>
        </p:nvSpPr>
        <p:spPr>
          <a:xfrm rot="10800000">
            <a:off x="-45453" y="4312217"/>
            <a:ext cx="9189453" cy="756365"/>
          </a:xfrm>
          <a:custGeom>
            <a:rect b="b" l="l" r="r" t="t"/>
            <a:pathLst>
              <a:path extrusionOk="0" h="23406" w="135788">
                <a:moveTo>
                  <a:pt x="1" y="1"/>
                </a:moveTo>
                <a:lnTo>
                  <a:pt x="1" y="21391"/>
                </a:lnTo>
                <a:cubicBezTo>
                  <a:pt x="10874" y="17420"/>
                  <a:pt x="15543" y="15715"/>
                  <a:pt x="20413" y="15715"/>
                </a:cubicBezTo>
                <a:cubicBezTo>
                  <a:pt x="24079" y="15715"/>
                  <a:pt x="27858" y="16681"/>
                  <a:pt x="34481" y="18374"/>
                </a:cubicBezTo>
                <a:cubicBezTo>
                  <a:pt x="45339" y="22136"/>
                  <a:pt x="56747" y="23406"/>
                  <a:pt x="67198" y="23406"/>
                </a:cubicBezTo>
                <a:cubicBezTo>
                  <a:pt x="88901" y="23406"/>
                  <a:pt x="106485" y="17931"/>
                  <a:pt x="106485" y="17931"/>
                </a:cubicBezTo>
                <a:cubicBezTo>
                  <a:pt x="111072" y="16805"/>
                  <a:pt x="115454" y="16225"/>
                  <a:pt x="119597" y="16225"/>
                </a:cubicBezTo>
                <a:cubicBezTo>
                  <a:pt x="125519" y="16225"/>
                  <a:pt x="130951" y="17412"/>
                  <a:pt x="135788" y="19889"/>
                </a:cubicBezTo>
                <a:lnTo>
                  <a:pt x="135788" y="1"/>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24"/>
          <p:cNvSpPr/>
          <p:nvPr/>
        </p:nvSpPr>
        <p:spPr>
          <a:xfrm rot="10800000">
            <a:off x="-45453" y="4299679"/>
            <a:ext cx="9189453" cy="768903"/>
          </a:xfrm>
          <a:custGeom>
            <a:rect b="b" l="l" r="r" t="t"/>
            <a:pathLst>
              <a:path extrusionOk="0" h="23794" w="135788">
                <a:moveTo>
                  <a:pt x="1" y="1"/>
                </a:moveTo>
                <a:lnTo>
                  <a:pt x="1" y="21391"/>
                </a:lnTo>
                <a:cubicBezTo>
                  <a:pt x="10196" y="17668"/>
                  <a:pt x="19827" y="16155"/>
                  <a:pt x="28942" y="16155"/>
                </a:cubicBezTo>
                <a:cubicBezTo>
                  <a:pt x="36863" y="16155"/>
                  <a:pt x="44395" y="17298"/>
                  <a:pt x="51566" y="19125"/>
                </a:cubicBezTo>
                <a:cubicBezTo>
                  <a:pt x="63844" y="22535"/>
                  <a:pt x="72101" y="23793"/>
                  <a:pt x="78256" y="23793"/>
                </a:cubicBezTo>
                <a:cubicBezTo>
                  <a:pt x="90448" y="23793"/>
                  <a:pt x="94391" y="18856"/>
                  <a:pt x="104996" y="15933"/>
                </a:cubicBezTo>
                <a:cubicBezTo>
                  <a:pt x="108689" y="15184"/>
                  <a:pt x="112134" y="14846"/>
                  <a:pt x="115365" y="14846"/>
                </a:cubicBezTo>
                <a:cubicBezTo>
                  <a:pt x="123303" y="14846"/>
                  <a:pt x="129945" y="16887"/>
                  <a:pt x="135788" y="19889"/>
                </a:cubicBezTo>
                <a:lnTo>
                  <a:pt x="135788" y="1"/>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24"/>
          <p:cNvSpPr/>
          <p:nvPr/>
        </p:nvSpPr>
        <p:spPr>
          <a:xfrm rot="10800000">
            <a:off x="-45453" y="4364147"/>
            <a:ext cx="9189453" cy="824453"/>
          </a:xfrm>
          <a:custGeom>
            <a:rect b="b" l="l" r="r" t="t"/>
            <a:pathLst>
              <a:path extrusionOk="0" h="25513" w="135788">
                <a:moveTo>
                  <a:pt x="1" y="0"/>
                </a:moveTo>
                <a:lnTo>
                  <a:pt x="1" y="21391"/>
                </a:lnTo>
                <a:cubicBezTo>
                  <a:pt x="7309" y="18721"/>
                  <a:pt x="13188" y="17719"/>
                  <a:pt x="18528" y="17719"/>
                </a:cubicBezTo>
                <a:cubicBezTo>
                  <a:pt x="27113" y="17719"/>
                  <a:pt x="34307" y="20309"/>
                  <a:pt x="43815" y="22732"/>
                </a:cubicBezTo>
                <a:cubicBezTo>
                  <a:pt x="51402" y="24739"/>
                  <a:pt x="58823" y="25512"/>
                  <a:pt x="65860" y="25512"/>
                </a:cubicBezTo>
                <a:cubicBezTo>
                  <a:pt x="89474" y="25512"/>
                  <a:pt x="108743" y="16804"/>
                  <a:pt x="115321" y="16804"/>
                </a:cubicBezTo>
                <a:cubicBezTo>
                  <a:pt x="115531" y="16804"/>
                  <a:pt x="115729" y="16812"/>
                  <a:pt x="115913" y="16831"/>
                </a:cubicBezTo>
                <a:cubicBezTo>
                  <a:pt x="116040" y="16829"/>
                  <a:pt x="116171" y="16827"/>
                  <a:pt x="116308" y="16827"/>
                </a:cubicBezTo>
                <a:cubicBezTo>
                  <a:pt x="119514" y="16827"/>
                  <a:pt x="125368" y="17532"/>
                  <a:pt x="135788" y="23603"/>
                </a:cubicBezTo>
                <a:lnTo>
                  <a:pt x="13578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_1_1_1_1">
    <p:spTree>
      <p:nvGrpSpPr>
        <p:cNvPr id="282" name="Shape 282"/>
        <p:cNvGrpSpPr/>
        <p:nvPr/>
      </p:nvGrpSpPr>
      <p:grpSpPr>
        <a:xfrm>
          <a:off x="0" y="0"/>
          <a:ext cx="0" cy="0"/>
          <a:chOff x="0" y="0"/>
          <a:chExt cx="0" cy="0"/>
        </a:xfrm>
      </p:grpSpPr>
      <p:sp>
        <p:nvSpPr>
          <p:cNvPr id="283" name="Google Shape;283;p25"/>
          <p:cNvSpPr txBox="1"/>
          <p:nvPr>
            <p:ph type="title"/>
          </p:nvPr>
        </p:nvSpPr>
        <p:spPr>
          <a:xfrm>
            <a:off x="1304850" y="2394900"/>
            <a:ext cx="37128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4" name="Google Shape;284;p25"/>
          <p:cNvSpPr/>
          <p:nvPr/>
        </p:nvSpPr>
        <p:spPr>
          <a:xfrm flipH="1" rot="-5641984">
            <a:off x="6250509" y="-1838915"/>
            <a:ext cx="1152546" cy="5050778"/>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25"/>
          <p:cNvSpPr/>
          <p:nvPr/>
        </p:nvSpPr>
        <p:spPr>
          <a:xfrm rot="8555305">
            <a:off x="6256973" y="-1753245"/>
            <a:ext cx="1139646" cy="4625279"/>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25"/>
          <p:cNvSpPr txBox="1"/>
          <p:nvPr>
            <p:ph idx="1" type="subTitle"/>
          </p:nvPr>
        </p:nvSpPr>
        <p:spPr>
          <a:xfrm>
            <a:off x="1304850" y="912225"/>
            <a:ext cx="3293700" cy="627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7" name="Google Shape;287;p25"/>
          <p:cNvSpPr/>
          <p:nvPr/>
        </p:nvSpPr>
        <p:spPr>
          <a:xfrm>
            <a:off x="-59500" y="3500624"/>
            <a:ext cx="9203371" cy="1614727"/>
          </a:xfrm>
          <a:custGeom>
            <a:rect b="b" l="l" r="r" t="t"/>
            <a:pathLst>
              <a:path extrusionOk="0" h="31570" w="135788">
                <a:moveTo>
                  <a:pt x="135788" y="0"/>
                </a:moveTo>
                <a:cubicBezTo>
                  <a:pt x="124398" y="8202"/>
                  <a:pt x="115519" y="9409"/>
                  <a:pt x="110971" y="9409"/>
                </a:cubicBezTo>
                <a:cubicBezTo>
                  <a:pt x="109168" y="9409"/>
                  <a:pt x="108046" y="9219"/>
                  <a:pt x="107719" y="9200"/>
                </a:cubicBezTo>
                <a:cubicBezTo>
                  <a:pt x="105781" y="9076"/>
                  <a:pt x="74119" y="974"/>
                  <a:pt x="57319" y="974"/>
                </a:cubicBezTo>
                <a:cubicBezTo>
                  <a:pt x="54238" y="974"/>
                  <a:pt x="51656" y="1247"/>
                  <a:pt x="49850" y="1891"/>
                </a:cubicBezTo>
                <a:cubicBezTo>
                  <a:pt x="45253" y="2358"/>
                  <a:pt x="28273" y="7726"/>
                  <a:pt x="14630" y="7726"/>
                </a:cubicBezTo>
                <a:cubicBezTo>
                  <a:pt x="8687" y="7726"/>
                  <a:pt x="3378" y="6707"/>
                  <a:pt x="1" y="3822"/>
                </a:cubicBezTo>
                <a:lnTo>
                  <a:pt x="1" y="31570"/>
                </a:lnTo>
                <a:lnTo>
                  <a:pt x="135788" y="31570"/>
                </a:lnTo>
                <a:lnTo>
                  <a:pt x="135788"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25"/>
          <p:cNvSpPr/>
          <p:nvPr/>
        </p:nvSpPr>
        <p:spPr>
          <a:xfrm>
            <a:off x="-59500" y="3499550"/>
            <a:ext cx="9203371" cy="1643932"/>
          </a:xfrm>
          <a:custGeom>
            <a:rect b="b" l="l" r="r" t="t"/>
            <a:pathLst>
              <a:path extrusionOk="0" h="32141" w="135788">
                <a:moveTo>
                  <a:pt x="65171" y="0"/>
                </a:moveTo>
                <a:cubicBezTo>
                  <a:pt x="58100" y="0"/>
                  <a:pt x="50396" y="1231"/>
                  <a:pt x="42246" y="4608"/>
                </a:cubicBezTo>
                <a:cubicBezTo>
                  <a:pt x="42246" y="4608"/>
                  <a:pt x="33069" y="8371"/>
                  <a:pt x="22034" y="8371"/>
                </a:cubicBezTo>
                <a:cubicBezTo>
                  <a:pt x="14802" y="8371"/>
                  <a:pt x="6771" y="6755"/>
                  <a:pt x="1" y="1403"/>
                </a:cubicBezTo>
                <a:lnTo>
                  <a:pt x="1" y="32141"/>
                </a:lnTo>
                <a:lnTo>
                  <a:pt x="135788" y="32141"/>
                </a:lnTo>
                <a:lnTo>
                  <a:pt x="135788" y="1403"/>
                </a:lnTo>
                <a:cubicBezTo>
                  <a:pt x="129477" y="6292"/>
                  <a:pt x="118177" y="8185"/>
                  <a:pt x="108780" y="8185"/>
                </a:cubicBezTo>
                <a:cubicBezTo>
                  <a:pt x="103898" y="8185"/>
                  <a:pt x="99530" y="7674"/>
                  <a:pt x="96641" y="6807"/>
                </a:cubicBezTo>
                <a:cubicBezTo>
                  <a:pt x="89086" y="4182"/>
                  <a:pt x="78205" y="0"/>
                  <a:pt x="65171" y="0"/>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25"/>
          <p:cNvSpPr/>
          <p:nvPr/>
        </p:nvSpPr>
        <p:spPr>
          <a:xfrm>
            <a:off x="-59500" y="3571260"/>
            <a:ext cx="9203371" cy="1572223"/>
          </a:xfrm>
          <a:custGeom>
            <a:rect b="b" l="l" r="r" t="t"/>
            <a:pathLst>
              <a:path extrusionOk="0" h="30739" w="135788">
                <a:moveTo>
                  <a:pt x="1" y="1"/>
                </a:moveTo>
                <a:lnTo>
                  <a:pt x="1" y="30739"/>
                </a:lnTo>
                <a:lnTo>
                  <a:pt x="135788" y="30739"/>
                </a:lnTo>
                <a:lnTo>
                  <a:pt x="135788" y="3715"/>
                </a:lnTo>
                <a:cubicBezTo>
                  <a:pt x="132405" y="6529"/>
                  <a:pt x="127090" y="7521"/>
                  <a:pt x="121144" y="7521"/>
                </a:cubicBezTo>
                <a:cubicBezTo>
                  <a:pt x="107502" y="7521"/>
                  <a:pt x="90534" y="2296"/>
                  <a:pt x="85939" y="1838"/>
                </a:cubicBezTo>
                <a:cubicBezTo>
                  <a:pt x="84132" y="1210"/>
                  <a:pt x="81550" y="944"/>
                  <a:pt x="78467" y="944"/>
                </a:cubicBezTo>
                <a:cubicBezTo>
                  <a:pt x="61663" y="944"/>
                  <a:pt x="29994" y="8835"/>
                  <a:pt x="28057" y="8959"/>
                </a:cubicBezTo>
                <a:cubicBezTo>
                  <a:pt x="27730" y="8974"/>
                  <a:pt x="26614" y="9156"/>
                  <a:pt x="24820" y="9156"/>
                </a:cubicBezTo>
                <a:cubicBezTo>
                  <a:pt x="20278" y="9156"/>
                  <a:pt x="11394" y="7990"/>
                  <a:pt x="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1_1_1_1_1_1">
    <p:spTree>
      <p:nvGrpSpPr>
        <p:cNvPr id="290" name="Shape 290"/>
        <p:cNvGrpSpPr/>
        <p:nvPr/>
      </p:nvGrpSpPr>
      <p:grpSpPr>
        <a:xfrm>
          <a:off x="0" y="0"/>
          <a:ext cx="0" cy="0"/>
          <a:chOff x="0" y="0"/>
          <a:chExt cx="0" cy="0"/>
        </a:xfrm>
      </p:grpSpPr>
      <p:sp>
        <p:nvSpPr>
          <p:cNvPr id="291" name="Google Shape;291;p26"/>
          <p:cNvSpPr txBox="1"/>
          <p:nvPr>
            <p:ph type="title"/>
          </p:nvPr>
        </p:nvSpPr>
        <p:spPr>
          <a:xfrm>
            <a:off x="2110800" y="1318025"/>
            <a:ext cx="49224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2" name="Google Shape;292;p26"/>
          <p:cNvSpPr/>
          <p:nvPr/>
        </p:nvSpPr>
        <p:spPr>
          <a:xfrm flipH="1" rot="-7361971">
            <a:off x="3942927" y="-3767622"/>
            <a:ext cx="1245288" cy="8600073"/>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26"/>
          <p:cNvSpPr/>
          <p:nvPr/>
        </p:nvSpPr>
        <p:spPr>
          <a:xfrm rot="8416218">
            <a:off x="3811187" y="-3681433"/>
            <a:ext cx="1521614" cy="8151539"/>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26"/>
          <p:cNvSpPr txBox="1"/>
          <p:nvPr>
            <p:ph idx="1" type="subTitle"/>
          </p:nvPr>
        </p:nvSpPr>
        <p:spPr>
          <a:xfrm>
            <a:off x="2110800" y="2045275"/>
            <a:ext cx="4922400" cy="1780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81DDE5"/>
              </a:buClr>
              <a:buSzPts val="1400"/>
              <a:buChar char="●"/>
              <a:defRPr>
                <a:solidFill>
                  <a:schemeClr val="dk1"/>
                </a:solidFill>
              </a:defRPr>
            </a:lvl1pPr>
            <a:lvl2pPr lvl="1" algn="l">
              <a:lnSpc>
                <a:spcPct val="100000"/>
              </a:lnSpc>
              <a:spcBef>
                <a:spcPts val="0"/>
              </a:spcBef>
              <a:spcAft>
                <a:spcPts val="0"/>
              </a:spcAft>
              <a:buSzPts val="1400"/>
              <a:buChar char="○"/>
              <a:defRPr/>
            </a:lvl2pPr>
            <a:lvl3pPr lvl="2" algn="l">
              <a:lnSpc>
                <a:spcPct val="100000"/>
              </a:lnSpc>
              <a:spcBef>
                <a:spcPts val="0"/>
              </a:spcBef>
              <a:spcAft>
                <a:spcPts val="0"/>
              </a:spcAft>
              <a:buSzPts val="1400"/>
              <a:buChar char="■"/>
              <a:defRPr/>
            </a:lvl3pPr>
            <a:lvl4pPr lvl="3" algn="l">
              <a:lnSpc>
                <a:spcPct val="100000"/>
              </a:lnSpc>
              <a:spcBef>
                <a:spcPts val="0"/>
              </a:spcBef>
              <a:spcAft>
                <a:spcPts val="0"/>
              </a:spcAft>
              <a:buSzPts val="1400"/>
              <a:buChar char="●"/>
              <a:defRPr/>
            </a:lvl4pPr>
            <a:lvl5pPr lvl="4" algn="l">
              <a:lnSpc>
                <a:spcPct val="100000"/>
              </a:lnSpc>
              <a:spcBef>
                <a:spcPts val="0"/>
              </a:spcBef>
              <a:spcAft>
                <a:spcPts val="0"/>
              </a:spcAft>
              <a:buSzPts val="1400"/>
              <a:buChar char="○"/>
              <a:defRPr/>
            </a:lvl5pPr>
            <a:lvl6pPr lvl="5" algn="l">
              <a:lnSpc>
                <a:spcPct val="100000"/>
              </a:lnSpc>
              <a:spcBef>
                <a:spcPts val="0"/>
              </a:spcBef>
              <a:spcAft>
                <a:spcPts val="0"/>
              </a:spcAft>
              <a:buSzPts val="1400"/>
              <a:buChar char="■"/>
              <a:defRPr/>
            </a:lvl6pPr>
            <a:lvl7pPr lvl="6" algn="l">
              <a:lnSpc>
                <a:spcPct val="100000"/>
              </a:lnSpc>
              <a:spcBef>
                <a:spcPts val="0"/>
              </a:spcBef>
              <a:spcAft>
                <a:spcPts val="0"/>
              </a:spcAft>
              <a:buSzPts val="1400"/>
              <a:buChar char="●"/>
              <a:defRPr/>
            </a:lvl7pPr>
            <a:lvl8pPr lvl="7" algn="l">
              <a:lnSpc>
                <a:spcPct val="100000"/>
              </a:lnSpc>
              <a:spcBef>
                <a:spcPts val="0"/>
              </a:spcBef>
              <a:spcAft>
                <a:spcPts val="0"/>
              </a:spcAft>
              <a:buSzPts val="1400"/>
              <a:buChar char="○"/>
              <a:defRPr/>
            </a:lvl8pPr>
            <a:lvl9pPr lvl="8" algn="l">
              <a:lnSpc>
                <a:spcPct val="100000"/>
              </a:lnSpc>
              <a:spcBef>
                <a:spcPts val="0"/>
              </a:spcBef>
              <a:spcAft>
                <a:spcPts val="0"/>
              </a:spcAft>
              <a:buSzPts val="1400"/>
              <a:buChar char="■"/>
              <a:defRPr/>
            </a:lvl9pPr>
          </a:lstStyle>
          <a:p/>
        </p:txBody>
      </p:sp>
      <p:sp>
        <p:nvSpPr>
          <p:cNvPr id="295" name="Google Shape;295;p26"/>
          <p:cNvSpPr/>
          <p:nvPr/>
        </p:nvSpPr>
        <p:spPr>
          <a:xfrm>
            <a:off x="0" y="4044268"/>
            <a:ext cx="9143964" cy="1080404"/>
          </a:xfrm>
          <a:custGeom>
            <a:rect b="b" l="l" r="r" t="t"/>
            <a:pathLst>
              <a:path extrusionOk="0" h="31570" w="135788">
                <a:moveTo>
                  <a:pt x="135788" y="0"/>
                </a:moveTo>
                <a:cubicBezTo>
                  <a:pt x="124398" y="8202"/>
                  <a:pt x="115519" y="9409"/>
                  <a:pt x="110971" y="9409"/>
                </a:cubicBezTo>
                <a:cubicBezTo>
                  <a:pt x="109168" y="9409"/>
                  <a:pt x="108046" y="9219"/>
                  <a:pt x="107719" y="9200"/>
                </a:cubicBezTo>
                <a:cubicBezTo>
                  <a:pt x="105781" y="9076"/>
                  <a:pt x="74119" y="974"/>
                  <a:pt x="57319" y="974"/>
                </a:cubicBezTo>
                <a:cubicBezTo>
                  <a:pt x="54238" y="974"/>
                  <a:pt x="51656" y="1247"/>
                  <a:pt x="49850" y="1891"/>
                </a:cubicBezTo>
                <a:cubicBezTo>
                  <a:pt x="45253" y="2358"/>
                  <a:pt x="28273" y="7726"/>
                  <a:pt x="14630" y="7726"/>
                </a:cubicBezTo>
                <a:cubicBezTo>
                  <a:pt x="8687" y="7726"/>
                  <a:pt x="3378" y="6707"/>
                  <a:pt x="1" y="3822"/>
                </a:cubicBezTo>
                <a:lnTo>
                  <a:pt x="1" y="31570"/>
                </a:lnTo>
                <a:lnTo>
                  <a:pt x="135788" y="31570"/>
                </a:lnTo>
                <a:lnTo>
                  <a:pt x="135788"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26"/>
          <p:cNvSpPr/>
          <p:nvPr/>
        </p:nvSpPr>
        <p:spPr>
          <a:xfrm>
            <a:off x="0" y="4043550"/>
            <a:ext cx="9143964" cy="1099945"/>
          </a:xfrm>
          <a:custGeom>
            <a:rect b="b" l="l" r="r" t="t"/>
            <a:pathLst>
              <a:path extrusionOk="0" h="32141" w="135788">
                <a:moveTo>
                  <a:pt x="65171" y="0"/>
                </a:moveTo>
                <a:cubicBezTo>
                  <a:pt x="58100" y="0"/>
                  <a:pt x="50396" y="1231"/>
                  <a:pt x="42246" y="4608"/>
                </a:cubicBezTo>
                <a:cubicBezTo>
                  <a:pt x="42246" y="4608"/>
                  <a:pt x="33069" y="8371"/>
                  <a:pt x="22034" y="8371"/>
                </a:cubicBezTo>
                <a:cubicBezTo>
                  <a:pt x="14802" y="8371"/>
                  <a:pt x="6771" y="6755"/>
                  <a:pt x="1" y="1403"/>
                </a:cubicBezTo>
                <a:lnTo>
                  <a:pt x="1" y="32141"/>
                </a:lnTo>
                <a:lnTo>
                  <a:pt x="135788" y="32141"/>
                </a:lnTo>
                <a:lnTo>
                  <a:pt x="135788" y="1403"/>
                </a:lnTo>
                <a:cubicBezTo>
                  <a:pt x="129477" y="6292"/>
                  <a:pt x="118177" y="8185"/>
                  <a:pt x="108780" y="8185"/>
                </a:cubicBezTo>
                <a:cubicBezTo>
                  <a:pt x="103898" y="8185"/>
                  <a:pt x="99530" y="7674"/>
                  <a:pt x="96641" y="6807"/>
                </a:cubicBezTo>
                <a:cubicBezTo>
                  <a:pt x="89086" y="4182"/>
                  <a:pt x="78205" y="0"/>
                  <a:pt x="65171" y="0"/>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26"/>
          <p:cNvSpPr/>
          <p:nvPr/>
        </p:nvSpPr>
        <p:spPr>
          <a:xfrm>
            <a:off x="0" y="4091530"/>
            <a:ext cx="9143964" cy="1051965"/>
          </a:xfrm>
          <a:custGeom>
            <a:rect b="b" l="l" r="r" t="t"/>
            <a:pathLst>
              <a:path extrusionOk="0" h="30739" w="135788">
                <a:moveTo>
                  <a:pt x="1" y="1"/>
                </a:moveTo>
                <a:lnTo>
                  <a:pt x="1" y="30739"/>
                </a:lnTo>
                <a:lnTo>
                  <a:pt x="135788" y="30739"/>
                </a:lnTo>
                <a:lnTo>
                  <a:pt x="135788" y="3715"/>
                </a:lnTo>
                <a:cubicBezTo>
                  <a:pt x="132405" y="6529"/>
                  <a:pt x="127090" y="7521"/>
                  <a:pt x="121144" y="7521"/>
                </a:cubicBezTo>
                <a:cubicBezTo>
                  <a:pt x="107502" y="7521"/>
                  <a:pt x="90534" y="2296"/>
                  <a:pt x="85939" y="1838"/>
                </a:cubicBezTo>
                <a:cubicBezTo>
                  <a:pt x="84132" y="1210"/>
                  <a:pt x="81550" y="944"/>
                  <a:pt x="78467" y="944"/>
                </a:cubicBezTo>
                <a:cubicBezTo>
                  <a:pt x="61663" y="944"/>
                  <a:pt x="29994" y="8835"/>
                  <a:pt x="28057" y="8959"/>
                </a:cubicBezTo>
                <a:cubicBezTo>
                  <a:pt x="27730" y="8974"/>
                  <a:pt x="26614" y="9156"/>
                  <a:pt x="24820" y="9156"/>
                </a:cubicBezTo>
                <a:cubicBezTo>
                  <a:pt x="20278" y="9156"/>
                  <a:pt x="11394" y="7990"/>
                  <a:pt x="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_1_1_1_1_1_2">
    <p:spTree>
      <p:nvGrpSpPr>
        <p:cNvPr id="298" name="Shape 298"/>
        <p:cNvGrpSpPr/>
        <p:nvPr/>
      </p:nvGrpSpPr>
      <p:grpSpPr>
        <a:xfrm>
          <a:off x="0" y="0"/>
          <a:ext cx="0" cy="0"/>
          <a:chOff x="0" y="0"/>
          <a:chExt cx="0" cy="0"/>
        </a:xfrm>
      </p:grpSpPr>
      <p:sp>
        <p:nvSpPr>
          <p:cNvPr id="299" name="Google Shape;299;p27"/>
          <p:cNvSpPr txBox="1"/>
          <p:nvPr>
            <p:ph type="title"/>
          </p:nvPr>
        </p:nvSpPr>
        <p:spPr>
          <a:xfrm>
            <a:off x="5564400" y="2575500"/>
            <a:ext cx="28653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0" name="Google Shape;300;p27"/>
          <p:cNvSpPr txBox="1"/>
          <p:nvPr>
            <p:ph idx="1" type="subTitle"/>
          </p:nvPr>
        </p:nvSpPr>
        <p:spPr>
          <a:xfrm>
            <a:off x="5564400" y="3110325"/>
            <a:ext cx="2865300" cy="1077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1" name="Google Shape;301;p27"/>
          <p:cNvSpPr/>
          <p:nvPr/>
        </p:nvSpPr>
        <p:spPr>
          <a:xfrm flipH="1">
            <a:off x="2211177" y="0"/>
            <a:ext cx="6932819" cy="3762684"/>
          </a:xfrm>
          <a:custGeom>
            <a:rect b="b" l="l" r="r" t="t"/>
            <a:pathLst>
              <a:path extrusionOk="0" h="33006" w="75063">
                <a:moveTo>
                  <a:pt x="75063" y="1"/>
                </a:moveTo>
                <a:lnTo>
                  <a:pt x="1" y="1074"/>
                </a:lnTo>
                <a:lnTo>
                  <a:pt x="1" y="33005"/>
                </a:lnTo>
                <a:cubicBezTo>
                  <a:pt x="430" y="23457"/>
                  <a:pt x="9764" y="10153"/>
                  <a:pt x="18133" y="10153"/>
                </a:cubicBezTo>
                <a:cubicBezTo>
                  <a:pt x="28647" y="9375"/>
                  <a:pt x="32952" y="4936"/>
                  <a:pt x="35902" y="2656"/>
                </a:cubicBezTo>
                <a:cubicBezTo>
                  <a:pt x="36786" y="1745"/>
                  <a:pt x="38763" y="1340"/>
                  <a:pt x="41217" y="1340"/>
                </a:cubicBezTo>
                <a:cubicBezTo>
                  <a:pt x="43640" y="1340"/>
                  <a:pt x="46528" y="1735"/>
                  <a:pt x="49286" y="2428"/>
                </a:cubicBezTo>
                <a:cubicBezTo>
                  <a:pt x="51962" y="2773"/>
                  <a:pt x="54612" y="2930"/>
                  <a:pt x="57175" y="2930"/>
                </a:cubicBezTo>
                <a:cubicBezTo>
                  <a:pt x="64197" y="2930"/>
                  <a:pt x="70573" y="1750"/>
                  <a:pt x="75063"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27"/>
          <p:cNvSpPr/>
          <p:nvPr/>
        </p:nvSpPr>
        <p:spPr>
          <a:xfrm flipH="1">
            <a:off x="1908975" y="0"/>
            <a:ext cx="7235021" cy="3271914"/>
          </a:xfrm>
          <a:custGeom>
            <a:rect b="b" l="l" r="r" t="t"/>
            <a:pathLst>
              <a:path extrusionOk="0" h="28701" w="78335">
                <a:moveTo>
                  <a:pt x="1" y="1"/>
                </a:moveTo>
                <a:lnTo>
                  <a:pt x="1" y="28701"/>
                </a:lnTo>
                <a:cubicBezTo>
                  <a:pt x="430" y="19152"/>
                  <a:pt x="6881" y="12634"/>
                  <a:pt x="15249" y="12634"/>
                </a:cubicBezTo>
                <a:cubicBezTo>
                  <a:pt x="25777" y="11856"/>
                  <a:pt x="28741" y="6948"/>
                  <a:pt x="31678" y="4668"/>
                </a:cubicBezTo>
                <a:cubicBezTo>
                  <a:pt x="33123" y="3190"/>
                  <a:pt x="40253" y="988"/>
                  <a:pt x="45836" y="988"/>
                </a:cubicBezTo>
                <a:cubicBezTo>
                  <a:pt x="47092" y="988"/>
                  <a:pt x="48269" y="1099"/>
                  <a:pt x="49286" y="1355"/>
                </a:cubicBezTo>
                <a:cubicBezTo>
                  <a:pt x="53173" y="1856"/>
                  <a:pt x="57500" y="2123"/>
                  <a:pt x="61697" y="2123"/>
                </a:cubicBezTo>
                <a:cubicBezTo>
                  <a:pt x="68302" y="2123"/>
                  <a:pt x="74587" y="1461"/>
                  <a:pt x="78335" y="1"/>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27"/>
          <p:cNvSpPr/>
          <p:nvPr/>
        </p:nvSpPr>
        <p:spPr>
          <a:xfrm flipH="1">
            <a:off x="2494814" y="0"/>
            <a:ext cx="6649181" cy="3093048"/>
          </a:xfrm>
          <a:custGeom>
            <a:rect b="b" l="l" r="r" t="t"/>
            <a:pathLst>
              <a:path extrusionOk="0" h="27132" w="71992">
                <a:moveTo>
                  <a:pt x="1" y="1"/>
                </a:moveTo>
                <a:lnTo>
                  <a:pt x="1" y="27131"/>
                </a:lnTo>
                <a:cubicBezTo>
                  <a:pt x="430" y="17583"/>
                  <a:pt x="2696" y="14619"/>
                  <a:pt x="8463" y="13573"/>
                </a:cubicBezTo>
                <a:cubicBezTo>
                  <a:pt x="16671" y="12473"/>
                  <a:pt x="22558" y="10998"/>
                  <a:pt x="27789" y="6371"/>
                </a:cubicBezTo>
                <a:cubicBezTo>
                  <a:pt x="31411" y="3053"/>
                  <a:pt x="36129" y="767"/>
                  <a:pt x="40738" y="767"/>
                </a:cubicBezTo>
                <a:cubicBezTo>
                  <a:pt x="41810" y="767"/>
                  <a:pt x="42877" y="891"/>
                  <a:pt x="43922" y="1154"/>
                </a:cubicBezTo>
                <a:cubicBezTo>
                  <a:pt x="48089" y="1690"/>
                  <a:pt x="52586" y="1993"/>
                  <a:pt x="56858" y="1993"/>
                </a:cubicBezTo>
                <a:cubicBezTo>
                  <a:pt x="62857" y="1993"/>
                  <a:pt x="68412" y="1395"/>
                  <a:pt x="719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_1_1_1_1_1_1">
    <p:spTree>
      <p:nvGrpSpPr>
        <p:cNvPr id="304" name="Shape 304"/>
        <p:cNvGrpSpPr/>
        <p:nvPr/>
      </p:nvGrpSpPr>
      <p:grpSpPr>
        <a:xfrm>
          <a:off x="0" y="0"/>
          <a:ext cx="0" cy="0"/>
          <a:chOff x="0" y="0"/>
          <a:chExt cx="0" cy="0"/>
        </a:xfrm>
      </p:grpSpPr>
      <p:sp>
        <p:nvSpPr>
          <p:cNvPr id="305" name="Google Shape;305;p28"/>
          <p:cNvSpPr txBox="1"/>
          <p:nvPr>
            <p:ph type="title"/>
          </p:nvPr>
        </p:nvSpPr>
        <p:spPr>
          <a:xfrm>
            <a:off x="2834252" y="690425"/>
            <a:ext cx="3475500" cy="95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6000"/>
              <a:buNone/>
              <a:defRPr b="1" sz="72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p:txBody>
      </p:sp>
      <p:sp>
        <p:nvSpPr>
          <p:cNvPr id="306" name="Google Shape;306;p28"/>
          <p:cNvSpPr txBox="1"/>
          <p:nvPr>
            <p:ph idx="1" type="subTitle"/>
          </p:nvPr>
        </p:nvSpPr>
        <p:spPr>
          <a:xfrm>
            <a:off x="2902250" y="1746463"/>
            <a:ext cx="3293700" cy="1312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07" name="Google Shape;307;p28"/>
          <p:cNvSpPr/>
          <p:nvPr/>
        </p:nvSpPr>
        <p:spPr>
          <a:xfrm flipH="1" rot="10800000">
            <a:off x="-45775" y="-2051"/>
            <a:ext cx="9189785" cy="2150126"/>
          </a:xfrm>
          <a:custGeom>
            <a:rect b="b" l="l" r="r" t="t"/>
            <a:pathLst>
              <a:path extrusionOk="0" h="33126" w="97352">
                <a:moveTo>
                  <a:pt x="600" y="1"/>
                </a:moveTo>
                <a:cubicBezTo>
                  <a:pt x="380" y="1"/>
                  <a:pt x="179" y="27"/>
                  <a:pt x="0" y="80"/>
                </a:cubicBezTo>
                <a:lnTo>
                  <a:pt x="0" y="33125"/>
                </a:lnTo>
                <a:lnTo>
                  <a:pt x="97351" y="33125"/>
                </a:lnTo>
                <a:cubicBezTo>
                  <a:pt x="92255" y="28472"/>
                  <a:pt x="90109" y="24904"/>
                  <a:pt x="74552" y="23536"/>
                </a:cubicBezTo>
                <a:cubicBezTo>
                  <a:pt x="74239" y="23497"/>
                  <a:pt x="73826" y="23480"/>
                  <a:pt x="73322" y="23480"/>
                </a:cubicBezTo>
                <a:cubicBezTo>
                  <a:pt x="70634" y="23480"/>
                  <a:pt x="65373" y="23953"/>
                  <a:pt x="58994" y="23953"/>
                </a:cubicBezTo>
                <a:cubicBezTo>
                  <a:pt x="50267" y="23953"/>
                  <a:pt x="39446" y="23069"/>
                  <a:pt x="30255" y="18883"/>
                </a:cubicBezTo>
                <a:cubicBezTo>
                  <a:pt x="23131" y="15494"/>
                  <a:pt x="5980" y="1"/>
                  <a:pt x="600"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28"/>
          <p:cNvSpPr/>
          <p:nvPr/>
        </p:nvSpPr>
        <p:spPr>
          <a:xfrm flipH="1" rot="10800000">
            <a:off x="-45775" y="-2050"/>
            <a:ext cx="8953036" cy="2062371"/>
          </a:xfrm>
          <a:custGeom>
            <a:rect b="b" l="l" r="r" t="t"/>
            <a:pathLst>
              <a:path extrusionOk="0" h="31774" w="94844">
                <a:moveTo>
                  <a:pt x="508" y="0"/>
                </a:moveTo>
                <a:cubicBezTo>
                  <a:pt x="326" y="0"/>
                  <a:pt x="156" y="23"/>
                  <a:pt x="0" y="69"/>
                </a:cubicBezTo>
                <a:lnTo>
                  <a:pt x="0" y="31398"/>
                </a:lnTo>
                <a:lnTo>
                  <a:pt x="94843" y="31773"/>
                </a:lnTo>
                <a:cubicBezTo>
                  <a:pt x="91584" y="28742"/>
                  <a:pt x="83994" y="21983"/>
                  <a:pt x="64749" y="21715"/>
                </a:cubicBezTo>
                <a:cubicBezTo>
                  <a:pt x="64124" y="21639"/>
                  <a:pt x="63437" y="21607"/>
                  <a:pt x="62695" y="21607"/>
                </a:cubicBezTo>
                <a:cubicBezTo>
                  <a:pt x="58641" y="21607"/>
                  <a:pt x="52934" y="22563"/>
                  <a:pt x="46691" y="22563"/>
                </a:cubicBezTo>
                <a:cubicBezTo>
                  <a:pt x="42762" y="22563"/>
                  <a:pt x="38621" y="22184"/>
                  <a:pt x="34547" y="20950"/>
                </a:cubicBezTo>
                <a:cubicBezTo>
                  <a:pt x="19409" y="16064"/>
                  <a:pt x="5381" y="0"/>
                  <a:pt x="508" y="0"/>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28"/>
          <p:cNvSpPr/>
          <p:nvPr/>
        </p:nvSpPr>
        <p:spPr>
          <a:xfrm flipH="1" rot="10800000">
            <a:off x="-45775" y="-45087"/>
            <a:ext cx="8642846" cy="2148438"/>
          </a:xfrm>
          <a:custGeom>
            <a:rect b="b" l="l" r="r" t="t"/>
            <a:pathLst>
              <a:path extrusionOk="0" h="33100" w="91558">
                <a:moveTo>
                  <a:pt x="396" y="0"/>
                </a:moveTo>
                <a:cubicBezTo>
                  <a:pt x="255" y="0"/>
                  <a:pt x="122" y="18"/>
                  <a:pt x="0" y="54"/>
                </a:cubicBezTo>
                <a:lnTo>
                  <a:pt x="0" y="32737"/>
                </a:lnTo>
                <a:lnTo>
                  <a:pt x="91557" y="33099"/>
                </a:lnTo>
                <a:cubicBezTo>
                  <a:pt x="88406" y="30176"/>
                  <a:pt x="84047" y="23779"/>
                  <a:pt x="68410" y="23376"/>
                </a:cubicBezTo>
                <a:cubicBezTo>
                  <a:pt x="68305" y="23372"/>
                  <a:pt x="68195" y="23371"/>
                  <a:pt x="68080" y="23371"/>
                </a:cubicBezTo>
                <a:cubicBezTo>
                  <a:pt x="64102" y="23371"/>
                  <a:pt x="54376" y="25604"/>
                  <a:pt x="45098" y="25604"/>
                </a:cubicBezTo>
                <a:cubicBezTo>
                  <a:pt x="41490" y="25604"/>
                  <a:pt x="37950" y="25266"/>
                  <a:pt x="34842" y="24328"/>
                </a:cubicBezTo>
                <a:cubicBezTo>
                  <a:pt x="20131" y="19564"/>
                  <a:pt x="5091"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28"/>
          <p:cNvSpPr/>
          <p:nvPr/>
        </p:nvSpPr>
        <p:spPr>
          <a:xfrm>
            <a:off x="-192375" y="3058975"/>
            <a:ext cx="10267600" cy="2249475"/>
          </a:xfrm>
          <a:custGeom>
            <a:rect b="b" l="l" r="r" t="t"/>
            <a:pathLst>
              <a:path extrusionOk="0" h="89979" w="410704">
                <a:moveTo>
                  <a:pt x="0" y="45479"/>
                </a:moveTo>
                <a:cubicBezTo>
                  <a:pt x="17460" y="52852"/>
                  <a:pt x="67247" y="86561"/>
                  <a:pt x="104761" y="89714"/>
                </a:cubicBezTo>
                <a:cubicBezTo>
                  <a:pt x="142275" y="92867"/>
                  <a:pt x="190878" y="66935"/>
                  <a:pt x="225083" y="64398"/>
                </a:cubicBezTo>
                <a:cubicBezTo>
                  <a:pt x="259288" y="61861"/>
                  <a:pt x="287880" y="83241"/>
                  <a:pt x="309993" y="74494"/>
                </a:cubicBezTo>
                <a:cubicBezTo>
                  <a:pt x="332106" y="65747"/>
                  <a:pt x="340975" y="24334"/>
                  <a:pt x="357760" y="11918"/>
                </a:cubicBezTo>
                <a:cubicBezTo>
                  <a:pt x="374545" y="-498"/>
                  <a:pt x="401880" y="1986"/>
                  <a:pt x="410704" y="0"/>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8"/>
          <p:cNvSpPr/>
          <p:nvPr/>
        </p:nvSpPr>
        <p:spPr>
          <a:xfrm>
            <a:off x="-287625" y="3563475"/>
            <a:ext cx="10546375" cy="1514050"/>
          </a:xfrm>
          <a:custGeom>
            <a:rect b="b" l="l" r="r" t="t"/>
            <a:pathLst>
              <a:path extrusionOk="0" h="60562" w="421855">
                <a:moveTo>
                  <a:pt x="421855" y="0"/>
                </a:moveTo>
                <a:cubicBezTo>
                  <a:pt x="407963" y="2542"/>
                  <a:pt x="360796" y="5801"/>
                  <a:pt x="338504" y="15250"/>
                </a:cubicBezTo>
                <a:cubicBezTo>
                  <a:pt x="316212" y="24699"/>
                  <a:pt x="317901" y="51556"/>
                  <a:pt x="288104" y="56692"/>
                </a:cubicBezTo>
                <a:cubicBezTo>
                  <a:pt x="258307" y="61829"/>
                  <a:pt x="194101" y="45450"/>
                  <a:pt x="159724" y="46069"/>
                </a:cubicBezTo>
                <a:cubicBezTo>
                  <a:pt x="125347" y="46688"/>
                  <a:pt x="108462" y="62280"/>
                  <a:pt x="81841" y="60406"/>
                </a:cubicBezTo>
                <a:cubicBezTo>
                  <a:pt x="55220" y="58532"/>
                  <a:pt x="13640" y="39088"/>
                  <a:pt x="0" y="34824"/>
                </a:cubicBezTo>
              </a:path>
            </a:pathLst>
          </a:cu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8"/>
          <p:cNvSpPr txBox="1"/>
          <p:nvPr/>
        </p:nvSpPr>
        <p:spPr>
          <a:xfrm>
            <a:off x="2925150" y="3491138"/>
            <a:ext cx="3293700" cy="589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Arimo"/>
                <a:ea typeface="Arimo"/>
                <a:cs typeface="Arimo"/>
                <a:sym typeface="Arimo"/>
              </a:rPr>
              <a:t>CREDITS: </a:t>
            </a:r>
            <a:r>
              <a:rPr b="0" i="0" lang="en" sz="1100" u="none" cap="none" strike="noStrike">
                <a:solidFill>
                  <a:srgbClr val="000000"/>
                </a:solidFill>
                <a:latin typeface="Arimo"/>
                <a:ea typeface="Arimo"/>
                <a:cs typeface="Arimo"/>
                <a:sym typeface="Arimo"/>
              </a:rPr>
              <a:t>This presentation template was created by Slidesgo, including icons by Flaticon, and infographics &amp; images by Freepik </a:t>
            </a:r>
            <a:endParaRPr b="0" i="0" sz="1100" u="none" cap="none" strike="noStrike">
              <a:solidFill>
                <a:srgbClr val="000000"/>
              </a:solidFill>
              <a:latin typeface="Arimo"/>
              <a:ea typeface="Arimo"/>
              <a:cs typeface="Arimo"/>
              <a:sym typeface="Arimo"/>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_1_1_1_1_1_1_1">
    <p:spTree>
      <p:nvGrpSpPr>
        <p:cNvPr id="313" name="Shape 313"/>
        <p:cNvGrpSpPr/>
        <p:nvPr/>
      </p:nvGrpSpPr>
      <p:grpSpPr>
        <a:xfrm>
          <a:off x="0" y="0"/>
          <a:ext cx="0" cy="0"/>
          <a:chOff x="0" y="0"/>
          <a:chExt cx="0" cy="0"/>
        </a:xfrm>
      </p:grpSpPr>
      <p:sp>
        <p:nvSpPr>
          <p:cNvPr id="314" name="Google Shape;314;p29"/>
          <p:cNvSpPr/>
          <p:nvPr/>
        </p:nvSpPr>
        <p:spPr>
          <a:xfrm>
            <a:off x="0" y="4044268"/>
            <a:ext cx="9143964" cy="1080404"/>
          </a:xfrm>
          <a:custGeom>
            <a:rect b="b" l="l" r="r" t="t"/>
            <a:pathLst>
              <a:path extrusionOk="0" h="31570" w="135788">
                <a:moveTo>
                  <a:pt x="135788" y="0"/>
                </a:moveTo>
                <a:cubicBezTo>
                  <a:pt x="124398" y="8202"/>
                  <a:pt x="115519" y="9409"/>
                  <a:pt x="110971" y="9409"/>
                </a:cubicBezTo>
                <a:cubicBezTo>
                  <a:pt x="109168" y="9409"/>
                  <a:pt x="108046" y="9219"/>
                  <a:pt x="107719" y="9200"/>
                </a:cubicBezTo>
                <a:cubicBezTo>
                  <a:pt x="105781" y="9076"/>
                  <a:pt x="74119" y="974"/>
                  <a:pt x="57319" y="974"/>
                </a:cubicBezTo>
                <a:cubicBezTo>
                  <a:pt x="54238" y="974"/>
                  <a:pt x="51656" y="1247"/>
                  <a:pt x="49850" y="1891"/>
                </a:cubicBezTo>
                <a:cubicBezTo>
                  <a:pt x="45253" y="2358"/>
                  <a:pt x="28273" y="7726"/>
                  <a:pt x="14630" y="7726"/>
                </a:cubicBezTo>
                <a:cubicBezTo>
                  <a:pt x="8687" y="7726"/>
                  <a:pt x="3378" y="6707"/>
                  <a:pt x="1" y="3822"/>
                </a:cubicBezTo>
                <a:lnTo>
                  <a:pt x="1" y="31570"/>
                </a:lnTo>
                <a:lnTo>
                  <a:pt x="135788" y="31570"/>
                </a:lnTo>
                <a:lnTo>
                  <a:pt x="135788"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29"/>
          <p:cNvSpPr/>
          <p:nvPr/>
        </p:nvSpPr>
        <p:spPr>
          <a:xfrm>
            <a:off x="0" y="4043550"/>
            <a:ext cx="9143964" cy="1099945"/>
          </a:xfrm>
          <a:custGeom>
            <a:rect b="b" l="l" r="r" t="t"/>
            <a:pathLst>
              <a:path extrusionOk="0" h="32141" w="135788">
                <a:moveTo>
                  <a:pt x="65171" y="0"/>
                </a:moveTo>
                <a:cubicBezTo>
                  <a:pt x="58100" y="0"/>
                  <a:pt x="50396" y="1231"/>
                  <a:pt x="42246" y="4608"/>
                </a:cubicBezTo>
                <a:cubicBezTo>
                  <a:pt x="42246" y="4608"/>
                  <a:pt x="33069" y="8371"/>
                  <a:pt x="22034" y="8371"/>
                </a:cubicBezTo>
                <a:cubicBezTo>
                  <a:pt x="14802" y="8371"/>
                  <a:pt x="6771" y="6755"/>
                  <a:pt x="1" y="1403"/>
                </a:cubicBezTo>
                <a:lnTo>
                  <a:pt x="1" y="32141"/>
                </a:lnTo>
                <a:lnTo>
                  <a:pt x="135788" y="32141"/>
                </a:lnTo>
                <a:lnTo>
                  <a:pt x="135788" y="1403"/>
                </a:lnTo>
                <a:cubicBezTo>
                  <a:pt x="129477" y="6292"/>
                  <a:pt x="118177" y="8185"/>
                  <a:pt x="108780" y="8185"/>
                </a:cubicBezTo>
                <a:cubicBezTo>
                  <a:pt x="103898" y="8185"/>
                  <a:pt x="99530" y="7674"/>
                  <a:pt x="96641" y="6807"/>
                </a:cubicBezTo>
                <a:cubicBezTo>
                  <a:pt x="89086" y="4182"/>
                  <a:pt x="78205" y="0"/>
                  <a:pt x="65171" y="0"/>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29"/>
          <p:cNvSpPr/>
          <p:nvPr/>
        </p:nvSpPr>
        <p:spPr>
          <a:xfrm>
            <a:off x="0" y="4091530"/>
            <a:ext cx="9143964" cy="1051965"/>
          </a:xfrm>
          <a:custGeom>
            <a:rect b="b" l="l" r="r" t="t"/>
            <a:pathLst>
              <a:path extrusionOk="0" h="30739" w="135788">
                <a:moveTo>
                  <a:pt x="1" y="1"/>
                </a:moveTo>
                <a:lnTo>
                  <a:pt x="1" y="30739"/>
                </a:lnTo>
                <a:lnTo>
                  <a:pt x="135788" y="30739"/>
                </a:lnTo>
                <a:lnTo>
                  <a:pt x="135788" y="3715"/>
                </a:lnTo>
                <a:cubicBezTo>
                  <a:pt x="132405" y="6529"/>
                  <a:pt x="127090" y="7521"/>
                  <a:pt x="121144" y="7521"/>
                </a:cubicBezTo>
                <a:cubicBezTo>
                  <a:pt x="107502" y="7521"/>
                  <a:pt x="90534" y="2296"/>
                  <a:pt x="85939" y="1838"/>
                </a:cubicBezTo>
                <a:cubicBezTo>
                  <a:pt x="84132" y="1210"/>
                  <a:pt x="81550" y="944"/>
                  <a:pt x="78467" y="944"/>
                </a:cubicBezTo>
                <a:cubicBezTo>
                  <a:pt x="61663" y="944"/>
                  <a:pt x="29994" y="8835"/>
                  <a:pt x="28057" y="8959"/>
                </a:cubicBezTo>
                <a:cubicBezTo>
                  <a:pt x="27730" y="8974"/>
                  <a:pt x="26614" y="9156"/>
                  <a:pt x="24820" y="9156"/>
                </a:cubicBezTo>
                <a:cubicBezTo>
                  <a:pt x="20278" y="9156"/>
                  <a:pt x="11394" y="7990"/>
                  <a:pt x="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29"/>
          <p:cNvSpPr/>
          <p:nvPr/>
        </p:nvSpPr>
        <p:spPr>
          <a:xfrm rot="10800000">
            <a:off x="0" y="18447"/>
            <a:ext cx="9143964" cy="1080404"/>
          </a:xfrm>
          <a:custGeom>
            <a:rect b="b" l="l" r="r" t="t"/>
            <a:pathLst>
              <a:path extrusionOk="0" h="31570" w="135788">
                <a:moveTo>
                  <a:pt x="135788" y="0"/>
                </a:moveTo>
                <a:cubicBezTo>
                  <a:pt x="124398" y="8202"/>
                  <a:pt x="115519" y="9409"/>
                  <a:pt x="110971" y="9409"/>
                </a:cubicBezTo>
                <a:cubicBezTo>
                  <a:pt x="109168" y="9409"/>
                  <a:pt x="108046" y="9219"/>
                  <a:pt x="107719" y="9200"/>
                </a:cubicBezTo>
                <a:cubicBezTo>
                  <a:pt x="105781" y="9076"/>
                  <a:pt x="74119" y="974"/>
                  <a:pt x="57319" y="974"/>
                </a:cubicBezTo>
                <a:cubicBezTo>
                  <a:pt x="54238" y="974"/>
                  <a:pt x="51656" y="1247"/>
                  <a:pt x="49850" y="1891"/>
                </a:cubicBezTo>
                <a:cubicBezTo>
                  <a:pt x="45253" y="2358"/>
                  <a:pt x="28273" y="7726"/>
                  <a:pt x="14630" y="7726"/>
                </a:cubicBezTo>
                <a:cubicBezTo>
                  <a:pt x="8687" y="7726"/>
                  <a:pt x="3378" y="6707"/>
                  <a:pt x="1" y="3822"/>
                </a:cubicBezTo>
                <a:lnTo>
                  <a:pt x="1" y="31570"/>
                </a:lnTo>
                <a:lnTo>
                  <a:pt x="135788" y="31570"/>
                </a:lnTo>
                <a:lnTo>
                  <a:pt x="135788"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29"/>
          <p:cNvSpPr/>
          <p:nvPr/>
        </p:nvSpPr>
        <p:spPr>
          <a:xfrm rot="10800000">
            <a:off x="0" y="-375"/>
            <a:ext cx="9143964" cy="1099945"/>
          </a:xfrm>
          <a:custGeom>
            <a:rect b="b" l="l" r="r" t="t"/>
            <a:pathLst>
              <a:path extrusionOk="0" h="32141" w="135788">
                <a:moveTo>
                  <a:pt x="65171" y="0"/>
                </a:moveTo>
                <a:cubicBezTo>
                  <a:pt x="58100" y="0"/>
                  <a:pt x="50396" y="1231"/>
                  <a:pt x="42246" y="4608"/>
                </a:cubicBezTo>
                <a:cubicBezTo>
                  <a:pt x="42246" y="4608"/>
                  <a:pt x="33069" y="8371"/>
                  <a:pt x="22034" y="8371"/>
                </a:cubicBezTo>
                <a:cubicBezTo>
                  <a:pt x="14802" y="8371"/>
                  <a:pt x="6771" y="6755"/>
                  <a:pt x="1" y="1403"/>
                </a:cubicBezTo>
                <a:lnTo>
                  <a:pt x="1" y="32141"/>
                </a:lnTo>
                <a:lnTo>
                  <a:pt x="135788" y="32141"/>
                </a:lnTo>
                <a:lnTo>
                  <a:pt x="135788" y="1403"/>
                </a:lnTo>
                <a:cubicBezTo>
                  <a:pt x="129477" y="6292"/>
                  <a:pt x="118177" y="8185"/>
                  <a:pt x="108780" y="8185"/>
                </a:cubicBezTo>
                <a:cubicBezTo>
                  <a:pt x="103898" y="8185"/>
                  <a:pt x="99530" y="7674"/>
                  <a:pt x="96641" y="6807"/>
                </a:cubicBezTo>
                <a:cubicBezTo>
                  <a:pt x="89086" y="4182"/>
                  <a:pt x="78205" y="0"/>
                  <a:pt x="65171" y="0"/>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29"/>
          <p:cNvSpPr/>
          <p:nvPr/>
        </p:nvSpPr>
        <p:spPr>
          <a:xfrm rot="10800000">
            <a:off x="0" y="-375"/>
            <a:ext cx="9143964" cy="1051965"/>
          </a:xfrm>
          <a:custGeom>
            <a:rect b="b" l="l" r="r" t="t"/>
            <a:pathLst>
              <a:path extrusionOk="0" h="30739" w="135788">
                <a:moveTo>
                  <a:pt x="1" y="1"/>
                </a:moveTo>
                <a:lnTo>
                  <a:pt x="1" y="30739"/>
                </a:lnTo>
                <a:lnTo>
                  <a:pt x="135788" y="30739"/>
                </a:lnTo>
                <a:lnTo>
                  <a:pt x="135788" y="3715"/>
                </a:lnTo>
                <a:cubicBezTo>
                  <a:pt x="132405" y="6529"/>
                  <a:pt x="127090" y="7521"/>
                  <a:pt x="121144" y="7521"/>
                </a:cubicBezTo>
                <a:cubicBezTo>
                  <a:pt x="107502" y="7521"/>
                  <a:pt x="90534" y="2296"/>
                  <a:pt x="85939" y="1838"/>
                </a:cubicBezTo>
                <a:cubicBezTo>
                  <a:pt x="84132" y="1210"/>
                  <a:pt x="81550" y="944"/>
                  <a:pt x="78467" y="944"/>
                </a:cubicBezTo>
                <a:cubicBezTo>
                  <a:pt x="61663" y="944"/>
                  <a:pt x="29994" y="8835"/>
                  <a:pt x="28057" y="8959"/>
                </a:cubicBezTo>
                <a:cubicBezTo>
                  <a:pt x="27730" y="8974"/>
                  <a:pt x="26614" y="9156"/>
                  <a:pt x="24820" y="9156"/>
                </a:cubicBezTo>
                <a:cubicBezTo>
                  <a:pt x="20278" y="9156"/>
                  <a:pt x="11394" y="7990"/>
                  <a:pt x="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_1_1_1_1_1_1_1_2">
    <p:spTree>
      <p:nvGrpSpPr>
        <p:cNvPr id="320" name="Shape 320"/>
        <p:cNvGrpSpPr/>
        <p:nvPr/>
      </p:nvGrpSpPr>
      <p:grpSpPr>
        <a:xfrm>
          <a:off x="0" y="0"/>
          <a:ext cx="0" cy="0"/>
          <a:chOff x="0" y="0"/>
          <a:chExt cx="0" cy="0"/>
        </a:xfrm>
      </p:grpSpPr>
      <p:sp>
        <p:nvSpPr>
          <p:cNvPr id="321" name="Google Shape;321;p30"/>
          <p:cNvSpPr/>
          <p:nvPr/>
        </p:nvSpPr>
        <p:spPr>
          <a:xfrm rot="5641984">
            <a:off x="1573763" y="-1715090"/>
            <a:ext cx="1152546" cy="5050778"/>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30"/>
          <p:cNvSpPr/>
          <p:nvPr/>
        </p:nvSpPr>
        <p:spPr>
          <a:xfrm flipH="1" rot="-8555305">
            <a:off x="1580198" y="-1629420"/>
            <a:ext cx="1139646" cy="4625279"/>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30"/>
          <p:cNvSpPr/>
          <p:nvPr/>
        </p:nvSpPr>
        <p:spPr>
          <a:xfrm rot="-5420864">
            <a:off x="6445978" y="1755383"/>
            <a:ext cx="1152534" cy="5050825"/>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30"/>
          <p:cNvSpPr/>
          <p:nvPr/>
        </p:nvSpPr>
        <p:spPr>
          <a:xfrm flipH="1" rot="1981903">
            <a:off x="6462100" y="2094841"/>
            <a:ext cx="1139680" cy="4625251"/>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33" name="Shape 33"/>
        <p:cNvGrpSpPr/>
        <p:nvPr/>
      </p:nvGrpSpPr>
      <p:grpSpPr>
        <a:xfrm>
          <a:off x="0" y="0"/>
          <a:ext cx="0" cy="0"/>
          <a:chOff x="0" y="0"/>
          <a:chExt cx="0" cy="0"/>
        </a:xfrm>
      </p:grpSpPr>
      <p:sp>
        <p:nvSpPr>
          <p:cNvPr id="34" name="Google Shape;34;p4"/>
          <p:cNvSpPr txBox="1"/>
          <p:nvPr>
            <p:ph type="title"/>
          </p:nvPr>
        </p:nvSpPr>
        <p:spPr>
          <a:xfrm>
            <a:off x="714300" y="435300"/>
            <a:ext cx="38577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4"/>
          <p:cNvSpPr txBox="1"/>
          <p:nvPr>
            <p:ph idx="2" type="title"/>
          </p:nvPr>
        </p:nvSpPr>
        <p:spPr>
          <a:xfrm>
            <a:off x="3405459" y="1568913"/>
            <a:ext cx="23331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36" name="Google Shape;36;p4"/>
          <p:cNvSpPr txBox="1"/>
          <p:nvPr>
            <p:ph idx="1" type="subTitle"/>
          </p:nvPr>
        </p:nvSpPr>
        <p:spPr>
          <a:xfrm>
            <a:off x="3405459" y="1960513"/>
            <a:ext cx="2333100" cy="89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
          <p:cNvSpPr txBox="1"/>
          <p:nvPr>
            <p:ph idx="3" type="title"/>
          </p:nvPr>
        </p:nvSpPr>
        <p:spPr>
          <a:xfrm>
            <a:off x="714300" y="1568913"/>
            <a:ext cx="23331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38" name="Google Shape;38;p4"/>
          <p:cNvSpPr txBox="1"/>
          <p:nvPr>
            <p:ph idx="4" type="subTitle"/>
          </p:nvPr>
        </p:nvSpPr>
        <p:spPr>
          <a:xfrm>
            <a:off x="714300" y="1960513"/>
            <a:ext cx="2333100" cy="89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
          <p:cNvSpPr txBox="1"/>
          <p:nvPr>
            <p:ph idx="5" type="title"/>
          </p:nvPr>
        </p:nvSpPr>
        <p:spPr>
          <a:xfrm>
            <a:off x="3405459" y="2865100"/>
            <a:ext cx="23331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40" name="Google Shape;40;p4"/>
          <p:cNvSpPr txBox="1"/>
          <p:nvPr>
            <p:ph idx="6" type="subTitle"/>
          </p:nvPr>
        </p:nvSpPr>
        <p:spPr>
          <a:xfrm>
            <a:off x="3405459" y="3256700"/>
            <a:ext cx="2333100" cy="89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4"/>
          <p:cNvSpPr txBox="1"/>
          <p:nvPr>
            <p:ph idx="7" type="title"/>
          </p:nvPr>
        </p:nvSpPr>
        <p:spPr>
          <a:xfrm>
            <a:off x="714300" y="2865100"/>
            <a:ext cx="23331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42" name="Google Shape;42;p4"/>
          <p:cNvSpPr txBox="1"/>
          <p:nvPr>
            <p:ph idx="8" type="subTitle"/>
          </p:nvPr>
        </p:nvSpPr>
        <p:spPr>
          <a:xfrm>
            <a:off x="714300" y="3256700"/>
            <a:ext cx="2333100" cy="89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4"/>
          <p:cNvSpPr txBox="1"/>
          <p:nvPr>
            <p:ph idx="9" type="title"/>
          </p:nvPr>
        </p:nvSpPr>
        <p:spPr>
          <a:xfrm>
            <a:off x="6096609" y="2855725"/>
            <a:ext cx="23331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44" name="Google Shape;44;p4"/>
          <p:cNvSpPr txBox="1"/>
          <p:nvPr>
            <p:ph idx="13" type="subTitle"/>
          </p:nvPr>
        </p:nvSpPr>
        <p:spPr>
          <a:xfrm>
            <a:off x="6096609" y="3247325"/>
            <a:ext cx="2333100" cy="89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
          <p:cNvSpPr txBox="1"/>
          <p:nvPr>
            <p:ph idx="14" type="title"/>
          </p:nvPr>
        </p:nvSpPr>
        <p:spPr>
          <a:xfrm>
            <a:off x="6096600" y="1568913"/>
            <a:ext cx="23331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46" name="Google Shape;46;p4"/>
          <p:cNvSpPr txBox="1"/>
          <p:nvPr>
            <p:ph idx="15" type="subTitle"/>
          </p:nvPr>
        </p:nvSpPr>
        <p:spPr>
          <a:xfrm>
            <a:off x="6096600" y="1960513"/>
            <a:ext cx="2333100" cy="89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
          <p:cNvSpPr/>
          <p:nvPr/>
        </p:nvSpPr>
        <p:spPr>
          <a:xfrm rot="-4351074">
            <a:off x="2227599" y="-2163383"/>
            <a:ext cx="1511425" cy="5667592"/>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4"/>
          <p:cNvSpPr/>
          <p:nvPr/>
        </p:nvSpPr>
        <p:spPr>
          <a:xfrm rot="-4427949">
            <a:off x="1368581" y="-1267455"/>
            <a:ext cx="1359071" cy="4082320"/>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rgbClr val="AFF1F1"/>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4"/>
          <p:cNvSpPr/>
          <p:nvPr/>
        </p:nvSpPr>
        <p:spPr>
          <a:xfrm flipH="1" rot="10800000">
            <a:off x="2999625" y="4011042"/>
            <a:ext cx="6144117" cy="1151134"/>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4"/>
          <p:cNvSpPr/>
          <p:nvPr/>
        </p:nvSpPr>
        <p:spPr>
          <a:xfrm flipH="1" rot="10800000">
            <a:off x="2469949" y="4147143"/>
            <a:ext cx="6673729" cy="1033632"/>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4"/>
          <p:cNvSpPr/>
          <p:nvPr/>
        </p:nvSpPr>
        <p:spPr>
          <a:xfrm flipH="1" rot="10800000">
            <a:off x="3231866" y="4209012"/>
            <a:ext cx="5911954" cy="988838"/>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_1_1_1_1_1_1_1_2_1">
    <p:spTree>
      <p:nvGrpSpPr>
        <p:cNvPr id="325" name="Shape 325"/>
        <p:cNvGrpSpPr/>
        <p:nvPr/>
      </p:nvGrpSpPr>
      <p:grpSpPr>
        <a:xfrm>
          <a:off x="0" y="0"/>
          <a:ext cx="0" cy="0"/>
          <a:chOff x="0" y="0"/>
          <a:chExt cx="0" cy="0"/>
        </a:xfrm>
      </p:grpSpPr>
      <p:sp>
        <p:nvSpPr>
          <p:cNvPr id="326" name="Google Shape;326;p31"/>
          <p:cNvSpPr/>
          <p:nvPr/>
        </p:nvSpPr>
        <p:spPr>
          <a:xfrm flipH="1" rot="10800000">
            <a:off x="1" y="2346984"/>
            <a:ext cx="5152512" cy="2796516"/>
          </a:xfrm>
          <a:custGeom>
            <a:rect b="b" l="l" r="r" t="t"/>
            <a:pathLst>
              <a:path extrusionOk="0" h="33006" w="75063">
                <a:moveTo>
                  <a:pt x="75063" y="1"/>
                </a:moveTo>
                <a:lnTo>
                  <a:pt x="1" y="1074"/>
                </a:lnTo>
                <a:lnTo>
                  <a:pt x="1" y="33005"/>
                </a:lnTo>
                <a:cubicBezTo>
                  <a:pt x="430" y="23457"/>
                  <a:pt x="9764" y="10153"/>
                  <a:pt x="18133" y="10153"/>
                </a:cubicBezTo>
                <a:cubicBezTo>
                  <a:pt x="28647" y="9375"/>
                  <a:pt x="32952" y="4936"/>
                  <a:pt x="35902" y="2656"/>
                </a:cubicBezTo>
                <a:cubicBezTo>
                  <a:pt x="36786" y="1745"/>
                  <a:pt x="38763" y="1340"/>
                  <a:pt x="41217" y="1340"/>
                </a:cubicBezTo>
                <a:cubicBezTo>
                  <a:pt x="43640" y="1340"/>
                  <a:pt x="46528" y="1735"/>
                  <a:pt x="49286" y="2428"/>
                </a:cubicBezTo>
                <a:cubicBezTo>
                  <a:pt x="51962" y="2773"/>
                  <a:pt x="54612" y="2930"/>
                  <a:pt x="57175" y="2930"/>
                </a:cubicBezTo>
                <a:cubicBezTo>
                  <a:pt x="64197" y="2930"/>
                  <a:pt x="70573" y="1750"/>
                  <a:pt x="75063"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31"/>
          <p:cNvSpPr/>
          <p:nvPr/>
        </p:nvSpPr>
        <p:spPr>
          <a:xfrm flipH="1" rot="10800000">
            <a:off x="1" y="2711736"/>
            <a:ext cx="5377110" cy="2431764"/>
          </a:xfrm>
          <a:custGeom>
            <a:rect b="b" l="l" r="r" t="t"/>
            <a:pathLst>
              <a:path extrusionOk="0" h="28701" w="78335">
                <a:moveTo>
                  <a:pt x="1" y="1"/>
                </a:moveTo>
                <a:lnTo>
                  <a:pt x="1" y="28701"/>
                </a:lnTo>
                <a:cubicBezTo>
                  <a:pt x="430" y="19152"/>
                  <a:pt x="6881" y="12634"/>
                  <a:pt x="15249" y="12634"/>
                </a:cubicBezTo>
                <a:cubicBezTo>
                  <a:pt x="25777" y="11856"/>
                  <a:pt x="28741" y="6948"/>
                  <a:pt x="31678" y="4668"/>
                </a:cubicBezTo>
                <a:cubicBezTo>
                  <a:pt x="33123" y="3190"/>
                  <a:pt x="40253" y="988"/>
                  <a:pt x="45836" y="988"/>
                </a:cubicBezTo>
                <a:cubicBezTo>
                  <a:pt x="47092" y="988"/>
                  <a:pt x="48269" y="1099"/>
                  <a:pt x="49286" y="1355"/>
                </a:cubicBezTo>
                <a:cubicBezTo>
                  <a:pt x="53173" y="1856"/>
                  <a:pt x="57500" y="2123"/>
                  <a:pt x="61697" y="2123"/>
                </a:cubicBezTo>
                <a:cubicBezTo>
                  <a:pt x="68302" y="2123"/>
                  <a:pt x="74587" y="1461"/>
                  <a:pt x="78335" y="1"/>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31"/>
          <p:cNvSpPr/>
          <p:nvPr/>
        </p:nvSpPr>
        <p:spPr>
          <a:xfrm flipH="1" rot="10800000">
            <a:off x="1" y="2844674"/>
            <a:ext cx="4941711" cy="2298827"/>
          </a:xfrm>
          <a:custGeom>
            <a:rect b="b" l="l" r="r" t="t"/>
            <a:pathLst>
              <a:path extrusionOk="0" h="27132" w="71992">
                <a:moveTo>
                  <a:pt x="1" y="1"/>
                </a:moveTo>
                <a:lnTo>
                  <a:pt x="1" y="27131"/>
                </a:lnTo>
                <a:cubicBezTo>
                  <a:pt x="430" y="17583"/>
                  <a:pt x="2696" y="14619"/>
                  <a:pt x="8463" y="13573"/>
                </a:cubicBezTo>
                <a:cubicBezTo>
                  <a:pt x="16671" y="12473"/>
                  <a:pt x="22558" y="10998"/>
                  <a:pt x="27789" y="6371"/>
                </a:cubicBezTo>
                <a:cubicBezTo>
                  <a:pt x="31411" y="3053"/>
                  <a:pt x="36129" y="767"/>
                  <a:pt x="40738" y="767"/>
                </a:cubicBezTo>
                <a:cubicBezTo>
                  <a:pt x="41810" y="767"/>
                  <a:pt x="42877" y="891"/>
                  <a:pt x="43922" y="1154"/>
                </a:cubicBezTo>
                <a:cubicBezTo>
                  <a:pt x="48089" y="1690"/>
                  <a:pt x="52586" y="1993"/>
                  <a:pt x="56858" y="1993"/>
                </a:cubicBezTo>
                <a:cubicBezTo>
                  <a:pt x="62857" y="1993"/>
                  <a:pt x="68412" y="1395"/>
                  <a:pt x="719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31"/>
          <p:cNvSpPr/>
          <p:nvPr/>
        </p:nvSpPr>
        <p:spPr>
          <a:xfrm flipH="1" rot="838890">
            <a:off x="1934325" y="368492"/>
            <a:ext cx="7493258" cy="556340"/>
          </a:xfrm>
          <a:custGeom>
            <a:rect b="b" l="l" r="r" t="t"/>
            <a:pathLst>
              <a:path extrusionOk="0" h="29221" w="393573">
                <a:moveTo>
                  <a:pt x="0" y="21823"/>
                </a:moveTo>
                <a:cubicBezTo>
                  <a:pt x="24315" y="5613"/>
                  <a:pt x="59279" y="12068"/>
                  <a:pt x="87630" y="19156"/>
                </a:cubicBezTo>
                <a:cubicBezTo>
                  <a:pt x="121150" y="27536"/>
                  <a:pt x="156426" y="30884"/>
                  <a:pt x="190881" y="28300"/>
                </a:cubicBezTo>
                <a:cubicBezTo>
                  <a:pt x="233899" y="25074"/>
                  <a:pt x="275049" y="8874"/>
                  <a:pt x="317754" y="2773"/>
                </a:cubicBezTo>
                <a:cubicBezTo>
                  <a:pt x="334100" y="438"/>
                  <a:pt x="351165" y="-1571"/>
                  <a:pt x="367284" y="2011"/>
                </a:cubicBezTo>
                <a:cubicBezTo>
                  <a:pt x="376612" y="4084"/>
                  <a:pt x="385026" y="9168"/>
                  <a:pt x="393573" y="13441"/>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1"/>
          <p:cNvSpPr/>
          <p:nvPr/>
        </p:nvSpPr>
        <p:spPr>
          <a:xfrm flipH="1" rot="838890">
            <a:off x="1992540" y="282933"/>
            <a:ext cx="7616574" cy="695230"/>
          </a:xfrm>
          <a:custGeom>
            <a:rect b="b" l="l" r="r" t="t"/>
            <a:pathLst>
              <a:path extrusionOk="0" h="36516" w="400050">
                <a:moveTo>
                  <a:pt x="400050" y="4191"/>
                </a:moveTo>
                <a:cubicBezTo>
                  <a:pt x="385147" y="3127"/>
                  <a:pt x="370995" y="11758"/>
                  <a:pt x="357378" y="17907"/>
                </a:cubicBezTo>
                <a:cubicBezTo>
                  <a:pt x="345135" y="23436"/>
                  <a:pt x="331852" y="26959"/>
                  <a:pt x="318516" y="28575"/>
                </a:cubicBezTo>
                <a:cubicBezTo>
                  <a:pt x="270607" y="34382"/>
                  <a:pt x="221798" y="24206"/>
                  <a:pt x="173736" y="28575"/>
                </a:cubicBezTo>
                <a:cubicBezTo>
                  <a:pt x="158474" y="29962"/>
                  <a:pt x="143659" y="34808"/>
                  <a:pt x="128397" y="36195"/>
                </a:cubicBezTo>
                <a:cubicBezTo>
                  <a:pt x="100151" y="38763"/>
                  <a:pt x="74721" y="17773"/>
                  <a:pt x="48387" y="7239"/>
                </a:cubicBezTo>
                <a:cubicBezTo>
                  <a:pt x="33245" y="1182"/>
                  <a:pt x="16309" y="0"/>
                  <a:pt x="0" y="0"/>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3">
    <p:spTree>
      <p:nvGrpSpPr>
        <p:cNvPr id="331" name="Shape 331"/>
        <p:cNvGrpSpPr/>
        <p:nvPr/>
      </p:nvGrpSpPr>
      <p:grpSpPr>
        <a:xfrm>
          <a:off x="0" y="0"/>
          <a:ext cx="0" cy="0"/>
          <a:chOff x="0" y="0"/>
          <a:chExt cx="0" cy="0"/>
        </a:xfrm>
      </p:grpSpPr>
      <p:sp>
        <p:nvSpPr>
          <p:cNvPr id="332" name="Google Shape;332;p32"/>
          <p:cNvSpPr txBox="1"/>
          <p:nvPr>
            <p:ph type="title"/>
          </p:nvPr>
        </p:nvSpPr>
        <p:spPr>
          <a:xfrm>
            <a:off x="714300" y="435300"/>
            <a:ext cx="38577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33" name="Google Shape;333;p32"/>
          <p:cNvSpPr txBox="1"/>
          <p:nvPr>
            <p:ph idx="2" type="title"/>
          </p:nvPr>
        </p:nvSpPr>
        <p:spPr>
          <a:xfrm>
            <a:off x="3405459" y="1568913"/>
            <a:ext cx="23331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34" name="Google Shape;334;p32"/>
          <p:cNvSpPr txBox="1"/>
          <p:nvPr>
            <p:ph idx="1" type="subTitle"/>
          </p:nvPr>
        </p:nvSpPr>
        <p:spPr>
          <a:xfrm>
            <a:off x="3405459" y="1960513"/>
            <a:ext cx="2333100" cy="89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35" name="Google Shape;335;p32"/>
          <p:cNvSpPr txBox="1"/>
          <p:nvPr>
            <p:ph idx="3" type="title"/>
          </p:nvPr>
        </p:nvSpPr>
        <p:spPr>
          <a:xfrm>
            <a:off x="714300" y="1568913"/>
            <a:ext cx="23331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36" name="Google Shape;336;p32"/>
          <p:cNvSpPr txBox="1"/>
          <p:nvPr>
            <p:ph idx="4" type="subTitle"/>
          </p:nvPr>
        </p:nvSpPr>
        <p:spPr>
          <a:xfrm>
            <a:off x="714300" y="1960513"/>
            <a:ext cx="2333100" cy="89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37" name="Google Shape;337;p32"/>
          <p:cNvSpPr txBox="1"/>
          <p:nvPr>
            <p:ph idx="5" type="title"/>
          </p:nvPr>
        </p:nvSpPr>
        <p:spPr>
          <a:xfrm>
            <a:off x="3405459" y="2865100"/>
            <a:ext cx="23331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38" name="Google Shape;338;p32"/>
          <p:cNvSpPr txBox="1"/>
          <p:nvPr>
            <p:ph idx="6" type="subTitle"/>
          </p:nvPr>
        </p:nvSpPr>
        <p:spPr>
          <a:xfrm>
            <a:off x="3405459" y="3256700"/>
            <a:ext cx="2333100" cy="89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39" name="Google Shape;339;p32"/>
          <p:cNvSpPr txBox="1"/>
          <p:nvPr>
            <p:ph idx="7" type="title"/>
          </p:nvPr>
        </p:nvSpPr>
        <p:spPr>
          <a:xfrm>
            <a:off x="714300" y="2865100"/>
            <a:ext cx="23331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40" name="Google Shape;340;p32"/>
          <p:cNvSpPr txBox="1"/>
          <p:nvPr>
            <p:ph idx="8" type="subTitle"/>
          </p:nvPr>
        </p:nvSpPr>
        <p:spPr>
          <a:xfrm>
            <a:off x="714300" y="3256700"/>
            <a:ext cx="2333100" cy="89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41" name="Google Shape;341;p32"/>
          <p:cNvSpPr txBox="1"/>
          <p:nvPr>
            <p:ph idx="9" type="title"/>
          </p:nvPr>
        </p:nvSpPr>
        <p:spPr>
          <a:xfrm>
            <a:off x="6096609" y="2855725"/>
            <a:ext cx="23331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42" name="Google Shape;342;p32"/>
          <p:cNvSpPr txBox="1"/>
          <p:nvPr>
            <p:ph idx="13" type="subTitle"/>
          </p:nvPr>
        </p:nvSpPr>
        <p:spPr>
          <a:xfrm>
            <a:off x="6096609" y="3247325"/>
            <a:ext cx="2333100" cy="89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43" name="Google Shape;343;p32"/>
          <p:cNvSpPr txBox="1"/>
          <p:nvPr>
            <p:ph idx="14" type="title"/>
          </p:nvPr>
        </p:nvSpPr>
        <p:spPr>
          <a:xfrm>
            <a:off x="6096600" y="1568913"/>
            <a:ext cx="23331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44" name="Google Shape;344;p32"/>
          <p:cNvSpPr txBox="1"/>
          <p:nvPr>
            <p:ph idx="15" type="subTitle"/>
          </p:nvPr>
        </p:nvSpPr>
        <p:spPr>
          <a:xfrm>
            <a:off x="6096600" y="1960513"/>
            <a:ext cx="2333100" cy="89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45" name="Google Shape;345;p32"/>
          <p:cNvSpPr/>
          <p:nvPr/>
        </p:nvSpPr>
        <p:spPr>
          <a:xfrm rot="-4351074">
            <a:off x="2227599" y="-2163383"/>
            <a:ext cx="1511425" cy="5667592"/>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2"/>
          <p:cNvSpPr/>
          <p:nvPr/>
        </p:nvSpPr>
        <p:spPr>
          <a:xfrm rot="-4427949">
            <a:off x="1368581" y="-1267455"/>
            <a:ext cx="1359071" cy="4082320"/>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rgbClr val="AFF1F1"/>
            </a:solidFill>
            <a:prstDash val="solid"/>
            <a:miter lim="1601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2"/>
          <p:cNvSpPr/>
          <p:nvPr/>
        </p:nvSpPr>
        <p:spPr>
          <a:xfrm flipH="1" rot="10800000">
            <a:off x="2999625" y="4011042"/>
            <a:ext cx="6144117" cy="1151134"/>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70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2"/>
          <p:cNvSpPr/>
          <p:nvPr/>
        </p:nvSpPr>
        <p:spPr>
          <a:xfrm flipH="1" rot="10800000">
            <a:off x="2469949" y="4147143"/>
            <a:ext cx="6673729" cy="1033632"/>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3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2"/>
          <p:cNvSpPr/>
          <p:nvPr/>
        </p:nvSpPr>
        <p:spPr>
          <a:xfrm flipH="1" rot="10800000">
            <a:off x="3231866" y="4209012"/>
            <a:ext cx="5911954" cy="988838"/>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rgbClr val="D4F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2">
  <p:cSld name="CUSTOM_4">
    <p:spTree>
      <p:nvGrpSpPr>
        <p:cNvPr id="350" name="Shape 350"/>
        <p:cNvGrpSpPr/>
        <p:nvPr/>
      </p:nvGrpSpPr>
      <p:grpSpPr>
        <a:xfrm>
          <a:off x="0" y="0"/>
          <a:ext cx="0" cy="0"/>
          <a:chOff x="0" y="0"/>
          <a:chExt cx="0" cy="0"/>
        </a:xfrm>
      </p:grpSpPr>
      <p:sp>
        <p:nvSpPr>
          <p:cNvPr id="351" name="Google Shape;351;p33"/>
          <p:cNvSpPr txBox="1"/>
          <p:nvPr>
            <p:ph type="title"/>
          </p:nvPr>
        </p:nvSpPr>
        <p:spPr>
          <a:xfrm>
            <a:off x="714300" y="435300"/>
            <a:ext cx="38577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52" name="Google Shape;352;p33"/>
          <p:cNvSpPr txBox="1"/>
          <p:nvPr>
            <p:ph idx="2" type="title"/>
          </p:nvPr>
        </p:nvSpPr>
        <p:spPr>
          <a:xfrm>
            <a:off x="3405459" y="1568913"/>
            <a:ext cx="23331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53" name="Google Shape;353;p33"/>
          <p:cNvSpPr txBox="1"/>
          <p:nvPr>
            <p:ph idx="1" type="subTitle"/>
          </p:nvPr>
        </p:nvSpPr>
        <p:spPr>
          <a:xfrm>
            <a:off x="3405459" y="1960513"/>
            <a:ext cx="2333100" cy="89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54" name="Google Shape;354;p33"/>
          <p:cNvSpPr txBox="1"/>
          <p:nvPr>
            <p:ph idx="3" type="title"/>
          </p:nvPr>
        </p:nvSpPr>
        <p:spPr>
          <a:xfrm>
            <a:off x="714300" y="1568913"/>
            <a:ext cx="23331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55" name="Google Shape;355;p33"/>
          <p:cNvSpPr txBox="1"/>
          <p:nvPr>
            <p:ph idx="4" type="subTitle"/>
          </p:nvPr>
        </p:nvSpPr>
        <p:spPr>
          <a:xfrm>
            <a:off x="714300" y="1960513"/>
            <a:ext cx="2333100" cy="89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56" name="Google Shape;356;p33"/>
          <p:cNvSpPr txBox="1"/>
          <p:nvPr>
            <p:ph idx="5" type="title"/>
          </p:nvPr>
        </p:nvSpPr>
        <p:spPr>
          <a:xfrm>
            <a:off x="3405459" y="2865100"/>
            <a:ext cx="23331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57" name="Google Shape;357;p33"/>
          <p:cNvSpPr txBox="1"/>
          <p:nvPr>
            <p:ph idx="6" type="subTitle"/>
          </p:nvPr>
        </p:nvSpPr>
        <p:spPr>
          <a:xfrm>
            <a:off x="3405459" y="3256700"/>
            <a:ext cx="2333100" cy="89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58" name="Google Shape;358;p33"/>
          <p:cNvSpPr txBox="1"/>
          <p:nvPr>
            <p:ph idx="7" type="title"/>
          </p:nvPr>
        </p:nvSpPr>
        <p:spPr>
          <a:xfrm>
            <a:off x="714300" y="2865100"/>
            <a:ext cx="23331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59" name="Google Shape;359;p33"/>
          <p:cNvSpPr txBox="1"/>
          <p:nvPr>
            <p:ph idx="8" type="subTitle"/>
          </p:nvPr>
        </p:nvSpPr>
        <p:spPr>
          <a:xfrm>
            <a:off x="714300" y="3256700"/>
            <a:ext cx="2333100" cy="89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60" name="Google Shape;360;p33"/>
          <p:cNvSpPr txBox="1"/>
          <p:nvPr>
            <p:ph idx="9" type="title"/>
          </p:nvPr>
        </p:nvSpPr>
        <p:spPr>
          <a:xfrm>
            <a:off x="6096609" y="2855725"/>
            <a:ext cx="23331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61" name="Google Shape;361;p33"/>
          <p:cNvSpPr txBox="1"/>
          <p:nvPr>
            <p:ph idx="13" type="subTitle"/>
          </p:nvPr>
        </p:nvSpPr>
        <p:spPr>
          <a:xfrm>
            <a:off x="6096609" y="3247325"/>
            <a:ext cx="2333100" cy="89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62" name="Google Shape;362;p33"/>
          <p:cNvSpPr txBox="1"/>
          <p:nvPr>
            <p:ph idx="14" type="title"/>
          </p:nvPr>
        </p:nvSpPr>
        <p:spPr>
          <a:xfrm>
            <a:off x="6096600" y="1568913"/>
            <a:ext cx="23331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63" name="Google Shape;363;p33"/>
          <p:cNvSpPr txBox="1"/>
          <p:nvPr>
            <p:ph idx="15" type="subTitle"/>
          </p:nvPr>
        </p:nvSpPr>
        <p:spPr>
          <a:xfrm>
            <a:off x="6096600" y="1960513"/>
            <a:ext cx="2333100" cy="89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64" name="Google Shape;364;p33"/>
          <p:cNvSpPr/>
          <p:nvPr/>
        </p:nvSpPr>
        <p:spPr>
          <a:xfrm rot="-4351074">
            <a:off x="2227599" y="-2163383"/>
            <a:ext cx="1511425" cy="5667592"/>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3"/>
          <p:cNvSpPr/>
          <p:nvPr/>
        </p:nvSpPr>
        <p:spPr>
          <a:xfrm rot="-4427949">
            <a:off x="1368581" y="-1267455"/>
            <a:ext cx="1359071" cy="4082320"/>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rgbClr val="AFF1F1"/>
            </a:solidFill>
            <a:prstDash val="solid"/>
            <a:miter lim="1601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3"/>
          <p:cNvSpPr/>
          <p:nvPr/>
        </p:nvSpPr>
        <p:spPr>
          <a:xfrm flipH="1" rot="10800000">
            <a:off x="2999625" y="4011042"/>
            <a:ext cx="6144117" cy="1151134"/>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70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3"/>
          <p:cNvSpPr/>
          <p:nvPr/>
        </p:nvSpPr>
        <p:spPr>
          <a:xfrm flipH="1" rot="10800000">
            <a:off x="2469949" y="4147143"/>
            <a:ext cx="6673729" cy="1033632"/>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3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3"/>
          <p:cNvSpPr/>
          <p:nvPr/>
        </p:nvSpPr>
        <p:spPr>
          <a:xfrm flipH="1" rot="10800000">
            <a:off x="3231866" y="4209012"/>
            <a:ext cx="5911954" cy="988838"/>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rgbClr val="D4F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3">
  <p:cSld name="CUSTOM_5">
    <p:spTree>
      <p:nvGrpSpPr>
        <p:cNvPr id="369" name="Shape 369"/>
        <p:cNvGrpSpPr/>
        <p:nvPr/>
      </p:nvGrpSpPr>
      <p:grpSpPr>
        <a:xfrm>
          <a:off x="0" y="0"/>
          <a:ext cx="0" cy="0"/>
          <a:chOff x="0" y="0"/>
          <a:chExt cx="0" cy="0"/>
        </a:xfrm>
      </p:grpSpPr>
      <p:sp>
        <p:nvSpPr>
          <p:cNvPr id="370" name="Google Shape;370;p34"/>
          <p:cNvSpPr txBox="1"/>
          <p:nvPr>
            <p:ph type="title"/>
          </p:nvPr>
        </p:nvSpPr>
        <p:spPr>
          <a:xfrm>
            <a:off x="714300" y="435300"/>
            <a:ext cx="38577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71" name="Google Shape;371;p34"/>
          <p:cNvSpPr txBox="1"/>
          <p:nvPr>
            <p:ph idx="2" type="title"/>
          </p:nvPr>
        </p:nvSpPr>
        <p:spPr>
          <a:xfrm>
            <a:off x="3405459" y="1568913"/>
            <a:ext cx="23331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72" name="Google Shape;372;p34"/>
          <p:cNvSpPr txBox="1"/>
          <p:nvPr>
            <p:ph idx="1" type="subTitle"/>
          </p:nvPr>
        </p:nvSpPr>
        <p:spPr>
          <a:xfrm>
            <a:off x="3405459" y="1960513"/>
            <a:ext cx="2333100" cy="89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73" name="Google Shape;373;p34"/>
          <p:cNvSpPr txBox="1"/>
          <p:nvPr>
            <p:ph idx="3" type="title"/>
          </p:nvPr>
        </p:nvSpPr>
        <p:spPr>
          <a:xfrm>
            <a:off x="714300" y="1568913"/>
            <a:ext cx="23331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74" name="Google Shape;374;p34"/>
          <p:cNvSpPr txBox="1"/>
          <p:nvPr>
            <p:ph idx="4" type="subTitle"/>
          </p:nvPr>
        </p:nvSpPr>
        <p:spPr>
          <a:xfrm>
            <a:off x="714300" y="1960513"/>
            <a:ext cx="2333100" cy="89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75" name="Google Shape;375;p34"/>
          <p:cNvSpPr txBox="1"/>
          <p:nvPr>
            <p:ph idx="5" type="title"/>
          </p:nvPr>
        </p:nvSpPr>
        <p:spPr>
          <a:xfrm>
            <a:off x="3405459" y="2865100"/>
            <a:ext cx="23331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76" name="Google Shape;376;p34"/>
          <p:cNvSpPr txBox="1"/>
          <p:nvPr>
            <p:ph idx="6" type="subTitle"/>
          </p:nvPr>
        </p:nvSpPr>
        <p:spPr>
          <a:xfrm>
            <a:off x="3405459" y="3256700"/>
            <a:ext cx="2333100" cy="89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77" name="Google Shape;377;p34"/>
          <p:cNvSpPr txBox="1"/>
          <p:nvPr>
            <p:ph idx="7" type="title"/>
          </p:nvPr>
        </p:nvSpPr>
        <p:spPr>
          <a:xfrm>
            <a:off x="714300" y="2865100"/>
            <a:ext cx="23331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78" name="Google Shape;378;p34"/>
          <p:cNvSpPr txBox="1"/>
          <p:nvPr>
            <p:ph idx="8" type="subTitle"/>
          </p:nvPr>
        </p:nvSpPr>
        <p:spPr>
          <a:xfrm>
            <a:off x="714300" y="3256700"/>
            <a:ext cx="2333100" cy="89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79" name="Google Shape;379;p34"/>
          <p:cNvSpPr txBox="1"/>
          <p:nvPr>
            <p:ph idx="9" type="title"/>
          </p:nvPr>
        </p:nvSpPr>
        <p:spPr>
          <a:xfrm>
            <a:off x="6096609" y="2855725"/>
            <a:ext cx="23331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80" name="Google Shape;380;p34"/>
          <p:cNvSpPr txBox="1"/>
          <p:nvPr>
            <p:ph idx="13" type="subTitle"/>
          </p:nvPr>
        </p:nvSpPr>
        <p:spPr>
          <a:xfrm>
            <a:off x="6096609" y="3247325"/>
            <a:ext cx="2333100" cy="89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81" name="Google Shape;381;p34"/>
          <p:cNvSpPr txBox="1"/>
          <p:nvPr>
            <p:ph idx="14" type="title"/>
          </p:nvPr>
        </p:nvSpPr>
        <p:spPr>
          <a:xfrm>
            <a:off x="6096600" y="1568913"/>
            <a:ext cx="23331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82" name="Google Shape;382;p34"/>
          <p:cNvSpPr txBox="1"/>
          <p:nvPr>
            <p:ph idx="15" type="subTitle"/>
          </p:nvPr>
        </p:nvSpPr>
        <p:spPr>
          <a:xfrm>
            <a:off x="6096600" y="1960513"/>
            <a:ext cx="2333100" cy="89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83" name="Google Shape;383;p34"/>
          <p:cNvSpPr/>
          <p:nvPr/>
        </p:nvSpPr>
        <p:spPr>
          <a:xfrm rot="-4351074">
            <a:off x="2227599" y="-2163383"/>
            <a:ext cx="1511425" cy="5667592"/>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4"/>
          <p:cNvSpPr/>
          <p:nvPr/>
        </p:nvSpPr>
        <p:spPr>
          <a:xfrm rot="-4427949">
            <a:off x="1368581" y="-1267455"/>
            <a:ext cx="1359071" cy="4082320"/>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rgbClr val="AFF1F1"/>
            </a:solidFill>
            <a:prstDash val="solid"/>
            <a:miter lim="1601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4"/>
          <p:cNvSpPr/>
          <p:nvPr/>
        </p:nvSpPr>
        <p:spPr>
          <a:xfrm flipH="1" rot="10800000">
            <a:off x="2999625" y="4011042"/>
            <a:ext cx="6144117" cy="1151134"/>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70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4"/>
          <p:cNvSpPr/>
          <p:nvPr/>
        </p:nvSpPr>
        <p:spPr>
          <a:xfrm flipH="1" rot="10800000">
            <a:off x="2469949" y="4147143"/>
            <a:ext cx="6673729" cy="1033632"/>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3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4"/>
          <p:cNvSpPr/>
          <p:nvPr/>
        </p:nvSpPr>
        <p:spPr>
          <a:xfrm flipH="1" rot="10800000">
            <a:off x="3231866" y="4209012"/>
            <a:ext cx="5911954" cy="988838"/>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rgbClr val="D4F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_1_1_1_1_1_1_1_1">
    <p:spTree>
      <p:nvGrpSpPr>
        <p:cNvPr id="52" name="Shape 52"/>
        <p:cNvGrpSpPr/>
        <p:nvPr/>
      </p:nvGrpSpPr>
      <p:grpSpPr>
        <a:xfrm>
          <a:off x="0" y="0"/>
          <a:ext cx="0" cy="0"/>
          <a:chOff x="0" y="0"/>
          <a:chExt cx="0" cy="0"/>
        </a:xfrm>
      </p:grpSpPr>
      <p:sp>
        <p:nvSpPr>
          <p:cNvPr id="53" name="Google Shape;53;p5"/>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51ABE0"/>
              </a:buClr>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Clr>
                <a:srgbClr val="51ABE0"/>
              </a:buClr>
              <a:buSzPts val="2800"/>
              <a:buNone/>
              <a:defRPr>
                <a:solidFill>
                  <a:srgbClr val="51ABE0"/>
                </a:solidFill>
              </a:defRPr>
            </a:lvl2pPr>
            <a:lvl3pPr lvl="2" algn="l">
              <a:lnSpc>
                <a:spcPct val="100000"/>
              </a:lnSpc>
              <a:spcBef>
                <a:spcPts val="0"/>
              </a:spcBef>
              <a:spcAft>
                <a:spcPts val="0"/>
              </a:spcAft>
              <a:buClr>
                <a:srgbClr val="51ABE0"/>
              </a:buClr>
              <a:buSzPts val="2800"/>
              <a:buNone/>
              <a:defRPr>
                <a:solidFill>
                  <a:srgbClr val="51ABE0"/>
                </a:solidFill>
              </a:defRPr>
            </a:lvl3pPr>
            <a:lvl4pPr lvl="3" algn="l">
              <a:lnSpc>
                <a:spcPct val="100000"/>
              </a:lnSpc>
              <a:spcBef>
                <a:spcPts val="0"/>
              </a:spcBef>
              <a:spcAft>
                <a:spcPts val="0"/>
              </a:spcAft>
              <a:buClr>
                <a:srgbClr val="51ABE0"/>
              </a:buClr>
              <a:buSzPts val="2800"/>
              <a:buNone/>
              <a:defRPr>
                <a:solidFill>
                  <a:srgbClr val="51ABE0"/>
                </a:solidFill>
              </a:defRPr>
            </a:lvl4pPr>
            <a:lvl5pPr lvl="4" algn="l">
              <a:lnSpc>
                <a:spcPct val="100000"/>
              </a:lnSpc>
              <a:spcBef>
                <a:spcPts val="0"/>
              </a:spcBef>
              <a:spcAft>
                <a:spcPts val="0"/>
              </a:spcAft>
              <a:buClr>
                <a:srgbClr val="51ABE0"/>
              </a:buClr>
              <a:buSzPts val="2800"/>
              <a:buNone/>
              <a:defRPr>
                <a:solidFill>
                  <a:srgbClr val="51ABE0"/>
                </a:solidFill>
              </a:defRPr>
            </a:lvl5pPr>
            <a:lvl6pPr lvl="5" algn="l">
              <a:lnSpc>
                <a:spcPct val="100000"/>
              </a:lnSpc>
              <a:spcBef>
                <a:spcPts val="0"/>
              </a:spcBef>
              <a:spcAft>
                <a:spcPts val="0"/>
              </a:spcAft>
              <a:buClr>
                <a:srgbClr val="51ABE0"/>
              </a:buClr>
              <a:buSzPts val="2800"/>
              <a:buNone/>
              <a:defRPr>
                <a:solidFill>
                  <a:srgbClr val="51ABE0"/>
                </a:solidFill>
              </a:defRPr>
            </a:lvl6pPr>
            <a:lvl7pPr lvl="6" algn="l">
              <a:lnSpc>
                <a:spcPct val="100000"/>
              </a:lnSpc>
              <a:spcBef>
                <a:spcPts val="0"/>
              </a:spcBef>
              <a:spcAft>
                <a:spcPts val="0"/>
              </a:spcAft>
              <a:buClr>
                <a:srgbClr val="51ABE0"/>
              </a:buClr>
              <a:buSzPts val="2800"/>
              <a:buNone/>
              <a:defRPr>
                <a:solidFill>
                  <a:srgbClr val="51ABE0"/>
                </a:solidFill>
              </a:defRPr>
            </a:lvl7pPr>
            <a:lvl8pPr lvl="7" algn="l">
              <a:lnSpc>
                <a:spcPct val="100000"/>
              </a:lnSpc>
              <a:spcBef>
                <a:spcPts val="0"/>
              </a:spcBef>
              <a:spcAft>
                <a:spcPts val="0"/>
              </a:spcAft>
              <a:buClr>
                <a:srgbClr val="51ABE0"/>
              </a:buClr>
              <a:buSzPts val="2800"/>
              <a:buNone/>
              <a:defRPr>
                <a:solidFill>
                  <a:srgbClr val="51ABE0"/>
                </a:solidFill>
              </a:defRPr>
            </a:lvl8pPr>
            <a:lvl9pPr lvl="8" algn="l">
              <a:lnSpc>
                <a:spcPct val="100000"/>
              </a:lnSpc>
              <a:spcBef>
                <a:spcPts val="0"/>
              </a:spcBef>
              <a:spcAft>
                <a:spcPts val="0"/>
              </a:spcAft>
              <a:buClr>
                <a:srgbClr val="51ABE0"/>
              </a:buClr>
              <a:buSzPts val="2800"/>
              <a:buNone/>
              <a:defRPr>
                <a:solidFill>
                  <a:srgbClr val="51ABE0"/>
                </a:solidFill>
              </a:defRPr>
            </a:lvl9pPr>
          </a:lstStyle>
          <a:p/>
        </p:txBody>
      </p:sp>
      <p:sp>
        <p:nvSpPr>
          <p:cNvPr id="54" name="Google Shape;54;p5"/>
          <p:cNvSpPr txBox="1"/>
          <p:nvPr>
            <p:ph idx="1" type="subTitle"/>
          </p:nvPr>
        </p:nvSpPr>
        <p:spPr>
          <a:xfrm>
            <a:off x="714300" y="1347975"/>
            <a:ext cx="7715400" cy="3256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2"/>
              </a:buClr>
              <a:buSzPts val="1200"/>
              <a:buChar char="●"/>
              <a:defRPr sz="1200"/>
            </a:lvl1pPr>
            <a:lvl2pPr lvl="1" algn="l">
              <a:lnSpc>
                <a:spcPct val="100000"/>
              </a:lnSpc>
              <a:spcBef>
                <a:spcPts val="0"/>
              </a:spcBef>
              <a:spcAft>
                <a:spcPts val="0"/>
              </a:spcAft>
              <a:buClr>
                <a:srgbClr val="434343"/>
              </a:buClr>
              <a:buSzPts val="1200"/>
              <a:buChar char="○"/>
              <a:defRPr sz="1200"/>
            </a:lvl2pPr>
            <a:lvl3pPr lvl="2" algn="l">
              <a:lnSpc>
                <a:spcPct val="100000"/>
              </a:lnSpc>
              <a:spcBef>
                <a:spcPts val="0"/>
              </a:spcBef>
              <a:spcAft>
                <a:spcPts val="0"/>
              </a:spcAft>
              <a:buClr>
                <a:srgbClr val="434343"/>
              </a:buClr>
              <a:buSzPts val="1200"/>
              <a:buChar char="■"/>
              <a:defRPr sz="1200"/>
            </a:lvl3pPr>
            <a:lvl4pPr lvl="3" algn="l">
              <a:lnSpc>
                <a:spcPct val="100000"/>
              </a:lnSpc>
              <a:spcBef>
                <a:spcPts val="0"/>
              </a:spcBef>
              <a:spcAft>
                <a:spcPts val="0"/>
              </a:spcAft>
              <a:buClr>
                <a:srgbClr val="434343"/>
              </a:buClr>
              <a:buSzPts val="1200"/>
              <a:buChar char="●"/>
              <a:defRPr sz="1200"/>
            </a:lvl4pPr>
            <a:lvl5pPr lvl="4" algn="l">
              <a:lnSpc>
                <a:spcPct val="100000"/>
              </a:lnSpc>
              <a:spcBef>
                <a:spcPts val="0"/>
              </a:spcBef>
              <a:spcAft>
                <a:spcPts val="0"/>
              </a:spcAft>
              <a:buClr>
                <a:srgbClr val="434343"/>
              </a:buClr>
              <a:buSzPts val="1200"/>
              <a:buChar char="○"/>
              <a:defRPr sz="1200"/>
            </a:lvl5pPr>
            <a:lvl6pPr lvl="5" algn="l">
              <a:lnSpc>
                <a:spcPct val="100000"/>
              </a:lnSpc>
              <a:spcBef>
                <a:spcPts val="0"/>
              </a:spcBef>
              <a:spcAft>
                <a:spcPts val="0"/>
              </a:spcAft>
              <a:buClr>
                <a:srgbClr val="434343"/>
              </a:buClr>
              <a:buSzPts val="1200"/>
              <a:buChar char="■"/>
              <a:defRPr sz="1200"/>
            </a:lvl6pPr>
            <a:lvl7pPr lvl="6" algn="l">
              <a:lnSpc>
                <a:spcPct val="100000"/>
              </a:lnSpc>
              <a:spcBef>
                <a:spcPts val="0"/>
              </a:spcBef>
              <a:spcAft>
                <a:spcPts val="0"/>
              </a:spcAft>
              <a:buClr>
                <a:srgbClr val="434343"/>
              </a:buClr>
              <a:buSzPts val="1200"/>
              <a:buChar char="●"/>
              <a:defRPr sz="1200"/>
            </a:lvl7pPr>
            <a:lvl8pPr lvl="7" algn="l">
              <a:lnSpc>
                <a:spcPct val="100000"/>
              </a:lnSpc>
              <a:spcBef>
                <a:spcPts val="0"/>
              </a:spcBef>
              <a:spcAft>
                <a:spcPts val="0"/>
              </a:spcAft>
              <a:buClr>
                <a:srgbClr val="434343"/>
              </a:buClr>
              <a:buSzPts val="1200"/>
              <a:buChar char="○"/>
              <a:defRPr sz="1200"/>
            </a:lvl8pPr>
            <a:lvl9pPr lvl="8" algn="l">
              <a:lnSpc>
                <a:spcPct val="100000"/>
              </a:lnSpc>
              <a:spcBef>
                <a:spcPts val="0"/>
              </a:spcBef>
              <a:spcAft>
                <a:spcPts val="0"/>
              </a:spcAft>
              <a:buClr>
                <a:srgbClr val="434343"/>
              </a:buClr>
              <a:buSzPts val="1200"/>
              <a:buChar char="■"/>
              <a:defRPr sz="1200"/>
            </a:lvl9pPr>
          </a:lstStyle>
          <a:p/>
        </p:txBody>
      </p:sp>
      <p:sp>
        <p:nvSpPr>
          <p:cNvPr id="55" name="Google Shape;55;p5"/>
          <p:cNvSpPr/>
          <p:nvPr/>
        </p:nvSpPr>
        <p:spPr>
          <a:xfrm flipH="1" rot="2575878">
            <a:off x="7023063" y="2529315"/>
            <a:ext cx="1152514" cy="4423315"/>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5"/>
          <p:cNvSpPr/>
          <p:nvPr/>
        </p:nvSpPr>
        <p:spPr>
          <a:xfrm rot="-5202050">
            <a:off x="7154661" y="2599743"/>
            <a:ext cx="1035090" cy="4121726"/>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7" name="Shape 57"/>
        <p:cNvGrpSpPr/>
        <p:nvPr/>
      </p:nvGrpSpPr>
      <p:grpSpPr>
        <a:xfrm>
          <a:off x="0" y="0"/>
          <a:ext cx="0" cy="0"/>
          <a:chOff x="0" y="0"/>
          <a:chExt cx="0" cy="0"/>
        </a:xfrm>
      </p:grpSpPr>
      <p:sp>
        <p:nvSpPr>
          <p:cNvPr id="58" name="Google Shape;58;p6"/>
          <p:cNvSpPr/>
          <p:nvPr/>
        </p:nvSpPr>
        <p:spPr>
          <a:xfrm rot="10800000">
            <a:off x="4069050" y="0"/>
            <a:ext cx="5074960" cy="2717160"/>
          </a:xfrm>
          <a:custGeom>
            <a:rect b="b" l="l" r="r" t="t"/>
            <a:pathLst>
              <a:path extrusionOk="0" h="33126" w="97352">
                <a:moveTo>
                  <a:pt x="600" y="1"/>
                </a:moveTo>
                <a:cubicBezTo>
                  <a:pt x="380" y="1"/>
                  <a:pt x="179" y="27"/>
                  <a:pt x="0" y="80"/>
                </a:cubicBezTo>
                <a:lnTo>
                  <a:pt x="0" y="33125"/>
                </a:lnTo>
                <a:lnTo>
                  <a:pt x="97351" y="33125"/>
                </a:lnTo>
                <a:cubicBezTo>
                  <a:pt x="92255" y="28472"/>
                  <a:pt x="90109" y="24904"/>
                  <a:pt x="74552" y="23536"/>
                </a:cubicBezTo>
                <a:cubicBezTo>
                  <a:pt x="74239" y="23497"/>
                  <a:pt x="73826" y="23480"/>
                  <a:pt x="73322" y="23480"/>
                </a:cubicBezTo>
                <a:cubicBezTo>
                  <a:pt x="70634" y="23480"/>
                  <a:pt x="65373" y="23953"/>
                  <a:pt x="58994" y="23953"/>
                </a:cubicBezTo>
                <a:cubicBezTo>
                  <a:pt x="50267" y="23953"/>
                  <a:pt x="39446" y="23069"/>
                  <a:pt x="30255" y="18883"/>
                </a:cubicBezTo>
                <a:cubicBezTo>
                  <a:pt x="23131" y="15494"/>
                  <a:pt x="5980" y="1"/>
                  <a:pt x="600"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6"/>
          <p:cNvSpPr/>
          <p:nvPr/>
        </p:nvSpPr>
        <p:spPr>
          <a:xfrm rot="10800000">
            <a:off x="4199792" y="1"/>
            <a:ext cx="4944218" cy="2606262"/>
          </a:xfrm>
          <a:custGeom>
            <a:rect b="b" l="l" r="r" t="t"/>
            <a:pathLst>
              <a:path extrusionOk="0" h="31774" w="94844">
                <a:moveTo>
                  <a:pt x="508" y="0"/>
                </a:moveTo>
                <a:cubicBezTo>
                  <a:pt x="326" y="0"/>
                  <a:pt x="156" y="23"/>
                  <a:pt x="0" y="69"/>
                </a:cubicBezTo>
                <a:lnTo>
                  <a:pt x="0" y="31398"/>
                </a:lnTo>
                <a:lnTo>
                  <a:pt x="94843" y="31773"/>
                </a:lnTo>
                <a:cubicBezTo>
                  <a:pt x="91584" y="28742"/>
                  <a:pt x="83994" y="21983"/>
                  <a:pt x="64749" y="21715"/>
                </a:cubicBezTo>
                <a:cubicBezTo>
                  <a:pt x="64124" y="21639"/>
                  <a:pt x="63437" y="21607"/>
                  <a:pt x="62695" y="21607"/>
                </a:cubicBezTo>
                <a:cubicBezTo>
                  <a:pt x="58641" y="21607"/>
                  <a:pt x="52934" y="22563"/>
                  <a:pt x="46691" y="22563"/>
                </a:cubicBezTo>
                <a:cubicBezTo>
                  <a:pt x="42762" y="22563"/>
                  <a:pt x="38621" y="22184"/>
                  <a:pt x="34547" y="20950"/>
                </a:cubicBezTo>
                <a:cubicBezTo>
                  <a:pt x="19409" y="16064"/>
                  <a:pt x="5381" y="0"/>
                  <a:pt x="508" y="0"/>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6"/>
          <p:cNvSpPr/>
          <p:nvPr/>
        </p:nvSpPr>
        <p:spPr>
          <a:xfrm rot="10800000">
            <a:off x="4371091" y="0"/>
            <a:ext cx="4772919" cy="2715028"/>
          </a:xfrm>
          <a:custGeom>
            <a:rect b="b" l="l" r="r" t="t"/>
            <a:pathLst>
              <a:path extrusionOk="0" h="33100" w="91558">
                <a:moveTo>
                  <a:pt x="396" y="0"/>
                </a:moveTo>
                <a:cubicBezTo>
                  <a:pt x="255" y="0"/>
                  <a:pt x="122" y="18"/>
                  <a:pt x="0" y="54"/>
                </a:cubicBezTo>
                <a:lnTo>
                  <a:pt x="0" y="32737"/>
                </a:lnTo>
                <a:lnTo>
                  <a:pt x="91557" y="33099"/>
                </a:lnTo>
                <a:cubicBezTo>
                  <a:pt x="88406" y="30176"/>
                  <a:pt x="84047" y="23779"/>
                  <a:pt x="68410" y="23376"/>
                </a:cubicBezTo>
                <a:cubicBezTo>
                  <a:pt x="68305" y="23372"/>
                  <a:pt x="68195" y="23371"/>
                  <a:pt x="68080" y="23371"/>
                </a:cubicBezTo>
                <a:cubicBezTo>
                  <a:pt x="64102" y="23371"/>
                  <a:pt x="54376" y="25604"/>
                  <a:pt x="45098" y="25604"/>
                </a:cubicBezTo>
                <a:cubicBezTo>
                  <a:pt x="41490" y="25604"/>
                  <a:pt x="37950" y="25266"/>
                  <a:pt x="34842" y="24328"/>
                </a:cubicBezTo>
                <a:cubicBezTo>
                  <a:pt x="20131" y="19564"/>
                  <a:pt x="5091"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6"/>
          <p:cNvSpPr/>
          <p:nvPr/>
        </p:nvSpPr>
        <p:spPr>
          <a:xfrm>
            <a:off x="0" y="2426400"/>
            <a:ext cx="5074960" cy="2717160"/>
          </a:xfrm>
          <a:custGeom>
            <a:rect b="b" l="l" r="r" t="t"/>
            <a:pathLst>
              <a:path extrusionOk="0" h="33126" w="97352">
                <a:moveTo>
                  <a:pt x="600" y="1"/>
                </a:moveTo>
                <a:cubicBezTo>
                  <a:pt x="380" y="1"/>
                  <a:pt x="179" y="27"/>
                  <a:pt x="0" y="80"/>
                </a:cubicBezTo>
                <a:lnTo>
                  <a:pt x="0" y="33125"/>
                </a:lnTo>
                <a:lnTo>
                  <a:pt x="97351" y="33125"/>
                </a:lnTo>
                <a:cubicBezTo>
                  <a:pt x="92255" y="28472"/>
                  <a:pt x="90109" y="24904"/>
                  <a:pt x="74552" y="23536"/>
                </a:cubicBezTo>
                <a:cubicBezTo>
                  <a:pt x="74239" y="23497"/>
                  <a:pt x="73826" y="23480"/>
                  <a:pt x="73322" y="23480"/>
                </a:cubicBezTo>
                <a:cubicBezTo>
                  <a:pt x="70634" y="23480"/>
                  <a:pt x="65373" y="23953"/>
                  <a:pt x="58994" y="23953"/>
                </a:cubicBezTo>
                <a:cubicBezTo>
                  <a:pt x="50267" y="23953"/>
                  <a:pt x="39446" y="23069"/>
                  <a:pt x="30255" y="18883"/>
                </a:cubicBezTo>
                <a:cubicBezTo>
                  <a:pt x="23131" y="15494"/>
                  <a:pt x="5980" y="1"/>
                  <a:pt x="600"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6"/>
          <p:cNvSpPr/>
          <p:nvPr/>
        </p:nvSpPr>
        <p:spPr>
          <a:xfrm>
            <a:off x="0" y="2537297"/>
            <a:ext cx="4944218" cy="2606262"/>
          </a:xfrm>
          <a:custGeom>
            <a:rect b="b" l="l" r="r" t="t"/>
            <a:pathLst>
              <a:path extrusionOk="0" h="31774" w="94844">
                <a:moveTo>
                  <a:pt x="508" y="0"/>
                </a:moveTo>
                <a:cubicBezTo>
                  <a:pt x="326" y="0"/>
                  <a:pt x="156" y="23"/>
                  <a:pt x="0" y="69"/>
                </a:cubicBezTo>
                <a:lnTo>
                  <a:pt x="0" y="31398"/>
                </a:lnTo>
                <a:lnTo>
                  <a:pt x="94843" y="31773"/>
                </a:lnTo>
                <a:cubicBezTo>
                  <a:pt x="91584" y="28742"/>
                  <a:pt x="83994" y="21983"/>
                  <a:pt x="64749" y="21715"/>
                </a:cubicBezTo>
                <a:cubicBezTo>
                  <a:pt x="64124" y="21639"/>
                  <a:pt x="63437" y="21607"/>
                  <a:pt x="62695" y="21607"/>
                </a:cubicBezTo>
                <a:cubicBezTo>
                  <a:pt x="58641" y="21607"/>
                  <a:pt x="52934" y="22563"/>
                  <a:pt x="46691" y="22563"/>
                </a:cubicBezTo>
                <a:cubicBezTo>
                  <a:pt x="42762" y="22563"/>
                  <a:pt x="38621" y="22184"/>
                  <a:pt x="34547" y="20950"/>
                </a:cubicBezTo>
                <a:cubicBezTo>
                  <a:pt x="19409" y="16064"/>
                  <a:pt x="5381" y="0"/>
                  <a:pt x="508" y="0"/>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6"/>
          <p:cNvSpPr/>
          <p:nvPr/>
        </p:nvSpPr>
        <p:spPr>
          <a:xfrm>
            <a:off x="0" y="2428533"/>
            <a:ext cx="4772919" cy="2715027"/>
          </a:xfrm>
          <a:custGeom>
            <a:rect b="b" l="l" r="r" t="t"/>
            <a:pathLst>
              <a:path extrusionOk="0" h="33100" w="91558">
                <a:moveTo>
                  <a:pt x="396" y="0"/>
                </a:moveTo>
                <a:cubicBezTo>
                  <a:pt x="255" y="0"/>
                  <a:pt x="122" y="18"/>
                  <a:pt x="0" y="54"/>
                </a:cubicBezTo>
                <a:lnTo>
                  <a:pt x="0" y="32737"/>
                </a:lnTo>
                <a:lnTo>
                  <a:pt x="91557" y="33099"/>
                </a:lnTo>
                <a:cubicBezTo>
                  <a:pt x="88406" y="30176"/>
                  <a:pt x="84047" y="23779"/>
                  <a:pt x="68410" y="23376"/>
                </a:cubicBezTo>
                <a:cubicBezTo>
                  <a:pt x="68305" y="23372"/>
                  <a:pt x="68195" y="23371"/>
                  <a:pt x="68080" y="23371"/>
                </a:cubicBezTo>
                <a:cubicBezTo>
                  <a:pt x="64102" y="23371"/>
                  <a:pt x="54376" y="25604"/>
                  <a:pt x="45098" y="25604"/>
                </a:cubicBezTo>
                <a:cubicBezTo>
                  <a:pt x="41490" y="25604"/>
                  <a:pt x="37950" y="25266"/>
                  <a:pt x="34842" y="24328"/>
                </a:cubicBezTo>
                <a:cubicBezTo>
                  <a:pt x="20131" y="19564"/>
                  <a:pt x="5091"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6"/>
          <p:cNvSpPr txBox="1"/>
          <p:nvPr>
            <p:ph type="title"/>
          </p:nvPr>
        </p:nvSpPr>
        <p:spPr>
          <a:xfrm>
            <a:off x="1940850" y="1113300"/>
            <a:ext cx="5262300" cy="2916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86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65" name="Google Shape;65;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6" name="Google Shape;66;p6"/>
          <p:cNvSpPr/>
          <p:nvPr/>
        </p:nvSpPr>
        <p:spPr>
          <a:xfrm rot="8979895">
            <a:off x="4099906" y="3593144"/>
            <a:ext cx="5415785" cy="1141469"/>
          </a:xfrm>
          <a:custGeom>
            <a:rect b="b" l="l" r="r" t="t"/>
            <a:pathLst>
              <a:path extrusionOk="0" h="35975" w="170688">
                <a:moveTo>
                  <a:pt x="170688" y="25908"/>
                </a:moveTo>
                <a:cubicBezTo>
                  <a:pt x="164567" y="33253"/>
                  <a:pt x="151614" y="38933"/>
                  <a:pt x="143256" y="34290"/>
                </a:cubicBezTo>
                <a:cubicBezTo>
                  <a:pt x="126439" y="24947"/>
                  <a:pt x="115056" y="3864"/>
                  <a:pt x="96012" y="1143"/>
                </a:cubicBezTo>
                <a:cubicBezTo>
                  <a:pt x="82931" y="-726"/>
                  <a:pt x="71112" y="10130"/>
                  <a:pt x="58293" y="13335"/>
                </a:cubicBezTo>
                <a:cubicBezTo>
                  <a:pt x="38955" y="18169"/>
                  <a:pt x="14095" y="14095"/>
                  <a:pt x="0" y="0"/>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rot="9418929">
            <a:off x="4165756" y="3987454"/>
            <a:ext cx="5410721" cy="1040119"/>
          </a:xfrm>
          <a:custGeom>
            <a:rect b="b" l="l" r="r" t="t"/>
            <a:pathLst>
              <a:path extrusionOk="0" h="37719" w="196215">
                <a:moveTo>
                  <a:pt x="0" y="0"/>
                </a:moveTo>
                <a:cubicBezTo>
                  <a:pt x="5630" y="10456"/>
                  <a:pt x="15025" y="21293"/>
                  <a:pt x="26670" y="23622"/>
                </a:cubicBezTo>
                <a:cubicBezTo>
                  <a:pt x="45332" y="27354"/>
                  <a:pt x="64407" y="17526"/>
                  <a:pt x="83439" y="17526"/>
                </a:cubicBezTo>
                <a:cubicBezTo>
                  <a:pt x="105193" y="17526"/>
                  <a:pt x="124816" y="31659"/>
                  <a:pt x="146304" y="35052"/>
                </a:cubicBezTo>
                <a:cubicBezTo>
                  <a:pt x="162761" y="37650"/>
                  <a:pt x="180409" y="32450"/>
                  <a:pt x="196215" y="37719"/>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p:nvPr/>
        </p:nvSpPr>
        <p:spPr>
          <a:xfrm rot="-1820105">
            <a:off x="-310753" y="223121"/>
            <a:ext cx="5415785" cy="1141469"/>
          </a:xfrm>
          <a:custGeom>
            <a:rect b="b" l="l" r="r" t="t"/>
            <a:pathLst>
              <a:path extrusionOk="0" h="35975" w="170688">
                <a:moveTo>
                  <a:pt x="170688" y="25908"/>
                </a:moveTo>
                <a:cubicBezTo>
                  <a:pt x="164567" y="33253"/>
                  <a:pt x="151614" y="38933"/>
                  <a:pt x="143256" y="34290"/>
                </a:cubicBezTo>
                <a:cubicBezTo>
                  <a:pt x="126439" y="24947"/>
                  <a:pt x="115056" y="3864"/>
                  <a:pt x="96012" y="1143"/>
                </a:cubicBezTo>
                <a:cubicBezTo>
                  <a:pt x="82931" y="-726"/>
                  <a:pt x="71112" y="10130"/>
                  <a:pt x="58293" y="13335"/>
                </a:cubicBezTo>
                <a:cubicBezTo>
                  <a:pt x="38955" y="18169"/>
                  <a:pt x="14095" y="14095"/>
                  <a:pt x="0" y="0"/>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6"/>
          <p:cNvSpPr/>
          <p:nvPr/>
        </p:nvSpPr>
        <p:spPr>
          <a:xfrm rot="-1381071">
            <a:off x="-371540" y="-69839"/>
            <a:ext cx="5410721" cy="1040119"/>
          </a:xfrm>
          <a:custGeom>
            <a:rect b="b" l="l" r="r" t="t"/>
            <a:pathLst>
              <a:path extrusionOk="0" h="37719" w="196215">
                <a:moveTo>
                  <a:pt x="0" y="0"/>
                </a:moveTo>
                <a:cubicBezTo>
                  <a:pt x="5630" y="10456"/>
                  <a:pt x="15025" y="21293"/>
                  <a:pt x="26670" y="23622"/>
                </a:cubicBezTo>
                <a:cubicBezTo>
                  <a:pt x="45332" y="27354"/>
                  <a:pt x="64407" y="17526"/>
                  <a:pt x="83439" y="17526"/>
                </a:cubicBezTo>
                <a:cubicBezTo>
                  <a:pt x="105193" y="17526"/>
                  <a:pt x="124816" y="31659"/>
                  <a:pt x="146304" y="35052"/>
                </a:cubicBezTo>
                <a:cubicBezTo>
                  <a:pt x="162761" y="37650"/>
                  <a:pt x="180409" y="32450"/>
                  <a:pt x="196215" y="37719"/>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0" name="Shape 70"/>
        <p:cNvGrpSpPr/>
        <p:nvPr/>
      </p:nvGrpSpPr>
      <p:grpSpPr>
        <a:xfrm>
          <a:off x="0" y="0"/>
          <a:ext cx="0" cy="0"/>
          <a:chOff x="0" y="0"/>
          <a:chExt cx="0" cy="0"/>
        </a:xfrm>
      </p:grpSpPr>
      <p:sp>
        <p:nvSpPr>
          <p:cNvPr id="71" name="Google Shape;71;p7"/>
          <p:cNvSpPr/>
          <p:nvPr/>
        </p:nvSpPr>
        <p:spPr>
          <a:xfrm>
            <a:off x="-13000" y="2553875"/>
            <a:ext cx="9156861" cy="2511989"/>
          </a:xfrm>
          <a:custGeom>
            <a:rect b="b" l="l" r="r" t="t"/>
            <a:pathLst>
              <a:path extrusionOk="0" h="79790" w="284485">
                <a:moveTo>
                  <a:pt x="189582" y="0"/>
                </a:moveTo>
                <a:cubicBezTo>
                  <a:pt x="164108" y="0"/>
                  <a:pt x="134486" y="5964"/>
                  <a:pt x="101984" y="23129"/>
                </a:cubicBezTo>
                <a:cubicBezTo>
                  <a:pt x="80871" y="36371"/>
                  <a:pt x="67436" y="40482"/>
                  <a:pt x="56542" y="40482"/>
                </a:cubicBezTo>
                <a:cubicBezTo>
                  <a:pt x="38700" y="40482"/>
                  <a:pt x="27672" y="29455"/>
                  <a:pt x="882" y="29455"/>
                </a:cubicBezTo>
                <a:cubicBezTo>
                  <a:pt x="590" y="29455"/>
                  <a:pt x="296" y="29456"/>
                  <a:pt x="1" y="29459"/>
                </a:cubicBezTo>
                <a:lnTo>
                  <a:pt x="141" y="79789"/>
                </a:lnTo>
                <a:lnTo>
                  <a:pt x="284485" y="79789"/>
                </a:lnTo>
                <a:lnTo>
                  <a:pt x="284119" y="30950"/>
                </a:lnTo>
                <a:cubicBezTo>
                  <a:pt x="284119" y="30950"/>
                  <a:pt x="247612" y="0"/>
                  <a:pt x="189582" y="0"/>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7"/>
          <p:cNvSpPr/>
          <p:nvPr/>
        </p:nvSpPr>
        <p:spPr>
          <a:xfrm>
            <a:off x="-13000" y="2615932"/>
            <a:ext cx="9156861" cy="2557103"/>
          </a:xfrm>
          <a:custGeom>
            <a:rect b="b" l="l" r="r" t="t"/>
            <a:pathLst>
              <a:path extrusionOk="0" h="81223" w="284485">
                <a:moveTo>
                  <a:pt x="203737" y="0"/>
                </a:moveTo>
                <a:cubicBezTo>
                  <a:pt x="176756" y="0"/>
                  <a:pt x="144034" y="7077"/>
                  <a:pt x="107161" y="28810"/>
                </a:cubicBezTo>
                <a:cubicBezTo>
                  <a:pt x="89028" y="40183"/>
                  <a:pt x="76018" y="44020"/>
                  <a:pt x="65226" y="44020"/>
                </a:cubicBezTo>
                <a:cubicBezTo>
                  <a:pt x="42823" y="44020"/>
                  <a:pt x="29975" y="27485"/>
                  <a:pt x="700" y="27485"/>
                </a:cubicBezTo>
                <a:cubicBezTo>
                  <a:pt x="468" y="27485"/>
                  <a:pt x="235" y="27486"/>
                  <a:pt x="1" y="27488"/>
                </a:cubicBezTo>
                <a:lnTo>
                  <a:pt x="141" y="81222"/>
                </a:lnTo>
                <a:lnTo>
                  <a:pt x="284485" y="81222"/>
                </a:lnTo>
                <a:lnTo>
                  <a:pt x="284485" y="24675"/>
                </a:lnTo>
                <a:cubicBezTo>
                  <a:pt x="284485" y="24675"/>
                  <a:pt x="254119" y="0"/>
                  <a:pt x="203737" y="0"/>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7"/>
          <p:cNvSpPr/>
          <p:nvPr/>
        </p:nvSpPr>
        <p:spPr>
          <a:xfrm>
            <a:off x="-24750" y="2716825"/>
            <a:ext cx="9168919" cy="2456170"/>
          </a:xfrm>
          <a:custGeom>
            <a:rect b="b" l="l" r="r" t="t"/>
            <a:pathLst>
              <a:path extrusionOk="0" h="77311" w="284484">
                <a:moveTo>
                  <a:pt x="191671" y="0"/>
                </a:moveTo>
                <a:cubicBezTo>
                  <a:pt x="160429" y="0"/>
                  <a:pt x="122886" y="7577"/>
                  <a:pt x="81558" y="31059"/>
                </a:cubicBezTo>
                <a:cubicBezTo>
                  <a:pt x="68720" y="38027"/>
                  <a:pt x="60256" y="40370"/>
                  <a:pt x="53175" y="40370"/>
                </a:cubicBezTo>
                <a:cubicBezTo>
                  <a:pt x="38619" y="40370"/>
                  <a:pt x="29911" y="30464"/>
                  <a:pt x="1062" y="30464"/>
                </a:cubicBezTo>
                <a:cubicBezTo>
                  <a:pt x="711" y="30464"/>
                  <a:pt x="357" y="30466"/>
                  <a:pt x="0" y="30469"/>
                </a:cubicBezTo>
                <a:lnTo>
                  <a:pt x="113" y="77310"/>
                </a:lnTo>
                <a:lnTo>
                  <a:pt x="284484" y="77310"/>
                </a:lnTo>
                <a:lnTo>
                  <a:pt x="284484" y="25067"/>
                </a:lnTo>
                <a:cubicBezTo>
                  <a:pt x="284484" y="25067"/>
                  <a:pt x="248500" y="0"/>
                  <a:pt x="191671" y="0"/>
                </a:cubicBez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7"/>
          <p:cNvSpPr txBox="1"/>
          <p:nvPr>
            <p:ph type="ctrTitle"/>
          </p:nvPr>
        </p:nvSpPr>
        <p:spPr>
          <a:xfrm>
            <a:off x="2359525" y="3142625"/>
            <a:ext cx="6070200" cy="12774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rgbClr val="1C4587"/>
              </a:buClr>
              <a:buSzPts val="5200"/>
              <a:buNone/>
              <a:defRPr sz="3800">
                <a:solidFill>
                  <a:srgbClr val="0B5394"/>
                </a:solidFill>
              </a:defRPr>
            </a:lvl1pPr>
            <a:lvl2pPr lvl="1" algn="ctr">
              <a:lnSpc>
                <a:spcPct val="100000"/>
              </a:lnSpc>
              <a:spcBef>
                <a:spcPts val="0"/>
              </a:spcBef>
              <a:spcAft>
                <a:spcPts val="0"/>
              </a:spcAft>
              <a:buClr>
                <a:srgbClr val="1C4587"/>
              </a:buClr>
              <a:buSzPts val="5200"/>
              <a:buNone/>
              <a:defRPr sz="5200">
                <a:solidFill>
                  <a:srgbClr val="1C4587"/>
                </a:solidFill>
              </a:defRPr>
            </a:lvl2pPr>
            <a:lvl3pPr lvl="2" algn="ctr">
              <a:lnSpc>
                <a:spcPct val="100000"/>
              </a:lnSpc>
              <a:spcBef>
                <a:spcPts val="0"/>
              </a:spcBef>
              <a:spcAft>
                <a:spcPts val="0"/>
              </a:spcAft>
              <a:buClr>
                <a:srgbClr val="1C4587"/>
              </a:buClr>
              <a:buSzPts val="5200"/>
              <a:buNone/>
              <a:defRPr sz="5200">
                <a:solidFill>
                  <a:srgbClr val="1C4587"/>
                </a:solidFill>
              </a:defRPr>
            </a:lvl3pPr>
            <a:lvl4pPr lvl="3" algn="ctr">
              <a:lnSpc>
                <a:spcPct val="100000"/>
              </a:lnSpc>
              <a:spcBef>
                <a:spcPts val="0"/>
              </a:spcBef>
              <a:spcAft>
                <a:spcPts val="0"/>
              </a:spcAft>
              <a:buClr>
                <a:srgbClr val="1C4587"/>
              </a:buClr>
              <a:buSzPts val="5200"/>
              <a:buNone/>
              <a:defRPr sz="5200">
                <a:solidFill>
                  <a:srgbClr val="1C4587"/>
                </a:solidFill>
              </a:defRPr>
            </a:lvl4pPr>
            <a:lvl5pPr lvl="4" algn="ctr">
              <a:lnSpc>
                <a:spcPct val="100000"/>
              </a:lnSpc>
              <a:spcBef>
                <a:spcPts val="0"/>
              </a:spcBef>
              <a:spcAft>
                <a:spcPts val="0"/>
              </a:spcAft>
              <a:buClr>
                <a:srgbClr val="1C4587"/>
              </a:buClr>
              <a:buSzPts val="5200"/>
              <a:buNone/>
              <a:defRPr sz="5200">
                <a:solidFill>
                  <a:srgbClr val="1C4587"/>
                </a:solidFill>
              </a:defRPr>
            </a:lvl5pPr>
            <a:lvl6pPr lvl="5" algn="ctr">
              <a:lnSpc>
                <a:spcPct val="100000"/>
              </a:lnSpc>
              <a:spcBef>
                <a:spcPts val="0"/>
              </a:spcBef>
              <a:spcAft>
                <a:spcPts val="0"/>
              </a:spcAft>
              <a:buClr>
                <a:srgbClr val="1C4587"/>
              </a:buClr>
              <a:buSzPts val="5200"/>
              <a:buNone/>
              <a:defRPr sz="5200">
                <a:solidFill>
                  <a:srgbClr val="1C4587"/>
                </a:solidFill>
              </a:defRPr>
            </a:lvl6pPr>
            <a:lvl7pPr lvl="6" algn="ctr">
              <a:lnSpc>
                <a:spcPct val="100000"/>
              </a:lnSpc>
              <a:spcBef>
                <a:spcPts val="0"/>
              </a:spcBef>
              <a:spcAft>
                <a:spcPts val="0"/>
              </a:spcAft>
              <a:buClr>
                <a:srgbClr val="1C4587"/>
              </a:buClr>
              <a:buSzPts val="5200"/>
              <a:buNone/>
              <a:defRPr sz="5200">
                <a:solidFill>
                  <a:srgbClr val="1C4587"/>
                </a:solidFill>
              </a:defRPr>
            </a:lvl7pPr>
            <a:lvl8pPr lvl="7" algn="ctr">
              <a:lnSpc>
                <a:spcPct val="100000"/>
              </a:lnSpc>
              <a:spcBef>
                <a:spcPts val="0"/>
              </a:spcBef>
              <a:spcAft>
                <a:spcPts val="0"/>
              </a:spcAft>
              <a:buClr>
                <a:srgbClr val="1C4587"/>
              </a:buClr>
              <a:buSzPts val="5200"/>
              <a:buNone/>
              <a:defRPr sz="5200">
                <a:solidFill>
                  <a:srgbClr val="1C4587"/>
                </a:solidFill>
              </a:defRPr>
            </a:lvl8pPr>
            <a:lvl9pPr lvl="8" algn="ctr">
              <a:lnSpc>
                <a:spcPct val="100000"/>
              </a:lnSpc>
              <a:spcBef>
                <a:spcPts val="0"/>
              </a:spcBef>
              <a:spcAft>
                <a:spcPts val="0"/>
              </a:spcAft>
              <a:buClr>
                <a:srgbClr val="1C4587"/>
              </a:buClr>
              <a:buSzPts val="5200"/>
              <a:buNone/>
              <a:defRPr sz="5200">
                <a:solidFill>
                  <a:srgbClr val="1C4587"/>
                </a:solidFill>
              </a:defRPr>
            </a:lvl9pPr>
          </a:lstStyle>
          <a:p/>
        </p:txBody>
      </p:sp>
      <p:sp>
        <p:nvSpPr>
          <p:cNvPr id="75" name="Google Shape;75;p7"/>
          <p:cNvSpPr txBox="1"/>
          <p:nvPr>
            <p:ph idx="1" type="subTitle"/>
          </p:nvPr>
        </p:nvSpPr>
        <p:spPr>
          <a:xfrm>
            <a:off x="4187100" y="4260450"/>
            <a:ext cx="4242600" cy="5193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800"/>
              <a:buNone/>
              <a:defRPr sz="18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76" name="Google Shape;76;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7" name="Shape 77"/>
        <p:cNvGrpSpPr/>
        <p:nvPr/>
      </p:nvGrpSpPr>
      <p:grpSpPr>
        <a:xfrm>
          <a:off x="0" y="0"/>
          <a:ext cx="0" cy="0"/>
          <a:chOff x="0" y="0"/>
          <a:chExt cx="0" cy="0"/>
        </a:xfrm>
      </p:grpSpPr>
      <p:sp>
        <p:nvSpPr>
          <p:cNvPr id="78" name="Google Shape;78;p8"/>
          <p:cNvSpPr txBox="1"/>
          <p:nvPr>
            <p:ph type="title"/>
          </p:nvPr>
        </p:nvSpPr>
        <p:spPr>
          <a:xfrm>
            <a:off x="4998988" y="3107813"/>
            <a:ext cx="25392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79" name="Google Shape;79;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80" name="Google Shape;80;p8"/>
          <p:cNvSpPr txBox="1"/>
          <p:nvPr>
            <p:ph idx="1" type="subTitle"/>
          </p:nvPr>
        </p:nvSpPr>
        <p:spPr>
          <a:xfrm>
            <a:off x="1605788" y="3528188"/>
            <a:ext cx="2539200" cy="942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8"/>
          <p:cNvSpPr txBox="1"/>
          <p:nvPr>
            <p:ph idx="2" type="subTitle"/>
          </p:nvPr>
        </p:nvSpPr>
        <p:spPr>
          <a:xfrm>
            <a:off x="4998981" y="3528188"/>
            <a:ext cx="2539200" cy="942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8"/>
          <p:cNvSpPr txBox="1"/>
          <p:nvPr>
            <p:ph idx="3" type="title"/>
          </p:nvPr>
        </p:nvSpPr>
        <p:spPr>
          <a:xfrm>
            <a:off x="1605788" y="3107813"/>
            <a:ext cx="25392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83" name="Google Shape;83;p8"/>
          <p:cNvSpPr txBox="1"/>
          <p:nvPr>
            <p:ph idx="4"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51ABE0"/>
              </a:buClr>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Clr>
                <a:srgbClr val="51ABE0"/>
              </a:buClr>
              <a:buSzPts val="2800"/>
              <a:buNone/>
              <a:defRPr>
                <a:solidFill>
                  <a:srgbClr val="51ABE0"/>
                </a:solidFill>
              </a:defRPr>
            </a:lvl2pPr>
            <a:lvl3pPr lvl="2" algn="l">
              <a:lnSpc>
                <a:spcPct val="100000"/>
              </a:lnSpc>
              <a:spcBef>
                <a:spcPts val="0"/>
              </a:spcBef>
              <a:spcAft>
                <a:spcPts val="0"/>
              </a:spcAft>
              <a:buClr>
                <a:srgbClr val="51ABE0"/>
              </a:buClr>
              <a:buSzPts val="2800"/>
              <a:buNone/>
              <a:defRPr>
                <a:solidFill>
                  <a:srgbClr val="51ABE0"/>
                </a:solidFill>
              </a:defRPr>
            </a:lvl3pPr>
            <a:lvl4pPr lvl="3" algn="l">
              <a:lnSpc>
                <a:spcPct val="100000"/>
              </a:lnSpc>
              <a:spcBef>
                <a:spcPts val="0"/>
              </a:spcBef>
              <a:spcAft>
                <a:spcPts val="0"/>
              </a:spcAft>
              <a:buClr>
                <a:srgbClr val="51ABE0"/>
              </a:buClr>
              <a:buSzPts val="2800"/>
              <a:buNone/>
              <a:defRPr>
                <a:solidFill>
                  <a:srgbClr val="51ABE0"/>
                </a:solidFill>
              </a:defRPr>
            </a:lvl4pPr>
            <a:lvl5pPr lvl="4" algn="l">
              <a:lnSpc>
                <a:spcPct val="100000"/>
              </a:lnSpc>
              <a:spcBef>
                <a:spcPts val="0"/>
              </a:spcBef>
              <a:spcAft>
                <a:spcPts val="0"/>
              </a:spcAft>
              <a:buClr>
                <a:srgbClr val="51ABE0"/>
              </a:buClr>
              <a:buSzPts val="2800"/>
              <a:buNone/>
              <a:defRPr>
                <a:solidFill>
                  <a:srgbClr val="51ABE0"/>
                </a:solidFill>
              </a:defRPr>
            </a:lvl5pPr>
            <a:lvl6pPr lvl="5" algn="l">
              <a:lnSpc>
                <a:spcPct val="100000"/>
              </a:lnSpc>
              <a:spcBef>
                <a:spcPts val="0"/>
              </a:spcBef>
              <a:spcAft>
                <a:spcPts val="0"/>
              </a:spcAft>
              <a:buClr>
                <a:srgbClr val="51ABE0"/>
              </a:buClr>
              <a:buSzPts val="2800"/>
              <a:buNone/>
              <a:defRPr>
                <a:solidFill>
                  <a:srgbClr val="51ABE0"/>
                </a:solidFill>
              </a:defRPr>
            </a:lvl6pPr>
            <a:lvl7pPr lvl="6" algn="l">
              <a:lnSpc>
                <a:spcPct val="100000"/>
              </a:lnSpc>
              <a:spcBef>
                <a:spcPts val="0"/>
              </a:spcBef>
              <a:spcAft>
                <a:spcPts val="0"/>
              </a:spcAft>
              <a:buClr>
                <a:srgbClr val="51ABE0"/>
              </a:buClr>
              <a:buSzPts val="2800"/>
              <a:buNone/>
              <a:defRPr>
                <a:solidFill>
                  <a:srgbClr val="51ABE0"/>
                </a:solidFill>
              </a:defRPr>
            </a:lvl7pPr>
            <a:lvl8pPr lvl="7" algn="l">
              <a:lnSpc>
                <a:spcPct val="100000"/>
              </a:lnSpc>
              <a:spcBef>
                <a:spcPts val="0"/>
              </a:spcBef>
              <a:spcAft>
                <a:spcPts val="0"/>
              </a:spcAft>
              <a:buClr>
                <a:srgbClr val="51ABE0"/>
              </a:buClr>
              <a:buSzPts val="2800"/>
              <a:buNone/>
              <a:defRPr>
                <a:solidFill>
                  <a:srgbClr val="51ABE0"/>
                </a:solidFill>
              </a:defRPr>
            </a:lvl8pPr>
            <a:lvl9pPr lvl="8" algn="l">
              <a:lnSpc>
                <a:spcPct val="100000"/>
              </a:lnSpc>
              <a:spcBef>
                <a:spcPts val="0"/>
              </a:spcBef>
              <a:spcAft>
                <a:spcPts val="0"/>
              </a:spcAft>
              <a:buClr>
                <a:srgbClr val="51ABE0"/>
              </a:buClr>
              <a:buSzPts val="2800"/>
              <a:buNone/>
              <a:defRPr>
                <a:solidFill>
                  <a:srgbClr val="51ABE0"/>
                </a:solidFill>
              </a:defRPr>
            </a:lvl9pPr>
          </a:lstStyle>
          <a:p/>
        </p:txBody>
      </p:sp>
      <p:sp>
        <p:nvSpPr>
          <p:cNvPr id="84" name="Google Shape;84;p8"/>
          <p:cNvSpPr/>
          <p:nvPr/>
        </p:nvSpPr>
        <p:spPr>
          <a:xfrm rot="-484257">
            <a:off x="-133947" y="3905970"/>
            <a:ext cx="3609993" cy="1819809"/>
          </a:xfrm>
          <a:custGeom>
            <a:rect b="b" l="l" r="r" t="t"/>
            <a:pathLst>
              <a:path extrusionOk="0" h="72792" w="144399">
                <a:moveTo>
                  <a:pt x="0" y="0"/>
                </a:moveTo>
                <a:cubicBezTo>
                  <a:pt x="5317" y="11393"/>
                  <a:pt x="14397" y="23943"/>
                  <a:pt x="26670" y="26670"/>
                </a:cubicBezTo>
                <a:cubicBezTo>
                  <a:pt x="46864" y="31158"/>
                  <a:pt x="69527" y="24658"/>
                  <a:pt x="88392" y="33147"/>
                </a:cubicBezTo>
                <a:cubicBezTo>
                  <a:pt x="101184" y="38903"/>
                  <a:pt x="106159" y="55005"/>
                  <a:pt x="116586" y="64389"/>
                </a:cubicBezTo>
                <a:cubicBezTo>
                  <a:pt x="123707" y="70798"/>
                  <a:pt x="135396" y="74902"/>
                  <a:pt x="144399" y="71628"/>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a:off x="-398850" y="3745475"/>
            <a:ext cx="5311917" cy="1583875"/>
          </a:xfrm>
          <a:custGeom>
            <a:rect b="b" l="l" r="r" t="t"/>
            <a:pathLst>
              <a:path extrusionOk="0" h="63355" w="181356">
                <a:moveTo>
                  <a:pt x="0" y="2395"/>
                </a:moveTo>
                <a:cubicBezTo>
                  <a:pt x="10339" y="-913"/>
                  <a:pt x="24216" y="-1324"/>
                  <a:pt x="32385" y="5824"/>
                </a:cubicBezTo>
                <a:cubicBezTo>
                  <a:pt x="49892" y="21143"/>
                  <a:pt x="59298" y="47169"/>
                  <a:pt x="80772" y="56116"/>
                </a:cubicBezTo>
                <a:cubicBezTo>
                  <a:pt x="92036" y="60809"/>
                  <a:pt x="105615" y="57944"/>
                  <a:pt x="117348" y="54592"/>
                </a:cubicBezTo>
                <a:cubicBezTo>
                  <a:pt x="125037" y="52395"/>
                  <a:pt x="131858" y="46874"/>
                  <a:pt x="139827" y="46210"/>
                </a:cubicBezTo>
                <a:cubicBezTo>
                  <a:pt x="154752" y="44966"/>
                  <a:pt x="167961" y="56657"/>
                  <a:pt x="181356" y="63355"/>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flipH="1">
            <a:off x="5932462" y="39050"/>
            <a:ext cx="3630638" cy="942878"/>
          </a:xfrm>
          <a:custGeom>
            <a:rect b="b" l="l" r="r" t="t"/>
            <a:pathLst>
              <a:path extrusionOk="0" h="38978" w="99252">
                <a:moveTo>
                  <a:pt x="99251" y="1"/>
                </a:moveTo>
                <a:cubicBezTo>
                  <a:pt x="98402" y="5077"/>
                  <a:pt x="96337" y="9849"/>
                  <a:pt x="93214" y="13932"/>
                </a:cubicBezTo>
                <a:cubicBezTo>
                  <a:pt x="87001" y="21907"/>
                  <a:pt x="76736" y="26551"/>
                  <a:pt x="66664" y="25878"/>
                </a:cubicBezTo>
                <a:cubicBezTo>
                  <a:pt x="65591" y="25814"/>
                  <a:pt x="64502" y="25686"/>
                  <a:pt x="63429" y="25542"/>
                </a:cubicBezTo>
                <a:cubicBezTo>
                  <a:pt x="57761" y="24789"/>
                  <a:pt x="51996" y="23396"/>
                  <a:pt x="46920" y="25766"/>
                </a:cubicBezTo>
                <a:cubicBezTo>
                  <a:pt x="42612" y="27768"/>
                  <a:pt x="39858" y="32091"/>
                  <a:pt x="35967" y="34814"/>
                </a:cubicBezTo>
                <a:cubicBezTo>
                  <a:pt x="30874" y="38385"/>
                  <a:pt x="24021" y="38977"/>
                  <a:pt x="18096" y="37071"/>
                </a:cubicBezTo>
                <a:cubicBezTo>
                  <a:pt x="12171" y="35166"/>
                  <a:pt x="7159" y="30970"/>
                  <a:pt x="3492" y="25942"/>
                </a:cubicBezTo>
                <a:cubicBezTo>
                  <a:pt x="2227" y="24213"/>
                  <a:pt x="1106" y="22371"/>
                  <a:pt x="1" y="20514"/>
                </a:cubicBezTo>
                <a:lnTo>
                  <a:pt x="1" y="1"/>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8"/>
          <p:cNvSpPr/>
          <p:nvPr/>
        </p:nvSpPr>
        <p:spPr>
          <a:xfrm flipH="1">
            <a:off x="5686365" y="1"/>
            <a:ext cx="3733860" cy="962172"/>
          </a:xfrm>
          <a:custGeom>
            <a:rect b="b" l="l" r="r" t="t"/>
            <a:pathLst>
              <a:path extrusionOk="0" h="38978" w="99252">
                <a:moveTo>
                  <a:pt x="99251" y="1"/>
                </a:moveTo>
                <a:cubicBezTo>
                  <a:pt x="98402" y="5077"/>
                  <a:pt x="96337" y="9849"/>
                  <a:pt x="93214" y="13932"/>
                </a:cubicBezTo>
                <a:cubicBezTo>
                  <a:pt x="87001" y="21907"/>
                  <a:pt x="76736" y="26551"/>
                  <a:pt x="66664" y="25878"/>
                </a:cubicBezTo>
                <a:cubicBezTo>
                  <a:pt x="65591" y="25814"/>
                  <a:pt x="64502" y="25686"/>
                  <a:pt x="63429" y="25542"/>
                </a:cubicBezTo>
                <a:cubicBezTo>
                  <a:pt x="57761" y="24789"/>
                  <a:pt x="51996" y="23396"/>
                  <a:pt x="46920" y="25766"/>
                </a:cubicBezTo>
                <a:cubicBezTo>
                  <a:pt x="42612" y="27768"/>
                  <a:pt x="39858" y="32091"/>
                  <a:pt x="35967" y="34814"/>
                </a:cubicBezTo>
                <a:cubicBezTo>
                  <a:pt x="30874" y="38385"/>
                  <a:pt x="24021" y="38977"/>
                  <a:pt x="18096" y="37071"/>
                </a:cubicBezTo>
                <a:cubicBezTo>
                  <a:pt x="12171" y="35166"/>
                  <a:pt x="7159" y="30970"/>
                  <a:pt x="3492" y="25942"/>
                </a:cubicBezTo>
                <a:cubicBezTo>
                  <a:pt x="2227" y="24213"/>
                  <a:pt x="1106" y="22371"/>
                  <a:pt x="1" y="20514"/>
                </a:cubicBezTo>
                <a:lnTo>
                  <a:pt x="1" y="1"/>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8"/>
          <p:cNvSpPr/>
          <p:nvPr/>
        </p:nvSpPr>
        <p:spPr>
          <a:xfrm flipH="1">
            <a:off x="5829240" y="0"/>
            <a:ext cx="3733860" cy="903315"/>
          </a:xfrm>
          <a:custGeom>
            <a:rect b="b" l="l" r="r" t="t"/>
            <a:pathLst>
              <a:path extrusionOk="0" h="38978" w="99252">
                <a:moveTo>
                  <a:pt x="99251" y="1"/>
                </a:moveTo>
                <a:cubicBezTo>
                  <a:pt x="98402" y="5077"/>
                  <a:pt x="96337" y="9849"/>
                  <a:pt x="93214" y="13932"/>
                </a:cubicBezTo>
                <a:cubicBezTo>
                  <a:pt x="87001" y="21907"/>
                  <a:pt x="76736" y="26551"/>
                  <a:pt x="66664" y="25878"/>
                </a:cubicBezTo>
                <a:cubicBezTo>
                  <a:pt x="65591" y="25814"/>
                  <a:pt x="64502" y="25686"/>
                  <a:pt x="63429" y="25542"/>
                </a:cubicBezTo>
                <a:cubicBezTo>
                  <a:pt x="57761" y="24789"/>
                  <a:pt x="51996" y="23396"/>
                  <a:pt x="46920" y="25766"/>
                </a:cubicBezTo>
                <a:cubicBezTo>
                  <a:pt x="42612" y="27768"/>
                  <a:pt x="39858" y="32091"/>
                  <a:pt x="35967" y="34814"/>
                </a:cubicBezTo>
                <a:cubicBezTo>
                  <a:pt x="30874" y="38385"/>
                  <a:pt x="24021" y="38977"/>
                  <a:pt x="18096" y="37071"/>
                </a:cubicBezTo>
                <a:cubicBezTo>
                  <a:pt x="12171" y="35166"/>
                  <a:pt x="7159" y="30970"/>
                  <a:pt x="3492" y="25942"/>
                </a:cubicBezTo>
                <a:cubicBezTo>
                  <a:pt x="2227" y="24213"/>
                  <a:pt x="1106" y="22371"/>
                  <a:pt x="1" y="20514"/>
                </a:cubicBez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9" name="Shape 89"/>
        <p:cNvGrpSpPr/>
        <p:nvPr/>
      </p:nvGrpSpPr>
      <p:grpSpPr>
        <a:xfrm>
          <a:off x="0" y="0"/>
          <a:ext cx="0" cy="0"/>
          <a:chOff x="0" y="0"/>
          <a:chExt cx="0" cy="0"/>
        </a:xfrm>
      </p:grpSpPr>
      <p:sp>
        <p:nvSpPr>
          <p:cNvPr id="90" name="Google Shape;9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1" name="Google Shape;91;p9"/>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2" name="Google Shape;92;p9"/>
          <p:cNvSpPr/>
          <p:nvPr/>
        </p:nvSpPr>
        <p:spPr>
          <a:xfrm>
            <a:off x="-154275" y="3601175"/>
            <a:ext cx="3609975" cy="1819800"/>
          </a:xfrm>
          <a:custGeom>
            <a:rect b="b" l="l" r="r" t="t"/>
            <a:pathLst>
              <a:path extrusionOk="0" h="72792" w="144399">
                <a:moveTo>
                  <a:pt x="0" y="0"/>
                </a:moveTo>
                <a:cubicBezTo>
                  <a:pt x="5317" y="11393"/>
                  <a:pt x="14397" y="23943"/>
                  <a:pt x="26670" y="26670"/>
                </a:cubicBezTo>
                <a:cubicBezTo>
                  <a:pt x="46864" y="31158"/>
                  <a:pt x="69527" y="24658"/>
                  <a:pt x="88392" y="33147"/>
                </a:cubicBezTo>
                <a:cubicBezTo>
                  <a:pt x="101184" y="38903"/>
                  <a:pt x="106159" y="55005"/>
                  <a:pt x="116586" y="64389"/>
                </a:cubicBezTo>
                <a:cubicBezTo>
                  <a:pt x="123707" y="70798"/>
                  <a:pt x="135396" y="74902"/>
                  <a:pt x="144399" y="71628"/>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9"/>
          <p:cNvSpPr/>
          <p:nvPr/>
        </p:nvSpPr>
        <p:spPr>
          <a:xfrm>
            <a:off x="-249525" y="3339775"/>
            <a:ext cx="3349196" cy="2081169"/>
          </a:xfrm>
          <a:custGeom>
            <a:rect b="b" l="l" r="r" t="t"/>
            <a:pathLst>
              <a:path extrusionOk="0" h="84963" w="159258">
                <a:moveTo>
                  <a:pt x="0" y="0"/>
                </a:moveTo>
                <a:cubicBezTo>
                  <a:pt x="10716" y="8037"/>
                  <a:pt x="22955" y="15488"/>
                  <a:pt x="29718" y="27051"/>
                </a:cubicBezTo>
                <a:cubicBezTo>
                  <a:pt x="37323" y="40053"/>
                  <a:pt x="42480" y="58483"/>
                  <a:pt x="56769" y="63246"/>
                </a:cubicBezTo>
                <a:cubicBezTo>
                  <a:pt x="71125" y="68031"/>
                  <a:pt x="87012" y="66573"/>
                  <a:pt x="102108" y="65532"/>
                </a:cubicBezTo>
                <a:cubicBezTo>
                  <a:pt x="111126" y="64910"/>
                  <a:pt x="120265" y="62010"/>
                  <a:pt x="129159" y="63627"/>
                </a:cubicBezTo>
                <a:cubicBezTo>
                  <a:pt x="141259" y="65827"/>
                  <a:pt x="152436" y="74730"/>
                  <a:pt x="159258" y="84963"/>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a:off x="5492079" y="21658"/>
            <a:ext cx="3707918" cy="1092059"/>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9"/>
          <p:cNvSpPr/>
          <p:nvPr/>
        </p:nvSpPr>
        <p:spPr>
          <a:xfrm>
            <a:off x="5097048" y="1091"/>
            <a:ext cx="4102953" cy="978054"/>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9"/>
          <p:cNvSpPr/>
          <p:nvPr/>
        </p:nvSpPr>
        <p:spPr>
          <a:xfrm>
            <a:off x="5356740" y="-59600"/>
            <a:ext cx="3843258" cy="977602"/>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7" name="Shape 97"/>
        <p:cNvGrpSpPr/>
        <p:nvPr/>
      </p:nvGrpSpPr>
      <p:grpSpPr>
        <a:xfrm>
          <a:off x="0" y="0"/>
          <a:ext cx="0" cy="0"/>
          <a:chOff x="0" y="0"/>
          <a:chExt cx="0" cy="0"/>
        </a:xfrm>
      </p:grpSpPr>
      <p:sp>
        <p:nvSpPr>
          <p:cNvPr id="98" name="Google Shape;98;p10"/>
          <p:cNvSpPr txBox="1"/>
          <p:nvPr>
            <p:ph type="title"/>
          </p:nvPr>
        </p:nvSpPr>
        <p:spPr>
          <a:xfrm>
            <a:off x="895275" y="1088100"/>
            <a:ext cx="27318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99" name="Google Shape;99;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00" name="Google Shape;100;p10"/>
          <p:cNvSpPr txBox="1"/>
          <p:nvPr>
            <p:ph idx="1" type="subTitle"/>
          </p:nvPr>
        </p:nvSpPr>
        <p:spPr>
          <a:xfrm>
            <a:off x="895275" y="1901225"/>
            <a:ext cx="2731800" cy="1322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0"/>
          <p:cNvSpPr/>
          <p:nvPr/>
        </p:nvSpPr>
        <p:spPr>
          <a:xfrm flipH="1" rot="-361962">
            <a:off x="-47813" y="69175"/>
            <a:ext cx="4267363" cy="899409"/>
          </a:xfrm>
          <a:custGeom>
            <a:rect b="b" l="l" r="r" t="t"/>
            <a:pathLst>
              <a:path extrusionOk="0" h="35975" w="170688">
                <a:moveTo>
                  <a:pt x="170688" y="25908"/>
                </a:moveTo>
                <a:cubicBezTo>
                  <a:pt x="164567" y="33253"/>
                  <a:pt x="151614" y="38933"/>
                  <a:pt x="143256" y="34290"/>
                </a:cubicBezTo>
                <a:cubicBezTo>
                  <a:pt x="126439" y="24947"/>
                  <a:pt x="115056" y="3864"/>
                  <a:pt x="96012" y="1143"/>
                </a:cubicBezTo>
                <a:cubicBezTo>
                  <a:pt x="82931" y="-726"/>
                  <a:pt x="71112" y="10130"/>
                  <a:pt x="58293" y="13335"/>
                </a:cubicBezTo>
                <a:cubicBezTo>
                  <a:pt x="38955" y="18169"/>
                  <a:pt x="14095" y="14095"/>
                  <a:pt x="0" y="0"/>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257175" y="-176125"/>
            <a:ext cx="4905375" cy="942975"/>
          </a:xfrm>
          <a:custGeom>
            <a:rect b="b" l="l" r="r" t="t"/>
            <a:pathLst>
              <a:path extrusionOk="0" h="37719" w="196215">
                <a:moveTo>
                  <a:pt x="0" y="0"/>
                </a:moveTo>
                <a:cubicBezTo>
                  <a:pt x="5630" y="10456"/>
                  <a:pt x="15025" y="21293"/>
                  <a:pt x="26670" y="23622"/>
                </a:cubicBezTo>
                <a:cubicBezTo>
                  <a:pt x="45332" y="27354"/>
                  <a:pt x="64407" y="17526"/>
                  <a:pt x="83439" y="17526"/>
                </a:cubicBezTo>
                <a:cubicBezTo>
                  <a:pt x="105193" y="17526"/>
                  <a:pt x="124816" y="31659"/>
                  <a:pt x="146304" y="35052"/>
                </a:cubicBezTo>
                <a:cubicBezTo>
                  <a:pt x="162761" y="37650"/>
                  <a:pt x="180409" y="32450"/>
                  <a:pt x="196215" y="37719"/>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0"/>
          <p:cNvSpPr/>
          <p:nvPr/>
        </p:nvSpPr>
        <p:spPr>
          <a:xfrm>
            <a:off x="0" y="3252200"/>
            <a:ext cx="5558312" cy="1891329"/>
          </a:xfrm>
          <a:custGeom>
            <a:rect b="b" l="l" r="r" t="t"/>
            <a:pathLst>
              <a:path extrusionOk="0" h="33126" w="97352">
                <a:moveTo>
                  <a:pt x="600" y="1"/>
                </a:moveTo>
                <a:cubicBezTo>
                  <a:pt x="380" y="1"/>
                  <a:pt x="179" y="27"/>
                  <a:pt x="0" y="80"/>
                </a:cubicBezTo>
                <a:lnTo>
                  <a:pt x="0" y="33125"/>
                </a:lnTo>
                <a:lnTo>
                  <a:pt x="97351" y="33125"/>
                </a:lnTo>
                <a:cubicBezTo>
                  <a:pt x="92255" y="28472"/>
                  <a:pt x="90109" y="24904"/>
                  <a:pt x="74552" y="23536"/>
                </a:cubicBezTo>
                <a:cubicBezTo>
                  <a:pt x="74239" y="23497"/>
                  <a:pt x="73826" y="23480"/>
                  <a:pt x="73322" y="23480"/>
                </a:cubicBezTo>
                <a:cubicBezTo>
                  <a:pt x="70634" y="23480"/>
                  <a:pt x="65373" y="23953"/>
                  <a:pt x="58994" y="23953"/>
                </a:cubicBezTo>
                <a:cubicBezTo>
                  <a:pt x="50267" y="23953"/>
                  <a:pt x="39446" y="23069"/>
                  <a:pt x="30255" y="18883"/>
                </a:cubicBezTo>
                <a:cubicBezTo>
                  <a:pt x="23131" y="15494"/>
                  <a:pt x="5980" y="1"/>
                  <a:pt x="600"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0"/>
          <p:cNvSpPr/>
          <p:nvPr/>
        </p:nvSpPr>
        <p:spPr>
          <a:xfrm>
            <a:off x="0" y="3329393"/>
            <a:ext cx="5415118" cy="1814137"/>
          </a:xfrm>
          <a:custGeom>
            <a:rect b="b" l="l" r="r" t="t"/>
            <a:pathLst>
              <a:path extrusionOk="0" h="31774" w="94844">
                <a:moveTo>
                  <a:pt x="508" y="0"/>
                </a:moveTo>
                <a:cubicBezTo>
                  <a:pt x="326" y="0"/>
                  <a:pt x="156" y="23"/>
                  <a:pt x="0" y="69"/>
                </a:cubicBezTo>
                <a:lnTo>
                  <a:pt x="0" y="31398"/>
                </a:lnTo>
                <a:lnTo>
                  <a:pt x="94843" y="31773"/>
                </a:lnTo>
                <a:cubicBezTo>
                  <a:pt x="91584" y="28742"/>
                  <a:pt x="83994" y="21983"/>
                  <a:pt x="64749" y="21715"/>
                </a:cubicBezTo>
                <a:cubicBezTo>
                  <a:pt x="64124" y="21639"/>
                  <a:pt x="63437" y="21607"/>
                  <a:pt x="62695" y="21607"/>
                </a:cubicBezTo>
                <a:cubicBezTo>
                  <a:pt x="58641" y="21607"/>
                  <a:pt x="52934" y="22563"/>
                  <a:pt x="46691" y="22563"/>
                </a:cubicBezTo>
                <a:cubicBezTo>
                  <a:pt x="42762" y="22563"/>
                  <a:pt x="38621" y="22184"/>
                  <a:pt x="34547" y="20950"/>
                </a:cubicBezTo>
                <a:cubicBezTo>
                  <a:pt x="19409" y="16064"/>
                  <a:pt x="5381" y="0"/>
                  <a:pt x="508" y="0"/>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0"/>
          <p:cNvSpPr/>
          <p:nvPr/>
        </p:nvSpPr>
        <p:spPr>
          <a:xfrm>
            <a:off x="0" y="3253684"/>
            <a:ext cx="5227504" cy="1889845"/>
          </a:xfrm>
          <a:custGeom>
            <a:rect b="b" l="l" r="r" t="t"/>
            <a:pathLst>
              <a:path extrusionOk="0" h="33100" w="91558">
                <a:moveTo>
                  <a:pt x="396" y="0"/>
                </a:moveTo>
                <a:cubicBezTo>
                  <a:pt x="255" y="0"/>
                  <a:pt x="122" y="18"/>
                  <a:pt x="0" y="54"/>
                </a:cubicBezTo>
                <a:lnTo>
                  <a:pt x="0" y="32737"/>
                </a:lnTo>
                <a:lnTo>
                  <a:pt x="91557" y="33099"/>
                </a:lnTo>
                <a:cubicBezTo>
                  <a:pt x="88406" y="30176"/>
                  <a:pt x="84047" y="23779"/>
                  <a:pt x="68410" y="23376"/>
                </a:cubicBezTo>
                <a:cubicBezTo>
                  <a:pt x="68305" y="23372"/>
                  <a:pt x="68195" y="23371"/>
                  <a:pt x="68080" y="23371"/>
                </a:cubicBezTo>
                <a:cubicBezTo>
                  <a:pt x="64102" y="23371"/>
                  <a:pt x="54376" y="25604"/>
                  <a:pt x="45098" y="25604"/>
                </a:cubicBezTo>
                <a:cubicBezTo>
                  <a:pt x="41490" y="25604"/>
                  <a:pt x="37950" y="25266"/>
                  <a:pt x="34842" y="24328"/>
                </a:cubicBezTo>
                <a:cubicBezTo>
                  <a:pt x="20131" y="19564"/>
                  <a:pt x="5091"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34" Type="http://schemas.openxmlformats.org/officeDocument/2006/relationships/theme" Target="../theme/theme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4300" y="549600"/>
            <a:ext cx="7715400" cy="468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B5394"/>
              </a:buClr>
              <a:buSzPts val="2800"/>
              <a:buFont typeface="Fira Sans Extra Condensed"/>
              <a:buNone/>
              <a:defRPr b="1" i="0" sz="2800" u="none" cap="none" strike="noStrike">
                <a:solidFill>
                  <a:srgbClr val="0B5394"/>
                </a:solidFill>
                <a:latin typeface="Fira Sans Extra Condensed"/>
                <a:ea typeface="Fira Sans Extra Condensed"/>
                <a:cs typeface="Fira Sans Extra Condensed"/>
                <a:sym typeface="Fira Sans Extra Condensed"/>
              </a:defRPr>
            </a:lvl1pPr>
            <a:lvl2pPr lvl="1" marR="0" rtl="0" algn="l">
              <a:lnSpc>
                <a:spcPct val="100000"/>
              </a:lnSpc>
              <a:spcBef>
                <a:spcPts val="0"/>
              </a:spcBef>
              <a:spcAft>
                <a:spcPts val="0"/>
              </a:spcAft>
              <a:buClr>
                <a:srgbClr val="0B5394"/>
              </a:buClr>
              <a:buSzPts val="2800"/>
              <a:buFont typeface="Arial"/>
              <a:buNone/>
              <a:defRPr b="0" i="0" sz="2800" u="none" cap="none" strike="noStrike">
                <a:solidFill>
                  <a:srgbClr val="0B5394"/>
                </a:solidFill>
                <a:latin typeface="Arial"/>
                <a:ea typeface="Arial"/>
                <a:cs typeface="Arial"/>
                <a:sym typeface="Arial"/>
              </a:defRPr>
            </a:lvl2pPr>
            <a:lvl3pPr lvl="2" marR="0" rtl="0" algn="l">
              <a:lnSpc>
                <a:spcPct val="100000"/>
              </a:lnSpc>
              <a:spcBef>
                <a:spcPts val="0"/>
              </a:spcBef>
              <a:spcAft>
                <a:spcPts val="0"/>
              </a:spcAft>
              <a:buClr>
                <a:srgbClr val="0B5394"/>
              </a:buClr>
              <a:buSzPts val="2800"/>
              <a:buFont typeface="Arial"/>
              <a:buNone/>
              <a:defRPr b="0" i="0" sz="2800" u="none" cap="none" strike="noStrike">
                <a:solidFill>
                  <a:srgbClr val="0B5394"/>
                </a:solidFill>
                <a:latin typeface="Arial"/>
                <a:ea typeface="Arial"/>
                <a:cs typeface="Arial"/>
                <a:sym typeface="Arial"/>
              </a:defRPr>
            </a:lvl3pPr>
            <a:lvl4pPr lvl="3" marR="0" rtl="0" algn="l">
              <a:lnSpc>
                <a:spcPct val="100000"/>
              </a:lnSpc>
              <a:spcBef>
                <a:spcPts val="0"/>
              </a:spcBef>
              <a:spcAft>
                <a:spcPts val="0"/>
              </a:spcAft>
              <a:buClr>
                <a:srgbClr val="0B5394"/>
              </a:buClr>
              <a:buSzPts val="2800"/>
              <a:buFont typeface="Arial"/>
              <a:buNone/>
              <a:defRPr b="0" i="0" sz="2800" u="none" cap="none" strike="noStrike">
                <a:solidFill>
                  <a:srgbClr val="0B5394"/>
                </a:solidFill>
                <a:latin typeface="Arial"/>
                <a:ea typeface="Arial"/>
                <a:cs typeface="Arial"/>
                <a:sym typeface="Arial"/>
              </a:defRPr>
            </a:lvl4pPr>
            <a:lvl5pPr lvl="4" marR="0" rtl="0" algn="l">
              <a:lnSpc>
                <a:spcPct val="100000"/>
              </a:lnSpc>
              <a:spcBef>
                <a:spcPts val="0"/>
              </a:spcBef>
              <a:spcAft>
                <a:spcPts val="0"/>
              </a:spcAft>
              <a:buClr>
                <a:srgbClr val="0B5394"/>
              </a:buClr>
              <a:buSzPts val="2800"/>
              <a:buFont typeface="Arial"/>
              <a:buNone/>
              <a:defRPr b="0" i="0" sz="2800" u="none" cap="none" strike="noStrike">
                <a:solidFill>
                  <a:srgbClr val="0B5394"/>
                </a:solidFill>
                <a:latin typeface="Arial"/>
                <a:ea typeface="Arial"/>
                <a:cs typeface="Arial"/>
                <a:sym typeface="Arial"/>
              </a:defRPr>
            </a:lvl5pPr>
            <a:lvl6pPr lvl="5" marR="0" rtl="0" algn="l">
              <a:lnSpc>
                <a:spcPct val="100000"/>
              </a:lnSpc>
              <a:spcBef>
                <a:spcPts val="0"/>
              </a:spcBef>
              <a:spcAft>
                <a:spcPts val="0"/>
              </a:spcAft>
              <a:buClr>
                <a:srgbClr val="0B5394"/>
              </a:buClr>
              <a:buSzPts val="2800"/>
              <a:buFont typeface="Arial"/>
              <a:buNone/>
              <a:defRPr b="0" i="0" sz="2800" u="none" cap="none" strike="noStrike">
                <a:solidFill>
                  <a:srgbClr val="0B5394"/>
                </a:solidFill>
                <a:latin typeface="Arial"/>
                <a:ea typeface="Arial"/>
                <a:cs typeface="Arial"/>
                <a:sym typeface="Arial"/>
              </a:defRPr>
            </a:lvl6pPr>
            <a:lvl7pPr lvl="6" marR="0" rtl="0" algn="l">
              <a:lnSpc>
                <a:spcPct val="100000"/>
              </a:lnSpc>
              <a:spcBef>
                <a:spcPts val="0"/>
              </a:spcBef>
              <a:spcAft>
                <a:spcPts val="0"/>
              </a:spcAft>
              <a:buClr>
                <a:srgbClr val="0B5394"/>
              </a:buClr>
              <a:buSzPts val="2800"/>
              <a:buFont typeface="Arial"/>
              <a:buNone/>
              <a:defRPr b="0" i="0" sz="2800" u="none" cap="none" strike="noStrike">
                <a:solidFill>
                  <a:srgbClr val="0B5394"/>
                </a:solidFill>
                <a:latin typeface="Arial"/>
                <a:ea typeface="Arial"/>
                <a:cs typeface="Arial"/>
                <a:sym typeface="Arial"/>
              </a:defRPr>
            </a:lvl7pPr>
            <a:lvl8pPr lvl="7" marR="0" rtl="0" algn="l">
              <a:lnSpc>
                <a:spcPct val="100000"/>
              </a:lnSpc>
              <a:spcBef>
                <a:spcPts val="0"/>
              </a:spcBef>
              <a:spcAft>
                <a:spcPts val="0"/>
              </a:spcAft>
              <a:buClr>
                <a:srgbClr val="0B5394"/>
              </a:buClr>
              <a:buSzPts val="2800"/>
              <a:buFont typeface="Arial"/>
              <a:buNone/>
              <a:defRPr b="0" i="0" sz="2800" u="none" cap="none" strike="noStrike">
                <a:solidFill>
                  <a:srgbClr val="0B5394"/>
                </a:solidFill>
                <a:latin typeface="Arial"/>
                <a:ea typeface="Arial"/>
                <a:cs typeface="Arial"/>
                <a:sym typeface="Arial"/>
              </a:defRPr>
            </a:lvl8pPr>
            <a:lvl9pPr lvl="8" marR="0" rtl="0" algn="l">
              <a:lnSpc>
                <a:spcPct val="100000"/>
              </a:lnSpc>
              <a:spcBef>
                <a:spcPts val="0"/>
              </a:spcBef>
              <a:spcAft>
                <a:spcPts val="0"/>
              </a:spcAft>
              <a:buClr>
                <a:srgbClr val="0B5394"/>
              </a:buClr>
              <a:buSzPts val="2800"/>
              <a:buFont typeface="Arial"/>
              <a:buNone/>
              <a:defRPr b="0" i="0" sz="2800" u="none" cap="none" strike="noStrike">
                <a:solidFill>
                  <a:srgbClr val="0B5394"/>
                </a:solidFill>
                <a:latin typeface="Arial"/>
                <a:ea typeface="Arial"/>
                <a:cs typeface="Arial"/>
                <a:sym typeface="Arial"/>
              </a:defRPr>
            </a:lvl9pPr>
          </a:lstStyle>
          <a:p/>
        </p:txBody>
      </p:sp>
      <p:sp>
        <p:nvSpPr>
          <p:cNvPr id="7" name="Google Shape;7;p1"/>
          <p:cNvSpPr txBox="1"/>
          <p:nvPr>
            <p:ph idx="1" type="body"/>
          </p:nvPr>
        </p:nvSpPr>
        <p:spPr>
          <a:xfrm>
            <a:off x="714300" y="1152475"/>
            <a:ext cx="77154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1pPr>
            <a:lvl2pPr indent="-317500" lvl="1" marL="9144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2pPr>
            <a:lvl3pPr indent="-317500" lvl="2" marL="13716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3pPr>
            <a:lvl4pPr indent="-317500" lvl="3" marL="18288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4pPr>
            <a:lvl5pPr indent="-317500" lvl="4" marL="22860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5pPr>
            <a:lvl6pPr indent="-317500" lvl="5" marL="27432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6pPr>
            <a:lvl7pPr indent="-317500" lvl="6" marL="32004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7pPr>
            <a:lvl8pPr indent="-317500" lvl="7" marL="36576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8pPr>
            <a:lvl9pPr indent="-317500" lvl="8" marL="41148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hyperlink" Target="https://docs.google.com/presentation/d/10w4uhB2KIm74W3s5taftkhqCF9GSLcBvtNAkvmSzJh8/edit" TargetMode="External"/><Relationship Id="rId6"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8.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hyperlink" Target="https://quizlet.com/join/83MnjJVMS" TargetMode="Externa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35"/>
          <p:cNvSpPr txBox="1"/>
          <p:nvPr>
            <p:ph type="title"/>
          </p:nvPr>
        </p:nvSpPr>
        <p:spPr>
          <a:xfrm>
            <a:off x="415100" y="681525"/>
            <a:ext cx="5659500" cy="157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sz="5000"/>
              <a:t>L-8</a:t>
            </a:r>
            <a:endParaRPr sz="5000"/>
          </a:p>
          <a:p>
            <a:pPr indent="0" lvl="0" marL="0" rtl="0" algn="ctr">
              <a:lnSpc>
                <a:spcPct val="100000"/>
              </a:lnSpc>
              <a:spcBef>
                <a:spcPts val="0"/>
              </a:spcBef>
              <a:spcAft>
                <a:spcPts val="0"/>
              </a:spcAft>
              <a:buSzPts val="3600"/>
              <a:buNone/>
            </a:pPr>
            <a:r>
              <a:rPr lang="en" sz="5000"/>
              <a:t>Control of breathing </a:t>
            </a:r>
            <a:endParaRPr sz="5000"/>
          </a:p>
        </p:txBody>
      </p:sp>
      <p:pic>
        <p:nvPicPr>
          <p:cNvPr id="393" name="Google Shape;393;p35"/>
          <p:cNvPicPr preferRelativeResize="0"/>
          <p:nvPr/>
        </p:nvPicPr>
        <p:blipFill rotWithShape="1">
          <a:blip r:embed="rId3">
            <a:alphaModFix/>
          </a:blip>
          <a:srcRect b="0" l="0" r="0" t="0"/>
          <a:stretch/>
        </p:blipFill>
        <p:spPr>
          <a:xfrm>
            <a:off x="8079758" y="83267"/>
            <a:ext cx="962850" cy="962850"/>
          </a:xfrm>
          <a:prstGeom prst="rect">
            <a:avLst/>
          </a:prstGeom>
          <a:noFill/>
          <a:ln>
            <a:noFill/>
          </a:ln>
        </p:spPr>
      </p:pic>
      <p:pic>
        <p:nvPicPr>
          <p:cNvPr id="394" name="Google Shape;394;p35"/>
          <p:cNvPicPr preferRelativeResize="0"/>
          <p:nvPr/>
        </p:nvPicPr>
        <p:blipFill rotWithShape="1">
          <a:blip r:embed="rId4">
            <a:alphaModFix/>
          </a:blip>
          <a:srcRect b="0" l="0" r="0" t="0"/>
          <a:stretch/>
        </p:blipFill>
        <p:spPr>
          <a:xfrm>
            <a:off x="6591125" y="-184052"/>
            <a:ext cx="1488624" cy="1488673"/>
          </a:xfrm>
          <a:prstGeom prst="rect">
            <a:avLst/>
          </a:prstGeom>
          <a:noFill/>
          <a:ln>
            <a:noFill/>
          </a:ln>
        </p:spPr>
      </p:pic>
      <p:sp>
        <p:nvSpPr>
          <p:cNvPr id="395" name="Google Shape;395;p35"/>
          <p:cNvSpPr txBox="1"/>
          <p:nvPr/>
        </p:nvSpPr>
        <p:spPr>
          <a:xfrm>
            <a:off x="7148399" y="3342600"/>
            <a:ext cx="1995600" cy="1800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Color index:</a:t>
            </a:r>
            <a:endParaRPr b="0" i="0" sz="1500" u="none" cap="none" strike="noStrike">
              <a:solidFill>
                <a:srgbClr val="000000"/>
              </a:solidFill>
              <a:latin typeface="Fira Sans Extra Condensed"/>
              <a:ea typeface="Fira Sans Extra Condensed"/>
              <a:cs typeface="Fira Sans Extra Condensed"/>
              <a:sym typeface="Fira Sans Extra Condensed"/>
            </a:endParaRPr>
          </a:p>
          <a:p>
            <a:pPr indent="-323850" lvl="0" marL="457200" marR="0" rtl="0" algn="l">
              <a:lnSpc>
                <a:spcPct val="100000"/>
              </a:lnSpc>
              <a:spcBef>
                <a:spcPts val="0"/>
              </a:spcBef>
              <a:spcAft>
                <a:spcPts val="0"/>
              </a:spcAft>
              <a:buClr>
                <a:srgbClr val="000000"/>
              </a:buClr>
              <a:buSzPts val="1500"/>
              <a:buFont typeface="Fira Sans Extra Condensed"/>
              <a:buChar char="●"/>
            </a:pPr>
            <a:r>
              <a:rPr b="0" i="0" lang="en" sz="1500" u="none" cap="none" strike="noStrike">
                <a:solidFill>
                  <a:srgbClr val="000000"/>
                </a:solidFill>
                <a:latin typeface="Fira Sans Extra Condensed"/>
                <a:ea typeface="Fira Sans Extra Condensed"/>
                <a:cs typeface="Fira Sans Extra Condensed"/>
                <a:sym typeface="Fira Sans Extra Condensed"/>
              </a:rPr>
              <a:t>Main text</a:t>
            </a:r>
            <a:endParaRPr b="0" i="0" sz="1500" u="none" cap="none" strike="noStrike">
              <a:solidFill>
                <a:srgbClr val="000000"/>
              </a:solidFill>
              <a:latin typeface="Fira Sans Extra Condensed"/>
              <a:ea typeface="Fira Sans Extra Condensed"/>
              <a:cs typeface="Fira Sans Extra Condensed"/>
              <a:sym typeface="Fira Sans Extra Condensed"/>
            </a:endParaRPr>
          </a:p>
          <a:p>
            <a:pPr indent="-323850" lvl="0" marL="457200" marR="0" rtl="0" algn="l">
              <a:lnSpc>
                <a:spcPct val="100000"/>
              </a:lnSpc>
              <a:spcBef>
                <a:spcPts val="0"/>
              </a:spcBef>
              <a:spcAft>
                <a:spcPts val="0"/>
              </a:spcAft>
              <a:buClr>
                <a:srgbClr val="A61C00"/>
              </a:buClr>
              <a:buSzPts val="1500"/>
              <a:buFont typeface="Fira Sans Extra Condensed"/>
              <a:buChar char="●"/>
            </a:pPr>
            <a:r>
              <a:rPr b="0" i="0" lang="en" sz="1500" u="none" cap="none" strike="noStrike">
                <a:solidFill>
                  <a:srgbClr val="A61C00"/>
                </a:solidFill>
                <a:latin typeface="Fira Sans Extra Condensed"/>
                <a:ea typeface="Fira Sans Extra Condensed"/>
                <a:cs typeface="Fira Sans Extra Condensed"/>
                <a:sym typeface="Fira Sans Extra Condensed"/>
              </a:rPr>
              <a:t>Important </a:t>
            </a:r>
            <a:endParaRPr b="0" i="0" sz="1500" u="none" cap="none" strike="noStrike">
              <a:solidFill>
                <a:srgbClr val="A61C00"/>
              </a:solidFill>
              <a:latin typeface="Fira Sans Extra Condensed"/>
              <a:ea typeface="Fira Sans Extra Condensed"/>
              <a:cs typeface="Fira Sans Extra Condensed"/>
              <a:sym typeface="Fira Sans Extra Condensed"/>
            </a:endParaRPr>
          </a:p>
          <a:p>
            <a:pPr indent="-323850" lvl="0" marL="457200" marR="0" rtl="0" algn="l">
              <a:lnSpc>
                <a:spcPct val="100000"/>
              </a:lnSpc>
              <a:spcBef>
                <a:spcPts val="0"/>
              </a:spcBef>
              <a:spcAft>
                <a:spcPts val="0"/>
              </a:spcAft>
              <a:buClr>
                <a:srgbClr val="93C47D"/>
              </a:buClr>
              <a:buSzPts val="1500"/>
              <a:buFont typeface="Fira Sans Extra Condensed"/>
              <a:buChar char="●"/>
            </a:pPr>
            <a:r>
              <a:rPr b="0" i="0" lang="en" sz="1500" u="none" cap="none" strike="noStrike">
                <a:solidFill>
                  <a:srgbClr val="93C47D"/>
                </a:solidFill>
                <a:latin typeface="Fira Sans Extra Condensed"/>
                <a:ea typeface="Fira Sans Extra Condensed"/>
                <a:cs typeface="Fira Sans Extra Condensed"/>
                <a:sym typeface="Fira Sans Extra Condensed"/>
              </a:rPr>
              <a:t>Doctor notes </a:t>
            </a:r>
            <a:endParaRPr b="0" i="0" sz="1500" u="none" cap="none" strike="noStrike">
              <a:solidFill>
                <a:srgbClr val="93C47D"/>
              </a:solidFill>
              <a:latin typeface="Fira Sans Extra Condensed"/>
              <a:ea typeface="Fira Sans Extra Condensed"/>
              <a:cs typeface="Fira Sans Extra Condensed"/>
              <a:sym typeface="Fira Sans Extra Condensed"/>
            </a:endParaRPr>
          </a:p>
          <a:p>
            <a:pPr indent="-323850" lvl="0" marL="457200" marR="0" rtl="0" algn="l">
              <a:lnSpc>
                <a:spcPct val="100000"/>
              </a:lnSpc>
              <a:spcBef>
                <a:spcPts val="0"/>
              </a:spcBef>
              <a:spcAft>
                <a:spcPts val="0"/>
              </a:spcAft>
              <a:buClr>
                <a:srgbClr val="3D85C6"/>
              </a:buClr>
              <a:buSzPts val="1500"/>
              <a:buFont typeface="Fira Sans Extra Condensed"/>
              <a:buChar char="●"/>
            </a:pPr>
            <a:r>
              <a:rPr b="0" i="0" lang="en" sz="1500" u="none" cap="none" strike="noStrike">
                <a:solidFill>
                  <a:srgbClr val="3D85C6"/>
                </a:solidFill>
                <a:latin typeface="Fira Sans Extra Condensed"/>
                <a:ea typeface="Fira Sans Extra Condensed"/>
                <a:cs typeface="Fira Sans Extra Condensed"/>
                <a:sym typeface="Fira Sans Extra Condensed"/>
              </a:rPr>
              <a:t>Boys slides</a:t>
            </a:r>
            <a:endParaRPr b="0" i="0" sz="1500" u="none" cap="none" strike="noStrike">
              <a:solidFill>
                <a:srgbClr val="3D85C6"/>
              </a:solidFill>
              <a:latin typeface="Fira Sans Extra Condensed"/>
              <a:ea typeface="Fira Sans Extra Condensed"/>
              <a:cs typeface="Fira Sans Extra Condensed"/>
              <a:sym typeface="Fira Sans Extra Condensed"/>
            </a:endParaRPr>
          </a:p>
          <a:p>
            <a:pPr indent="-323850" lvl="0" marL="457200" marR="0" rtl="0" algn="l">
              <a:lnSpc>
                <a:spcPct val="100000"/>
              </a:lnSpc>
              <a:spcBef>
                <a:spcPts val="0"/>
              </a:spcBef>
              <a:spcAft>
                <a:spcPts val="0"/>
              </a:spcAft>
              <a:buClr>
                <a:srgbClr val="C27BA0"/>
              </a:buClr>
              <a:buSzPts val="1500"/>
              <a:buFont typeface="Fira Sans Extra Condensed"/>
              <a:buChar char="●"/>
            </a:pPr>
            <a:r>
              <a:rPr b="0" i="0" lang="en" sz="1500" u="none" cap="none" strike="noStrike">
                <a:solidFill>
                  <a:srgbClr val="C27BA0"/>
                </a:solidFill>
                <a:latin typeface="Fira Sans Extra Condensed"/>
                <a:ea typeface="Fira Sans Extra Condensed"/>
                <a:cs typeface="Fira Sans Extra Condensed"/>
                <a:sym typeface="Fira Sans Extra Condensed"/>
              </a:rPr>
              <a:t>Girls slides</a:t>
            </a:r>
            <a:endParaRPr b="0" i="0" sz="1500" u="none" cap="none" strike="noStrike">
              <a:solidFill>
                <a:srgbClr val="C27BA0"/>
              </a:solidFill>
              <a:latin typeface="Fira Sans Extra Condensed"/>
              <a:ea typeface="Fira Sans Extra Condensed"/>
              <a:cs typeface="Fira Sans Extra Condensed"/>
              <a:sym typeface="Fira Sans Extra Condensed"/>
            </a:endParaRPr>
          </a:p>
          <a:p>
            <a:pPr indent="-323850" lvl="0" marL="457200" marR="0" rtl="0" algn="l">
              <a:lnSpc>
                <a:spcPct val="100000"/>
              </a:lnSpc>
              <a:spcBef>
                <a:spcPts val="0"/>
              </a:spcBef>
              <a:spcAft>
                <a:spcPts val="0"/>
              </a:spcAft>
              <a:buClr>
                <a:srgbClr val="666666"/>
              </a:buClr>
              <a:buSzPts val="1500"/>
              <a:buFont typeface="Fira Sans Extra Condensed"/>
              <a:buChar char="●"/>
            </a:pPr>
            <a:r>
              <a:rPr b="0" i="0" lang="en" sz="1500" u="none" cap="none" strike="noStrike">
                <a:solidFill>
                  <a:srgbClr val="666666"/>
                </a:solidFill>
                <a:latin typeface="Fira Sans Extra Condensed"/>
                <a:ea typeface="Fira Sans Extra Condensed"/>
                <a:cs typeface="Fira Sans Extra Condensed"/>
                <a:sym typeface="Fira Sans Extra Condensed"/>
              </a:rPr>
              <a:t>Extra</a:t>
            </a:r>
            <a:endParaRPr b="0" i="0" sz="1500" u="none" cap="none" strike="noStrike">
              <a:solidFill>
                <a:srgbClr val="666666"/>
              </a:solidFill>
              <a:latin typeface="Fira Sans Extra Condensed"/>
              <a:ea typeface="Fira Sans Extra Condensed"/>
              <a:cs typeface="Fira Sans Extra Condensed"/>
              <a:sym typeface="Fira Sans Extra Condensed"/>
            </a:endParaRPr>
          </a:p>
        </p:txBody>
      </p:sp>
      <p:sp>
        <p:nvSpPr>
          <p:cNvPr id="396" name="Google Shape;396;p35">
            <a:hlinkClick r:id="rId5"/>
          </p:cNvPr>
          <p:cNvSpPr txBox="1"/>
          <p:nvPr/>
        </p:nvSpPr>
        <p:spPr>
          <a:xfrm>
            <a:off x="5931593" y="4688453"/>
            <a:ext cx="1216800" cy="428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sng" cap="none" strike="noStrike">
                <a:solidFill>
                  <a:srgbClr val="0B5394"/>
                </a:solidFill>
                <a:highlight>
                  <a:srgbClr val="C9DAF8"/>
                </a:highlight>
                <a:latin typeface="Fira Sans Extra Condensed"/>
                <a:ea typeface="Fira Sans Extra Condensed"/>
                <a:cs typeface="Fira Sans Extra Condensed"/>
                <a:sym typeface="Fira Sans Extra Condensed"/>
              </a:rPr>
              <a:t>Editing file</a:t>
            </a:r>
            <a:endParaRPr b="0" i="0" sz="1500" u="sng" cap="none" strike="noStrike">
              <a:solidFill>
                <a:srgbClr val="0B5394"/>
              </a:solidFill>
              <a:highlight>
                <a:srgbClr val="C9DAF8"/>
              </a:highlight>
              <a:latin typeface="Fira Sans Extra Condensed"/>
              <a:ea typeface="Fira Sans Extra Condensed"/>
              <a:cs typeface="Fira Sans Extra Condensed"/>
              <a:sym typeface="Fira Sans Extra Condensed"/>
            </a:endParaRPr>
          </a:p>
        </p:txBody>
      </p:sp>
      <p:sp>
        <p:nvSpPr>
          <p:cNvPr id="397" name="Google Shape;397;p35"/>
          <p:cNvSpPr txBox="1"/>
          <p:nvPr/>
        </p:nvSpPr>
        <p:spPr>
          <a:xfrm>
            <a:off x="6277563" y="2413304"/>
            <a:ext cx="2302800" cy="704100"/>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Clr>
                <a:srgbClr val="000000"/>
              </a:buClr>
              <a:buSzPts val="1100"/>
              <a:buFont typeface="Arial"/>
              <a:buNone/>
            </a:pPr>
            <a:r>
              <a:rPr b="0" i="0" lang="en" sz="1100" u="none" cap="none" strike="noStrike">
                <a:solidFill>
                  <a:schemeClr val="accent1"/>
                </a:solidFill>
                <a:latin typeface="Arimo"/>
                <a:ea typeface="Arimo"/>
                <a:cs typeface="Arimo"/>
                <a:sym typeface="Arimo"/>
              </a:rPr>
              <a:t>*ترتيب سلايدات التيم يختلف عن ترتيب السلايدات الاساسيه للأختلاف بين ترتيب سلايدات البنات والاولاد</a:t>
            </a:r>
            <a:endParaRPr b="0" i="0" sz="1100" u="none" cap="none" strike="noStrike">
              <a:solidFill>
                <a:schemeClr val="accent1"/>
              </a:solidFill>
              <a:latin typeface="Arimo"/>
              <a:ea typeface="Arimo"/>
              <a:cs typeface="Arimo"/>
              <a:sym typeface="Arimo"/>
            </a:endParaRPr>
          </a:p>
        </p:txBody>
      </p:sp>
      <p:pic>
        <p:nvPicPr>
          <p:cNvPr id="398" name="Google Shape;398;p35"/>
          <p:cNvPicPr preferRelativeResize="0"/>
          <p:nvPr/>
        </p:nvPicPr>
        <p:blipFill>
          <a:blip r:embed="rId6">
            <a:alphaModFix/>
          </a:blip>
          <a:stretch>
            <a:fillRect/>
          </a:stretch>
        </p:blipFill>
        <p:spPr>
          <a:xfrm>
            <a:off x="7440700" y="956400"/>
            <a:ext cx="1139675" cy="8500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44"/>
          <p:cNvSpPr txBox="1"/>
          <p:nvPr/>
        </p:nvSpPr>
        <p:spPr>
          <a:xfrm>
            <a:off x="434387" y="345275"/>
            <a:ext cx="5536200" cy="573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0B5394"/>
                </a:solidFill>
                <a:latin typeface="Fira Sans Extra Condensed"/>
                <a:ea typeface="Fira Sans Extra Condensed"/>
                <a:cs typeface="Fira Sans Extra Condensed"/>
                <a:sym typeface="Fira Sans Extra Condensed"/>
              </a:rPr>
              <a:t>Hering-Breuer inflation reflex</a:t>
            </a:r>
            <a:endParaRPr b="1" i="0" sz="3000" u="none" cap="none" strike="noStrike">
              <a:solidFill>
                <a:srgbClr val="0B5394"/>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0B5394"/>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0B5394"/>
              </a:solidFill>
              <a:latin typeface="Fira Sans Extra Condensed"/>
              <a:ea typeface="Fira Sans Extra Condensed"/>
              <a:cs typeface="Fira Sans Extra Condensed"/>
              <a:sym typeface="Fira Sans Extra Condensed"/>
            </a:endParaRPr>
          </a:p>
        </p:txBody>
      </p:sp>
      <p:pic>
        <p:nvPicPr>
          <p:cNvPr id="560" name="Google Shape;560;p44"/>
          <p:cNvPicPr preferRelativeResize="0"/>
          <p:nvPr/>
        </p:nvPicPr>
        <p:blipFill rotWithShape="1">
          <a:blip r:embed="rId3">
            <a:alphaModFix/>
          </a:blip>
          <a:srcRect b="0" l="0" r="0" t="793"/>
          <a:stretch/>
        </p:blipFill>
        <p:spPr>
          <a:xfrm>
            <a:off x="7210975" y="182825"/>
            <a:ext cx="1753950" cy="3780176"/>
          </a:xfrm>
          <a:prstGeom prst="rect">
            <a:avLst/>
          </a:prstGeom>
          <a:noFill/>
          <a:ln>
            <a:noFill/>
          </a:ln>
        </p:spPr>
      </p:pic>
      <p:grpSp>
        <p:nvGrpSpPr>
          <p:cNvPr id="561" name="Google Shape;561;p44"/>
          <p:cNvGrpSpPr/>
          <p:nvPr/>
        </p:nvGrpSpPr>
        <p:grpSpPr>
          <a:xfrm rot="5400000">
            <a:off x="-1171180" y="3077155"/>
            <a:ext cx="2782092" cy="64100"/>
            <a:chOff x="134576" y="1047023"/>
            <a:chExt cx="4453485" cy="72290"/>
          </a:xfrm>
        </p:grpSpPr>
        <p:sp>
          <p:nvSpPr>
            <p:cNvPr id="562" name="Google Shape;562;p44"/>
            <p:cNvSpPr/>
            <p:nvPr/>
          </p:nvSpPr>
          <p:spPr>
            <a:xfrm>
              <a:off x="2255470" y="1047023"/>
              <a:ext cx="1060474" cy="72290"/>
            </a:xfrm>
            <a:prstGeom prst="rect">
              <a:avLst/>
            </a:pr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44"/>
            <p:cNvSpPr/>
            <p:nvPr/>
          </p:nvSpPr>
          <p:spPr>
            <a:xfrm>
              <a:off x="134576" y="1047023"/>
              <a:ext cx="1060474" cy="72290"/>
            </a:xfrm>
            <a:prstGeom prst="rect">
              <a:avLst/>
            </a:pr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44"/>
            <p:cNvSpPr/>
            <p:nvPr/>
          </p:nvSpPr>
          <p:spPr>
            <a:xfrm>
              <a:off x="1195023" y="1047023"/>
              <a:ext cx="1060474" cy="72290"/>
            </a:xfrm>
            <a:prstGeom prst="rect">
              <a:avLst/>
            </a:prstGeom>
            <a:solidFill>
              <a:srgbClr val="9FC5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44"/>
            <p:cNvSpPr/>
            <p:nvPr/>
          </p:nvSpPr>
          <p:spPr>
            <a:xfrm>
              <a:off x="3315915" y="1047023"/>
              <a:ext cx="1272146" cy="72290"/>
            </a:xfrm>
            <a:prstGeom prst="rect">
              <a:avLst/>
            </a:prstGeom>
            <a:solidFill>
              <a:srgbClr val="9FC5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6" name="Google Shape;566;p44"/>
          <p:cNvSpPr txBox="1"/>
          <p:nvPr/>
        </p:nvSpPr>
        <p:spPr>
          <a:xfrm>
            <a:off x="381188" y="1666377"/>
            <a:ext cx="6700500" cy="877200"/>
          </a:xfrm>
          <a:prstGeom prst="rect">
            <a:avLst/>
          </a:prstGeom>
          <a:noFill/>
          <a:ln cap="flat" cmpd="sng" w="19050">
            <a:solidFill>
              <a:srgbClr val="A4C2F4"/>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CC0000"/>
                </a:solidFill>
                <a:latin typeface="Fira Sans Extra Condensed"/>
                <a:ea typeface="Fira Sans Extra Condensed"/>
                <a:cs typeface="Fira Sans Extra Condensed"/>
                <a:sym typeface="Fira Sans Extra Condensed"/>
              </a:rPr>
              <a:t>When the lung becomes overstretched</a:t>
            </a:r>
            <a:r>
              <a:rPr b="0" i="0" lang="en" sz="1500" u="none" cap="none" strike="noStrike">
                <a:solidFill>
                  <a:srgbClr val="000000"/>
                </a:solidFill>
                <a:latin typeface="Fira Sans Extra Condensed"/>
                <a:ea typeface="Fira Sans Extra Condensed"/>
                <a:cs typeface="Fira Sans Extra Condensed"/>
                <a:sym typeface="Fira Sans Extra Condensed"/>
              </a:rPr>
              <a:t> (tidal volume is (&gt;≈1.5 L/breath), the stretch receptors located in the wall of bronchi and bronchioles transmit signals through the vagus nerve to DRG producing effect similar to pneumotaxic center stimulation.</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567" name="Google Shape;567;p44"/>
          <p:cNvSpPr txBox="1"/>
          <p:nvPr/>
        </p:nvSpPr>
        <p:spPr>
          <a:xfrm>
            <a:off x="381200" y="2727850"/>
            <a:ext cx="6407100" cy="415500"/>
          </a:xfrm>
          <a:prstGeom prst="rect">
            <a:avLst/>
          </a:prstGeom>
          <a:noFill/>
          <a:ln cap="flat" cmpd="sng" w="19050">
            <a:solidFill>
              <a:srgbClr val="A4C2F4"/>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It </a:t>
            </a:r>
            <a:r>
              <a:rPr b="0" i="0" lang="en" sz="1500" u="none" cap="none" strike="noStrike">
                <a:solidFill>
                  <a:srgbClr val="CC0000"/>
                </a:solidFill>
                <a:latin typeface="Fira Sans Extra Condensed"/>
                <a:ea typeface="Fira Sans Extra Condensed"/>
                <a:cs typeface="Fira Sans Extra Condensed"/>
                <a:sym typeface="Fira Sans Extra Condensed"/>
              </a:rPr>
              <a:t>Switches off  inspiratory signals</a:t>
            </a:r>
            <a:r>
              <a:rPr b="0" i="0" lang="en" sz="1500" u="none" cap="none" strike="noStrike">
                <a:solidFill>
                  <a:srgbClr val="000000"/>
                </a:solidFill>
                <a:latin typeface="Fira Sans Extra Condensed"/>
                <a:ea typeface="Fira Sans Extra Condensed"/>
                <a:cs typeface="Fira Sans Extra Condensed"/>
                <a:sym typeface="Fira Sans Extra Condensed"/>
              </a:rPr>
              <a:t> and thus stops further inspiration .</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568" name="Google Shape;568;p44"/>
          <p:cNvSpPr txBox="1"/>
          <p:nvPr/>
        </p:nvSpPr>
        <p:spPr>
          <a:xfrm>
            <a:off x="381200" y="3290800"/>
            <a:ext cx="6129300" cy="415500"/>
          </a:xfrm>
          <a:prstGeom prst="rect">
            <a:avLst/>
          </a:prstGeom>
          <a:noFill/>
          <a:ln cap="flat" cmpd="sng" w="19050">
            <a:solidFill>
              <a:srgbClr val="A4C2F4"/>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This reflex also </a:t>
            </a:r>
            <a:r>
              <a:rPr b="0" i="0" lang="en" sz="1500" u="none" cap="none" strike="noStrike">
                <a:solidFill>
                  <a:srgbClr val="CC0000"/>
                </a:solidFill>
                <a:latin typeface="Fira Sans Extra Condensed"/>
                <a:ea typeface="Fira Sans Extra Condensed"/>
                <a:cs typeface="Fira Sans Extra Condensed"/>
                <a:sym typeface="Fira Sans Extra Condensed"/>
              </a:rPr>
              <a:t>increases the rate of respiration</a:t>
            </a:r>
            <a:r>
              <a:rPr b="0" i="0" lang="en" sz="1500" u="none" cap="none" strike="noStrike">
                <a:solidFill>
                  <a:srgbClr val="000000"/>
                </a:solidFill>
                <a:latin typeface="Fira Sans Extra Condensed"/>
                <a:ea typeface="Fira Sans Extra Condensed"/>
                <a:cs typeface="Fira Sans Extra Condensed"/>
                <a:sym typeface="Fira Sans Extra Condensed"/>
              </a:rPr>
              <a:t> as does the pneumotaxic center.</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569" name="Google Shape;569;p44"/>
          <p:cNvSpPr txBox="1"/>
          <p:nvPr/>
        </p:nvSpPr>
        <p:spPr>
          <a:xfrm>
            <a:off x="391175" y="3853750"/>
            <a:ext cx="5622600" cy="646500"/>
          </a:xfrm>
          <a:prstGeom prst="rect">
            <a:avLst/>
          </a:prstGeom>
          <a:noFill/>
          <a:ln cap="flat" cmpd="sng" w="19050">
            <a:solidFill>
              <a:srgbClr val="A4C2F4"/>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This reflex appears to be mainly a </a:t>
            </a:r>
            <a:r>
              <a:rPr b="0" i="0" lang="en" sz="1500" u="none" cap="none" strike="noStrike">
                <a:solidFill>
                  <a:srgbClr val="CC0000"/>
                </a:solidFill>
                <a:latin typeface="Fira Sans Extra Condensed"/>
                <a:ea typeface="Fira Sans Extra Condensed"/>
                <a:cs typeface="Fira Sans Extra Condensed"/>
                <a:sym typeface="Fira Sans Extra Condensed"/>
              </a:rPr>
              <a:t>protective mechanism</a:t>
            </a:r>
            <a:r>
              <a:rPr b="0" i="0" lang="en" sz="1500" u="none" cap="none" strike="noStrike">
                <a:solidFill>
                  <a:srgbClr val="000000"/>
                </a:solidFill>
                <a:latin typeface="Fira Sans Extra Condensed"/>
                <a:ea typeface="Fira Sans Extra Condensed"/>
                <a:cs typeface="Fira Sans Extra Condensed"/>
                <a:sym typeface="Fira Sans Extra Condensed"/>
              </a:rPr>
              <a:t> for preventing excessive lung inflation.</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570" name="Google Shape;570;p44"/>
          <p:cNvSpPr txBox="1"/>
          <p:nvPr/>
        </p:nvSpPr>
        <p:spPr>
          <a:xfrm>
            <a:off x="5327600" y="408516"/>
            <a:ext cx="17541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666666"/>
                </a:solidFill>
                <a:latin typeface="Fira Sans Extra Condensed"/>
                <a:ea typeface="Fira Sans Extra Condensed"/>
                <a:cs typeface="Fira Sans Extra Condensed"/>
                <a:sym typeface="Fira Sans Extra Condensed"/>
              </a:rPr>
              <a:t>Normal tidal volume ~ 500ml</a:t>
            </a:r>
            <a:endParaRPr b="0" i="0" sz="1500" u="none" cap="none" strike="noStrike">
              <a:solidFill>
                <a:srgbClr val="666666"/>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45"/>
          <p:cNvSpPr txBox="1"/>
          <p:nvPr>
            <p:ph type="title"/>
          </p:nvPr>
        </p:nvSpPr>
        <p:spPr>
          <a:xfrm>
            <a:off x="714311" y="195432"/>
            <a:ext cx="7715400" cy="4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t>Other Factors Influencing Respiration</a:t>
            </a:r>
            <a:endParaRPr sz="3000"/>
          </a:p>
          <a:p>
            <a:pPr indent="0" lvl="0" marL="0" rtl="0" algn="l">
              <a:lnSpc>
                <a:spcPct val="100000"/>
              </a:lnSpc>
              <a:spcBef>
                <a:spcPts val="0"/>
              </a:spcBef>
              <a:spcAft>
                <a:spcPts val="0"/>
              </a:spcAft>
              <a:buSzPts val="2800"/>
              <a:buNone/>
            </a:pPr>
            <a:r>
              <a:t/>
            </a:r>
            <a:endParaRPr sz="3000"/>
          </a:p>
        </p:txBody>
      </p:sp>
      <p:graphicFrame>
        <p:nvGraphicFramePr>
          <p:cNvPr id="576" name="Google Shape;576;p45"/>
          <p:cNvGraphicFramePr/>
          <p:nvPr/>
        </p:nvGraphicFramePr>
        <p:xfrm>
          <a:off x="218657" y="784035"/>
          <a:ext cx="3000000" cy="3000000"/>
        </p:xfrm>
        <a:graphic>
          <a:graphicData uri="http://schemas.openxmlformats.org/drawingml/2006/table">
            <a:tbl>
              <a:tblPr>
                <a:noFill/>
                <a:tableStyleId>{4C107922-D889-4B60-8B40-DEA43761963B}</a:tableStyleId>
              </a:tblPr>
              <a:tblGrid>
                <a:gridCol w="2665700"/>
                <a:gridCol w="2665700"/>
              </a:tblGrid>
              <a:tr h="652300">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rgbClr val="CC0000"/>
                          </a:solidFill>
                          <a:latin typeface="Fira Sans Extra Condensed"/>
                          <a:ea typeface="Fira Sans Extra Condensed"/>
                          <a:cs typeface="Fira Sans Extra Condensed"/>
                          <a:sym typeface="Fira Sans Extra Condensed"/>
                        </a:rPr>
                        <a:t>irritant receptors in the airways</a:t>
                      </a:r>
                      <a:endParaRPr b="1" sz="1400" u="none" cap="none" strike="noStrike">
                        <a:solidFill>
                          <a:srgbClr val="CC0000"/>
                        </a:solidFill>
                        <a:latin typeface="Fira Sans Extra Condensed"/>
                        <a:ea typeface="Fira Sans Extra Condensed"/>
                        <a:cs typeface="Fira Sans Extra Condensed"/>
                        <a:sym typeface="Fira Sans Extra Condensed"/>
                      </a:endParaRPr>
                    </a:p>
                  </a:txBody>
                  <a:tcPr marT="91425" marB="91425" marR="91425" marL="91425" anchor="ctr">
                    <a:lnL cap="flat" cmpd="sng" w="19050">
                      <a:solidFill>
                        <a:srgbClr val="9FC5E8"/>
                      </a:solidFill>
                      <a:prstDash val="dash"/>
                      <a:round/>
                      <a:headEnd len="sm" w="sm" type="none"/>
                      <a:tailEnd len="sm" w="sm" type="none"/>
                    </a:lnL>
                    <a:lnR cap="flat" cmpd="sng" w="19050">
                      <a:solidFill>
                        <a:srgbClr val="9FC5E8"/>
                      </a:solidFill>
                      <a:prstDash val="dash"/>
                      <a:round/>
                      <a:headEnd len="sm" w="sm" type="none"/>
                      <a:tailEnd len="sm" w="sm" type="none"/>
                    </a:lnR>
                    <a:lnT cap="flat" cmpd="sng" w="19050">
                      <a:solidFill>
                        <a:srgbClr val="9FC5E8"/>
                      </a:solidFill>
                      <a:prstDash val="dash"/>
                      <a:round/>
                      <a:headEnd len="sm" w="sm" type="none"/>
                      <a:tailEnd len="sm" w="sm" type="none"/>
                    </a:lnT>
                    <a:lnB cap="flat" cmpd="sng" w="19050">
                      <a:solidFill>
                        <a:srgbClr val="9FC5E8"/>
                      </a:solidFill>
                      <a:prstDash val="dash"/>
                      <a:round/>
                      <a:headEnd len="sm" w="sm" type="none"/>
                      <a:tailEnd len="sm" w="sm" type="none"/>
                    </a:lnB>
                    <a:solidFill>
                      <a:srgbClr val="CFE2F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a:solidFill>
                            <a:srgbClr val="CC0000"/>
                          </a:solidFill>
                          <a:latin typeface="Fira Sans Extra Condensed"/>
                          <a:ea typeface="Fira Sans Extra Condensed"/>
                          <a:cs typeface="Fira Sans Extra Condensed"/>
                          <a:sym typeface="Fira Sans Extra Condensed"/>
                        </a:rPr>
                        <a:t>L</a:t>
                      </a:r>
                      <a:r>
                        <a:rPr b="1" lang="en" sz="1400" u="none" cap="none" strike="noStrike">
                          <a:solidFill>
                            <a:srgbClr val="CC0000"/>
                          </a:solidFill>
                          <a:latin typeface="Fira Sans Extra Condensed"/>
                          <a:ea typeface="Fira Sans Extra Condensed"/>
                          <a:cs typeface="Fira Sans Extra Condensed"/>
                          <a:sym typeface="Fira Sans Extra Condensed"/>
                        </a:rPr>
                        <a:t>ung J receptors:</a:t>
                      </a:r>
                      <a:endParaRPr b="1" sz="1400" u="none" cap="none" strike="noStrike">
                        <a:solidFill>
                          <a:srgbClr val="CC0000"/>
                        </a:solidFill>
                        <a:latin typeface="Fira Sans Extra Condensed"/>
                        <a:ea typeface="Fira Sans Extra Condensed"/>
                        <a:cs typeface="Fira Sans Extra Condensed"/>
                        <a:sym typeface="Fira Sans Extra Condensed"/>
                      </a:endParaRPr>
                    </a:p>
                  </a:txBody>
                  <a:tcPr marT="91425" marB="91425" marR="91425" marL="91425" anchor="ctr">
                    <a:lnL cap="flat" cmpd="sng" w="19050">
                      <a:solidFill>
                        <a:srgbClr val="9FC5E8"/>
                      </a:solidFill>
                      <a:prstDash val="dash"/>
                      <a:round/>
                      <a:headEnd len="sm" w="sm" type="none"/>
                      <a:tailEnd len="sm" w="sm" type="none"/>
                    </a:lnL>
                    <a:lnR cap="flat" cmpd="sng" w="19050">
                      <a:solidFill>
                        <a:srgbClr val="9FC5E8"/>
                      </a:solidFill>
                      <a:prstDash val="dash"/>
                      <a:round/>
                      <a:headEnd len="sm" w="sm" type="none"/>
                      <a:tailEnd len="sm" w="sm" type="none"/>
                    </a:lnR>
                    <a:lnT cap="flat" cmpd="sng" w="19050">
                      <a:solidFill>
                        <a:srgbClr val="9FC5E8"/>
                      </a:solidFill>
                      <a:prstDash val="dash"/>
                      <a:round/>
                      <a:headEnd len="sm" w="sm" type="none"/>
                      <a:tailEnd len="sm" w="sm" type="none"/>
                    </a:lnT>
                    <a:lnB cap="flat" cmpd="sng" w="19050">
                      <a:solidFill>
                        <a:srgbClr val="9FC5E8"/>
                      </a:solidFill>
                      <a:prstDash val="dash"/>
                      <a:round/>
                      <a:headEnd len="sm" w="sm" type="none"/>
                      <a:tailEnd len="sm" w="sm" type="none"/>
                    </a:lnB>
                    <a:solidFill>
                      <a:srgbClr val="CFE2F3"/>
                    </a:solidFill>
                  </a:tcPr>
                </a:tc>
              </a:tr>
              <a:tr h="361217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Fira Sans Extra Condensed"/>
                          <a:ea typeface="Fira Sans Extra Condensed"/>
                          <a:cs typeface="Fira Sans Extra Condensed"/>
                          <a:sym typeface="Fira Sans Extra Condensed"/>
                        </a:rPr>
                        <a:t>The epithelium of the trachea, bronchi, and bronchioles is</a:t>
                      </a:r>
                      <a:endParaRPr sz="1400" u="none" cap="none" strike="noStrike">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Fira Sans Extra Condensed"/>
                          <a:ea typeface="Fira Sans Extra Condensed"/>
                          <a:cs typeface="Fira Sans Extra Condensed"/>
                          <a:sym typeface="Fira Sans Extra Condensed"/>
                        </a:rPr>
                        <a:t>supplied with </a:t>
                      </a:r>
                      <a:r>
                        <a:rPr lang="en" sz="1400" u="none" cap="none" strike="noStrike">
                          <a:solidFill>
                            <a:srgbClr val="C27BA0"/>
                          </a:solidFill>
                          <a:latin typeface="Fira Sans Extra Condensed"/>
                          <a:ea typeface="Fira Sans Extra Condensed"/>
                          <a:cs typeface="Fira Sans Extra Condensed"/>
                          <a:sym typeface="Fira Sans Extra Condensed"/>
                        </a:rPr>
                        <a:t>sensory nerve endings </a:t>
                      </a:r>
                      <a:r>
                        <a:rPr lang="en" sz="1400" u="none" cap="none" strike="noStrike">
                          <a:solidFill>
                            <a:schemeClr val="dk1"/>
                          </a:solidFill>
                          <a:latin typeface="Fira Sans Extra Condensed"/>
                          <a:ea typeface="Fira Sans Extra Condensed"/>
                          <a:cs typeface="Fira Sans Extra Condensed"/>
                          <a:sym typeface="Fira Sans Extra Condensed"/>
                        </a:rPr>
                        <a:t>c</a:t>
                      </a:r>
                      <a:r>
                        <a:rPr lang="en" sz="1400" u="none" cap="none" strike="noStrike">
                          <a:latin typeface="Fira Sans Extra Condensed"/>
                          <a:ea typeface="Fira Sans Extra Condensed"/>
                          <a:cs typeface="Fira Sans Extra Condensed"/>
                          <a:sym typeface="Fira Sans Extra Condensed"/>
                        </a:rPr>
                        <a:t>alled </a:t>
                      </a:r>
                      <a:r>
                        <a:rPr lang="en" sz="1400" u="sng" cap="none" strike="noStrike">
                          <a:solidFill>
                            <a:srgbClr val="CC0000"/>
                          </a:solidFill>
                          <a:latin typeface="Fira Sans Extra Condensed"/>
                          <a:ea typeface="Fira Sans Extra Condensed"/>
                          <a:cs typeface="Fira Sans Extra Condensed"/>
                          <a:sym typeface="Fira Sans Extra Condensed"/>
                        </a:rPr>
                        <a:t>pulmonary irritant receptors</a:t>
                      </a:r>
                      <a:r>
                        <a:rPr lang="en" sz="1400" u="none" cap="none" strike="noStrike">
                          <a:latin typeface="Fira Sans Extra Condensed"/>
                          <a:ea typeface="Fira Sans Extra Condensed"/>
                          <a:cs typeface="Fira Sans Extra Condensed"/>
                          <a:sym typeface="Fira Sans Extra Condensed"/>
                        </a:rPr>
                        <a:t>. </a:t>
                      </a:r>
                      <a:r>
                        <a:rPr lang="en">
                          <a:solidFill>
                            <a:srgbClr val="3D85C6"/>
                          </a:solidFill>
                          <a:latin typeface="Fira Sans Extra Condensed"/>
                          <a:ea typeface="Fira Sans Extra Condensed"/>
                          <a:cs typeface="Fira Sans Extra Condensed"/>
                          <a:sym typeface="Fira Sans Extra Condensed"/>
                        </a:rPr>
                        <a:t>t</a:t>
                      </a:r>
                      <a:r>
                        <a:rPr lang="en">
                          <a:solidFill>
                            <a:srgbClr val="3D85C6"/>
                          </a:solidFill>
                          <a:latin typeface="Fira Sans Extra Condensed"/>
                          <a:ea typeface="Fira Sans Extra Condensed"/>
                          <a:cs typeface="Fira Sans Extra Condensed"/>
                          <a:sym typeface="Fira Sans Extra Condensed"/>
                        </a:rPr>
                        <a:t>hat  are  stimulated  by  irritants that  enters  the  respiratory  airways </a:t>
                      </a:r>
                      <a:endParaRPr sz="1400" u="none" cap="none" strike="noStrike">
                        <a:solidFill>
                          <a:srgbClr val="3D85C6"/>
                        </a:solidFill>
                        <a:latin typeface="Fira Sans Extra Condensed"/>
                        <a:ea typeface="Fira Sans Extra Condensed"/>
                        <a:cs typeface="Fira Sans Extra Condensed"/>
                        <a:sym typeface="Fira Sans Extra Condensed"/>
                      </a:endParaRPr>
                    </a:p>
                    <a:p>
                      <a:pPr indent="-317500" lvl="0" marL="457200" marR="0" rtl="0" algn="l">
                        <a:lnSpc>
                          <a:spcPct val="100000"/>
                        </a:lnSpc>
                        <a:spcBef>
                          <a:spcPts val="0"/>
                        </a:spcBef>
                        <a:spcAft>
                          <a:spcPts val="0"/>
                        </a:spcAft>
                        <a:buSzPts val="1400"/>
                        <a:buFont typeface="Fira Sans Extra Condensed"/>
                        <a:buChar char="●"/>
                      </a:pPr>
                      <a:r>
                        <a:rPr lang="en" sz="1400" u="none" cap="none" strike="noStrike">
                          <a:latin typeface="Fira Sans Extra Condensed"/>
                          <a:ea typeface="Fira Sans Extra Condensed"/>
                          <a:cs typeface="Fira Sans Extra Condensed"/>
                          <a:sym typeface="Fira Sans Extra Condensed"/>
                        </a:rPr>
                        <a:t>These receptors initiate coughing and sneezing</a:t>
                      </a:r>
                      <a:endParaRPr>
                        <a:latin typeface="Fira Sans Extra Condensed"/>
                        <a:ea typeface="Fira Sans Extra Condensed"/>
                        <a:cs typeface="Fira Sans Extra Condensed"/>
                        <a:sym typeface="Fira Sans Extra Condensed"/>
                      </a:endParaRPr>
                    </a:p>
                    <a:p>
                      <a:pPr indent="-317500" lvl="0" marL="457200" marR="0" rtl="0" algn="l">
                        <a:lnSpc>
                          <a:spcPct val="100000"/>
                        </a:lnSpc>
                        <a:spcBef>
                          <a:spcPts val="0"/>
                        </a:spcBef>
                        <a:spcAft>
                          <a:spcPts val="0"/>
                        </a:spcAft>
                        <a:buSzPts val="1400"/>
                        <a:buFont typeface="Fira Sans Extra Condensed"/>
                        <a:buChar char="●"/>
                      </a:pPr>
                      <a:r>
                        <a:rPr lang="en" sz="1400" u="none" cap="none" strike="noStrike">
                          <a:latin typeface="Fira Sans Extra Condensed"/>
                          <a:ea typeface="Fira Sans Extra Condensed"/>
                          <a:cs typeface="Fira Sans Extra Condensed"/>
                          <a:sym typeface="Fira Sans Extra Condensed"/>
                        </a:rPr>
                        <a:t>They may also cause </a:t>
                      </a:r>
                      <a:r>
                        <a:rPr lang="en">
                          <a:latin typeface="Fira Sans Extra Condensed"/>
                          <a:ea typeface="Fira Sans Extra Condensed"/>
                          <a:cs typeface="Fira Sans Extra Condensed"/>
                          <a:sym typeface="Fira Sans Extra Condensed"/>
                        </a:rPr>
                        <a:t>bronchoconstriction</a:t>
                      </a:r>
                      <a:r>
                        <a:rPr lang="en" sz="1400" u="none" cap="none" strike="noStrike">
                          <a:latin typeface="Fira Sans Extra Condensed"/>
                          <a:ea typeface="Fira Sans Extra Condensed"/>
                          <a:cs typeface="Fira Sans Extra Condensed"/>
                          <a:sym typeface="Fira Sans Extra Condensed"/>
                        </a:rPr>
                        <a:t> in persons with diseases such as asthma and emphysema.</a:t>
                      </a:r>
                      <a:endParaRPr sz="1400" u="none" cap="none" strike="noStrike">
                        <a:latin typeface="Fira Sans Extra Condensed"/>
                        <a:ea typeface="Fira Sans Extra Condensed"/>
                        <a:cs typeface="Fira Sans Extra Condensed"/>
                        <a:sym typeface="Fira Sans Extra Condensed"/>
                      </a:endParaRPr>
                    </a:p>
                  </a:txBody>
                  <a:tcPr marT="91425" marB="91425" marR="91425" marL="91425">
                    <a:lnL cap="flat" cmpd="sng" w="19050">
                      <a:solidFill>
                        <a:srgbClr val="9FC5E8"/>
                      </a:solidFill>
                      <a:prstDash val="dash"/>
                      <a:round/>
                      <a:headEnd len="sm" w="sm" type="none"/>
                      <a:tailEnd len="sm" w="sm" type="none"/>
                    </a:lnL>
                    <a:lnR cap="flat" cmpd="sng" w="19050">
                      <a:solidFill>
                        <a:srgbClr val="9FC5E8"/>
                      </a:solidFill>
                      <a:prstDash val="dash"/>
                      <a:round/>
                      <a:headEnd len="sm" w="sm" type="none"/>
                      <a:tailEnd len="sm" w="sm" type="none"/>
                    </a:lnR>
                    <a:lnT cap="flat" cmpd="sng" w="19050">
                      <a:solidFill>
                        <a:srgbClr val="9FC5E8"/>
                      </a:solidFill>
                      <a:prstDash val="dash"/>
                      <a:round/>
                      <a:headEnd len="sm" w="sm" type="none"/>
                      <a:tailEnd len="sm" w="sm" type="none"/>
                    </a:lnT>
                    <a:lnB cap="flat" cmpd="sng" w="19050">
                      <a:solidFill>
                        <a:srgbClr val="9FC5E8"/>
                      </a:solidFill>
                      <a:prstDash val="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C27BA0"/>
                          </a:solidFill>
                          <a:latin typeface="Fira Sans Extra Condensed"/>
                          <a:ea typeface="Fira Sans Extra Condensed"/>
                          <a:cs typeface="Fira Sans Extra Condensed"/>
                          <a:sym typeface="Fira Sans Extra Condensed"/>
                        </a:rPr>
                        <a:t>sensory nerve endings</a:t>
                      </a:r>
                      <a:r>
                        <a:rPr lang="en" sz="1400" u="none" cap="none" strike="noStrike">
                          <a:solidFill>
                            <a:srgbClr val="6FA8DC"/>
                          </a:solidFill>
                          <a:latin typeface="Fira Sans Extra Condensed"/>
                          <a:ea typeface="Fira Sans Extra Condensed"/>
                          <a:cs typeface="Fira Sans Extra Condensed"/>
                          <a:sym typeface="Fira Sans Extra Condensed"/>
                        </a:rPr>
                        <a:t> </a:t>
                      </a:r>
                      <a:r>
                        <a:rPr lang="en" sz="1400" u="none" cap="none" strike="noStrike">
                          <a:solidFill>
                            <a:srgbClr val="3D85C6"/>
                          </a:solidFill>
                          <a:latin typeface="Fira Sans Extra Condensed"/>
                          <a:ea typeface="Fira Sans Extra Condensed"/>
                          <a:cs typeface="Fira Sans Extra Condensed"/>
                          <a:sym typeface="Fira Sans Extra Condensed"/>
                        </a:rPr>
                        <a:t>(</a:t>
                      </a:r>
                      <a:r>
                        <a:rPr lang="en">
                          <a:solidFill>
                            <a:srgbClr val="3D85C6"/>
                          </a:solidFill>
                          <a:latin typeface="Fira Sans Extra Condensed"/>
                          <a:ea typeface="Fira Sans Extra Condensed"/>
                          <a:cs typeface="Fira Sans Extra Condensed"/>
                          <a:sym typeface="Fira Sans Extra Condensed"/>
                        </a:rPr>
                        <a:t>few  receptors )</a:t>
                      </a:r>
                      <a:r>
                        <a:rPr lang="en" sz="1400" u="none" cap="none" strike="noStrike">
                          <a:latin typeface="Fira Sans Extra Condensed"/>
                          <a:ea typeface="Fira Sans Extra Condensed"/>
                          <a:cs typeface="Fira Sans Extra Condensed"/>
                          <a:sym typeface="Fira Sans Extra Condensed"/>
                        </a:rPr>
                        <a:t> in the alveolar walls in </a:t>
                      </a:r>
                      <a:r>
                        <a:rPr lang="en">
                          <a:latin typeface="Fira Sans Extra Condensed"/>
                          <a:ea typeface="Fira Sans Extra Condensed"/>
                          <a:cs typeface="Fira Sans Extra Condensed"/>
                          <a:sym typeface="Fira Sans Extra Condensed"/>
                        </a:rPr>
                        <a:t>juxtaposition</a:t>
                      </a:r>
                      <a:r>
                        <a:rPr lang="en" sz="1400" u="none" cap="none" strike="noStrike">
                          <a:latin typeface="Fira Sans Extra Condensed"/>
                          <a:ea typeface="Fira Sans Extra Condensed"/>
                          <a:cs typeface="Fira Sans Extra Condensed"/>
                          <a:sym typeface="Fira Sans Extra Condensed"/>
                        </a:rPr>
                        <a:t> to the pulmonary capillaries. </a:t>
                      </a:r>
                      <a:endParaRPr sz="1400" u="none" cap="none" strike="noStrike">
                        <a:latin typeface="Fira Sans Extra Condensed"/>
                        <a:ea typeface="Fira Sans Extra Condensed"/>
                        <a:cs typeface="Fira Sans Extra Condensed"/>
                        <a:sym typeface="Fira Sans Extra Condensed"/>
                      </a:endParaRPr>
                    </a:p>
                    <a:p>
                      <a:pPr indent="-317500" lvl="0" marL="457200" marR="0" rtl="0" algn="l">
                        <a:lnSpc>
                          <a:spcPct val="100000"/>
                        </a:lnSpc>
                        <a:spcBef>
                          <a:spcPts val="0"/>
                        </a:spcBef>
                        <a:spcAft>
                          <a:spcPts val="0"/>
                        </a:spcAft>
                        <a:buSzPts val="1400"/>
                        <a:buFont typeface="Fira Sans Extra Condensed"/>
                        <a:buChar char="●"/>
                      </a:pPr>
                      <a:r>
                        <a:rPr lang="en" sz="1400" u="none" cap="none" strike="noStrike">
                          <a:latin typeface="Fira Sans Extra Condensed"/>
                          <a:ea typeface="Fira Sans Extra Condensed"/>
                          <a:cs typeface="Fira Sans Extra Condensed"/>
                          <a:sym typeface="Fira Sans Extra Condensed"/>
                        </a:rPr>
                        <a:t>Are stimulated when the pulmonary capillaries become engorged with blood or when pulmonary edema occurs in congestive heart failure. </a:t>
                      </a:r>
                      <a:endParaRPr sz="1400" u="none" cap="none" strike="noStrike">
                        <a:latin typeface="Fira Sans Extra Condensed"/>
                        <a:ea typeface="Fira Sans Extra Condensed"/>
                        <a:cs typeface="Fira Sans Extra Condensed"/>
                        <a:sym typeface="Fira Sans Extra Condensed"/>
                      </a:endParaRPr>
                    </a:p>
                    <a:p>
                      <a:pPr indent="-317500" lvl="0" marL="457200" marR="0" rtl="0" algn="l">
                        <a:lnSpc>
                          <a:spcPct val="100000"/>
                        </a:lnSpc>
                        <a:spcBef>
                          <a:spcPts val="0"/>
                        </a:spcBef>
                        <a:spcAft>
                          <a:spcPts val="0"/>
                        </a:spcAft>
                        <a:buClr>
                          <a:srgbClr val="C27BA0"/>
                        </a:buClr>
                        <a:buSzPts val="1400"/>
                        <a:buFont typeface="Fira Sans Extra Condensed"/>
                        <a:buChar char="●"/>
                      </a:pPr>
                      <a:r>
                        <a:rPr lang="en" sz="1400" u="none" cap="none" strike="noStrike">
                          <a:solidFill>
                            <a:srgbClr val="C27BA0"/>
                          </a:solidFill>
                          <a:latin typeface="Fira Sans Extra Condensed"/>
                          <a:ea typeface="Fira Sans Extra Condensed"/>
                          <a:cs typeface="Fira Sans Extra Condensed"/>
                          <a:sym typeface="Fira Sans Extra Condensed"/>
                        </a:rPr>
                        <a:t>Their excitation may give the person a feeling of dyspnea.</a:t>
                      </a:r>
                      <a:endParaRPr sz="1400" u="none" cap="none" strike="noStrike">
                        <a:solidFill>
                          <a:srgbClr val="C27BA0"/>
                        </a:solidFill>
                        <a:latin typeface="Fira Sans Extra Condensed"/>
                        <a:ea typeface="Fira Sans Extra Condensed"/>
                        <a:cs typeface="Fira Sans Extra Condensed"/>
                        <a:sym typeface="Fira Sans Extra Condensed"/>
                      </a:endParaRPr>
                    </a:p>
                    <a:p>
                      <a:pPr indent="-317500" lvl="0" marL="457200" rtl="0" algn="l">
                        <a:spcBef>
                          <a:spcPts val="0"/>
                        </a:spcBef>
                        <a:spcAft>
                          <a:spcPts val="0"/>
                        </a:spcAft>
                        <a:buClr>
                          <a:srgbClr val="3D85C6"/>
                        </a:buClr>
                        <a:buSzPts val="1400"/>
                        <a:buFont typeface="Fira Sans Extra Condensed"/>
                        <a:buChar char="●"/>
                      </a:pPr>
                      <a:r>
                        <a:rPr lang="en">
                          <a:solidFill>
                            <a:srgbClr val="3D85C6"/>
                          </a:solidFill>
                          <a:latin typeface="Fira Sans Extra Condensed"/>
                          <a:ea typeface="Fira Sans Extra Condensed"/>
                          <a:cs typeface="Fira Sans Extra Condensed"/>
                          <a:sym typeface="Fira Sans Extra Condensed"/>
                        </a:rPr>
                        <a:t>e.g.  in  CHF,  their  stimulation  cause the patient feels dyspnea and increase in breathing rate.</a:t>
                      </a:r>
                      <a:endParaRPr sz="1400" u="none" cap="none" strike="noStrike">
                        <a:latin typeface="Fira Sans Extra Condensed"/>
                        <a:ea typeface="Fira Sans Extra Condensed"/>
                        <a:cs typeface="Fira Sans Extra Condensed"/>
                        <a:sym typeface="Fira Sans Extra Condensed"/>
                      </a:endParaRPr>
                    </a:p>
                  </a:txBody>
                  <a:tcPr marT="91425" marB="91425" marR="91425" marL="91425">
                    <a:lnL cap="flat" cmpd="sng" w="19050">
                      <a:solidFill>
                        <a:srgbClr val="9FC5E8"/>
                      </a:solidFill>
                      <a:prstDash val="dash"/>
                      <a:round/>
                      <a:headEnd len="sm" w="sm" type="none"/>
                      <a:tailEnd len="sm" w="sm" type="none"/>
                    </a:lnL>
                    <a:lnR cap="flat" cmpd="sng" w="19050">
                      <a:solidFill>
                        <a:srgbClr val="9FC5E8"/>
                      </a:solidFill>
                      <a:prstDash val="dash"/>
                      <a:round/>
                      <a:headEnd len="sm" w="sm" type="none"/>
                      <a:tailEnd len="sm" w="sm" type="none"/>
                    </a:lnR>
                    <a:lnT cap="flat" cmpd="sng" w="19050">
                      <a:solidFill>
                        <a:srgbClr val="9FC5E8"/>
                      </a:solidFill>
                      <a:prstDash val="dash"/>
                      <a:round/>
                      <a:headEnd len="sm" w="sm" type="none"/>
                      <a:tailEnd len="sm" w="sm" type="none"/>
                    </a:lnT>
                    <a:lnB cap="flat" cmpd="sng" w="19050">
                      <a:solidFill>
                        <a:srgbClr val="9FC5E8"/>
                      </a:solidFill>
                      <a:prstDash val="dash"/>
                      <a:round/>
                      <a:headEnd len="sm" w="sm" type="none"/>
                      <a:tailEnd len="sm" w="sm" type="none"/>
                    </a:lnB>
                    <a:solidFill>
                      <a:srgbClr val="FFFFFF"/>
                    </a:solidFill>
                  </a:tcPr>
                </a:tc>
              </a:tr>
            </a:tbl>
          </a:graphicData>
        </a:graphic>
      </p:graphicFrame>
      <p:pic>
        <p:nvPicPr>
          <p:cNvPr id="577" name="Google Shape;577;p45"/>
          <p:cNvPicPr preferRelativeResize="0"/>
          <p:nvPr/>
        </p:nvPicPr>
        <p:blipFill rotWithShape="1">
          <a:blip r:embed="rId3">
            <a:alphaModFix/>
          </a:blip>
          <a:srcRect b="0" l="0" r="0" t="0"/>
          <a:stretch/>
        </p:blipFill>
        <p:spPr>
          <a:xfrm>
            <a:off x="5824001" y="739625"/>
            <a:ext cx="2169950" cy="2497676"/>
          </a:xfrm>
          <a:prstGeom prst="rect">
            <a:avLst/>
          </a:prstGeom>
          <a:noFill/>
          <a:ln>
            <a:noFill/>
          </a:ln>
        </p:spPr>
      </p:pic>
      <p:pic>
        <p:nvPicPr>
          <p:cNvPr id="578" name="Google Shape;578;p45"/>
          <p:cNvPicPr preferRelativeResize="0"/>
          <p:nvPr/>
        </p:nvPicPr>
        <p:blipFill rotWithShape="1">
          <a:blip r:embed="rId4">
            <a:alphaModFix/>
          </a:blip>
          <a:srcRect b="0" l="0" r="0" t="0"/>
          <a:stretch/>
        </p:blipFill>
        <p:spPr>
          <a:xfrm>
            <a:off x="5824000" y="3242272"/>
            <a:ext cx="2757486" cy="18062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46"/>
          <p:cNvSpPr txBox="1"/>
          <p:nvPr>
            <p:ph type="title"/>
          </p:nvPr>
        </p:nvSpPr>
        <p:spPr>
          <a:xfrm>
            <a:off x="140939" y="212608"/>
            <a:ext cx="7715400" cy="4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t>Chemical Control of Respiration</a:t>
            </a:r>
            <a:endParaRPr sz="3000"/>
          </a:p>
        </p:txBody>
      </p:sp>
      <p:pic>
        <p:nvPicPr>
          <p:cNvPr id="584" name="Google Shape;584;p46"/>
          <p:cNvPicPr preferRelativeResize="0"/>
          <p:nvPr/>
        </p:nvPicPr>
        <p:blipFill rotWithShape="1">
          <a:blip r:embed="rId3">
            <a:alphaModFix/>
          </a:blip>
          <a:srcRect b="0" l="0" r="0" t="0"/>
          <a:stretch/>
        </p:blipFill>
        <p:spPr>
          <a:xfrm>
            <a:off x="4509575" y="1464600"/>
            <a:ext cx="2033324" cy="1762974"/>
          </a:xfrm>
          <a:prstGeom prst="rect">
            <a:avLst/>
          </a:prstGeom>
          <a:noFill/>
          <a:ln>
            <a:noFill/>
          </a:ln>
        </p:spPr>
      </p:pic>
      <p:pic>
        <p:nvPicPr>
          <p:cNvPr id="585" name="Google Shape;585;p46"/>
          <p:cNvPicPr preferRelativeResize="0"/>
          <p:nvPr/>
        </p:nvPicPr>
        <p:blipFill rotWithShape="1">
          <a:blip r:embed="rId4">
            <a:alphaModFix/>
          </a:blip>
          <a:srcRect b="0" l="0" r="0" t="0"/>
          <a:stretch/>
        </p:blipFill>
        <p:spPr>
          <a:xfrm>
            <a:off x="4545450" y="3081450"/>
            <a:ext cx="2033334" cy="1628324"/>
          </a:xfrm>
          <a:prstGeom prst="rect">
            <a:avLst/>
          </a:prstGeom>
          <a:noFill/>
          <a:ln>
            <a:noFill/>
          </a:ln>
        </p:spPr>
      </p:pic>
      <p:sp>
        <p:nvSpPr>
          <p:cNvPr id="586" name="Google Shape;586;p46"/>
          <p:cNvSpPr txBox="1"/>
          <p:nvPr/>
        </p:nvSpPr>
        <p:spPr>
          <a:xfrm>
            <a:off x="380991" y="734755"/>
            <a:ext cx="73152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6FA8DC"/>
                </a:solidFill>
                <a:latin typeface="Fira Sans Extra Condensed"/>
                <a:ea typeface="Fira Sans Extra Condensed"/>
                <a:cs typeface="Fira Sans Extra Condensed"/>
                <a:sym typeface="Fira Sans Extra Condensed"/>
              </a:rPr>
              <a:t>The rhythmicity center is affected by chemical changes in the blood via two types of chemoreceptors:</a:t>
            </a:r>
            <a:endParaRPr b="0" i="0" sz="2000" u="none" cap="none" strike="noStrike">
              <a:solidFill>
                <a:srgbClr val="6FA8DC"/>
              </a:solidFill>
              <a:latin typeface="Fira Sans Extra Condensed"/>
              <a:ea typeface="Fira Sans Extra Condensed"/>
              <a:cs typeface="Fira Sans Extra Condensed"/>
              <a:sym typeface="Fira Sans Extra Condensed"/>
            </a:endParaRPr>
          </a:p>
        </p:txBody>
      </p:sp>
      <p:sp>
        <p:nvSpPr>
          <p:cNvPr id="587" name="Google Shape;587;p46"/>
          <p:cNvSpPr txBox="1"/>
          <p:nvPr/>
        </p:nvSpPr>
        <p:spPr>
          <a:xfrm>
            <a:off x="6578787" y="47070"/>
            <a:ext cx="3649200" cy="428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3D85C6"/>
                </a:solidFill>
                <a:highlight>
                  <a:srgbClr val="CFE2F3"/>
                </a:highlight>
                <a:latin typeface="Fira Sans Extra Condensed"/>
                <a:ea typeface="Fira Sans Extra Condensed"/>
                <a:cs typeface="Fira Sans Extra Condensed"/>
                <a:sym typeface="Fira Sans Extra Condensed"/>
              </a:rPr>
              <a:t>Boys slides </a:t>
            </a:r>
            <a:endParaRPr b="0" i="0" sz="1500" u="none" cap="none" strike="noStrike">
              <a:solidFill>
                <a:srgbClr val="3D85C6"/>
              </a:solidFill>
              <a:highlight>
                <a:srgbClr val="CFE2F3"/>
              </a:highlight>
              <a:latin typeface="Fira Sans Extra Condensed"/>
              <a:ea typeface="Fira Sans Extra Condensed"/>
              <a:cs typeface="Fira Sans Extra Condensed"/>
              <a:sym typeface="Fira Sans Extra Condensed"/>
            </a:endParaRPr>
          </a:p>
        </p:txBody>
      </p:sp>
      <p:sp>
        <p:nvSpPr>
          <p:cNvPr id="588" name="Google Shape;588;p46"/>
          <p:cNvSpPr txBox="1"/>
          <p:nvPr/>
        </p:nvSpPr>
        <p:spPr>
          <a:xfrm>
            <a:off x="2520100" y="4764000"/>
            <a:ext cx="6555900" cy="400200"/>
          </a:xfrm>
          <a:prstGeom prst="rect">
            <a:avLst/>
          </a:prstGeom>
          <a:solidFill>
            <a:srgbClr val="FFFFFF"/>
          </a:solid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93C47D"/>
                </a:solidFill>
                <a:latin typeface="Fira Sans Extra Condensed"/>
                <a:ea typeface="Fira Sans Extra Condensed"/>
                <a:cs typeface="Fira Sans Extra Condensed"/>
                <a:sym typeface="Fira Sans Extra Condensed"/>
              </a:rPr>
              <a:t>Peripheral chemoreceptors sensitive to O2&amp;CO2&amp;H</a:t>
            </a:r>
            <a:r>
              <a:rPr lang="en">
                <a:solidFill>
                  <a:srgbClr val="93C47D"/>
                </a:solidFill>
                <a:latin typeface="Fira Sans Extra Condensed"/>
                <a:ea typeface="Fira Sans Extra Condensed"/>
                <a:cs typeface="Fira Sans Extra Condensed"/>
                <a:sym typeface="Fira Sans Extra Condensed"/>
              </a:rPr>
              <a:t> </a:t>
            </a:r>
            <a:r>
              <a:rPr b="0" i="0" lang="en" sz="1400" u="none" cap="none" strike="noStrike">
                <a:solidFill>
                  <a:srgbClr val="93C47D"/>
                </a:solidFill>
                <a:latin typeface="Fira Sans Extra Condensed"/>
                <a:ea typeface="Fira Sans Extra Condensed"/>
                <a:cs typeface="Fira Sans Extra Condensed"/>
                <a:sym typeface="Fira Sans Extra Condensed"/>
              </a:rPr>
              <a:t>Central chemoreceptors sensitive to CO2&amp;H</a:t>
            </a:r>
            <a:endParaRPr b="0" i="0" sz="1400" u="none" cap="none" strike="noStrike">
              <a:solidFill>
                <a:srgbClr val="93C47D"/>
              </a:solidFill>
              <a:latin typeface="Fira Sans Extra Condensed"/>
              <a:ea typeface="Fira Sans Extra Condensed"/>
              <a:cs typeface="Fira Sans Extra Condensed"/>
              <a:sym typeface="Fira Sans Extra Condensed"/>
            </a:endParaRPr>
          </a:p>
        </p:txBody>
      </p:sp>
      <p:cxnSp>
        <p:nvCxnSpPr>
          <p:cNvPr id="589" name="Google Shape;589;p46"/>
          <p:cNvCxnSpPr>
            <a:stCxn id="590" idx="2"/>
            <a:endCxn id="591" idx="1"/>
          </p:cNvCxnSpPr>
          <p:nvPr/>
        </p:nvCxnSpPr>
        <p:spPr>
          <a:xfrm>
            <a:off x="951150" y="3085200"/>
            <a:ext cx="609600" cy="9237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592" name="Google Shape;592;p46"/>
          <p:cNvCxnSpPr>
            <a:stCxn id="590" idx="2"/>
            <a:endCxn id="593" idx="1"/>
          </p:cNvCxnSpPr>
          <p:nvPr/>
        </p:nvCxnSpPr>
        <p:spPr>
          <a:xfrm flipH="1" rot="10800000">
            <a:off x="951150" y="2189400"/>
            <a:ext cx="609600" cy="895800"/>
          </a:xfrm>
          <a:prstGeom prst="bentConnector3">
            <a:avLst>
              <a:gd fmla="val 50000" name="adj1"/>
            </a:avLst>
          </a:prstGeom>
          <a:noFill/>
          <a:ln cap="flat" cmpd="sng" w="9525">
            <a:solidFill>
              <a:srgbClr val="C2C2C2"/>
            </a:solidFill>
            <a:prstDash val="solid"/>
            <a:round/>
            <a:headEnd len="sm" w="sm" type="none"/>
            <a:tailEnd len="sm" w="sm" type="none"/>
          </a:ln>
        </p:spPr>
      </p:cxnSp>
      <p:sp>
        <p:nvSpPr>
          <p:cNvPr id="590" name="Google Shape;590;p46"/>
          <p:cNvSpPr/>
          <p:nvPr/>
        </p:nvSpPr>
        <p:spPr>
          <a:xfrm rot="-5400000">
            <a:off x="-932100" y="2822550"/>
            <a:ext cx="3241200" cy="525300"/>
          </a:xfrm>
          <a:prstGeom prst="roundRect">
            <a:avLst>
              <a:gd fmla="val 16667" name="adj"/>
            </a:avLst>
          </a:prstGeom>
          <a:solidFill>
            <a:srgbClr val="51ABE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2800"/>
              <a:buFont typeface="Arial"/>
              <a:buNone/>
            </a:pPr>
            <a:r>
              <a:rPr b="1" lang="en" sz="3000">
                <a:solidFill>
                  <a:schemeClr val="lt1"/>
                </a:solidFill>
                <a:latin typeface="Fira Sans Extra Condensed"/>
                <a:ea typeface="Fira Sans Extra Condensed"/>
                <a:cs typeface="Fira Sans Extra Condensed"/>
                <a:sym typeface="Fira Sans Extra Condensed"/>
              </a:rPr>
              <a:t>Chemical Control </a:t>
            </a:r>
            <a:endParaRPr sz="1100">
              <a:solidFill>
                <a:schemeClr val="lt1"/>
              </a:solidFill>
              <a:latin typeface="Roboto"/>
              <a:ea typeface="Roboto"/>
              <a:cs typeface="Roboto"/>
              <a:sym typeface="Roboto"/>
            </a:endParaRPr>
          </a:p>
        </p:txBody>
      </p:sp>
      <p:sp>
        <p:nvSpPr>
          <p:cNvPr id="593" name="Google Shape;593;p46"/>
          <p:cNvSpPr/>
          <p:nvPr/>
        </p:nvSpPr>
        <p:spPr>
          <a:xfrm>
            <a:off x="1560750" y="1926625"/>
            <a:ext cx="2712300" cy="525300"/>
          </a:xfrm>
          <a:prstGeom prst="roundRect">
            <a:avLst>
              <a:gd fmla="val 16667" name="adj"/>
            </a:avLst>
          </a:prstGeom>
          <a:solidFill>
            <a:srgbClr val="86C7E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900"/>
              <a:buFont typeface="Arial"/>
              <a:buNone/>
            </a:pPr>
            <a:r>
              <a:rPr b="1" lang="en" sz="1900">
                <a:solidFill>
                  <a:schemeClr val="lt1"/>
                </a:solidFill>
                <a:latin typeface="Fira Sans Extra Condensed"/>
                <a:ea typeface="Fira Sans Extra Condensed"/>
                <a:cs typeface="Fira Sans Extra Condensed"/>
                <a:sym typeface="Fira Sans Extra Condensed"/>
              </a:rPr>
              <a:t>Central Chemoreceptors</a:t>
            </a:r>
            <a:endParaRPr sz="1100">
              <a:solidFill>
                <a:schemeClr val="lt1"/>
              </a:solidFill>
              <a:latin typeface="Roboto"/>
              <a:ea typeface="Roboto"/>
              <a:cs typeface="Roboto"/>
              <a:sym typeface="Roboto"/>
            </a:endParaRPr>
          </a:p>
        </p:txBody>
      </p:sp>
      <p:sp>
        <p:nvSpPr>
          <p:cNvPr id="591" name="Google Shape;591;p46"/>
          <p:cNvSpPr/>
          <p:nvPr/>
        </p:nvSpPr>
        <p:spPr>
          <a:xfrm>
            <a:off x="1560750" y="3746225"/>
            <a:ext cx="2883600" cy="525300"/>
          </a:xfrm>
          <a:prstGeom prst="roundRect">
            <a:avLst>
              <a:gd fmla="val 16667" name="adj"/>
            </a:avLst>
          </a:prstGeom>
          <a:solidFill>
            <a:srgbClr val="86C7E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900"/>
              <a:buFont typeface="Arial"/>
              <a:buNone/>
            </a:pPr>
            <a:r>
              <a:rPr b="1" lang="en" sz="1900">
                <a:solidFill>
                  <a:schemeClr val="lt1"/>
                </a:solidFill>
                <a:latin typeface="Fira Sans Extra Condensed"/>
                <a:ea typeface="Fira Sans Extra Condensed"/>
                <a:cs typeface="Fira Sans Extra Condensed"/>
                <a:sym typeface="Fira Sans Extra Condensed"/>
              </a:rPr>
              <a:t>Peripheral Chemoreceptors</a:t>
            </a:r>
            <a:endParaRPr b="1" sz="1900">
              <a:solidFill>
                <a:schemeClr val="lt1"/>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grpSp>
        <p:nvGrpSpPr>
          <p:cNvPr id="598" name="Google Shape;598;p47"/>
          <p:cNvGrpSpPr/>
          <p:nvPr/>
        </p:nvGrpSpPr>
        <p:grpSpPr>
          <a:xfrm>
            <a:off x="2422238" y="2217138"/>
            <a:ext cx="4299515" cy="1408792"/>
            <a:chOff x="3512551" y="2358270"/>
            <a:chExt cx="1597383" cy="378534"/>
          </a:xfrm>
        </p:grpSpPr>
        <p:cxnSp>
          <p:nvCxnSpPr>
            <p:cNvPr id="599" name="Google Shape;599;p47"/>
            <p:cNvCxnSpPr>
              <a:stCxn id="600" idx="6"/>
              <a:endCxn id="601" idx="2"/>
            </p:cNvCxnSpPr>
            <p:nvPr/>
          </p:nvCxnSpPr>
          <p:spPr>
            <a:xfrm>
              <a:off x="3738198" y="2553118"/>
              <a:ext cx="1146000" cy="0"/>
            </a:xfrm>
            <a:prstGeom prst="straightConnector1">
              <a:avLst/>
            </a:prstGeom>
            <a:noFill/>
            <a:ln cap="flat" cmpd="sng" w="19050">
              <a:solidFill>
                <a:srgbClr val="667E92"/>
              </a:solidFill>
              <a:prstDash val="solid"/>
              <a:round/>
              <a:headEnd len="sm" w="sm" type="none"/>
              <a:tailEnd len="sm" w="sm" type="none"/>
            </a:ln>
          </p:spPr>
        </p:cxnSp>
        <p:grpSp>
          <p:nvGrpSpPr>
            <p:cNvPr id="602" name="Google Shape;602;p47"/>
            <p:cNvGrpSpPr/>
            <p:nvPr/>
          </p:nvGrpSpPr>
          <p:grpSpPr>
            <a:xfrm>
              <a:off x="3512551" y="2358270"/>
              <a:ext cx="225647" cy="307714"/>
              <a:chOff x="2182679" y="2004714"/>
              <a:chExt cx="792300" cy="1080458"/>
            </a:xfrm>
          </p:grpSpPr>
          <p:cxnSp>
            <p:nvCxnSpPr>
              <p:cNvPr id="603" name="Google Shape;603;p47"/>
              <p:cNvCxnSpPr>
                <a:stCxn id="604" idx="0"/>
              </p:cNvCxnSpPr>
              <p:nvPr/>
            </p:nvCxnSpPr>
            <p:spPr>
              <a:xfrm rot="10800000">
                <a:off x="2578961" y="2004714"/>
                <a:ext cx="0" cy="389100"/>
              </a:xfrm>
              <a:prstGeom prst="straightConnector1">
                <a:avLst/>
              </a:prstGeom>
              <a:noFill/>
              <a:ln cap="flat" cmpd="sng" w="19050">
                <a:solidFill>
                  <a:srgbClr val="667E92"/>
                </a:solidFill>
                <a:prstDash val="solid"/>
                <a:round/>
                <a:headEnd len="sm" w="sm" type="none"/>
                <a:tailEnd len="sm" w="sm" type="none"/>
              </a:ln>
            </p:spPr>
          </p:cxnSp>
          <p:sp>
            <p:nvSpPr>
              <p:cNvPr id="600" name="Google Shape;600;p47"/>
              <p:cNvSpPr/>
              <p:nvPr/>
            </p:nvSpPr>
            <p:spPr>
              <a:xfrm>
                <a:off x="2182679" y="2292572"/>
                <a:ext cx="792300" cy="792600"/>
              </a:xfrm>
              <a:prstGeom prst="ellipse">
                <a:avLst/>
              </a:prstGeom>
              <a:noFill/>
              <a:ln cap="flat" cmpd="sng" w="19050">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47"/>
              <p:cNvSpPr/>
              <p:nvPr/>
            </p:nvSpPr>
            <p:spPr>
              <a:xfrm>
                <a:off x="2283911" y="2393814"/>
                <a:ext cx="590100" cy="590100"/>
              </a:xfrm>
              <a:prstGeom prst="ellipse">
                <a:avLst/>
              </a:prstGeom>
              <a:solidFill>
                <a:srgbClr val="5F7D95"/>
              </a:solidFill>
              <a:ln cap="flat" cmpd="sng" w="19050">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05" name="Google Shape;605;p47"/>
            <p:cNvGrpSpPr/>
            <p:nvPr/>
          </p:nvGrpSpPr>
          <p:grpSpPr>
            <a:xfrm>
              <a:off x="3969644" y="2440153"/>
              <a:ext cx="225853" cy="296651"/>
              <a:chOff x="3775710" y="1729289"/>
              <a:chExt cx="136500" cy="179289"/>
            </a:xfrm>
          </p:grpSpPr>
          <p:cxnSp>
            <p:nvCxnSpPr>
              <p:cNvPr id="606" name="Google Shape;606;p47"/>
              <p:cNvCxnSpPr/>
              <p:nvPr/>
            </p:nvCxnSpPr>
            <p:spPr>
              <a:xfrm>
                <a:off x="3843851" y="1848278"/>
                <a:ext cx="0" cy="60300"/>
              </a:xfrm>
              <a:prstGeom prst="straightConnector1">
                <a:avLst/>
              </a:prstGeom>
              <a:noFill/>
              <a:ln cap="flat" cmpd="sng" w="19050">
                <a:solidFill>
                  <a:srgbClr val="667E92"/>
                </a:solidFill>
                <a:prstDash val="solid"/>
                <a:round/>
                <a:headEnd len="sm" w="sm" type="none"/>
                <a:tailEnd len="sm" w="sm" type="none"/>
              </a:ln>
            </p:spPr>
          </p:cxnSp>
          <p:sp>
            <p:nvSpPr>
              <p:cNvPr id="607" name="Google Shape;607;p47"/>
              <p:cNvSpPr/>
              <p:nvPr/>
            </p:nvSpPr>
            <p:spPr>
              <a:xfrm>
                <a:off x="3775710" y="1729289"/>
                <a:ext cx="136500" cy="136500"/>
              </a:xfrm>
              <a:prstGeom prst="ellipse">
                <a:avLst/>
              </a:prstGeom>
              <a:noFill/>
              <a:ln cap="flat" cmpd="sng" w="19050">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47"/>
              <p:cNvSpPr/>
              <p:nvPr/>
            </p:nvSpPr>
            <p:spPr>
              <a:xfrm>
                <a:off x="3793133" y="1746713"/>
                <a:ext cx="101700" cy="101700"/>
              </a:xfrm>
              <a:prstGeom prst="ellipse">
                <a:avLst/>
              </a:prstGeom>
              <a:solidFill>
                <a:srgbClr val="5F7D95"/>
              </a:solidFill>
              <a:ln cap="flat" cmpd="sng" w="19050">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09" name="Google Shape;609;p47"/>
            <p:cNvGrpSpPr/>
            <p:nvPr/>
          </p:nvGrpSpPr>
          <p:grpSpPr>
            <a:xfrm>
              <a:off x="4427051" y="2358270"/>
              <a:ext cx="225647" cy="307714"/>
              <a:chOff x="5393704" y="2004714"/>
              <a:chExt cx="792300" cy="1080458"/>
            </a:xfrm>
          </p:grpSpPr>
          <p:cxnSp>
            <p:nvCxnSpPr>
              <p:cNvPr id="610" name="Google Shape;610;p47"/>
              <p:cNvCxnSpPr>
                <a:stCxn id="611" idx="0"/>
              </p:cNvCxnSpPr>
              <p:nvPr/>
            </p:nvCxnSpPr>
            <p:spPr>
              <a:xfrm rot="10800000">
                <a:off x="5789986" y="2004714"/>
                <a:ext cx="0" cy="389100"/>
              </a:xfrm>
              <a:prstGeom prst="straightConnector1">
                <a:avLst/>
              </a:prstGeom>
              <a:noFill/>
              <a:ln cap="flat" cmpd="sng" w="19050">
                <a:solidFill>
                  <a:srgbClr val="667E92"/>
                </a:solidFill>
                <a:prstDash val="solid"/>
                <a:round/>
                <a:headEnd len="sm" w="sm" type="none"/>
                <a:tailEnd len="sm" w="sm" type="none"/>
              </a:ln>
            </p:spPr>
          </p:cxnSp>
          <p:sp>
            <p:nvSpPr>
              <p:cNvPr id="612" name="Google Shape;612;p47"/>
              <p:cNvSpPr/>
              <p:nvPr/>
            </p:nvSpPr>
            <p:spPr>
              <a:xfrm>
                <a:off x="5393704" y="2292572"/>
                <a:ext cx="792300" cy="792600"/>
              </a:xfrm>
              <a:prstGeom prst="ellipse">
                <a:avLst/>
              </a:prstGeom>
              <a:noFill/>
              <a:ln cap="flat" cmpd="sng" w="19050">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47"/>
              <p:cNvSpPr/>
              <p:nvPr/>
            </p:nvSpPr>
            <p:spPr>
              <a:xfrm>
                <a:off x="5494936" y="2393814"/>
                <a:ext cx="590100" cy="590100"/>
              </a:xfrm>
              <a:prstGeom prst="ellipse">
                <a:avLst/>
              </a:prstGeom>
              <a:solidFill>
                <a:srgbClr val="5F7D95"/>
              </a:solidFill>
              <a:ln cap="flat" cmpd="sng" w="19050">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13" name="Google Shape;613;p47"/>
            <p:cNvGrpSpPr/>
            <p:nvPr/>
          </p:nvGrpSpPr>
          <p:grpSpPr>
            <a:xfrm>
              <a:off x="4884287" y="2440252"/>
              <a:ext cx="225647" cy="296532"/>
              <a:chOff x="6999166" y="2292572"/>
              <a:chExt cx="792300" cy="1041192"/>
            </a:xfrm>
          </p:grpSpPr>
          <p:cxnSp>
            <p:nvCxnSpPr>
              <p:cNvPr id="614" name="Google Shape;614;p47"/>
              <p:cNvCxnSpPr/>
              <p:nvPr/>
            </p:nvCxnSpPr>
            <p:spPr>
              <a:xfrm>
                <a:off x="7395553" y="2983964"/>
                <a:ext cx="0" cy="349800"/>
              </a:xfrm>
              <a:prstGeom prst="straightConnector1">
                <a:avLst/>
              </a:prstGeom>
              <a:noFill/>
              <a:ln cap="flat" cmpd="sng" w="19050">
                <a:solidFill>
                  <a:srgbClr val="667E92"/>
                </a:solidFill>
                <a:prstDash val="solid"/>
                <a:round/>
                <a:headEnd len="sm" w="sm" type="none"/>
                <a:tailEnd len="sm" w="sm" type="none"/>
              </a:ln>
            </p:spPr>
          </p:cxnSp>
          <p:sp>
            <p:nvSpPr>
              <p:cNvPr id="601" name="Google Shape;601;p47"/>
              <p:cNvSpPr/>
              <p:nvPr/>
            </p:nvSpPr>
            <p:spPr>
              <a:xfrm>
                <a:off x="6999166" y="2292572"/>
                <a:ext cx="792300" cy="792600"/>
              </a:xfrm>
              <a:prstGeom prst="ellipse">
                <a:avLst/>
              </a:prstGeom>
              <a:noFill/>
              <a:ln cap="flat" cmpd="sng" w="19050">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47"/>
              <p:cNvSpPr/>
              <p:nvPr/>
            </p:nvSpPr>
            <p:spPr>
              <a:xfrm>
                <a:off x="7100398" y="2393814"/>
                <a:ext cx="590100" cy="590100"/>
              </a:xfrm>
              <a:prstGeom prst="ellipse">
                <a:avLst/>
              </a:prstGeom>
              <a:solidFill>
                <a:srgbClr val="5F7D95"/>
              </a:solidFill>
              <a:ln cap="flat" cmpd="sng" w="19050">
                <a:solidFill>
                  <a:srgbClr val="667E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616" name="Google Shape;616;p47"/>
          <p:cNvSpPr txBox="1"/>
          <p:nvPr>
            <p:ph type="title"/>
          </p:nvPr>
        </p:nvSpPr>
        <p:spPr>
          <a:xfrm>
            <a:off x="140939" y="212608"/>
            <a:ext cx="7715400" cy="4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t>Peripheral Chemoreceptors</a:t>
            </a:r>
            <a:endParaRPr sz="3000"/>
          </a:p>
        </p:txBody>
      </p:sp>
      <p:sp>
        <p:nvSpPr>
          <p:cNvPr id="617" name="Google Shape;617;p47"/>
          <p:cNvSpPr txBox="1"/>
          <p:nvPr/>
        </p:nvSpPr>
        <p:spPr>
          <a:xfrm flipH="1">
            <a:off x="1369465" y="1185750"/>
            <a:ext cx="2469900" cy="1108200"/>
          </a:xfrm>
          <a:prstGeom prst="rect">
            <a:avLst/>
          </a:prstGeom>
          <a:solidFill>
            <a:srgbClr val="FFFFFF"/>
          </a:solid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Located mainly in the carotid and aortic bodies but may</a:t>
            </a:r>
            <a:endParaRPr b="0" i="0" sz="15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be found anywhere in the circulatory system.</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618" name="Google Shape;618;p47"/>
          <p:cNvSpPr txBox="1"/>
          <p:nvPr/>
        </p:nvSpPr>
        <p:spPr>
          <a:xfrm flipH="1">
            <a:off x="936680" y="3625926"/>
            <a:ext cx="4519500" cy="877200"/>
          </a:xfrm>
          <a:prstGeom prst="rect">
            <a:avLst/>
          </a:prstGeom>
          <a:solidFill>
            <a:srgbClr val="FFFFFF"/>
          </a:solid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chemeClr val="dk1"/>
                </a:solidFill>
                <a:latin typeface="Fira Sans Extra Condensed"/>
                <a:ea typeface="Fira Sans Extra Condensed"/>
                <a:cs typeface="Fira Sans Extra Condensed"/>
                <a:sym typeface="Fira Sans Extra Condensed"/>
              </a:rPr>
              <a:t>When stimulated, send excitatory impulses to</a:t>
            </a:r>
            <a:endParaRPr b="0" i="0" sz="1500" u="none" cap="none" strike="noStrike">
              <a:solidFill>
                <a:schemeClr val="dk1"/>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D85C6"/>
                </a:solidFill>
                <a:latin typeface="Fira Sans Extra Condensed"/>
                <a:ea typeface="Fira Sans Extra Condensed"/>
                <a:cs typeface="Fira Sans Extra Condensed"/>
                <a:sym typeface="Fira Sans Extra Condensed"/>
              </a:rPr>
              <a:t>the rhythmicity center </a:t>
            </a:r>
            <a:r>
              <a:rPr b="0" i="0" lang="en" sz="1500" u="none" cap="none" strike="noStrike">
                <a:solidFill>
                  <a:schemeClr val="dk1"/>
                </a:solidFill>
                <a:latin typeface="Fira Sans Extra Condensed"/>
                <a:ea typeface="Fira Sans Extra Condensed"/>
                <a:cs typeface="Fira Sans Extra Condensed"/>
                <a:sym typeface="Fira Sans Extra Condensed"/>
              </a:rPr>
              <a:t>(</a:t>
            </a:r>
            <a:r>
              <a:rPr lang="en" sz="1500">
                <a:solidFill>
                  <a:srgbClr val="C27BA0"/>
                </a:solidFill>
                <a:latin typeface="Fira Sans Extra Condensed"/>
                <a:ea typeface="Fira Sans Extra Condensed"/>
                <a:cs typeface="Fira Sans Extra Condensed"/>
                <a:sym typeface="Fira Sans Extra Condensed"/>
              </a:rPr>
              <a:t>the inspiratory neurons (DRG) </a:t>
            </a:r>
            <a:r>
              <a:rPr lang="en" sz="1500">
                <a:solidFill>
                  <a:schemeClr val="dk1"/>
                </a:solidFill>
                <a:latin typeface="Fira Sans Extra Condensed"/>
                <a:ea typeface="Fira Sans Extra Condensed"/>
                <a:cs typeface="Fira Sans Extra Condensed"/>
                <a:sym typeface="Fira Sans Extra Condensed"/>
              </a:rPr>
              <a:t>)</a:t>
            </a:r>
            <a:r>
              <a:rPr b="0" i="0" lang="en" sz="1500" u="none" cap="none" strike="noStrike">
                <a:solidFill>
                  <a:srgbClr val="3D85C6"/>
                </a:solidFill>
                <a:latin typeface="Fira Sans Extra Condensed"/>
                <a:ea typeface="Fira Sans Extra Condensed"/>
                <a:cs typeface="Fira Sans Extra Condensed"/>
                <a:sym typeface="Fira Sans Extra Condensed"/>
              </a:rPr>
              <a:t> </a:t>
            </a:r>
            <a:r>
              <a:rPr lang="en" sz="1500">
                <a:solidFill>
                  <a:schemeClr val="dk1"/>
                </a:solidFill>
                <a:latin typeface="Fira Sans Extra Condensed"/>
                <a:ea typeface="Fira Sans Extra Condensed"/>
                <a:cs typeface="Fira Sans Extra Condensed"/>
                <a:sym typeface="Fira Sans Extra Condensed"/>
              </a:rPr>
              <a:t>through </a:t>
            </a:r>
            <a:r>
              <a:rPr lang="en" sz="1500">
                <a:solidFill>
                  <a:srgbClr val="C27BA0"/>
                </a:solidFill>
                <a:latin typeface="Fira Sans Extra Condensed"/>
                <a:ea typeface="Fira Sans Extra Condensed"/>
                <a:cs typeface="Fira Sans Extra Condensed"/>
                <a:sym typeface="Fira Sans Extra Condensed"/>
              </a:rPr>
              <a:t>CN </a:t>
            </a:r>
            <a:r>
              <a:rPr b="0" i="0" lang="en" sz="1500" u="none" cap="none" strike="noStrike">
                <a:solidFill>
                  <a:srgbClr val="3D85C6"/>
                </a:solidFill>
                <a:latin typeface="Fira Sans Extra Condensed"/>
                <a:ea typeface="Fira Sans Extra Condensed"/>
                <a:cs typeface="Fira Sans Extra Condensed"/>
                <a:sym typeface="Fira Sans Extra Condensed"/>
              </a:rPr>
              <a:t>glossopharyngeal </a:t>
            </a:r>
            <a:r>
              <a:rPr lang="en" sz="1500">
                <a:solidFill>
                  <a:srgbClr val="C27BA0"/>
                </a:solidFill>
                <a:latin typeface="Fira Sans Extra Condensed"/>
                <a:ea typeface="Fira Sans Extra Condensed"/>
                <a:cs typeface="Fira Sans Extra Condensed"/>
                <a:sym typeface="Fira Sans Extra Condensed"/>
              </a:rPr>
              <a:t>IX </a:t>
            </a:r>
            <a:r>
              <a:rPr b="0" i="0" lang="en" sz="1500" u="none" cap="none" strike="noStrike">
                <a:solidFill>
                  <a:srgbClr val="3D85C6"/>
                </a:solidFill>
                <a:latin typeface="Fira Sans Extra Condensed"/>
                <a:ea typeface="Fira Sans Extra Condensed"/>
                <a:cs typeface="Fira Sans Extra Condensed"/>
                <a:sym typeface="Fira Sans Extra Condensed"/>
              </a:rPr>
              <a:t> and vagus nerves </a:t>
            </a:r>
            <a:r>
              <a:rPr lang="en" sz="1500">
                <a:solidFill>
                  <a:srgbClr val="C27BA0"/>
                </a:solidFill>
                <a:latin typeface="Fira Sans Extra Condensed"/>
                <a:ea typeface="Fira Sans Extra Condensed"/>
                <a:cs typeface="Fira Sans Extra Condensed"/>
                <a:sym typeface="Fira Sans Extra Condensed"/>
              </a:rPr>
              <a:t>X</a:t>
            </a:r>
            <a:r>
              <a:rPr b="0" i="0" lang="en" sz="1500" u="none" cap="none" strike="noStrike">
                <a:solidFill>
                  <a:srgbClr val="3D85C6"/>
                </a:solidFill>
                <a:latin typeface="Fira Sans Extra Condensed"/>
                <a:ea typeface="Fira Sans Extra Condensed"/>
                <a:cs typeface="Fira Sans Extra Condensed"/>
                <a:sym typeface="Fira Sans Extra Condensed"/>
              </a:rPr>
              <a:t>.</a:t>
            </a:r>
            <a:endParaRPr b="0" i="0" sz="1500" u="none" cap="none" strike="noStrike">
              <a:solidFill>
                <a:srgbClr val="C27BA0"/>
              </a:solidFill>
              <a:latin typeface="Fira Sans Extra Condensed"/>
              <a:ea typeface="Fira Sans Extra Condensed"/>
              <a:cs typeface="Fira Sans Extra Condensed"/>
              <a:sym typeface="Fira Sans Extra Condensed"/>
            </a:endParaRPr>
          </a:p>
        </p:txBody>
      </p:sp>
      <p:sp>
        <p:nvSpPr>
          <p:cNvPr id="619" name="Google Shape;619;p47"/>
          <p:cNvSpPr txBox="1"/>
          <p:nvPr/>
        </p:nvSpPr>
        <p:spPr>
          <a:xfrm flipH="1">
            <a:off x="3990063" y="1335450"/>
            <a:ext cx="2469900" cy="877200"/>
          </a:xfrm>
          <a:prstGeom prst="rect">
            <a:avLst/>
          </a:prstGeom>
          <a:solidFill>
            <a:srgbClr val="FFFFFF"/>
          </a:solid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D85C6"/>
                </a:solidFill>
                <a:latin typeface="Fira Sans Extra Condensed"/>
                <a:ea typeface="Fira Sans Extra Condensed"/>
                <a:cs typeface="Fira Sans Extra Condensed"/>
                <a:sym typeface="Fira Sans Extra Condensed"/>
              </a:rPr>
              <a:t>Highly sensitive to changes in arterial PO2 and to a lesser</a:t>
            </a:r>
            <a:endParaRPr b="0" i="0" sz="1500" u="none" cap="none" strike="noStrike">
              <a:solidFill>
                <a:srgbClr val="3D85C6"/>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D85C6"/>
                </a:solidFill>
                <a:latin typeface="Fira Sans Extra Condensed"/>
                <a:ea typeface="Fira Sans Extra Condensed"/>
                <a:cs typeface="Fira Sans Extra Condensed"/>
                <a:sym typeface="Fira Sans Extra Condensed"/>
              </a:rPr>
              <a:t>extent to PCO2 and pH.</a:t>
            </a:r>
            <a:endParaRPr b="0" i="0" sz="1500" u="none" cap="none" strike="noStrike">
              <a:solidFill>
                <a:srgbClr val="3D85C6"/>
              </a:solidFill>
              <a:latin typeface="Fira Sans Extra Condensed"/>
              <a:ea typeface="Fira Sans Extra Condensed"/>
              <a:cs typeface="Fira Sans Extra Condensed"/>
              <a:sym typeface="Fira Sans Extra Condensed"/>
            </a:endParaRPr>
          </a:p>
        </p:txBody>
      </p:sp>
      <p:sp>
        <p:nvSpPr>
          <p:cNvPr id="620" name="Google Shape;620;p47"/>
          <p:cNvSpPr txBox="1"/>
          <p:nvPr/>
        </p:nvSpPr>
        <p:spPr>
          <a:xfrm flipH="1">
            <a:off x="5872150" y="3630426"/>
            <a:ext cx="2779800" cy="877200"/>
          </a:xfrm>
          <a:prstGeom prst="rect">
            <a:avLst/>
          </a:prstGeom>
          <a:solidFill>
            <a:srgbClr val="FFFFFF"/>
          </a:solid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3D85C6"/>
                </a:solidFill>
                <a:latin typeface="Fira Sans Extra Condensed"/>
                <a:ea typeface="Fira Sans Extra Condensed"/>
                <a:cs typeface="Fira Sans Extra Condensed"/>
                <a:sym typeface="Fira Sans Extra Condensed"/>
              </a:rPr>
              <a:t>Fall of PO2, rise in PCO2 and fall of pH, stimulate the chemoreceptors to increase ventilation.</a:t>
            </a:r>
            <a:endParaRPr b="0" i="0" sz="1500" u="none" cap="none" strike="noStrike">
              <a:solidFill>
                <a:srgbClr val="3D85C6"/>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48"/>
          <p:cNvSpPr txBox="1"/>
          <p:nvPr>
            <p:ph type="title"/>
          </p:nvPr>
        </p:nvSpPr>
        <p:spPr>
          <a:xfrm>
            <a:off x="140939" y="212608"/>
            <a:ext cx="7715400" cy="4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t>Respiratory control by peripheral chemoreceptors in carotid and aortic bodies</a:t>
            </a:r>
            <a:endParaRPr sz="3000"/>
          </a:p>
          <a:p>
            <a:pPr indent="0" lvl="0" marL="0" rtl="0" algn="l">
              <a:lnSpc>
                <a:spcPct val="100000"/>
              </a:lnSpc>
              <a:spcBef>
                <a:spcPts val="0"/>
              </a:spcBef>
              <a:spcAft>
                <a:spcPts val="0"/>
              </a:spcAft>
              <a:buSzPts val="2800"/>
              <a:buNone/>
            </a:pPr>
            <a:r>
              <a:t/>
            </a:r>
            <a:endParaRPr sz="3000"/>
          </a:p>
        </p:txBody>
      </p:sp>
      <p:sp>
        <p:nvSpPr>
          <p:cNvPr id="626" name="Google Shape;626;p48"/>
          <p:cNvSpPr/>
          <p:nvPr/>
        </p:nvSpPr>
        <p:spPr>
          <a:xfrm>
            <a:off x="99493" y="1755596"/>
            <a:ext cx="236324" cy="222699"/>
          </a:xfrm>
          <a:custGeom>
            <a:rect b="b" l="l" r="r" t="t"/>
            <a:pathLst>
              <a:path extrusionOk="0" h="2157" w="3008">
                <a:moveTo>
                  <a:pt x="0" y="0"/>
                </a:moveTo>
                <a:lnTo>
                  <a:pt x="729" y="1075"/>
                </a:lnTo>
                <a:lnTo>
                  <a:pt x="0" y="2157"/>
                </a:lnTo>
                <a:lnTo>
                  <a:pt x="0" y="2157"/>
                </a:lnTo>
                <a:lnTo>
                  <a:pt x="3008" y="1075"/>
                </a:lnTo>
                <a:lnTo>
                  <a:pt x="0" y="0"/>
                </a:lnTo>
                <a:close/>
              </a:path>
            </a:pathLst>
          </a:custGeom>
          <a:solidFill>
            <a:srgbClr val="CFE2F3"/>
          </a:solidFill>
          <a:ln cap="flat" cmpd="sng" w="9525">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48"/>
          <p:cNvSpPr txBox="1"/>
          <p:nvPr/>
        </p:nvSpPr>
        <p:spPr>
          <a:xfrm>
            <a:off x="399125" y="1668800"/>
            <a:ext cx="5813400" cy="415500"/>
          </a:xfrm>
          <a:prstGeom prst="rect">
            <a:avLst/>
          </a:prstGeom>
          <a:no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Normal PO2, PCO2 and pH, low grade of tonic activity in the nerves.</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628" name="Google Shape;628;p48"/>
          <p:cNvSpPr/>
          <p:nvPr/>
        </p:nvSpPr>
        <p:spPr>
          <a:xfrm>
            <a:off x="99493" y="2237042"/>
            <a:ext cx="236324" cy="222699"/>
          </a:xfrm>
          <a:custGeom>
            <a:rect b="b" l="l" r="r" t="t"/>
            <a:pathLst>
              <a:path extrusionOk="0" h="2157" w="3008">
                <a:moveTo>
                  <a:pt x="0" y="0"/>
                </a:moveTo>
                <a:lnTo>
                  <a:pt x="729" y="1075"/>
                </a:lnTo>
                <a:lnTo>
                  <a:pt x="0" y="2157"/>
                </a:lnTo>
                <a:lnTo>
                  <a:pt x="0" y="2157"/>
                </a:lnTo>
                <a:lnTo>
                  <a:pt x="3008" y="1075"/>
                </a:lnTo>
                <a:lnTo>
                  <a:pt x="0" y="0"/>
                </a:lnTo>
                <a:close/>
              </a:path>
            </a:pathLst>
          </a:custGeom>
          <a:solidFill>
            <a:srgbClr val="CFE2F3"/>
          </a:solidFill>
          <a:ln cap="flat" cmpd="sng" w="9525">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48"/>
          <p:cNvSpPr txBox="1"/>
          <p:nvPr/>
        </p:nvSpPr>
        <p:spPr>
          <a:xfrm>
            <a:off x="399250" y="2150250"/>
            <a:ext cx="5813400" cy="415500"/>
          </a:xfrm>
          <a:prstGeom prst="rect">
            <a:avLst/>
          </a:prstGeom>
          <a:no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 PCO2 and ↑ pH causes low tonic activity which cause decrease ventilation</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630" name="Google Shape;630;p48"/>
          <p:cNvSpPr/>
          <p:nvPr/>
        </p:nvSpPr>
        <p:spPr>
          <a:xfrm>
            <a:off x="99493" y="2718492"/>
            <a:ext cx="236324" cy="222699"/>
          </a:xfrm>
          <a:custGeom>
            <a:rect b="b" l="l" r="r" t="t"/>
            <a:pathLst>
              <a:path extrusionOk="0" h="2157" w="3008">
                <a:moveTo>
                  <a:pt x="0" y="0"/>
                </a:moveTo>
                <a:lnTo>
                  <a:pt x="729" y="1075"/>
                </a:lnTo>
                <a:lnTo>
                  <a:pt x="0" y="2157"/>
                </a:lnTo>
                <a:lnTo>
                  <a:pt x="0" y="2157"/>
                </a:lnTo>
                <a:lnTo>
                  <a:pt x="3008" y="1075"/>
                </a:lnTo>
                <a:lnTo>
                  <a:pt x="0" y="0"/>
                </a:lnTo>
                <a:close/>
              </a:path>
            </a:pathLst>
          </a:custGeom>
          <a:solidFill>
            <a:srgbClr val="CFE2F3"/>
          </a:solidFill>
          <a:ln cap="flat" cmpd="sng" w="9525">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48"/>
          <p:cNvSpPr txBox="1"/>
          <p:nvPr/>
        </p:nvSpPr>
        <p:spPr>
          <a:xfrm>
            <a:off x="399125" y="2631700"/>
            <a:ext cx="5813400" cy="646500"/>
          </a:xfrm>
          <a:prstGeom prst="rect">
            <a:avLst/>
          </a:prstGeom>
          <a:no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In metabolic </a:t>
            </a:r>
            <a:r>
              <a:rPr b="1" i="0" lang="en" sz="1500" u="none" cap="none" strike="noStrike">
                <a:solidFill>
                  <a:srgbClr val="000000"/>
                </a:solidFill>
                <a:latin typeface="Fira Sans Extra Condensed"/>
                <a:ea typeface="Fira Sans Extra Condensed"/>
                <a:cs typeface="Fira Sans Extra Condensed"/>
                <a:sym typeface="Fira Sans Extra Condensed"/>
              </a:rPr>
              <a:t>acidosis</a:t>
            </a:r>
            <a:r>
              <a:rPr b="0" i="0" lang="en" sz="1500" u="none" cap="none" strike="noStrike">
                <a:solidFill>
                  <a:srgbClr val="000000"/>
                </a:solidFill>
                <a:latin typeface="Fira Sans Extra Condensed"/>
                <a:ea typeface="Fira Sans Extra Condensed"/>
                <a:cs typeface="Fira Sans Extra Condensed"/>
                <a:sym typeface="Fira Sans Extra Condensed"/>
              </a:rPr>
              <a:t>:   ↓ pH causes increase in ventilation to wash out CO2 and to bring pH to normal.</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632" name="Google Shape;632;p48"/>
          <p:cNvSpPr/>
          <p:nvPr/>
        </p:nvSpPr>
        <p:spPr>
          <a:xfrm>
            <a:off x="99493" y="3371387"/>
            <a:ext cx="236324" cy="222699"/>
          </a:xfrm>
          <a:custGeom>
            <a:rect b="b" l="l" r="r" t="t"/>
            <a:pathLst>
              <a:path extrusionOk="0" h="2157" w="3008">
                <a:moveTo>
                  <a:pt x="0" y="0"/>
                </a:moveTo>
                <a:lnTo>
                  <a:pt x="729" y="1075"/>
                </a:lnTo>
                <a:lnTo>
                  <a:pt x="0" y="2157"/>
                </a:lnTo>
                <a:lnTo>
                  <a:pt x="0" y="2157"/>
                </a:lnTo>
                <a:lnTo>
                  <a:pt x="3008" y="1075"/>
                </a:lnTo>
                <a:lnTo>
                  <a:pt x="0" y="0"/>
                </a:lnTo>
                <a:close/>
              </a:path>
            </a:pathLst>
          </a:custGeom>
          <a:solidFill>
            <a:srgbClr val="CFE2F3"/>
          </a:solidFill>
          <a:ln cap="flat" cmpd="sng" w="9525">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48"/>
          <p:cNvSpPr txBox="1"/>
          <p:nvPr/>
        </p:nvSpPr>
        <p:spPr>
          <a:xfrm>
            <a:off x="399250" y="3324950"/>
            <a:ext cx="5813400" cy="646500"/>
          </a:xfrm>
          <a:prstGeom prst="rect">
            <a:avLst/>
          </a:prstGeom>
          <a:no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In metabolic </a:t>
            </a:r>
            <a:r>
              <a:rPr b="1" i="0" lang="en" sz="1500" u="none" cap="none" strike="noStrike">
                <a:solidFill>
                  <a:srgbClr val="000000"/>
                </a:solidFill>
                <a:latin typeface="Fira Sans Extra Condensed"/>
                <a:ea typeface="Fira Sans Extra Condensed"/>
                <a:cs typeface="Fira Sans Extra Condensed"/>
                <a:sym typeface="Fira Sans Extra Condensed"/>
              </a:rPr>
              <a:t>alkalosis</a:t>
            </a:r>
            <a:r>
              <a:rPr b="0" i="0" lang="en" sz="1500" u="none" cap="none" strike="noStrike">
                <a:solidFill>
                  <a:srgbClr val="000000"/>
                </a:solidFill>
                <a:latin typeface="Fira Sans Extra Condensed"/>
                <a:ea typeface="Fira Sans Extra Condensed"/>
                <a:cs typeface="Fira Sans Extra Condensed"/>
                <a:sym typeface="Fira Sans Extra Condensed"/>
              </a:rPr>
              <a:t>:  ↑  pH causes decrease ventilation, CO2 retained in the blood to compensate.</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pic>
        <p:nvPicPr>
          <p:cNvPr id="634" name="Google Shape;634;p48"/>
          <p:cNvPicPr preferRelativeResize="0"/>
          <p:nvPr/>
        </p:nvPicPr>
        <p:blipFill rotWithShape="1">
          <a:blip r:embed="rId3">
            <a:alphaModFix/>
          </a:blip>
          <a:srcRect b="0" l="0" r="0" t="0"/>
          <a:stretch/>
        </p:blipFill>
        <p:spPr>
          <a:xfrm>
            <a:off x="6384471" y="954135"/>
            <a:ext cx="2503675" cy="3235224"/>
          </a:xfrm>
          <a:prstGeom prst="rect">
            <a:avLst/>
          </a:prstGeom>
          <a:noFill/>
          <a:ln>
            <a:noFill/>
          </a:ln>
        </p:spPr>
      </p:pic>
      <p:sp>
        <p:nvSpPr>
          <p:cNvPr id="635" name="Google Shape;635;p48"/>
          <p:cNvSpPr txBox="1"/>
          <p:nvPr/>
        </p:nvSpPr>
        <p:spPr>
          <a:xfrm>
            <a:off x="6578787" y="47070"/>
            <a:ext cx="3649200" cy="428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3D85C6"/>
                </a:solidFill>
                <a:highlight>
                  <a:srgbClr val="CFE2F3"/>
                </a:highlight>
                <a:latin typeface="Fira Sans Extra Condensed"/>
                <a:ea typeface="Fira Sans Extra Condensed"/>
                <a:cs typeface="Fira Sans Extra Condensed"/>
                <a:sym typeface="Fira Sans Extra Condensed"/>
              </a:rPr>
              <a:t>Boys slides </a:t>
            </a:r>
            <a:endParaRPr b="0" i="0" sz="1500" u="none" cap="none" strike="noStrike">
              <a:solidFill>
                <a:srgbClr val="3D85C6"/>
              </a:solidFill>
              <a:highlight>
                <a:srgbClr val="CFE2F3"/>
              </a:highlight>
              <a:latin typeface="Fira Sans Extra Condensed"/>
              <a:ea typeface="Fira Sans Extra Condensed"/>
              <a:cs typeface="Fira Sans Extra Condensed"/>
              <a:sym typeface="Fira Sans Extra Condense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49"/>
          <p:cNvSpPr txBox="1"/>
          <p:nvPr>
            <p:ph type="title"/>
          </p:nvPr>
        </p:nvSpPr>
        <p:spPr>
          <a:xfrm>
            <a:off x="-11" y="-6"/>
            <a:ext cx="7715400" cy="4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t>Peripheral chemoreceptors system activity</a:t>
            </a:r>
            <a:endParaRPr sz="3000"/>
          </a:p>
          <a:p>
            <a:pPr indent="0" lvl="0" marL="0" rtl="0" algn="l">
              <a:lnSpc>
                <a:spcPct val="100000"/>
              </a:lnSpc>
              <a:spcBef>
                <a:spcPts val="0"/>
              </a:spcBef>
              <a:spcAft>
                <a:spcPts val="0"/>
              </a:spcAft>
              <a:buSzPts val="2800"/>
              <a:buNone/>
            </a:pPr>
            <a:r>
              <a:rPr lang="en" sz="3000"/>
              <a:t>Role of oxygen in respiratory control</a:t>
            </a:r>
            <a:endParaRPr sz="3000"/>
          </a:p>
        </p:txBody>
      </p:sp>
      <p:sp>
        <p:nvSpPr>
          <p:cNvPr id="641" name="Google Shape;641;p49"/>
          <p:cNvSpPr txBox="1"/>
          <p:nvPr/>
        </p:nvSpPr>
        <p:spPr>
          <a:xfrm>
            <a:off x="150025" y="1144475"/>
            <a:ext cx="6497400" cy="608100"/>
          </a:xfrm>
          <a:prstGeom prst="rect">
            <a:avLst/>
          </a:prstGeom>
          <a:solidFill>
            <a:srgbClr val="FFFFFF"/>
          </a:solidFill>
          <a:ln cap="flat" cmpd="sng" w="19050">
            <a:solidFill>
              <a:srgbClr val="9FC5E8"/>
            </a:solidFill>
            <a:prstDash val="dash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D85C6"/>
                </a:solidFill>
                <a:latin typeface="Fira Sans Extra Condensed"/>
                <a:ea typeface="Fira Sans Extra Condensed"/>
                <a:cs typeface="Fira Sans Extra Condensed"/>
                <a:sym typeface="Fira Sans Extra Condensed"/>
              </a:rPr>
              <a:t>Most  of  the  chemoreceptors  are  in the  carotid  bodies.  However,  a  few are also in the aortic bodies.</a:t>
            </a:r>
            <a:endParaRPr b="0" i="0" sz="1400" u="none" cap="none" strike="noStrike">
              <a:solidFill>
                <a:srgbClr val="3D85C6"/>
              </a:solidFill>
              <a:latin typeface="Fira Sans Extra Condensed"/>
              <a:ea typeface="Fira Sans Extra Condensed"/>
              <a:cs typeface="Fira Sans Extra Condensed"/>
              <a:sym typeface="Fira Sans Extra Condensed"/>
            </a:endParaRPr>
          </a:p>
        </p:txBody>
      </p:sp>
      <p:sp>
        <p:nvSpPr>
          <p:cNvPr id="642" name="Google Shape;642;p49"/>
          <p:cNvSpPr txBox="1"/>
          <p:nvPr/>
        </p:nvSpPr>
        <p:spPr>
          <a:xfrm>
            <a:off x="150025" y="1903175"/>
            <a:ext cx="6497400" cy="608100"/>
          </a:xfrm>
          <a:prstGeom prst="rect">
            <a:avLst/>
          </a:prstGeom>
          <a:noFill/>
          <a:ln cap="flat" cmpd="sng" w="19050">
            <a:solidFill>
              <a:srgbClr val="9FC5E8"/>
            </a:solidFill>
            <a:prstDash val="dash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Fira Sans Extra Condensed"/>
                <a:ea typeface="Fira Sans Extra Condensed"/>
                <a:cs typeface="Fira Sans Extra Condensed"/>
                <a:sym typeface="Fira Sans Extra Condensed"/>
              </a:rPr>
              <a:t>When the oxygen concentration in the arterial blood falls below normal, </a:t>
            </a:r>
            <a:r>
              <a:rPr b="0" i="0" lang="en" sz="1400" u="none" cap="none" strike="noStrike">
                <a:solidFill>
                  <a:srgbClr val="C27BA0"/>
                </a:solidFill>
                <a:latin typeface="Fira Sans Extra Condensed"/>
                <a:ea typeface="Fira Sans Extra Condensed"/>
                <a:cs typeface="Fira Sans Extra Condensed"/>
                <a:sym typeface="Fira Sans Extra Condensed"/>
              </a:rPr>
              <a:t>it acts almost entirely on peripheral chemoreceptors </a:t>
            </a:r>
            <a:r>
              <a:rPr b="0" i="0" lang="en" sz="1400" u="none" cap="none" strike="noStrike">
                <a:solidFill>
                  <a:srgbClr val="000000"/>
                </a:solidFill>
                <a:latin typeface="Fira Sans Extra Condensed"/>
                <a:ea typeface="Fira Sans Extra Condensed"/>
                <a:cs typeface="Fira Sans Extra Condensed"/>
                <a:sym typeface="Fira Sans Extra Condensed"/>
              </a:rPr>
              <a:t>- </a:t>
            </a:r>
            <a:r>
              <a:rPr b="0" i="0" lang="en" sz="1400" u="none" cap="none" strike="noStrike">
                <a:solidFill>
                  <a:srgbClr val="3D85C6"/>
                </a:solidFill>
                <a:latin typeface="Fira Sans Extra Condensed"/>
                <a:ea typeface="Fira Sans Extra Condensed"/>
                <a:cs typeface="Fira Sans Extra Condensed"/>
                <a:sym typeface="Fira Sans Extra Condensed"/>
              </a:rPr>
              <a:t>the chemoreceptors become strongly stimulated.</a:t>
            </a:r>
            <a:endParaRPr b="0" i="0" sz="1400" u="none" cap="none" strike="noStrike">
              <a:solidFill>
                <a:srgbClr val="3D85C6"/>
              </a:solidFill>
              <a:latin typeface="Fira Sans Extra Condensed"/>
              <a:ea typeface="Fira Sans Extra Condensed"/>
              <a:cs typeface="Fira Sans Extra Condensed"/>
              <a:sym typeface="Fira Sans Extra Condensed"/>
            </a:endParaRPr>
          </a:p>
        </p:txBody>
      </p:sp>
      <p:sp>
        <p:nvSpPr>
          <p:cNvPr id="643" name="Google Shape;643;p49"/>
          <p:cNvSpPr txBox="1"/>
          <p:nvPr/>
        </p:nvSpPr>
        <p:spPr>
          <a:xfrm>
            <a:off x="150025" y="2661875"/>
            <a:ext cx="6497400" cy="615600"/>
          </a:xfrm>
          <a:prstGeom prst="rect">
            <a:avLst/>
          </a:prstGeom>
          <a:noFill/>
          <a:ln cap="flat" cmpd="sng" w="19050">
            <a:solidFill>
              <a:srgbClr val="9FC5E8"/>
            </a:solidFill>
            <a:prstDash val="dash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Fira Sans Extra Condensed"/>
                <a:ea typeface="Fira Sans Extra Condensed"/>
                <a:cs typeface="Fira Sans Extra Condensed"/>
                <a:sym typeface="Fira Sans Extra Condensed"/>
              </a:rPr>
              <a:t>Impulse  rate  is  particularly  sensitive to  changes  in  arterial  P</a:t>
            </a:r>
            <a:r>
              <a:rPr lang="en">
                <a:latin typeface="Fira Sans Extra Condensed"/>
                <a:ea typeface="Fira Sans Extra Condensed"/>
                <a:cs typeface="Fira Sans Extra Condensed"/>
                <a:sym typeface="Fira Sans Extra Condensed"/>
              </a:rPr>
              <a:t>O</a:t>
            </a:r>
            <a:r>
              <a:rPr b="0" i="0" lang="en" sz="1400" u="none" cap="none" strike="noStrike">
                <a:solidFill>
                  <a:srgbClr val="000000"/>
                </a:solidFill>
                <a:latin typeface="Fira Sans Extra Condensed"/>
                <a:ea typeface="Fira Sans Extra Condensed"/>
                <a:cs typeface="Fira Sans Extra Condensed"/>
                <a:sym typeface="Fira Sans Extra Condensed"/>
              </a:rPr>
              <a:t>2  in  the range of 60 down to 30 mm Hg.</a:t>
            </a:r>
            <a:endParaRPr b="0" i="0" sz="1400" u="none" cap="none" strike="noStrike">
              <a:solidFill>
                <a:srgbClr val="000000"/>
              </a:solidFill>
              <a:latin typeface="Fira Sans Extra Condensed"/>
              <a:ea typeface="Fira Sans Extra Condensed"/>
              <a:cs typeface="Fira Sans Extra Condensed"/>
              <a:sym typeface="Fira Sans Extra Condensed"/>
            </a:endParaRPr>
          </a:p>
        </p:txBody>
      </p:sp>
      <p:sp>
        <p:nvSpPr>
          <p:cNvPr id="644" name="Google Shape;644;p49"/>
          <p:cNvSpPr txBox="1"/>
          <p:nvPr/>
        </p:nvSpPr>
        <p:spPr>
          <a:xfrm>
            <a:off x="150025" y="3420575"/>
            <a:ext cx="6497400" cy="615600"/>
          </a:xfrm>
          <a:prstGeom prst="rect">
            <a:avLst/>
          </a:prstGeom>
          <a:noFill/>
          <a:ln cap="flat" cmpd="sng" w="19050">
            <a:solidFill>
              <a:srgbClr val="9FC5E8"/>
            </a:solidFill>
            <a:prstDash val="dash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Fira Sans Extra Condensed"/>
                <a:ea typeface="Fira Sans Extra Condensed"/>
                <a:cs typeface="Fira Sans Extra Condensed"/>
                <a:sym typeface="Fira Sans Extra Condensed"/>
              </a:rPr>
              <a:t>Under  these  conditions,  low  arterial P</a:t>
            </a:r>
            <a:r>
              <a:rPr lang="en">
                <a:latin typeface="Fira Sans Extra Condensed"/>
                <a:ea typeface="Fira Sans Extra Condensed"/>
                <a:cs typeface="Fira Sans Extra Condensed"/>
                <a:sym typeface="Fira Sans Extra Condensed"/>
              </a:rPr>
              <a:t>O</a:t>
            </a:r>
            <a:r>
              <a:rPr b="0" i="0" lang="en" sz="1400" u="none" cap="none" strike="noStrike">
                <a:solidFill>
                  <a:srgbClr val="000000"/>
                </a:solidFill>
                <a:latin typeface="Fira Sans Extra Condensed"/>
                <a:ea typeface="Fira Sans Extra Condensed"/>
                <a:cs typeface="Fira Sans Extra Condensed"/>
                <a:sym typeface="Fira Sans Extra Condensed"/>
              </a:rPr>
              <a:t>2  obviously  drives  the  ventilatory process quite strongly.</a:t>
            </a:r>
            <a:endParaRPr b="0" i="0" sz="1400" u="none" cap="none" strike="noStrike">
              <a:solidFill>
                <a:srgbClr val="000000"/>
              </a:solidFill>
              <a:latin typeface="Fira Sans Extra Condensed"/>
              <a:ea typeface="Fira Sans Extra Condensed"/>
              <a:cs typeface="Fira Sans Extra Condensed"/>
              <a:sym typeface="Fira Sans Extra Condensed"/>
            </a:endParaRPr>
          </a:p>
        </p:txBody>
      </p:sp>
      <p:pic>
        <p:nvPicPr>
          <p:cNvPr id="645" name="Google Shape;645;p49"/>
          <p:cNvPicPr preferRelativeResize="0"/>
          <p:nvPr/>
        </p:nvPicPr>
        <p:blipFill rotWithShape="1">
          <a:blip r:embed="rId3">
            <a:alphaModFix/>
          </a:blip>
          <a:srcRect b="0" l="0" r="0" t="0"/>
          <a:stretch/>
        </p:blipFill>
        <p:spPr>
          <a:xfrm>
            <a:off x="6647550" y="572150"/>
            <a:ext cx="2325875" cy="4339251"/>
          </a:xfrm>
          <a:prstGeom prst="rect">
            <a:avLst/>
          </a:prstGeom>
          <a:noFill/>
          <a:ln>
            <a:noFill/>
          </a:ln>
        </p:spPr>
      </p:pic>
      <p:sp>
        <p:nvSpPr>
          <p:cNvPr id="646" name="Google Shape;646;p49"/>
          <p:cNvSpPr txBox="1"/>
          <p:nvPr/>
        </p:nvSpPr>
        <p:spPr>
          <a:xfrm>
            <a:off x="150025" y="4179275"/>
            <a:ext cx="6497400" cy="819600"/>
          </a:xfrm>
          <a:prstGeom prst="rect">
            <a:avLst/>
          </a:prstGeom>
          <a:solidFill>
            <a:srgbClr val="FFFFFF"/>
          </a:solidFill>
          <a:ln cap="flat" cmpd="sng" w="19050">
            <a:solidFill>
              <a:srgbClr val="9FC5E8"/>
            </a:solidFill>
            <a:prstDash val="dash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C27BA0"/>
                </a:solidFill>
                <a:latin typeface="Fira Sans Extra Condensed"/>
                <a:ea typeface="Fira Sans Extra Condensed"/>
                <a:cs typeface="Fira Sans Extra Condensed"/>
                <a:sym typeface="Fira Sans Extra Condensed"/>
              </a:rPr>
              <a:t>Because the effect of hypoxia on ventilation is modest for PO2 values greater than 60 to 80 mm Hg, the PCO2 and the hydrogen ion response are mainly responsible for regulating ventilation in healthy humans at sea level.</a:t>
            </a:r>
            <a:endParaRPr b="0" i="0" sz="1400" u="none" cap="none" strike="noStrike">
              <a:solidFill>
                <a:srgbClr val="C27BA0"/>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50"/>
          <p:cNvSpPr txBox="1"/>
          <p:nvPr>
            <p:ph type="title"/>
          </p:nvPr>
        </p:nvSpPr>
        <p:spPr>
          <a:xfrm>
            <a:off x="140939" y="212608"/>
            <a:ext cx="7715400" cy="4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t>Central Chemoreceptors</a:t>
            </a:r>
            <a:endParaRPr sz="3000"/>
          </a:p>
        </p:txBody>
      </p:sp>
      <p:sp>
        <p:nvSpPr>
          <p:cNvPr id="652" name="Google Shape;652;p50"/>
          <p:cNvSpPr txBox="1"/>
          <p:nvPr/>
        </p:nvSpPr>
        <p:spPr>
          <a:xfrm flipH="1">
            <a:off x="315175" y="3316125"/>
            <a:ext cx="4030200" cy="1339200"/>
          </a:xfrm>
          <a:prstGeom prst="rect">
            <a:avLst/>
          </a:prstGeom>
          <a:solidFill>
            <a:srgbClr val="FFFFFF"/>
          </a:solid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chemeClr val="dk1"/>
                </a:solidFill>
                <a:latin typeface="Fira Sans Extra Condensed"/>
                <a:ea typeface="Fira Sans Extra Condensed"/>
                <a:cs typeface="Fira Sans Extra Condensed"/>
                <a:sym typeface="Fira Sans Extra Condensed"/>
              </a:rPr>
              <a:t>The central chemoreceptors</a:t>
            </a:r>
            <a:r>
              <a:rPr b="0" i="0" lang="en" sz="1500" u="none" cap="none" strike="noStrike">
                <a:solidFill>
                  <a:srgbClr val="C27BA0"/>
                </a:solidFill>
                <a:latin typeface="Fira Sans Extra Condensed"/>
                <a:ea typeface="Fira Sans Extra Condensed"/>
                <a:cs typeface="Fira Sans Extra Condensed"/>
                <a:sym typeface="Fira Sans Extra Condensed"/>
              </a:rPr>
              <a:t> </a:t>
            </a:r>
            <a:r>
              <a:rPr lang="en" sz="1500">
                <a:solidFill>
                  <a:srgbClr val="3D85C6"/>
                </a:solidFill>
                <a:latin typeface="Fira Sans Extra Condensed"/>
                <a:ea typeface="Fira Sans Extra Condensed"/>
                <a:cs typeface="Fira Sans Extra Condensed"/>
                <a:sym typeface="Fira Sans Extra Condensed"/>
              </a:rPr>
              <a:t>Most probably </a:t>
            </a:r>
            <a:r>
              <a:rPr b="0" i="0" lang="en" sz="1500" u="none" cap="none" strike="noStrike">
                <a:solidFill>
                  <a:schemeClr val="dk1"/>
                </a:solidFill>
                <a:latin typeface="Fira Sans Extra Condensed"/>
                <a:ea typeface="Fira Sans Extra Condensed"/>
                <a:cs typeface="Fira Sans Extra Condensed"/>
                <a:sym typeface="Fira Sans Extra Condensed"/>
              </a:rPr>
              <a:t>located</a:t>
            </a:r>
            <a:r>
              <a:rPr b="0" i="0" lang="en" sz="1500" u="none" cap="none" strike="noStrike">
                <a:solidFill>
                  <a:srgbClr val="C27BA0"/>
                </a:solidFill>
                <a:latin typeface="Fira Sans Extra Condensed"/>
                <a:ea typeface="Fira Sans Extra Condensed"/>
                <a:cs typeface="Fira Sans Extra Condensed"/>
                <a:sym typeface="Fira Sans Extra Condensed"/>
              </a:rPr>
              <a:t> under the ventral surface  </a:t>
            </a:r>
            <a:r>
              <a:rPr b="0" i="0" lang="en" sz="1500" u="none" cap="none" strike="noStrike">
                <a:solidFill>
                  <a:srgbClr val="3D85C6"/>
                </a:solidFill>
                <a:latin typeface="Fira Sans Extra Condensed"/>
                <a:ea typeface="Fira Sans Extra Condensed"/>
                <a:cs typeface="Fira Sans Extra Condensed"/>
                <a:sym typeface="Fira Sans Extra Condensed"/>
              </a:rPr>
              <a:t>(</a:t>
            </a:r>
            <a:r>
              <a:rPr lang="en" sz="1500">
                <a:solidFill>
                  <a:srgbClr val="3D85C6"/>
                </a:solidFill>
                <a:latin typeface="Fira Sans Extra Condensed"/>
                <a:ea typeface="Fira Sans Extra Condensed"/>
                <a:cs typeface="Fira Sans Extra Condensed"/>
                <a:sym typeface="Fira Sans Extra Condensed"/>
              </a:rPr>
              <a:t>ventrolateral)</a:t>
            </a:r>
            <a:r>
              <a:rPr b="0" i="0" lang="en" sz="1500" u="none" cap="none" strike="noStrike">
                <a:solidFill>
                  <a:srgbClr val="C27BA0"/>
                </a:solidFill>
                <a:latin typeface="Fira Sans Extra Condensed"/>
                <a:ea typeface="Fira Sans Extra Condensed"/>
                <a:cs typeface="Fira Sans Extra Condensed"/>
                <a:sym typeface="Fira Sans Extra Condensed"/>
              </a:rPr>
              <a:t> </a:t>
            </a:r>
            <a:r>
              <a:rPr b="0" i="0" lang="en" sz="1500" u="none" cap="none" strike="noStrike">
                <a:solidFill>
                  <a:schemeClr val="dk1"/>
                </a:solidFill>
                <a:latin typeface="Fira Sans Extra Condensed"/>
                <a:ea typeface="Fira Sans Extra Condensed"/>
                <a:cs typeface="Fira Sans Extra Condensed"/>
                <a:sym typeface="Fira Sans Extra Condensed"/>
              </a:rPr>
              <a:t>of the medulla oblongata </a:t>
            </a:r>
            <a:r>
              <a:rPr lang="en" sz="1500">
                <a:solidFill>
                  <a:srgbClr val="3D85C6"/>
                </a:solidFill>
                <a:latin typeface="Fira Sans Extra Condensed"/>
                <a:ea typeface="Fira Sans Extra Condensed"/>
                <a:cs typeface="Fira Sans Extra Condensed"/>
                <a:sym typeface="Fira Sans Extra Condensed"/>
              </a:rPr>
              <a:t>(which is bathed with cerebrospinal fluid)</a:t>
            </a:r>
            <a:r>
              <a:rPr b="0" i="0" lang="en" sz="1500" u="none" cap="none" strike="noStrike">
                <a:solidFill>
                  <a:srgbClr val="C27BA0"/>
                </a:solidFill>
                <a:latin typeface="Fira Sans Extra Condensed"/>
                <a:ea typeface="Fira Sans Extra Condensed"/>
                <a:cs typeface="Fira Sans Extra Condensed"/>
                <a:sym typeface="Fira Sans Extra Condensed"/>
              </a:rPr>
              <a:t> and  has direct connections with the inspiratory area (DRG).</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grpSp>
        <p:nvGrpSpPr>
          <p:cNvPr id="653" name="Google Shape;653;p50"/>
          <p:cNvGrpSpPr/>
          <p:nvPr/>
        </p:nvGrpSpPr>
        <p:grpSpPr>
          <a:xfrm>
            <a:off x="1323140" y="2135196"/>
            <a:ext cx="6322404" cy="1158388"/>
            <a:chOff x="6777990" y="3710194"/>
            <a:chExt cx="1236825" cy="677381"/>
          </a:xfrm>
        </p:grpSpPr>
        <p:grpSp>
          <p:nvGrpSpPr>
            <p:cNvPr id="654" name="Google Shape;654;p50"/>
            <p:cNvGrpSpPr/>
            <p:nvPr/>
          </p:nvGrpSpPr>
          <p:grpSpPr>
            <a:xfrm>
              <a:off x="6777990" y="3874492"/>
              <a:ext cx="411129" cy="513083"/>
              <a:chOff x="6777990" y="3874492"/>
              <a:chExt cx="411129" cy="513083"/>
            </a:xfrm>
          </p:grpSpPr>
          <p:cxnSp>
            <p:nvCxnSpPr>
              <p:cNvPr id="655" name="Google Shape;655;p50"/>
              <p:cNvCxnSpPr/>
              <p:nvPr/>
            </p:nvCxnSpPr>
            <p:spPr>
              <a:xfrm>
                <a:off x="6977019" y="4216875"/>
                <a:ext cx="0" cy="170700"/>
              </a:xfrm>
              <a:prstGeom prst="straightConnector1">
                <a:avLst/>
              </a:prstGeom>
              <a:noFill/>
              <a:ln cap="flat" cmpd="sng" w="19050">
                <a:solidFill>
                  <a:srgbClr val="CFE2F3"/>
                </a:solidFill>
                <a:prstDash val="solid"/>
                <a:round/>
                <a:headEnd len="sm" w="sm" type="none"/>
                <a:tailEnd len="med" w="med" type="diamond"/>
              </a:ln>
            </p:spPr>
          </p:cxnSp>
          <p:sp>
            <p:nvSpPr>
              <p:cNvPr id="656" name="Google Shape;656;p50"/>
              <p:cNvSpPr/>
              <p:nvPr/>
            </p:nvSpPr>
            <p:spPr>
              <a:xfrm>
                <a:off x="6777990" y="3874492"/>
                <a:ext cx="411129" cy="356237"/>
              </a:xfrm>
              <a:custGeom>
                <a:rect b="b" l="l" r="r" t="t"/>
                <a:pathLst>
                  <a:path extrusionOk="0" h="60023" w="69272">
                    <a:moveTo>
                      <a:pt x="17333" y="0"/>
                    </a:moveTo>
                    <a:lnTo>
                      <a:pt x="0" y="30011"/>
                    </a:lnTo>
                    <a:lnTo>
                      <a:pt x="17333" y="60023"/>
                    </a:lnTo>
                    <a:lnTo>
                      <a:pt x="51939" y="60023"/>
                    </a:lnTo>
                    <a:lnTo>
                      <a:pt x="69271" y="30011"/>
                    </a:lnTo>
                    <a:lnTo>
                      <a:pt x="51939" y="0"/>
                    </a:lnTo>
                    <a:close/>
                  </a:path>
                </a:pathLst>
              </a:custGeom>
              <a:solidFill>
                <a:srgbClr val="CFE2F3"/>
              </a:solidFill>
              <a:ln cap="flat" cmpd="sng" w="19050">
                <a:solidFill>
                  <a:srgbClr val="CFE2F3"/>
                </a:solidFill>
                <a:prstDash val="solid"/>
                <a:miter lim="5816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57" name="Google Shape;657;p50"/>
            <p:cNvGrpSpPr/>
            <p:nvPr/>
          </p:nvGrpSpPr>
          <p:grpSpPr>
            <a:xfrm>
              <a:off x="7188425" y="3710194"/>
              <a:ext cx="411123" cy="520535"/>
              <a:chOff x="7188425" y="3710194"/>
              <a:chExt cx="411123" cy="520535"/>
            </a:xfrm>
          </p:grpSpPr>
          <p:cxnSp>
            <p:nvCxnSpPr>
              <p:cNvPr id="658" name="Google Shape;658;p50"/>
              <p:cNvCxnSpPr/>
              <p:nvPr/>
            </p:nvCxnSpPr>
            <p:spPr>
              <a:xfrm rot="10800000">
                <a:off x="7393988" y="3710194"/>
                <a:ext cx="0" cy="170700"/>
              </a:xfrm>
              <a:prstGeom prst="straightConnector1">
                <a:avLst/>
              </a:prstGeom>
              <a:noFill/>
              <a:ln cap="flat" cmpd="sng" w="19050">
                <a:solidFill>
                  <a:srgbClr val="CFE2F3"/>
                </a:solidFill>
                <a:prstDash val="solid"/>
                <a:round/>
                <a:headEnd len="sm" w="sm" type="none"/>
                <a:tailEnd len="med" w="med" type="diamond"/>
              </a:ln>
            </p:spPr>
          </p:cxnSp>
          <p:sp>
            <p:nvSpPr>
              <p:cNvPr id="659" name="Google Shape;659;p50"/>
              <p:cNvSpPr/>
              <p:nvPr/>
            </p:nvSpPr>
            <p:spPr>
              <a:xfrm>
                <a:off x="7188425" y="3874492"/>
                <a:ext cx="411123" cy="356237"/>
              </a:xfrm>
              <a:custGeom>
                <a:rect b="b" l="l" r="r" t="t"/>
                <a:pathLst>
                  <a:path extrusionOk="0" h="60023" w="69271">
                    <a:moveTo>
                      <a:pt x="17274" y="0"/>
                    </a:moveTo>
                    <a:lnTo>
                      <a:pt x="0" y="30011"/>
                    </a:lnTo>
                    <a:lnTo>
                      <a:pt x="17274" y="60023"/>
                    </a:lnTo>
                    <a:lnTo>
                      <a:pt x="51939" y="60023"/>
                    </a:lnTo>
                    <a:lnTo>
                      <a:pt x="69271" y="30011"/>
                    </a:lnTo>
                    <a:lnTo>
                      <a:pt x="51939" y="0"/>
                    </a:lnTo>
                    <a:close/>
                  </a:path>
                </a:pathLst>
              </a:custGeom>
              <a:solidFill>
                <a:srgbClr val="CFE2F3"/>
              </a:solidFill>
              <a:ln cap="flat" cmpd="sng" w="19050">
                <a:solidFill>
                  <a:srgbClr val="CFE2F3"/>
                </a:solidFill>
                <a:prstDash val="solid"/>
                <a:miter lim="5816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60" name="Google Shape;660;p50"/>
            <p:cNvGrpSpPr/>
            <p:nvPr/>
          </p:nvGrpSpPr>
          <p:grpSpPr>
            <a:xfrm>
              <a:off x="7603341" y="3874492"/>
              <a:ext cx="411474" cy="513083"/>
              <a:chOff x="7603341" y="3874492"/>
              <a:chExt cx="411474" cy="513083"/>
            </a:xfrm>
          </p:grpSpPr>
          <p:cxnSp>
            <p:nvCxnSpPr>
              <p:cNvPr id="661" name="Google Shape;661;p50"/>
              <p:cNvCxnSpPr/>
              <p:nvPr/>
            </p:nvCxnSpPr>
            <p:spPr>
              <a:xfrm>
                <a:off x="7809095" y="4216875"/>
                <a:ext cx="0" cy="170700"/>
              </a:xfrm>
              <a:prstGeom prst="straightConnector1">
                <a:avLst/>
              </a:prstGeom>
              <a:noFill/>
              <a:ln cap="flat" cmpd="sng" w="19050">
                <a:solidFill>
                  <a:srgbClr val="CFE2F3"/>
                </a:solidFill>
                <a:prstDash val="solid"/>
                <a:round/>
                <a:headEnd len="sm" w="sm" type="none"/>
                <a:tailEnd len="med" w="med" type="diamond"/>
              </a:ln>
            </p:spPr>
          </p:cxnSp>
          <p:sp>
            <p:nvSpPr>
              <p:cNvPr id="662" name="Google Shape;662;p50"/>
              <p:cNvSpPr/>
              <p:nvPr/>
            </p:nvSpPr>
            <p:spPr>
              <a:xfrm>
                <a:off x="7603341" y="3874492"/>
                <a:ext cx="411474" cy="356237"/>
              </a:xfrm>
              <a:custGeom>
                <a:rect b="b" l="l" r="r" t="t"/>
                <a:pathLst>
                  <a:path extrusionOk="0" h="60023" w="69330">
                    <a:moveTo>
                      <a:pt x="17333" y="0"/>
                    </a:moveTo>
                    <a:lnTo>
                      <a:pt x="1" y="30011"/>
                    </a:lnTo>
                    <a:lnTo>
                      <a:pt x="17333" y="60023"/>
                    </a:lnTo>
                    <a:lnTo>
                      <a:pt x="51998" y="60023"/>
                    </a:lnTo>
                    <a:lnTo>
                      <a:pt x="69330" y="30011"/>
                    </a:lnTo>
                    <a:lnTo>
                      <a:pt x="51998" y="0"/>
                    </a:lnTo>
                    <a:close/>
                  </a:path>
                </a:pathLst>
              </a:custGeom>
              <a:solidFill>
                <a:srgbClr val="CFE2F3"/>
              </a:solidFill>
              <a:ln cap="flat" cmpd="sng" w="19050">
                <a:solidFill>
                  <a:srgbClr val="CFE2F3"/>
                </a:solidFill>
                <a:prstDash val="solid"/>
                <a:miter lim="5816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663" name="Google Shape;663;p50"/>
          <p:cNvSpPr txBox="1"/>
          <p:nvPr/>
        </p:nvSpPr>
        <p:spPr>
          <a:xfrm flipH="1">
            <a:off x="2739100" y="1280586"/>
            <a:ext cx="3490500" cy="646500"/>
          </a:xfrm>
          <a:prstGeom prst="rect">
            <a:avLst/>
          </a:prstGeom>
          <a:solidFill>
            <a:srgbClr val="FFFFFF"/>
          </a:solid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3D85C6"/>
                </a:solidFill>
                <a:latin typeface="Fira Sans Extra Condensed"/>
                <a:ea typeface="Fira Sans Extra Condensed"/>
                <a:cs typeface="Fira Sans Extra Condensed"/>
                <a:sym typeface="Fira Sans Extra Condensed"/>
              </a:rPr>
              <a:t>Highly sensitive to the hydrogen ion concentration of the CSF (</a:t>
            </a:r>
            <a:r>
              <a:rPr lang="en" sz="1500">
                <a:solidFill>
                  <a:srgbClr val="3D85C6"/>
                </a:solidFill>
                <a:latin typeface="Fira Sans Extra Condensed"/>
                <a:ea typeface="Fira Sans Extra Condensed"/>
                <a:cs typeface="Fira Sans Extra Condensed"/>
                <a:sym typeface="Fira Sans Extra Condensed"/>
              </a:rPr>
              <a:t>cerebrospinal</a:t>
            </a:r>
            <a:r>
              <a:rPr b="0" i="0" lang="en" sz="1500" u="none" cap="none" strike="noStrike">
                <a:solidFill>
                  <a:srgbClr val="3D85C6"/>
                </a:solidFill>
                <a:latin typeface="Fira Sans Extra Condensed"/>
                <a:ea typeface="Fira Sans Extra Condensed"/>
                <a:cs typeface="Fira Sans Extra Condensed"/>
                <a:sym typeface="Fira Sans Extra Condensed"/>
              </a:rPr>
              <a:t> fluid).</a:t>
            </a:r>
            <a:endParaRPr b="0" i="0" sz="1500" u="none" cap="none" strike="noStrike">
              <a:solidFill>
                <a:srgbClr val="3D85C6"/>
              </a:solidFill>
              <a:latin typeface="Fira Sans Extra Condensed"/>
              <a:ea typeface="Fira Sans Extra Condensed"/>
              <a:cs typeface="Fira Sans Extra Condensed"/>
              <a:sym typeface="Fira Sans Extra Condensed"/>
            </a:endParaRPr>
          </a:p>
        </p:txBody>
      </p:sp>
      <p:sp>
        <p:nvSpPr>
          <p:cNvPr id="664" name="Google Shape;664;p50"/>
          <p:cNvSpPr txBox="1"/>
          <p:nvPr/>
        </p:nvSpPr>
        <p:spPr>
          <a:xfrm flipH="1">
            <a:off x="5108189" y="3369775"/>
            <a:ext cx="3176700" cy="1108200"/>
          </a:xfrm>
          <a:prstGeom prst="rect">
            <a:avLst/>
          </a:prstGeom>
          <a:solidFill>
            <a:srgbClr val="FFFFFF"/>
          </a:solid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3D85C6"/>
                </a:solidFill>
                <a:latin typeface="Fira Sans Extra Condensed"/>
                <a:ea typeface="Fira Sans Extra Condensed"/>
                <a:cs typeface="Fira Sans Extra Condensed"/>
                <a:sym typeface="Fira Sans Extra Condensed"/>
              </a:rPr>
              <a:t>evoked by arterial PCO2 (CO2 can freely cross the blood- brain barrier(BBB) into CSF, while BBB is relatively</a:t>
            </a:r>
            <a:endParaRPr b="0" i="0" sz="1500" u="none" cap="none" strike="noStrike">
              <a:solidFill>
                <a:srgbClr val="3D85C6"/>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3D85C6"/>
                </a:solidFill>
                <a:latin typeface="Fira Sans Extra Condensed"/>
                <a:ea typeface="Fira Sans Extra Condensed"/>
                <a:cs typeface="Fira Sans Extra Condensed"/>
                <a:sym typeface="Fira Sans Extra Condensed"/>
              </a:rPr>
              <a:t>impermeable to H+ and HCO-3 ions)</a:t>
            </a:r>
            <a:endParaRPr b="0" i="0" sz="1500" u="none" cap="none" strike="noStrike">
              <a:solidFill>
                <a:srgbClr val="3D85C6"/>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51"/>
          <p:cNvSpPr txBox="1"/>
          <p:nvPr>
            <p:ph type="title"/>
          </p:nvPr>
        </p:nvSpPr>
        <p:spPr>
          <a:xfrm>
            <a:off x="140975" y="148801"/>
            <a:ext cx="6678900" cy="1028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t>Effect of CO2 on central chemoreceptors </a:t>
            </a:r>
            <a:endParaRPr sz="1500">
              <a:solidFill>
                <a:srgbClr val="C27BA0"/>
              </a:solidFill>
            </a:endParaRPr>
          </a:p>
          <a:p>
            <a:pPr indent="0" lvl="0" marL="0" rtl="0" algn="l">
              <a:lnSpc>
                <a:spcPct val="100000"/>
              </a:lnSpc>
              <a:spcBef>
                <a:spcPts val="0"/>
              </a:spcBef>
              <a:spcAft>
                <a:spcPts val="0"/>
              </a:spcAft>
              <a:buSzPts val="2800"/>
              <a:buNone/>
            </a:pPr>
            <a:r>
              <a:t/>
            </a:r>
            <a:endParaRPr sz="3000"/>
          </a:p>
          <a:p>
            <a:pPr indent="0" lvl="0" marL="0" rtl="0" algn="l">
              <a:lnSpc>
                <a:spcPct val="100000"/>
              </a:lnSpc>
              <a:spcBef>
                <a:spcPts val="0"/>
              </a:spcBef>
              <a:spcAft>
                <a:spcPts val="0"/>
              </a:spcAft>
              <a:buSzPts val="2800"/>
              <a:buNone/>
            </a:pPr>
            <a:r>
              <a:t/>
            </a:r>
            <a:endParaRPr sz="3000"/>
          </a:p>
        </p:txBody>
      </p:sp>
      <p:grpSp>
        <p:nvGrpSpPr>
          <p:cNvPr id="670" name="Google Shape;670;p51"/>
          <p:cNvGrpSpPr/>
          <p:nvPr/>
        </p:nvGrpSpPr>
        <p:grpSpPr>
          <a:xfrm rot="5400000">
            <a:off x="-523464" y="2569659"/>
            <a:ext cx="1917767" cy="588874"/>
            <a:chOff x="1017250" y="1193175"/>
            <a:chExt cx="463475" cy="177500"/>
          </a:xfrm>
        </p:grpSpPr>
        <p:sp>
          <p:nvSpPr>
            <p:cNvPr id="671" name="Google Shape;671;p51"/>
            <p:cNvSpPr/>
            <p:nvPr/>
          </p:nvSpPr>
          <p:spPr>
            <a:xfrm>
              <a:off x="1017250" y="1193175"/>
              <a:ext cx="177475" cy="177500"/>
            </a:xfrm>
            <a:custGeom>
              <a:rect b="b" l="l" r="r" t="t"/>
              <a:pathLst>
                <a:path extrusionOk="0" h="7100" w="7099">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rgbClr val="CFE2F3"/>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51"/>
            <p:cNvSpPr/>
            <p:nvPr/>
          </p:nvSpPr>
          <p:spPr>
            <a:xfrm>
              <a:off x="1303250" y="1193175"/>
              <a:ext cx="177475" cy="177500"/>
            </a:xfrm>
            <a:custGeom>
              <a:rect b="b" l="l" r="r" t="t"/>
              <a:pathLst>
                <a:path extrusionOk="0" h="7100" w="7099">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rgbClr val="CFE2F3"/>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73" name="Google Shape;673;p51"/>
          <p:cNvSpPr txBox="1"/>
          <p:nvPr/>
        </p:nvSpPr>
        <p:spPr>
          <a:xfrm>
            <a:off x="868425" y="2003775"/>
            <a:ext cx="5951400" cy="646500"/>
          </a:xfrm>
          <a:prstGeom prst="rect">
            <a:avLst/>
          </a:prstGeom>
          <a:no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Although </a:t>
            </a:r>
            <a:r>
              <a:rPr b="0" i="0" lang="en" sz="1500" u="none" cap="none" strike="noStrike">
                <a:solidFill>
                  <a:srgbClr val="CC0000"/>
                </a:solidFill>
                <a:latin typeface="Fira Sans Extra Condensed"/>
                <a:ea typeface="Fira Sans Extra Condensed"/>
                <a:cs typeface="Fira Sans Extra Condensed"/>
                <a:sym typeface="Fira Sans Extra Condensed"/>
              </a:rPr>
              <a:t>carbon dioxide</a:t>
            </a:r>
            <a:r>
              <a:rPr b="0" i="0" lang="en" sz="1500" u="none" cap="none" strike="noStrike">
                <a:solidFill>
                  <a:srgbClr val="000000"/>
                </a:solidFill>
                <a:latin typeface="Fira Sans Extra Condensed"/>
                <a:ea typeface="Fira Sans Extra Condensed"/>
                <a:cs typeface="Fira Sans Extra Condensed"/>
                <a:sym typeface="Fira Sans Extra Condensed"/>
              </a:rPr>
              <a:t> has little direct effect in stimulating the neurons in the chemosensitive area, </a:t>
            </a:r>
            <a:r>
              <a:rPr b="0" i="0" lang="en" sz="1500" u="none" cap="none" strike="noStrike">
                <a:solidFill>
                  <a:srgbClr val="CC0000"/>
                </a:solidFill>
                <a:latin typeface="Fira Sans Extra Condensed"/>
                <a:ea typeface="Fira Sans Extra Condensed"/>
                <a:cs typeface="Fira Sans Extra Condensed"/>
                <a:sym typeface="Fira Sans Extra Condensed"/>
              </a:rPr>
              <a:t>it does have a potent indirect effect.</a:t>
            </a:r>
            <a:endParaRPr b="0" i="0" sz="1500" u="none" cap="none" strike="noStrike">
              <a:solidFill>
                <a:srgbClr val="CC0000"/>
              </a:solidFill>
              <a:latin typeface="Fira Sans Extra Condensed"/>
              <a:ea typeface="Fira Sans Extra Condensed"/>
              <a:cs typeface="Fira Sans Extra Condensed"/>
              <a:sym typeface="Fira Sans Extra Condensed"/>
            </a:endParaRPr>
          </a:p>
        </p:txBody>
      </p:sp>
      <p:sp>
        <p:nvSpPr>
          <p:cNvPr id="674" name="Google Shape;674;p51"/>
          <p:cNvSpPr txBox="1"/>
          <p:nvPr/>
        </p:nvSpPr>
        <p:spPr>
          <a:xfrm>
            <a:off x="868425" y="3003375"/>
            <a:ext cx="6053400" cy="877200"/>
          </a:xfrm>
          <a:prstGeom prst="rect">
            <a:avLst/>
          </a:prstGeom>
          <a:no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D85C6"/>
                </a:solidFill>
                <a:latin typeface="Fira Sans Extra Condensed"/>
                <a:ea typeface="Fira Sans Extra Condensed"/>
                <a:cs typeface="Fira Sans Extra Condensed"/>
                <a:sym typeface="Fira Sans Extra Condensed"/>
              </a:rPr>
              <a:t>It does this by reacting with the water of the tissues to form carbonic acid, which dissociates into hydrogen and bicarbonate ions;</a:t>
            </a:r>
            <a:r>
              <a:rPr b="0" i="0" lang="en" sz="1500" u="none" cap="none" strike="noStrike">
                <a:solidFill>
                  <a:schemeClr val="dk1"/>
                </a:solidFill>
                <a:latin typeface="Fira Sans Extra Condensed"/>
                <a:ea typeface="Fira Sans Extra Condensed"/>
                <a:cs typeface="Fira Sans Extra Condensed"/>
                <a:sym typeface="Fira Sans Extra Condensed"/>
              </a:rPr>
              <a:t> </a:t>
            </a:r>
            <a:r>
              <a:rPr b="0" i="0" lang="en" sz="1500" u="none" cap="none" strike="noStrike">
                <a:solidFill>
                  <a:srgbClr val="CC0000"/>
                </a:solidFill>
                <a:latin typeface="Fira Sans Extra Condensed"/>
                <a:ea typeface="Fira Sans Extra Condensed"/>
                <a:cs typeface="Fira Sans Extra Condensed"/>
                <a:sym typeface="Fira Sans Extra Condensed"/>
              </a:rPr>
              <a:t>the hydrogen ions then have a potent direct stimulatory effect on respiration.</a:t>
            </a:r>
            <a:endParaRPr b="0" i="0" sz="1500" u="none" cap="none" strike="noStrike">
              <a:solidFill>
                <a:srgbClr val="CC0000"/>
              </a:solidFill>
              <a:latin typeface="Fira Sans Extra Condensed"/>
              <a:ea typeface="Fira Sans Extra Condensed"/>
              <a:cs typeface="Fira Sans Extra Condensed"/>
              <a:sym typeface="Fira Sans Extra Condensed"/>
            </a:endParaRPr>
          </a:p>
        </p:txBody>
      </p:sp>
      <p:pic>
        <p:nvPicPr>
          <p:cNvPr id="675" name="Google Shape;675;p51"/>
          <p:cNvPicPr preferRelativeResize="0"/>
          <p:nvPr/>
        </p:nvPicPr>
        <p:blipFill rotWithShape="1">
          <a:blip r:embed="rId3">
            <a:alphaModFix/>
          </a:blip>
          <a:srcRect b="0" l="0" r="0" t="0"/>
          <a:stretch/>
        </p:blipFill>
        <p:spPr>
          <a:xfrm>
            <a:off x="7219150" y="961575"/>
            <a:ext cx="1924876" cy="4306650"/>
          </a:xfrm>
          <a:prstGeom prst="rect">
            <a:avLst/>
          </a:prstGeom>
          <a:noFill/>
          <a:ln>
            <a:noFill/>
          </a:ln>
        </p:spPr>
      </p:pic>
      <p:sp>
        <p:nvSpPr>
          <p:cNvPr id="676" name="Google Shape;676;p51"/>
          <p:cNvSpPr txBox="1"/>
          <p:nvPr/>
        </p:nvSpPr>
        <p:spPr>
          <a:xfrm>
            <a:off x="272450" y="4027164"/>
            <a:ext cx="2991000" cy="992700"/>
          </a:xfrm>
          <a:prstGeom prst="rect">
            <a:avLst/>
          </a:prstGeom>
          <a:solidFill>
            <a:srgbClr val="FFFFFF"/>
          </a:solidFill>
          <a:ln cap="flat" cmpd="sng" w="19050">
            <a:solidFill>
              <a:srgbClr val="6AA84F"/>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93C47D"/>
                </a:solidFill>
                <a:latin typeface="Fira Sans Extra Condensed"/>
                <a:ea typeface="Fira Sans Extra Condensed"/>
                <a:cs typeface="Fira Sans Extra Condensed"/>
                <a:sym typeface="Fira Sans Extra Condensed"/>
              </a:rPr>
              <a:t>Hydrogen ions can’t cross BBB, so CO2 will enter BBB easily then produce H+ ions and HCO-3, then H+ ions will stimulate the chemoreceptors.</a:t>
            </a:r>
            <a:endParaRPr b="0" i="0" sz="1300" u="none" cap="none" strike="noStrike">
              <a:solidFill>
                <a:srgbClr val="93C47D"/>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52"/>
          <p:cNvSpPr txBox="1"/>
          <p:nvPr>
            <p:ph type="title"/>
          </p:nvPr>
        </p:nvSpPr>
        <p:spPr>
          <a:xfrm>
            <a:off x="81858" y="8"/>
            <a:ext cx="7715400" cy="4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t>CO2 have a more potent effect in stimulating chemosensitive neurons than do blood pH</a:t>
            </a:r>
            <a:endParaRPr sz="3000"/>
          </a:p>
        </p:txBody>
      </p:sp>
      <p:grpSp>
        <p:nvGrpSpPr>
          <p:cNvPr id="682" name="Google Shape;682;p52"/>
          <p:cNvGrpSpPr/>
          <p:nvPr/>
        </p:nvGrpSpPr>
        <p:grpSpPr>
          <a:xfrm rot="5400000">
            <a:off x="-1321382" y="2510405"/>
            <a:ext cx="3051841" cy="244932"/>
            <a:chOff x="238125" y="2506075"/>
            <a:chExt cx="5747346" cy="673075"/>
          </a:xfrm>
        </p:grpSpPr>
        <p:sp>
          <p:nvSpPr>
            <p:cNvPr id="683" name="Google Shape;683;p52"/>
            <p:cNvSpPr/>
            <p:nvPr/>
          </p:nvSpPr>
          <p:spPr>
            <a:xfrm>
              <a:off x="238125" y="2506075"/>
              <a:ext cx="1643150" cy="673075"/>
            </a:xfrm>
            <a:custGeom>
              <a:rect b="b" l="l" r="r" t="t"/>
              <a:pathLst>
                <a:path extrusionOk="0" h="26923" w="65726">
                  <a:moveTo>
                    <a:pt x="0" y="0"/>
                  </a:moveTo>
                  <a:lnTo>
                    <a:pt x="10782" y="13477"/>
                  </a:lnTo>
                  <a:lnTo>
                    <a:pt x="0" y="26923"/>
                  </a:lnTo>
                  <a:lnTo>
                    <a:pt x="54943" y="26923"/>
                  </a:lnTo>
                  <a:lnTo>
                    <a:pt x="65725" y="13477"/>
                  </a:lnTo>
                  <a:lnTo>
                    <a:pt x="54943" y="0"/>
                  </a:ln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52"/>
            <p:cNvSpPr/>
            <p:nvPr/>
          </p:nvSpPr>
          <p:spPr>
            <a:xfrm>
              <a:off x="1606190"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9FC5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52"/>
            <p:cNvSpPr/>
            <p:nvPr/>
          </p:nvSpPr>
          <p:spPr>
            <a:xfrm>
              <a:off x="2973481"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52"/>
            <p:cNvSpPr/>
            <p:nvPr/>
          </p:nvSpPr>
          <p:spPr>
            <a:xfrm>
              <a:off x="4342321" y="2506075"/>
              <a:ext cx="1643150" cy="673075"/>
            </a:xfrm>
            <a:custGeom>
              <a:rect b="b" l="l" r="r" t="t"/>
              <a:pathLst>
                <a:path extrusionOk="0" h="26923" w="65726">
                  <a:moveTo>
                    <a:pt x="1" y="0"/>
                  </a:moveTo>
                  <a:lnTo>
                    <a:pt x="10751" y="13477"/>
                  </a:lnTo>
                  <a:lnTo>
                    <a:pt x="1" y="26923"/>
                  </a:lnTo>
                  <a:lnTo>
                    <a:pt x="54944" y="26923"/>
                  </a:lnTo>
                  <a:lnTo>
                    <a:pt x="65726" y="13477"/>
                  </a:lnTo>
                  <a:lnTo>
                    <a:pt x="54944" y="0"/>
                  </a:lnTo>
                  <a:close/>
                </a:path>
              </a:pathLst>
            </a:custGeom>
            <a:solidFill>
              <a:srgbClr val="9FC5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87" name="Google Shape;687;p52"/>
          <p:cNvSpPr txBox="1"/>
          <p:nvPr/>
        </p:nvSpPr>
        <p:spPr>
          <a:xfrm>
            <a:off x="383475" y="1284300"/>
            <a:ext cx="7413900" cy="415500"/>
          </a:xfrm>
          <a:prstGeom prst="rect">
            <a:avLst/>
          </a:prstGeom>
          <a:no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Blood-  brain  barrier  is  nearly impermeable  to  H+  ions,  but  CO2 passes  this  barrier  very  easily.</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688" name="Google Shape;688;p52"/>
          <p:cNvSpPr txBox="1"/>
          <p:nvPr/>
        </p:nvSpPr>
        <p:spPr>
          <a:xfrm>
            <a:off x="355163" y="1719913"/>
            <a:ext cx="7413900" cy="646500"/>
          </a:xfrm>
          <a:prstGeom prst="rect">
            <a:avLst/>
          </a:prstGeom>
          <a:no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When the  blood  PCO2  increases,  so  does  the PCO2 of both the interstitial fluid of the medulla  and  the  CSF.</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689" name="Google Shape;689;p52"/>
          <p:cNvSpPr txBox="1"/>
          <p:nvPr/>
        </p:nvSpPr>
        <p:spPr>
          <a:xfrm>
            <a:off x="355163" y="2476975"/>
            <a:ext cx="7413900" cy="415500"/>
          </a:xfrm>
          <a:prstGeom prst="rect">
            <a:avLst/>
          </a:prstGeom>
          <a:no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In  these  fluids, the  CO2  reacts  with  the  water  to  form new  H+  ions.</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690" name="Google Shape;690;p52"/>
          <p:cNvSpPr txBox="1"/>
          <p:nvPr/>
        </p:nvSpPr>
        <p:spPr>
          <a:xfrm>
            <a:off x="355163" y="2974918"/>
            <a:ext cx="7413900" cy="646500"/>
          </a:xfrm>
          <a:prstGeom prst="rect">
            <a:avLst/>
          </a:prstGeom>
          <a:solidFill>
            <a:srgbClr val="FFFFFF"/>
          </a:solid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More  H+  ions  are released  into  the  respiratory chemosensitive  sensory  area  of  the medulla  when  the  blood  CO2 concentration  increases  than  when  the blood  H+  ion    increases.</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691" name="Google Shape;691;p52"/>
          <p:cNvSpPr txBox="1"/>
          <p:nvPr/>
        </p:nvSpPr>
        <p:spPr>
          <a:xfrm>
            <a:off x="355163" y="3684675"/>
            <a:ext cx="7413900" cy="415500"/>
          </a:xfrm>
          <a:prstGeom prst="rect">
            <a:avLst/>
          </a:prstGeom>
          <a:solidFill>
            <a:srgbClr val="FFFFFF"/>
          </a:solid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For this reason, respiratory center activity is increased very strongly by changes in blood CO2.</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pic>
        <p:nvPicPr>
          <p:cNvPr id="692" name="Google Shape;692;p52"/>
          <p:cNvPicPr preferRelativeResize="0"/>
          <p:nvPr/>
        </p:nvPicPr>
        <p:blipFill rotWithShape="1">
          <a:blip r:embed="rId3">
            <a:alphaModFix/>
          </a:blip>
          <a:srcRect b="0" l="0" r="0" t="0"/>
          <a:stretch/>
        </p:blipFill>
        <p:spPr>
          <a:xfrm>
            <a:off x="7797250" y="802575"/>
            <a:ext cx="1346751" cy="42149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53"/>
          <p:cNvSpPr txBox="1"/>
          <p:nvPr>
            <p:ph type="title"/>
          </p:nvPr>
        </p:nvSpPr>
        <p:spPr>
          <a:xfrm>
            <a:off x="714305" y="8"/>
            <a:ext cx="7715400" cy="468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2600"/>
              <a:t>A change in CO2 concentration has a potent acute effect on controlling respiratory drive but only a weak chronic effect after a few days’ adaptation.</a:t>
            </a:r>
            <a:endParaRPr sz="2600"/>
          </a:p>
          <a:p>
            <a:pPr indent="0" lvl="0" marL="0" rtl="0" algn="ctr">
              <a:lnSpc>
                <a:spcPct val="100000"/>
              </a:lnSpc>
              <a:spcBef>
                <a:spcPts val="0"/>
              </a:spcBef>
              <a:spcAft>
                <a:spcPts val="0"/>
              </a:spcAft>
              <a:buSzPts val="2800"/>
              <a:buNone/>
            </a:pPr>
            <a:r>
              <a:t/>
            </a:r>
            <a:endParaRPr sz="2600"/>
          </a:p>
        </p:txBody>
      </p:sp>
      <p:grpSp>
        <p:nvGrpSpPr>
          <p:cNvPr id="698" name="Google Shape;698;p53"/>
          <p:cNvGrpSpPr/>
          <p:nvPr/>
        </p:nvGrpSpPr>
        <p:grpSpPr>
          <a:xfrm>
            <a:off x="4363442" y="2072430"/>
            <a:ext cx="1717981" cy="1495270"/>
            <a:chOff x="732428" y="1198513"/>
            <a:chExt cx="845921" cy="690752"/>
          </a:xfrm>
        </p:grpSpPr>
        <p:grpSp>
          <p:nvGrpSpPr>
            <p:cNvPr id="699" name="Google Shape;699;p53"/>
            <p:cNvGrpSpPr/>
            <p:nvPr/>
          </p:nvGrpSpPr>
          <p:grpSpPr>
            <a:xfrm>
              <a:off x="823030" y="1198513"/>
              <a:ext cx="755319" cy="690752"/>
              <a:chOff x="823030" y="1198513"/>
              <a:chExt cx="755319" cy="690752"/>
            </a:xfrm>
          </p:grpSpPr>
          <p:sp>
            <p:nvSpPr>
              <p:cNvPr id="700" name="Google Shape;700;p53"/>
              <p:cNvSpPr/>
              <p:nvPr/>
            </p:nvSpPr>
            <p:spPr>
              <a:xfrm>
                <a:off x="823030" y="1198513"/>
                <a:ext cx="755319" cy="690752"/>
              </a:xfrm>
              <a:custGeom>
                <a:rect b="b" l="l" r="r" t="t"/>
                <a:pathLst>
                  <a:path extrusionOk="0" h="42771" w="46769">
                    <a:moveTo>
                      <a:pt x="21384" y="0"/>
                    </a:moveTo>
                    <a:cubicBezTo>
                      <a:pt x="9575" y="0"/>
                      <a:pt x="0" y="9575"/>
                      <a:pt x="0" y="21386"/>
                    </a:cubicBezTo>
                    <a:cubicBezTo>
                      <a:pt x="0" y="33196"/>
                      <a:pt x="9575" y="42770"/>
                      <a:pt x="21384" y="42770"/>
                    </a:cubicBezTo>
                    <a:cubicBezTo>
                      <a:pt x="33196" y="42770"/>
                      <a:pt x="42770" y="33196"/>
                      <a:pt x="42770" y="21386"/>
                    </a:cubicBezTo>
                    <a:cubicBezTo>
                      <a:pt x="42770" y="16313"/>
                      <a:pt x="41002" y="11653"/>
                      <a:pt x="38053" y="7988"/>
                    </a:cubicBezTo>
                    <a:lnTo>
                      <a:pt x="42775" y="7988"/>
                    </a:lnTo>
                    <a:cubicBezTo>
                      <a:pt x="44970" y="7988"/>
                      <a:pt x="46769" y="6191"/>
                      <a:pt x="46769" y="3994"/>
                    </a:cubicBezTo>
                    <a:cubicBezTo>
                      <a:pt x="46769" y="1797"/>
                      <a:pt x="44972" y="0"/>
                      <a:pt x="42775" y="0"/>
                    </a:cubicBezTo>
                    <a:lnTo>
                      <a:pt x="22286" y="0"/>
                    </a:lnTo>
                    <a:cubicBezTo>
                      <a:pt x="22196" y="0"/>
                      <a:pt x="22105" y="5"/>
                      <a:pt x="22018" y="10"/>
                    </a:cubicBezTo>
                    <a:cubicBezTo>
                      <a:pt x="21807" y="3"/>
                      <a:pt x="21597" y="0"/>
                      <a:pt x="21384" y="0"/>
                    </a:cubicBezTo>
                    <a:close/>
                  </a:path>
                </a:pathLst>
              </a:custGeom>
              <a:solidFill>
                <a:srgbClr val="CFE2F3"/>
              </a:solidFill>
              <a:ln cap="flat" cmpd="sng" w="28575">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53"/>
              <p:cNvSpPr/>
              <p:nvPr/>
            </p:nvSpPr>
            <p:spPr>
              <a:xfrm>
                <a:off x="1470047" y="1217877"/>
                <a:ext cx="88760" cy="88744"/>
              </a:xfrm>
              <a:custGeom>
                <a:rect b="b" l="l" r="r" t="t"/>
                <a:pathLst>
                  <a:path extrusionOk="0" h="5495" w="5496">
                    <a:moveTo>
                      <a:pt x="2747" y="1"/>
                    </a:moveTo>
                    <a:cubicBezTo>
                      <a:pt x="1231" y="1"/>
                      <a:pt x="1" y="1230"/>
                      <a:pt x="1" y="2749"/>
                    </a:cubicBezTo>
                    <a:cubicBezTo>
                      <a:pt x="1" y="4265"/>
                      <a:pt x="1231" y="5495"/>
                      <a:pt x="2747" y="5495"/>
                    </a:cubicBezTo>
                    <a:cubicBezTo>
                      <a:pt x="4265" y="5495"/>
                      <a:pt x="5495" y="4265"/>
                      <a:pt x="5495" y="2749"/>
                    </a:cubicBezTo>
                    <a:cubicBezTo>
                      <a:pt x="5495" y="1230"/>
                      <a:pt x="4265" y="1"/>
                      <a:pt x="2747" y="1"/>
                    </a:cubicBezTo>
                    <a:close/>
                  </a:path>
                </a:pathLst>
              </a:custGeom>
              <a:solidFill>
                <a:srgbClr val="CFE2F3"/>
              </a:solidFill>
              <a:ln cap="flat" cmpd="sng" w="28575">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Fira Sans Extra Condensed"/>
                    <a:ea typeface="Fira Sans Extra Condensed"/>
                    <a:cs typeface="Fira Sans Extra Condensed"/>
                    <a:sym typeface="Fira Sans Extra Condensed"/>
                  </a:rPr>
                  <a:t>3</a:t>
                </a:r>
                <a:endParaRPr b="0" i="0" sz="1000" u="none" cap="none" strike="noStrike">
                  <a:solidFill>
                    <a:srgbClr val="000000"/>
                  </a:solidFill>
                  <a:latin typeface="Fira Sans Extra Condensed"/>
                  <a:ea typeface="Fira Sans Extra Condensed"/>
                  <a:cs typeface="Fira Sans Extra Condensed"/>
                  <a:sym typeface="Fira Sans Extra Condensed"/>
                </a:endParaRPr>
              </a:p>
            </p:txBody>
          </p:sp>
        </p:grpSp>
        <p:grpSp>
          <p:nvGrpSpPr>
            <p:cNvPr id="702" name="Google Shape;702;p53"/>
            <p:cNvGrpSpPr/>
            <p:nvPr/>
          </p:nvGrpSpPr>
          <p:grpSpPr>
            <a:xfrm>
              <a:off x="732428" y="1239937"/>
              <a:ext cx="739912" cy="607886"/>
              <a:chOff x="732428" y="1239937"/>
              <a:chExt cx="739912" cy="607886"/>
            </a:xfrm>
          </p:grpSpPr>
          <p:sp>
            <p:nvSpPr>
              <p:cNvPr id="703" name="Google Shape;703;p53"/>
              <p:cNvSpPr/>
              <p:nvPr/>
            </p:nvSpPr>
            <p:spPr>
              <a:xfrm>
                <a:off x="732428" y="1239937"/>
                <a:ext cx="739912" cy="607886"/>
              </a:xfrm>
              <a:custGeom>
                <a:rect b="b" l="l" r="r" t="t"/>
                <a:pathLst>
                  <a:path extrusionOk="0" h="37640" w="45815">
                    <a:moveTo>
                      <a:pt x="26994" y="1"/>
                    </a:moveTo>
                    <a:cubicBezTo>
                      <a:pt x="16602" y="1"/>
                      <a:pt x="8175" y="8427"/>
                      <a:pt x="8175" y="18821"/>
                    </a:cubicBezTo>
                    <a:cubicBezTo>
                      <a:pt x="8169" y="22642"/>
                      <a:pt x="9333" y="26373"/>
                      <a:pt x="11509" y="29515"/>
                    </a:cubicBezTo>
                    <a:lnTo>
                      <a:pt x="3994" y="29515"/>
                    </a:lnTo>
                    <a:cubicBezTo>
                      <a:pt x="1797" y="29515"/>
                      <a:pt x="1" y="31311"/>
                      <a:pt x="1" y="33508"/>
                    </a:cubicBezTo>
                    <a:cubicBezTo>
                      <a:pt x="1" y="35704"/>
                      <a:pt x="1797" y="37502"/>
                      <a:pt x="3994" y="37502"/>
                    </a:cubicBezTo>
                    <a:lnTo>
                      <a:pt x="24483" y="37502"/>
                    </a:lnTo>
                    <a:cubicBezTo>
                      <a:pt x="24546" y="37502"/>
                      <a:pt x="24608" y="37500"/>
                      <a:pt x="24671" y="37497"/>
                    </a:cubicBezTo>
                    <a:cubicBezTo>
                      <a:pt x="25441" y="37592"/>
                      <a:pt x="26218" y="37640"/>
                      <a:pt x="26994" y="37640"/>
                    </a:cubicBezTo>
                    <a:cubicBezTo>
                      <a:pt x="37389" y="37640"/>
                      <a:pt x="45815" y="29214"/>
                      <a:pt x="45815" y="18821"/>
                    </a:cubicBezTo>
                    <a:cubicBezTo>
                      <a:pt x="45815" y="8427"/>
                      <a:pt x="37389" y="1"/>
                      <a:pt x="26994" y="1"/>
                    </a:cubicBezTo>
                    <a:close/>
                  </a:path>
                </a:pathLst>
              </a:custGeom>
              <a:solidFill>
                <a:srgbClr val="CFE2F3"/>
              </a:solidFill>
              <a:ln cap="flat" cmpd="sng" w="28575">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53"/>
              <p:cNvSpPr/>
              <p:nvPr/>
            </p:nvSpPr>
            <p:spPr>
              <a:xfrm>
                <a:off x="751614" y="1735807"/>
                <a:ext cx="88760" cy="88744"/>
              </a:xfrm>
              <a:custGeom>
                <a:rect b="b" l="l" r="r" t="t"/>
                <a:pathLst>
                  <a:path extrusionOk="0" h="5495" w="5496">
                    <a:moveTo>
                      <a:pt x="2747" y="0"/>
                    </a:moveTo>
                    <a:cubicBezTo>
                      <a:pt x="1231" y="0"/>
                      <a:pt x="1" y="1230"/>
                      <a:pt x="1" y="2747"/>
                    </a:cubicBezTo>
                    <a:cubicBezTo>
                      <a:pt x="1" y="4265"/>
                      <a:pt x="1231" y="5495"/>
                      <a:pt x="2747" y="5495"/>
                    </a:cubicBezTo>
                    <a:cubicBezTo>
                      <a:pt x="4265" y="5495"/>
                      <a:pt x="5495" y="4265"/>
                      <a:pt x="5495" y="2747"/>
                    </a:cubicBezTo>
                    <a:cubicBezTo>
                      <a:pt x="5495" y="1230"/>
                      <a:pt x="4265" y="0"/>
                      <a:pt x="2747" y="0"/>
                    </a:cubicBezTo>
                    <a:close/>
                  </a:path>
                </a:pathLst>
              </a:custGeom>
              <a:solidFill>
                <a:srgbClr val="CFE2F3"/>
              </a:solidFill>
              <a:ln cap="flat" cmpd="sng" w="28575">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Fira Sans Extra Condensed"/>
                    <a:ea typeface="Fira Sans Extra Condensed"/>
                    <a:cs typeface="Fira Sans Extra Condensed"/>
                    <a:sym typeface="Fira Sans Extra Condensed"/>
                  </a:rPr>
                  <a:t>2</a:t>
                </a:r>
                <a:endParaRPr b="0" i="0" sz="1000" u="none" cap="none" strike="noStrike">
                  <a:solidFill>
                    <a:srgbClr val="000000"/>
                  </a:solidFill>
                  <a:latin typeface="Fira Sans Extra Condensed"/>
                  <a:ea typeface="Fira Sans Extra Condensed"/>
                  <a:cs typeface="Fira Sans Extra Condensed"/>
                  <a:sym typeface="Fira Sans Extra Condensed"/>
                </a:endParaRPr>
              </a:p>
            </p:txBody>
          </p:sp>
        </p:grpSp>
        <p:grpSp>
          <p:nvGrpSpPr>
            <p:cNvPr id="705" name="Google Shape;705;p53"/>
            <p:cNvGrpSpPr/>
            <p:nvPr/>
          </p:nvGrpSpPr>
          <p:grpSpPr>
            <a:xfrm>
              <a:off x="732428" y="1277018"/>
              <a:ext cx="702832" cy="533758"/>
              <a:chOff x="732428" y="1277018"/>
              <a:chExt cx="702832" cy="533758"/>
            </a:xfrm>
          </p:grpSpPr>
          <p:sp>
            <p:nvSpPr>
              <p:cNvPr id="706" name="Google Shape;706;p53"/>
              <p:cNvSpPr/>
              <p:nvPr/>
            </p:nvSpPr>
            <p:spPr>
              <a:xfrm>
                <a:off x="732428" y="1277018"/>
                <a:ext cx="702832" cy="533758"/>
              </a:xfrm>
              <a:custGeom>
                <a:rect b="b" l="l" r="r" t="t"/>
                <a:pathLst>
                  <a:path extrusionOk="0" h="33050" w="43519">
                    <a:moveTo>
                      <a:pt x="26994" y="1"/>
                    </a:moveTo>
                    <a:cubicBezTo>
                      <a:pt x="22006" y="1"/>
                      <a:pt x="17535" y="2211"/>
                      <a:pt x="14504" y="5705"/>
                    </a:cubicBezTo>
                    <a:lnTo>
                      <a:pt x="3994" y="5705"/>
                    </a:lnTo>
                    <a:cubicBezTo>
                      <a:pt x="1797" y="5705"/>
                      <a:pt x="1" y="7501"/>
                      <a:pt x="1" y="9698"/>
                    </a:cubicBezTo>
                    <a:cubicBezTo>
                      <a:pt x="1" y="11894"/>
                      <a:pt x="1797" y="13692"/>
                      <a:pt x="3994" y="13692"/>
                    </a:cubicBezTo>
                    <a:lnTo>
                      <a:pt x="10714" y="13692"/>
                    </a:lnTo>
                    <a:cubicBezTo>
                      <a:pt x="10552" y="14627"/>
                      <a:pt x="10470" y="15575"/>
                      <a:pt x="10472" y="16525"/>
                    </a:cubicBezTo>
                    <a:cubicBezTo>
                      <a:pt x="10472" y="25651"/>
                      <a:pt x="17870" y="33049"/>
                      <a:pt x="26996" y="33049"/>
                    </a:cubicBezTo>
                    <a:cubicBezTo>
                      <a:pt x="36122" y="33049"/>
                      <a:pt x="43519" y="25651"/>
                      <a:pt x="43519" y="16525"/>
                    </a:cubicBezTo>
                    <a:cubicBezTo>
                      <a:pt x="43519" y="7399"/>
                      <a:pt x="36122" y="1"/>
                      <a:pt x="26994" y="1"/>
                    </a:cubicBezTo>
                    <a:close/>
                  </a:path>
                </a:pathLst>
              </a:custGeom>
              <a:solidFill>
                <a:srgbClr val="CFE2F3"/>
              </a:solidFill>
              <a:ln cap="flat" cmpd="sng" w="28575">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53"/>
              <p:cNvSpPr/>
              <p:nvPr/>
            </p:nvSpPr>
            <p:spPr>
              <a:xfrm>
                <a:off x="751695" y="1390407"/>
                <a:ext cx="88728" cy="88744"/>
              </a:xfrm>
              <a:custGeom>
                <a:rect b="b" l="l" r="r" t="t"/>
                <a:pathLst>
                  <a:path extrusionOk="0" h="5495" w="5494">
                    <a:moveTo>
                      <a:pt x="2747" y="0"/>
                    </a:moveTo>
                    <a:cubicBezTo>
                      <a:pt x="1230" y="0"/>
                      <a:pt x="1" y="1230"/>
                      <a:pt x="1" y="2748"/>
                    </a:cubicBezTo>
                    <a:cubicBezTo>
                      <a:pt x="1" y="4264"/>
                      <a:pt x="1230" y="5494"/>
                      <a:pt x="2747" y="5494"/>
                    </a:cubicBezTo>
                    <a:cubicBezTo>
                      <a:pt x="4263" y="5494"/>
                      <a:pt x="5493" y="4264"/>
                      <a:pt x="5493" y="2748"/>
                    </a:cubicBezTo>
                    <a:cubicBezTo>
                      <a:pt x="5493" y="1230"/>
                      <a:pt x="4263" y="0"/>
                      <a:pt x="2747" y="0"/>
                    </a:cubicBezTo>
                    <a:close/>
                  </a:path>
                </a:pathLst>
              </a:custGeom>
              <a:solidFill>
                <a:srgbClr val="CFE2F3"/>
              </a:solidFill>
              <a:ln cap="flat" cmpd="sng" w="28575">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Fira Sans Extra Condensed"/>
                    <a:ea typeface="Fira Sans Extra Condensed"/>
                    <a:cs typeface="Fira Sans Extra Condensed"/>
                    <a:sym typeface="Fira Sans Extra Condensed"/>
                  </a:rPr>
                  <a:t>1</a:t>
                </a:r>
                <a:endParaRPr b="0" i="0" sz="1000" u="none" cap="none" strike="noStrike">
                  <a:solidFill>
                    <a:srgbClr val="000000"/>
                  </a:solidFill>
                  <a:latin typeface="Fira Sans Extra Condensed"/>
                  <a:ea typeface="Fira Sans Extra Condensed"/>
                  <a:cs typeface="Fira Sans Extra Condensed"/>
                  <a:sym typeface="Fira Sans Extra Condensed"/>
                </a:endParaRPr>
              </a:p>
            </p:txBody>
          </p:sp>
        </p:grpSp>
        <p:grpSp>
          <p:nvGrpSpPr>
            <p:cNvPr id="708" name="Google Shape;708;p53"/>
            <p:cNvGrpSpPr/>
            <p:nvPr/>
          </p:nvGrpSpPr>
          <p:grpSpPr>
            <a:xfrm>
              <a:off x="931170" y="1306653"/>
              <a:ext cx="647179" cy="474455"/>
              <a:chOff x="931170" y="1306653"/>
              <a:chExt cx="647179" cy="474455"/>
            </a:xfrm>
          </p:grpSpPr>
          <p:sp>
            <p:nvSpPr>
              <p:cNvPr id="709" name="Google Shape;709;p53"/>
              <p:cNvSpPr/>
              <p:nvPr/>
            </p:nvSpPr>
            <p:spPr>
              <a:xfrm>
                <a:off x="931170" y="1306653"/>
                <a:ext cx="647179" cy="474455"/>
              </a:xfrm>
              <a:custGeom>
                <a:rect b="b" l="l" r="r" t="t"/>
                <a:pathLst>
                  <a:path extrusionOk="0" h="29378" w="40073">
                    <a:moveTo>
                      <a:pt x="14688" y="1"/>
                    </a:moveTo>
                    <a:cubicBezTo>
                      <a:pt x="6578" y="1"/>
                      <a:pt x="1" y="6578"/>
                      <a:pt x="1" y="14690"/>
                    </a:cubicBezTo>
                    <a:cubicBezTo>
                      <a:pt x="1" y="22801"/>
                      <a:pt x="6578" y="29377"/>
                      <a:pt x="14688" y="29377"/>
                    </a:cubicBezTo>
                    <a:cubicBezTo>
                      <a:pt x="19883" y="29377"/>
                      <a:pt x="24445" y="26682"/>
                      <a:pt x="27057" y="22613"/>
                    </a:cubicBezTo>
                    <a:lnTo>
                      <a:pt x="36079" y="22613"/>
                    </a:lnTo>
                    <a:cubicBezTo>
                      <a:pt x="38276" y="22613"/>
                      <a:pt x="40073" y="20817"/>
                      <a:pt x="40073" y="18620"/>
                    </a:cubicBezTo>
                    <a:cubicBezTo>
                      <a:pt x="40073" y="16424"/>
                      <a:pt x="38276" y="14626"/>
                      <a:pt x="36079" y="14626"/>
                    </a:cubicBezTo>
                    <a:lnTo>
                      <a:pt x="29376" y="14626"/>
                    </a:lnTo>
                    <a:cubicBezTo>
                      <a:pt x="29342" y="6544"/>
                      <a:pt x="22780" y="1"/>
                      <a:pt x="14688" y="1"/>
                    </a:cubicBezTo>
                    <a:close/>
                  </a:path>
                </a:pathLst>
              </a:custGeom>
              <a:solidFill>
                <a:srgbClr val="CFE2F3"/>
              </a:solidFill>
              <a:ln cap="flat" cmpd="sng" w="28575">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53"/>
              <p:cNvSpPr/>
              <p:nvPr/>
            </p:nvSpPr>
            <p:spPr>
              <a:xfrm>
                <a:off x="1470047" y="1560806"/>
                <a:ext cx="88760" cy="88744"/>
              </a:xfrm>
              <a:custGeom>
                <a:rect b="b" l="l" r="r" t="t"/>
                <a:pathLst>
                  <a:path extrusionOk="0" h="5495" w="5496">
                    <a:moveTo>
                      <a:pt x="2747" y="0"/>
                    </a:moveTo>
                    <a:cubicBezTo>
                      <a:pt x="1231" y="0"/>
                      <a:pt x="1" y="1230"/>
                      <a:pt x="1" y="2746"/>
                    </a:cubicBezTo>
                    <a:cubicBezTo>
                      <a:pt x="1" y="4265"/>
                      <a:pt x="1231" y="5494"/>
                      <a:pt x="2747" y="5494"/>
                    </a:cubicBezTo>
                    <a:cubicBezTo>
                      <a:pt x="4265" y="5494"/>
                      <a:pt x="5495" y="4265"/>
                      <a:pt x="5495" y="2746"/>
                    </a:cubicBezTo>
                    <a:cubicBezTo>
                      <a:pt x="5495" y="1230"/>
                      <a:pt x="4265" y="0"/>
                      <a:pt x="2747" y="0"/>
                    </a:cubicBezTo>
                    <a:close/>
                  </a:path>
                </a:pathLst>
              </a:custGeom>
              <a:solidFill>
                <a:srgbClr val="CFE2F3"/>
              </a:solidFill>
              <a:ln cap="flat" cmpd="sng" w="28575">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Fira Sans Extra Condensed"/>
                    <a:ea typeface="Fira Sans Extra Condensed"/>
                    <a:cs typeface="Fira Sans Extra Condensed"/>
                    <a:sym typeface="Fira Sans Extra Condensed"/>
                  </a:rPr>
                  <a:t>4</a:t>
                </a:r>
                <a:endParaRPr b="0" i="0" sz="1000" u="none" cap="none" strike="noStrike">
                  <a:solidFill>
                    <a:srgbClr val="000000"/>
                  </a:solidFill>
                  <a:latin typeface="Fira Sans Extra Condensed"/>
                  <a:ea typeface="Fira Sans Extra Condensed"/>
                  <a:cs typeface="Fira Sans Extra Condensed"/>
                  <a:sym typeface="Fira Sans Extra Condensed"/>
                </a:endParaRPr>
              </a:p>
            </p:txBody>
          </p:sp>
        </p:grpSp>
        <p:sp>
          <p:nvSpPr>
            <p:cNvPr id="711" name="Google Shape;711;p53"/>
            <p:cNvSpPr/>
            <p:nvPr/>
          </p:nvSpPr>
          <p:spPr>
            <a:xfrm>
              <a:off x="986565" y="1362064"/>
              <a:ext cx="363666" cy="363650"/>
            </a:xfrm>
            <a:custGeom>
              <a:rect b="b" l="l" r="r" t="t"/>
              <a:pathLst>
                <a:path extrusionOk="0" h="22517" w="22518">
                  <a:moveTo>
                    <a:pt x="11258" y="0"/>
                  </a:moveTo>
                  <a:cubicBezTo>
                    <a:pt x="8273" y="0"/>
                    <a:pt x="5409" y="1187"/>
                    <a:pt x="3298" y="3297"/>
                  </a:cubicBezTo>
                  <a:cubicBezTo>
                    <a:pt x="1186" y="5409"/>
                    <a:pt x="1" y="8272"/>
                    <a:pt x="1" y="11259"/>
                  </a:cubicBezTo>
                  <a:cubicBezTo>
                    <a:pt x="1" y="14244"/>
                    <a:pt x="1186" y="17109"/>
                    <a:pt x="3298" y="19219"/>
                  </a:cubicBezTo>
                  <a:cubicBezTo>
                    <a:pt x="5409" y="21331"/>
                    <a:pt x="8273" y="22516"/>
                    <a:pt x="11258" y="22516"/>
                  </a:cubicBezTo>
                  <a:cubicBezTo>
                    <a:pt x="14245" y="22516"/>
                    <a:pt x="17108" y="21331"/>
                    <a:pt x="19220" y="19219"/>
                  </a:cubicBezTo>
                  <a:cubicBezTo>
                    <a:pt x="21331" y="17109"/>
                    <a:pt x="22517" y="14244"/>
                    <a:pt x="22517" y="11259"/>
                  </a:cubicBezTo>
                  <a:cubicBezTo>
                    <a:pt x="22517" y="8272"/>
                    <a:pt x="21331" y="5409"/>
                    <a:pt x="19220" y="3297"/>
                  </a:cubicBezTo>
                  <a:cubicBezTo>
                    <a:pt x="17108" y="1187"/>
                    <a:pt x="14245" y="0"/>
                    <a:pt x="11258" y="0"/>
                  </a:cubicBezTo>
                  <a:close/>
                </a:path>
              </a:pathLst>
            </a:custGeom>
            <a:solidFill>
              <a:srgbClr val="CFE2F3"/>
            </a:solidFill>
            <a:ln cap="flat" cmpd="sng" w="28575">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12" name="Google Shape;712;p53"/>
          <p:cNvSpPr txBox="1"/>
          <p:nvPr/>
        </p:nvSpPr>
        <p:spPr>
          <a:xfrm>
            <a:off x="86356" y="1728674"/>
            <a:ext cx="4277100" cy="819600"/>
          </a:xfrm>
          <a:prstGeom prst="rect">
            <a:avLst/>
          </a:prstGeom>
          <a:solidFill>
            <a:srgbClr val="FFFFFF"/>
          </a:solid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Fira Sans Extra Condensed"/>
                <a:ea typeface="Fira Sans Extra Condensed"/>
                <a:cs typeface="Fira Sans Extra Condensed"/>
                <a:sym typeface="Fira Sans Extra Condensed"/>
              </a:rPr>
              <a:t>Excitation of the respiratory center by CO2 is great after the blood CO2 first increases, but it gradually declines over the next 1 to 2 days.</a:t>
            </a:r>
            <a:endParaRPr b="0" i="0" sz="1400" u="none" cap="none" strike="noStrike">
              <a:solidFill>
                <a:srgbClr val="000000"/>
              </a:solidFill>
              <a:latin typeface="Fira Sans Extra Condensed"/>
              <a:ea typeface="Fira Sans Extra Condensed"/>
              <a:cs typeface="Fira Sans Extra Condensed"/>
              <a:sym typeface="Fira Sans Extra Condensed"/>
            </a:endParaRPr>
          </a:p>
        </p:txBody>
      </p:sp>
      <p:sp>
        <p:nvSpPr>
          <p:cNvPr id="713" name="Google Shape;713;p53"/>
          <p:cNvSpPr txBox="1"/>
          <p:nvPr/>
        </p:nvSpPr>
        <p:spPr>
          <a:xfrm>
            <a:off x="86356" y="2886398"/>
            <a:ext cx="4277100" cy="819600"/>
          </a:xfrm>
          <a:prstGeom prst="rect">
            <a:avLst/>
          </a:prstGeom>
          <a:solidFill>
            <a:srgbClr val="FFFFFF"/>
          </a:solid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Fira Sans Extra Condensed"/>
                <a:ea typeface="Fira Sans Extra Condensed"/>
                <a:cs typeface="Fira Sans Extra Condensed"/>
                <a:sym typeface="Fira Sans Extra Condensed"/>
              </a:rPr>
              <a:t>Part of this decline results from renal readjustment of the H+ ion concentration in the circulating blood back toward normal after the CO2 first increases.</a:t>
            </a:r>
            <a:endParaRPr b="0" i="0" sz="1400" u="none" cap="none" strike="noStrike">
              <a:solidFill>
                <a:srgbClr val="000000"/>
              </a:solidFill>
              <a:latin typeface="Fira Sans Extra Condensed"/>
              <a:ea typeface="Fira Sans Extra Condensed"/>
              <a:cs typeface="Fira Sans Extra Condensed"/>
              <a:sym typeface="Fira Sans Extra Condensed"/>
            </a:endParaRPr>
          </a:p>
        </p:txBody>
      </p:sp>
      <p:sp>
        <p:nvSpPr>
          <p:cNvPr id="714" name="Google Shape;714;p53"/>
          <p:cNvSpPr txBox="1"/>
          <p:nvPr/>
        </p:nvSpPr>
        <p:spPr>
          <a:xfrm>
            <a:off x="6081425" y="1728675"/>
            <a:ext cx="2940000" cy="819600"/>
          </a:xfrm>
          <a:prstGeom prst="rect">
            <a:avLst/>
          </a:prstGeom>
          <a:solidFill>
            <a:srgbClr val="FFFFFF"/>
          </a:solid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Fira Sans Extra Condensed"/>
                <a:ea typeface="Fira Sans Extra Condensed"/>
                <a:cs typeface="Fira Sans Extra Condensed"/>
                <a:sym typeface="Fira Sans Extra Condensed"/>
              </a:rPr>
              <a:t>The kidneys increase the blood HCO3, which binds with H+ ions in the blood and CSF to reduce their concentrations.</a:t>
            </a:r>
            <a:endParaRPr b="0" i="0" sz="1400" u="none" cap="none" strike="noStrike">
              <a:solidFill>
                <a:srgbClr val="000000"/>
              </a:solidFill>
              <a:latin typeface="Fira Sans Extra Condensed"/>
              <a:ea typeface="Fira Sans Extra Condensed"/>
              <a:cs typeface="Fira Sans Extra Condensed"/>
              <a:sym typeface="Fira Sans Extra Condensed"/>
            </a:endParaRPr>
          </a:p>
        </p:txBody>
      </p:sp>
      <p:sp>
        <p:nvSpPr>
          <p:cNvPr id="715" name="Google Shape;715;p53"/>
          <p:cNvSpPr txBox="1"/>
          <p:nvPr/>
        </p:nvSpPr>
        <p:spPr>
          <a:xfrm>
            <a:off x="6081425" y="2801225"/>
            <a:ext cx="2940000" cy="1454700"/>
          </a:xfrm>
          <a:prstGeom prst="rect">
            <a:avLst/>
          </a:prstGeom>
          <a:solidFill>
            <a:srgbClr val="FFFFFF"/>
          </a:solid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Fira Sans Extra Condensed"/>
                <a:ea typeface="Fira Sans Extra Condensed"/>
                <a:cs typeface="Fira Sans Extra Condensed"/>
                <a:sym typeface="Fira Sans Extra Condensed"/>
              </a:rPr>
              <a:t>Over a period of hours, the HCO3 ions slowly diffuse through the BBB– CSF barriers and combine directly with the H+ ions adjacent to the respiratory neurons as well, thus reducing the H+ ions back to near normal.</a:t>
            </a:r>
            <a:endParaRPr b="0" i="0" sz="1400" u="none" cap="none" strike="noStrike">
              <a:solidFill>
                <a:srgbClr val="000000"/>
              </a:solidFill>
              <a:latin typeface="Fira Sans Extra Condensed"/>
              <a:ea typeface="Fira Sans Extra Condensed"/>
              <a:cs typeface="Fira Sans Extra Condensed"/>
              <a:sym typeface="Fira Sans Extra Condensed"/>
            </a:endParaRPr>
          </a:p>
        </p:txBody>
      </p:sp>
      <p:sp>
        <p:nvSpPr>
          <p:cNvPr id="716" name="Google Shape;716;p53"/>
          <p:cNvSpPr txBox="1"/>
          <p:nvPr/>
        </p:nvSpPr>
        <p:spPr>
          <a:xfrm>
            <a:off x="245425" y="4094125"/>
            <a:ext cx="3731100" cy="819600"/>
          </a:xfrm>
          <a:prstGeom prst="rect">
            <a:avLst/>
          </a:prstGeom>
          <a:solidFill>
            <a:srgbClr val="FFFFFF"/>
          </a:solidFill>
          <a:ln cap="flat" cmpd="sng" w="19050">
            <a:solidFill>
              <a:srgbClr val="6AA84F"/>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93C47D"/>
                </a:solidFill>
                <a:latin typeface="Fira Sans Extra Condensed"/>
                <a:ea typeface="Fira Sans Extra Condensed"/>
                <a:cs typeface="Fira Sans Extra Condensed"/>
                <a:sym typeface="Fira Sans Extra Condensed"/>
              </a:rPr>
              <a:t>Kidney balance the CO2 level by: </a:t>
            </a:r>
            <a:endParaRPr b="0" i="0" sz="1400" u="none" cap="none" strike="noStrike">
              <a:solidFill>
                <a:srgbClr val="93C47D"/>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93C47D"/>
                </a:solidFill>
                <a:latin typeface="Fira Sans Extra Condensed"/>
                <a:ea typeface="Fira Sans Extra Condensed"/>
                <a:cs typeface="Fira Sans Extra Condensed"/>
                <a:sym typeface="Fira Sans Extra Condensed"/>
              </a:rPr>
              <a:t>1.Increasing bicarbonate level which works as buffer. 2. Execret H ions in urine.</a:t>
            </a:r>
            <a:endParaRPr b="0" i="0" sz="1400" u="none" cap="none" strike="noStrike">
              <a:solidFill>
                <a:srgbClr val="93C47D"/>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2" name="Shape 402"/>
        <p:cNvGrpSpPr/>
        <p:nvPr/>
      </p:nvGrpSpPr>
      <p:grpSpPr>
        <a:xfrm>
          <a:off x="0" y="0"/>
          <a:ext cx="0" cy="0"/>
          <a:chOff x="0" y="0"/>
          <a:chExt cx="0" cy="0"/>
        </a:xfrm>
      </p:grpSpPr>
      <p:sp>
        <p:nvSpPr>
          <p:cNvPr id="403" name="Google Shape;403;p36"/>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t>Objectives:</a:t>
            </a:r>
            <a:endParaRPr sz="3000"/>
          </a:p>
        </p:txBody>
      </p:sp>
      <p:sp>
        <p:nvSpPr>
          <p:cNvPr id="404" name="Google Shape;404;p36"/>
          <p:cNvSpPr txBox="1"/>
          <p:nvPr/>
        </p:nvSpPr>
        <p:spPr>
          <a:xfrm>
            <a:off x="448500" y="1048463"/>
            <a:ext cx="8247000" cy="3879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Fira Sans Extra Condensed"/>
                <a:ea typeface="Fira Sans Extra Condensed"/>
                <a:cs typeface="Fira Sans Extra Condensed"/>
                <a:sym typeface="Fira Sans Extra Condensed"/>
              </a:rPr>
              <a:t>By the end of this lecture, you should be able to: </a:t>
            </a:r>
            <a:endParaRPr b="0" i="0" sz="20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Fira Sans Extra Condensed"/>
                <a:ea typeface="Fira Sans Extra Condensed"/>
                <a:cs typeface="Fira Sans Extra Condensed"/>
                <a:sym typeface="Fira Sans Extra Condensed"/>
              </a:rPr>
              <a:t>  Understand  the  role  of  the  </a:t>
            </a:r>
            <a:r>
              <a:rPr b="0" i="0" lang="en" sz="2000" u="none" cap="none" strike="noStrike">
                <a:solidFill>
                  <a:srgbClr val="000000"/>
                </a:solidFill>
                <a:latin typeface="Fira Sans Extra Condensed"/>
                <a:ea typeface="Fira Sans Extra Condensed"/>
                <a:cs typeface="Fira Sans Extra Condensed"/>
                <a:sym typeface="Fira Sans Extra Condensed"/>
              </a:rPr>
              <a:t>medulla  oblongata</a:t>
            </a:r>
            <a:r>
              <a:rPr b="0" i="0" lang="en" sz="2000" u="none" cap="none" strike="noStrike">
                <a:solidFill>
                  <a:srgbClr val="000000"/>
                </a:solidFill>
                <a:latin typeface="Fira Sans Extra Condensed"/>
                <a:ea typeface="Fira Sans Extra Condensed"/>
                <a:cs typeface="Fira Sans Extra Condensed"/>
                <a:sym typeface="Fira Sans Extra Condensed"/>
              </a:rPr>
              <a:t>  in determining the basic pattern of respiratory activity.</a:t>
            </a:r>
            <a:endParaRPr b="0" i="0" sz="20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Fira Sans Extra Condensed"/>
                <a:ea typeface="Fira Sans Extra Condensed"/>
                <a:cs typeface="Fira Sans Extra Condensed"/>
                <a:sym typeface="Fira Sans Extra Condensed"/>
              </a:rPr>
              <a:t>  List  some  </a:t>
            </a:r>
            <a:r>
              <a:rPr b="0" i="0" lang="en" sz="2000" u="none" cap="none" strike="noStrike">
                <a:solidFill>
                  <a:srgbClr val="000000"/>
                </a:solidFill>
                <a:latin typeface="Fira Sans Extra Condensed"/>
                <a:ea typeface="Fira Sans Extra Condensed"/>
                <a:cs typeface="Fira Sans Extra Condensed"/>
                <a:sym typeface="Fira Sans Extra Condensed"/>
              </a:rPr>
              <a:t>factors  that  can  modify  the  basic  breathing pattern</a:t>
            </a:r>
            <a:r>
              <a:rPr b="0" i="0" lang="en" sz="2000" u="none" cap="none" strike="noStrike">
                <a:solidFill>
                  <a:srgbClr val="000000"/>
                </a:solidFill>
                <a:latin typeface="Fira Sans Extra Condensed"/>
                <a:ea typeface="Fira Sans Extra Condensed"/>
                <a:cs typeface="Fira Sans Extra Condensed"/>
                <a:sym typeface="Fira Sans Extra Condensed"/>
              </a:rPr>
              <a:t>  like e.g. A- The  Hering-Breuer  reflexes, B- The proprioreceptor  reflexes, C- the  protective  reflexes, like the irritant, and the J-receptors.</a:t>
            </a:r>
            <a:endParaRPr b="0" i="0" sz="20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Fira Sans Extra Condensed"/>
                <a:ea typeface="Fira Sans Extra Condensed"/>
                <a:cs typeface="Fira Sans Extra Condensed"/>
                <a:sym typeface="Fira Sans Extra Condensed"/>
              </a:rPr>
              <a:t>  Understand  the  </a:t>
            </a:r>
            <a:r>
              <a:rPr b="0" i="0" lang="en" sz="2000" u="none" cap="none" strike="noStrike">
                <a:solidFill>
                  <a:srgbClr val="000000"/>
                </a:solidFill>
                <a:latin typeface="Fira Sans Extra Condensed"/>
                <a:ea typeface="Fira Sans Extra Condensed"/>
                <a:cs typeface="Fira Sans Extra Condensed"/>
                <a:sym typeface="Fira Sans Extra Condensed"/>
              </a:rPr>
              <a:t>respiratory  consequences  of  changing PO2, PCO2, and PH.</a:t>
            </a:r>
            <a:endParaRPr b="0" i="0" sz="20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Fira Sans Extra Condensed"/>
                <a:ea typeface="Fira Sans Extra Condensed"/>
                <a:cs typeface="Fira Sans Extra Condensed"/>
                <a:sym typeface="Fira Sans Extra Condensed"/>
              </a:rPr>
              <a:t>  Describe  the  locations  and  roles  of  the</a:t>
            </a:r>
            <a:r>
              <a:rPr b="0" i="0" lang="en" sz="2000" u="none" cap="none" strike="noStrike">
                <a:solidFill>
                  <a:srgbClr val="000000"/>
                </a:solidFill>
                <a:latin typeface="Fira Sans Extra Condensed"/>
                <a:ea typeface="Fira Sans Extra Condensed"/>
                <a:cs typeface="Fira Sans Extra Condensed"/>
                <a:sym typeface="Fira Sans Extra Condensed"/>
              </a:rPr>
              <a:t>  </a:t>
            </a:r>
            <a:r>
              <a:rPr b="0" i="0" lang="en" sz="2000" u="none" cap="none" strike="noStrike">
                <a:solidFill>
                  <a:srgbClr val="000000"/>
                </a:solidFill>
                <a:latin typeface="Fira Sans Extra Condensed"/>
                <a:ea typeface="Fira Sans Extra Condensed"/>
                <a:cs typeface="Fira Sans Extra Condensed"/>
                <a:sym typeface="Fira Sans Extra Condensed"/>
              </a:rPr>
              <a:t>peripheral  and central chemoreceptors</a:t>
            </a:r>
            <a:r>
              <a:rPr b="0" i="0" lang="en" sz="2000" u="none" cap="none" strike="noStrike">
                <a:solidFill>
                  <a:srgbClr val="000000"/>
                </a:solidFill>
                <a:latin typeface="Fira Sans Extra Condensed"/>
                <a:ea typeface="Fira Sans Extra Condensed"/>
                <a:cs typeface="Fira Sans Extra Condensed"/>
                <a:sym typeface="Fira Sans Extra Condensed"/>
              </a:rPr>
              <a:t>.</a:t>
            </a:r>
            <a:endParaRPr b="0" i="0" sz="20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Fira Sans Extra Condensed"/>
                <a:ea typeface="Fira Sans Extra Condensed"/>
                <a:cs typeface="Fira Sans Extra Condensed"/>
                <a:sym typeface="Fira Sans Extra Condensed"/>
              </a:rPr>
              <a:t>  Compare  and  contrast  metabolic  and  respiratory  acidosis and metabolic and  respiratory alkalosis.</a:t>
            </a:r>
            <a:endParaRPr b="0" i="0" sz="20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Fira Sans Extra Condensed"/>
              <a:ea typeface="Fira Sans Extra Condensed"/>
              <a:cs typeface="Fira Sans Extra Condensed"/>
              <a:sym typeface="Fira Sans Extra Condensed"/>
            </a:endParaRPr>
          </a:p>
        </p:txBody>
      </p:sp>
      <p:sp>
        <p:nvSpPr>
          <p:cNvPr id="405" name="Google Shape;405;p36"/>
          <p:cNvSpPr/>
          <p:nvPr/>
        </p:nvSpPr>
        <p:spPr>
          <a:xfrm>
            <a:off x="403179" y="1802405"/>
            <a:ext cx="186300" cy="173091"/>
          </a:xfrm>
          <a:custGeom>
            <a:rect b="b" l="l" r="r" t="t"/>
            <a:pathLst>
              <a:path extrusionOk="0" h="11882" w="11973">
                <a:moveTo>
                  <a:pt x="6302" y="725"/>
                </a:moveTo>
                <a:lnTo>
                  <a:pt x="6302" y="1639"/>
                </a:lnTo>
                <a:cubicBezTo>
                  <a:pt x="6302" y="2111"/>
                  <a:pt x="6522" y="2552"/>
                  <a:pt x="6837" y="2867"/>
                </a:cubicBezTo>
                <a:lnTo>
                  <a:pt x="7152" y="3182"/>
                </a:lnTo>
                <a:cubicBezTo>
                  <a:pt x="6900" y="3340"/>
                  <a:pt x="6774" y="3560"/>
                  <a:pt x="6711" y="3749"/>
                </a:cubicBezTo>
                <a:cubicBezTo>
                  <a:pt x="6479" y="3517"/>
                  <a:pt x="6209" y="3407"/>
                  <a:pt x="5942" y="3407"/>
                </a:cubicBezTo>
                <a:cubicBezTo>
                  <a:pt x="5665" y="3407"/>
                  <a:pt x="5392" y="3525"/>
                  <a:pt x="5168" y="3749"/>
                </a:cubicBezTo>
                <a:cubicBezTo>
                  <a:pt x="5042" y="3497"/>
                  <a:pt x="4979" y="3340"/>
                  <a:pt x="4758" y="3151"/>
                </a:cubicBezTo>
                <a:lnTo>
                  <a:pt x="5105" y="2836"/>
                </a:lnTo>
                <a:cubicBezTo>
                  <a:pt x="5420" y="2521"/>
                  <a:pt x="5609" y="2080"/>
                  <a:pt x="5609" y="1607"/>
                </a:cubicBezTo>
                <a:lnTo>
                  <a:pt x="5609" y="725"/>
                </a:lnTo>
                <a:close/>
                <a:moveTo>
                  <a:pt x="5231" y="0"/>
                </a:moveTo>
                <a:cubicBezTo>
                  <a:pt x="5042" y="0"/>
                  <a:pt x="4884" y="158"/>
                  <a:pt x="4884" y="347"/>
                </a:cubicBezTo>
                <a:lnTo>
                  <a:pt x="4884" y="725"/>
                </a:lnTo>
                <a:lnTo>
                  <a:pt x="4884" y="1639"/>
                </a:lnTo>
                <a:cubicBezTo>
                  <a:pt x="4884" y="1922"/>
                  <a:pt x="4758" y="2206"/>
                  <a:pt x="4569" y="2395"/>
                </a:cubicBezTo>
                <a:lnTo>
                  <a:pt x="4096" y="2867"/>
                </a:lnTo>
                <a:lnTo>
                  <a:pt x="4033" y="2867"/>
                </a:lnTo>
                <a:cubicBezTo>
                  <a:pt x="2206" y="2867"/>
                  <a:pt x="127" y="7404"/>
                  <a:pt x="32" y="9830"/>
                </a:cubicBezTo>
                <a:cubicBezTo>
                  <a:pt x="1" y="11311"/>
                  <a:pt x="631" y="11846"/>
                  <a:pt x="1292" y="11846"/>
                </a:cubicBezTo>
                <a:cubicBezTo>
                  <a:pt x="1346" y="11852"/>
                  <a:pt x="1398" y="11855"/>
                  <a:pt x="1450" y="11855"/>
                </a:cubicBezTo>
                <a:cubicBezTo>
                  <a:pt x="2222" y="11855"/>
                  <a:pt x="2817" y="11224"/>
                  <a:pt x="3466" y="10869"/>
                </a:cubicBezTo>
                <a:cubicBezTo>
                  <a:pt x="4033" y="10554"/>
                  <a:pt x="4537" y="10271"/>
                  <a:pt x="4884" y="9767"/>
                </a:cubicBezTo>
                <a:cubicBezTo>
                  <a:pt x="5357" y="9137"/>
                  <a:pt x="5640" y="7593"/>
                  <a:pt x="5640" y="6144"/>
                </a:cubicBezTo>
                <a:lnTo>
                  <a:pt x="5640" y="6144"/>
                </a:lnTo>
                <a:lnTo>
                  <a:pt x="4222" y="7561"/>
                </a:lnTo>
                <a:cubicBezTo>
                  <a:pt x="4222" y="7593"/>
                  <a:pt x="4191" y="7593"/>
                  <a:pt x="4191" y="7624"/>
                </a:cubicBezTo>
                <a:cubicBezTo>
                  <a:pt x="4159" y="7687"/>
                  <a:pt x="4159" y="7687"/>
                  <a:pt x="4096" y="7687"/>
                </a:cubicBezTo>
                <a:lnTo>
                  <a:pt x="2773" y="9011"/>
                </a:lnTo>
                <a:cubicBezTo>
                  <a:pt x="2710" y="9074"/>
                  <a:pt x="2616" y="9105"/>
                  <a:pt x="2525" y="9105"/>
                </a:cubicBezTo>
                <a:cubicBezTo>
                  <a:pt x="2435" y="9105"/>
                  <a:pt x="2348" y="9074"/>
                  <a:pt x="2301" y="9011"/>
                </a:cubicBezTo>
                <a:cubicBezTo>
                  <a:pt x="2175" y="8885"/>
                  <a:pt x="2175" y="8664"/>
                  <a:pt x="2301" y="8538"/>
                </a:cubicBezTo>
                <a:lnTo>
                  <a:pt x="3435" y="7404"/>
                </a:lnTo>
                <a:lnTo>
                  <a:pt x="2994" y="6963"/>
                </a:lnTo>
                <a:cubicBezTo>
                  <a:pt x="2931" y="6900"/>
                  <a:pt x="2899" y="6805"/>
                  <a:pt x="2899" y="6742"/>
                </a:cubicBezTo>
                <a:cubicBezTo>
                  <a:pt x="2899" y="6648"/>
                  <a:pt x="2931" y="6585"/>
                  <a:pt x="2962" y="6490"/>
                </a:cubicBezTo>
                <a:cubicBezTo>
                  <a:pt x="3029" y="6424"/>
                  <a:pt x="3122" y="6384"/>
                  <a:pt x="3213" y="6384"/>
                </a:cubicBezTo>
                <a:cubicBezTo>
                  <a:pt x="3295" y="6384"/>
                  <a:pt x="3375" y="6416"/>
                  <a:pt x="3435" y="6490"/>
                </a:cubicBezTo>
                <a:lnTo>
                  <a:pt x="3907" y="6931"/>
                </a:lnTo>
                <a:lnTo>
                  <a:pt x="5546" y="5262"/>
                </a:lnTo>
                <a:lnTo>
                  <a:pt x="5451" y="4568"/>
                </a:lnTo>
                <a:lnTo>
                  <a:pt x="5703" y="4285"/>
                </a:lnTo>
                <a:cubicBezTo>
                  <a:pt x="5766" y="4222"/>
                  <a:pt x="5861" y="4190"/>
                  <a:pt x="5951" y="4190"/>
                </a:cubicBezTo>
                <a:cubicBezTo>
                  <a:pt x="6042" y="4190"/>
                  <a:pt x="6128" y="4222"/>
                  <a:pt x="6176" y="4285"/>
                </a:cubicBezTo>
                <a:lnTo>
                  <a:pt x="6459" y="4568"/>
                </a:lnTo>
                <a:cubicBezTo>
                  <a:pt x="6428" y="4789"/>
                  <a:pt x="6396" y="5010"/>
                  <a:pt x="6333" y="5262"/>
                </a:cubicBezTo>
                <a:lnTo>
                  <a:pt x="8035" y="6963"/>
                </a:lnTo>
                <a:lnTo>
                  <a:pt x="8476" y="6522"/>
                </a:lnTo>
                <a:cubicBezTo>
                  <a:pt x="8539" y="6475"/>
                  <a:pt x="8625" y="6451"/>
                  <a:pt x="8712" y="6451"/>
                </a:cubicBezTo>
                <a:cubicBezTo>
                  <a:pt x="8799" y="6451"/>
                  <a:pt x="8885" y="6475"/>
                  <a:pt x="8948" y="6522"/>
                </a:cubicBezTo>
                <a:cubicBezTo>
                  <a:pt x="9074" y="6648"/>
                  <a:pt x="9074" y="6900"/>
                  <a:pt x="8948" y="6994"/>
                </a:cubicBezTo>
                <a:lnTo>
                  <a:pt x="8507" y="7435"/>
                </a:lnTo>
                <a:lnTo>
                  <a:pt x="9641" y="8570"/>
                </a:lnTo>
                <a:cubicBezTo>
                  <a:pt x="9767" y="8696"/>
                  <a:pt x="9767" y="8948"/>
                  <a:pt x="9641" y="9042"/>
                </a:cubicBezTo>
                <a:cubicBezTo>
                  <a:pt x="9594" y="9105"/>
                  <a:pt x="9507" y="9137"/>
                  <a:pt x="9417" y="9137"/>
                </a:cubicBezTo>
                <a:cubicBezTo>
                  <a:pt x="9326" y="9137"/>
                  <a:pt x="9232" y="9105"/>
                  <a:pt x="9169" y="9042"/>
                </a:cubicBezTo>
                <a:lnTo>
                  <a:pt x="6302" y="6175"/>
                </a:lnTo>
                <a:lnTo>
                  <a:pt x="6302" y="6175"/>
                </a:lnTo>
                <a:cubicBezTo>
                  <a:pt x="6270" y="7624"/>
                  <a:pt x="6585" y="9168"/>
                  <a:pt x="7058" y="9798"/>
                </a:cubicBezTo>
                <a:cubicBezTo>
                  <a:pt x="7404" y="10302"/>
                  <a:pt x="7909" y="10617"/>
                  <a:pt x="8476" y="10901"/>
                </a:cubicBezTo>
                <a:cubicBezTo>
                  <a:pt x="9136" y="11291"/>
                  <a:pt x="9711" y="11882"/>
                  <a:pt x="10527" y="11882"/>
                </a:cubicBezTo>
                <a:cubicBezTo>
                  <a:pt x="10567" y="11882"/>
                  <a:pt x="10608" y="11881"/>
                  <a:pt x="10649" y="11878"/>
                </a:cubicBezTo>
                <a:cubicBezTo>
                  <a:pt x="11028" y="11846"/>
                  <a:pt x="11973" y="11626"/>
                  <a:pt x="11910" y="9893"/>
                </a:cubicBezTo>
                <a:cubicBezTo>
                  <a:pt x="11752" y="7372"/>
                  <a:pt x="9673" y="2836"/>
                  <a:pt x="7846" y="2836"/>
                </a:cubicBezTo>
                <a:lnTo>
                  <a:pt x="7751" y="2836"/>
                </a:lnTo>
                <a:lnTo>
                  <a:pt x="7310" y="2363"/>
                </a:lnTo>
                <a:cubicBezTo>
                  <a:pt x="7089" y="2174"/>
                  <a:pt x="6963" y="1891"/>
                  <a:pt x="6963" y="1607"/>
                </a:cubicBezTo>
                <a:lnTo>
                  <a:pt x="6963" y="725"/>
                </a:lnTo>
                <a:lnTo>
                  <a:pt x="6963" y="347"/>
                </a:lnTo>
                <a:cubicBezTo>
                  <a:pt x="6963" y="158"/>
                  <a:pt x="6806" y="0"/>
                  <a:pt x="6617"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36"/>
          <p:cNvSpPr/>
          <p:nvPr/>
        </p:nvSpPr>
        <p:spPr>
          <a:xfrm>
            <a:off x="403179" y="2427591"/>
            <a:ext cx="186300" cy="173091"/>
          </a:xfrm>
          <a:custGeom>
            <a:rect b="b" l="l" r="r" t="t"/>
            <a:pathLst>
              <a:path extrusionOk="0" h="11882" w="11973">
                <a:moveTo>
                  <a:pt x="6302" y="725"/>
                </a:moveTo>
                <a:lnTo>
                  <a:pt x="6302" y="1639"/>
                </a:lnTo>
                <a:cubicBezTo>
                  <a:pt x="6302" y="2111"/>
                  <a:pt x="6522" y="2552"/>
                  <a:pt x="6837" y="2867"/>
                </a:cubicBezTo>
                <a:lnTo>
                  <a:pt x="7152" y="3182"/>
                </a:lnTo>
                <a:cubicBezTo>
                  <a:pt x="6900" y="3340"/>
                  <a:pt x="6774" y="3560"/>
                  <a:pt x="6711" y="3749"/>
                </a:cubicBezTo>
                <a:cubicBezTo>
                  <a:pt x="6479" y="3517"/>
                  <a:pt x="6209" y="3407"/>
                  <a:pt x="5942" y="3407"/>
                </a:cubicBezTo>
                <a:cubicBezTo>
                  <a:pt x="5665" y="3407"/>
                  <a:pt x="5392" y="3525"/>
                  <a:pt x="5168" y="3749"/>
                </a:cubicBezTo>
                <a:cubicBezTo>
                  <a:pt x="5042" y="3497"/>
                  <a:pt x="4979" y="3340"/>
                  <a:pt x="4758" y="3151"/>
                </a:cubicBezTo>
                <a:lnTo>
                  <a:pt x="5105" y="2836"/>
                </a:lnTo>
                <a:cubicBezTo>
                  <a:pt x="5420" y="2521"/>
                  <a:pt x="5609" y="2080"/>
                  <a:pt x="5609" y="1607"/>
                </a:cubicBezTo>
                <a:lnTo>
                  <a:pt x="5609" y="725"/>
                </a:lnTo>
                <a:close/>
                <a:moveTo>
                  <a:pt x="5231" y="0"/>
                </a:moveTo>
                <a:cubicBezTo>
                  <a:pt x="5042" y="0"/>
                  <a:pt x="4884" y="158"/>
                  <a:pt x="4884" y="347"/>
                </a:cubicBezTo>
                <a:lnTo>
                  <a:pt x="4884" y="725"/>
                </a:lnTo>
                <a:lnTo>
                  <a:pt x="4884" y="1639"/>
                </a:lnTo>
                <a:cubicBezTo>
                  <a:pt x="4884" y="1922"/>
                  <a:pt x="4758" y="2206"/>
                  <a:pt x="4569" y="2395"/>
                </a:cubicBezTo>
                <a:lnTo>
                  <a:pt x="4096" y="2867"/>
                </a:lnTo>
                <a:lnTo>
                  <a:pt x="4033" y="2867"/>
                </a:lnTo>
                <a:cubicBezTo>
                  <a:pt x="2206" y="2867"/>
                  <a:pt x="127" y="7404"/>
                  <a:pt x="32" y="9830"/>
                </a:cubicBezTo>
                <a:cubicBezTo>
                  <a:pt x="1" y="11311"/>
                  <a:pt x="631" y="11846"/>
                  <a:pt x="1292" y="11846"/>
                </a:cubicBezTo>
                <a:cubicBezTo>
                  <a:pt x="1346" y="11852"/>
                  <a:pt x="1398" y="11855"/>
                  <a:pt x="1450" y="11855"/>
                </a:cubicBezTo>
                <a:cubicBezTo>
                  <a:pt x="2222" y="11855"/>
                  <a:pt x="2817" y="11224"/>
                  <a:pt x="3466" y="10869"/>
                </a:cubicBezTo>
                <a:cubicBezTo>
                  <a:pt x="4033" y="10554"/>
                  <a:pt x="4537" y="10271"/>
                  <a:pt x="4884" y="9767"/>
                </a:cubicBezTo>
                <a:cubicBezTo>
                  <a:pt x="5357" y="9137"/>
                  <a:pt x="5640" y="7593"/>
                  <a:pt x="5640" y="6144"/>
                </a:cubicBezTo>
                <a:lnTo>
                  <a:pt x="5640" y="6144"/>
                </a:lnTo>
                <a:lnTo>
                  <a:pt x="4222" y="7561"/>
                </a:lnTo>
                <a:cubicBezTo>
                  <a:pt x="4222" y="7593"/>
                  <a:pt x="4191" y="7593"/>
                  <a:pt x="4191" y="7624"/>
                </a:cubicBezTo>
                <a:cubicBezTo>
                  <a:pt x="4159" y="7687"/>
                  <a:pt x="4159" y="7687"/>
                  <a:pt x="4096" y="7687"/>
                </a:cubicBezTo>
                <a:lnTo>
                  <a:pt x="2773" y="9011"/>
                </a:lnTo>
                <a:cubicBezTo>
                  <a:pt x="2710" y="9074"/>
                  <a:pt x="2616" y="9105"/>
                  <a:pt x="2525" y="9105"/>
                </a:cubicBezTo>
                <a:cubicBezTo>
                  <a:pt x="2435" y="9105"/>
                  <a:pt x="2348" y="9074"/>
                  <a:pt x="2301" y="9011"/>
                </a:cubicBezTo>
                <a:cubicBezTo>
                  <a:pt x="2175" y="8885"/>
                  <a:pt x="2175" y="8664"/>
                  <a:pt x="2301" y="8538"/>
                </a:cubicBezTo>
                <a:lnTo>
                  <a:pt x="3435" y="7404"/>
                </a:lnTo>
                <a:lnTo>
                  <a:pt x="2994" y="6963"/>
                </a:lnTo>
                <a:cubicBezTo>
                  <a:pt x="2931" y="6900"/>
                  <a:pt x="2899" y="6805"/>
                  <a:pt x="2899" y="6742"/>
                </a:cubicBezTo>
                <a:cubicBezTo>
                  <a:pt x="2899" y="6648"/>
                  <a:pt x="2931" y="6585"/>
                  <a:pt x="2962" y="6490"/>
                </a:cubicBezTo>
                <a:cubicBezTo>
                  <a:pt x="3029" y="6424"/>
                  <a:pt x="3122" y="6384"/>
                  <a:pt x="3213" y="6384"/>
                </a:cubicBezTo>
                <a:cubicBezTo>
                  <a:pt x="3295" y="6384"/>
                  <a:pt x="3375" y="6416"/>
                  <a:pt x="3435" y="6490"/>
                </a:cubicBezTo>
                <a:lnTo>
                  <a:pt x="3907" y="6931"/>
                </a:lnTo>
                <a:lnTo>
                  <a:pt x="5546" y="5262"/>
                </a:lnTo>
                <a:lnTo>
                  <a:pt x="5451" y="4568"/>
                </a:lnTo>
                <a:lnTo>
                  <a:pt x="5703" y="4285"/>
                </a:lnTo>
                <a:cubicBezTo>
                  <a:pt x="5766" y="4222"/>
                  <a:pt x="5861" y="4190"/>
                  <a:pt x="5951" y="4190"/>
                </a:cubicBezTo>
                <a:cubicBezTo>
                  <a:pt x="6042" y="4190"/>
                  <a:pt x="6128" y="4222"/>
                  <a:pt x="6176" y="4285"/>
                </a:cubicBezTo>
                <a:lnTo>
                  <a:pt x="6459" y="4568"/>
                </a:lnTo>
                <a:cubicBezTo>
                  <a:pt x="6428" y="4789"/>
                  <a:pt x="6396" y="5010"/>
                  <a:pt x="6333" y="5262"/>
                </a:cubicBezTo>
                <a:lnTo>
                  <a:pt x="8035" y="6963"/>
                </a:lnTo>
                <a:lnTo>
                  <a:pt x="8476" y="6522"/>
                </a:lnTo>
                <a:cubicBezTo>
                  <a:pt x="8539" y="6475"/>
                  <a:pt x="8625" y="6451"/>
                  <a:pt x="8712" y="6451"/>
                </a:cubicBezTo>
                <a:cubicBezTo>
                  <a:pt x="8799" y="6451"/>
                  <a:pt x="8885" y="6475"/>
                  <a:pt x="8948" y="6522"/>
                </a:cubicBezTo>
                <a:cubicBezTo>
                  <a:pt x="9074" y="6648"/>
                  <a:pt x="9074" y="6900"/>
                  <a:pt x="8948" y="6994"/>
                </a:cubicBezTo>
                <a:lnTo>
                  <a:pt x="8507" y="7435"/>
                </a:lnTo>
                <a:lnTo>
                  <a:pt x="9641" y="8570"/>
                </a:lnTo>
                <a:cubicBezTo>
                  <a:pt x="9767" y="8696"/>
                  <a:pt x="9767" y="8948"/>
                  <a:pt x="9641" y="9042"/>
                </a:cubicBezTo>
                <a:cubicBezTo>
                  <a:pt x="9594" y="9105"/>
                  <a:pt x="9507" y="9137"/>
                  <a:pt x="9417" y="9137"/>
                </a:cubicBezTo>
                <a:cubicBezTo>
                  <a:pt x="9326" y="9137"/>
                  <a:pt x="9232" y="9105"/>
                  <a:pt x="9169" y="9042"/>
                </a:cubicBezTo>
                <a:lnTo>
                  <a:pt x="6302" y="6175"/>
                </a:lnTo>
                <a:lnTo>
                  <a:pt x="6302" y="6175"/>
                </a:lnTo>
                <a:cubicBezTo>
                  <a:pt x="6270" y="7624"/>
                  <a:pt x="6585" y="9168"/>
                  <a:pt x="7058" y="9798"/>
                </a:cubicBezTo>
                <a:cubicBezTo>
                  <a:pt x="7404" y="10302"/>
                  <a:pt x="7909" y="10617"/>
                  <a:pt x="8476" y="10901"/>
                </a:cubicBezTo>
                <a:cubicBezTo>
                  <a:pt x="9136" y="11291"/>
                  <a:pt x="9711" y="11882"/>
                  <a:pt x="10527" y="11882"/>
                </a:cubicBezTo>
                <a:cubicBezTo>
                  <a:pt x="10567" y="11882"/>
                  <a:pt x="10608" y="11881"/>
                  <a:pt x="10649" y="11878"/>
                </a:cubicBezTo>
                <a:cubicBezTo>
                  <a:pt x="11028" y="11846"/>
                  <a:pt x="11973" y="11626"/>
                  <a:pt x="11910" y="9893"/>
                </a:cubicBezTo>
                <a:cubicBezTo>
                  <a:pt x="11752" y="7372"/>
                  <a:pt x="9673" y="2836"/>
                  <a:pt x="7846" y="2836"/>
                </a:cubicBezTo>
                <a:lnTo>
                  <a:pt x="7751" y="2836"/>
                </a:lnTo>
                <a:lnTo>
                  <a:pt x="7310" y="2363"/>
                </a:lnTo>
                <a:cubicBezTo>
                  <a:pt x="7089" y="2174"/>
                  <a:pt x="6963" y="1891"/>
                  <a:pt x="6963" y="1607"/>
                </a:cubicBezTo>
                <a:lnTo>
                  <a:pt x="6963" y="725"/>
                </a:lnTo>
                <a:lnTo>
                  <a:pt x="6963" y="347"/>
                </a:lnTo>
                <a:cubicBezTo>
                  <a:pt x="6963" y="158"/>
                  <a:pt x="6806" y="0"/>
                  <a:pt x="6617"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36"/>
          <p:cNvSpPr/>
          <p:nvPr/>
        </p:nvSpPr>
        <p:spPr>
          <a:xfrm>
            <a:off x="403179" y="3335064"/>
            <a:ext cx="186300" cy="173091"/>
          </a:xfrm>
          <a:custGeom>
            <a:rect b="b" l="l" r="r" t="t"/>
            <a:pathLst>
              <a:path extrusionOk="0" h="11882" w="11973">
                <a:moveTo>
                  <a:pt x="6302" y="725"/>
                </a:moveTo>
                <a:lnTo>
                  <a:pt x="6302" y="1639"/>
                </a:lnTo>
                <a:cubicBezTo>
                  <a:pt x="6302" y="2111"/>
                  <a:pt x="6522" y="2552"/>
                  <a:pt x="6837" y="2867"/>
                </a:cubicBezTo>
                <a:lnTo>
                  <a:pt x="7152" y="3182"/>
                </a:lnTo>
                <a:cubicBezTo>
                  <a:pt x="6900" y="3340"/>
                  <a:pt x="6774" y="3560"/>
                  <a:pt x="6711" y="3749"/>
                </a:cubicBezTo>
                <a:cubicBezTo>
                  <a:pt x="6479" y="3517"/>
                  <a:pt x="6209" y="3407"/>
                  <a:pt x="5942" y="3407"/>
                </a:cubicBezTo>
                <a:cubicBezTo>
                  <a:pt x="5665" y="3407"/>
                  <a:pt x="5392" y="3525"/>
                  <a:pt x="5168" y="3749"/>
                </a:cubicBezTo>
                <a:cubicBezTo>
                  <a:pt x="5042" y="3497"/>
                  <a:pt x="4979" y="3340"/>
                  <a:pt x="4758" y="3151"/>
                </a:cubicBezTo>
                <a:lnTo>
                  <a:pt x="5105" y="2836"/>
                </a:lnTo>
                <a:cubicBezTo>
                  <a:pt x="5420" y="2521"/>
                  <a:pt x="5609" y="2080"/>
                  <a:pt x="5609" y="1607"/>
                </a:cubicBezTo>
                <a:lnTo>
                  <a:pt x="5609" y="725"/>
                </a:lnTo>
                <a:close/>
                <a:moveTo>
                  <a:pt x="5231" y="0"/>
                </a:moveTo>
                <a:cubicBezTo>
                  <a:pt x="5042" y="0"/>
                  <a:pt x="4884" y="158"/>
                  <a:pt x="4884" y="347"/>
                </a:cubicBezTo>
                <a:lnTo>
                  <a:pt x="4884" y="725"/>
                </a:lnTo>
                <a:lnTo>
                  <a:pt x="4884" y="1639"/>
                </a:lnTo>
                <a:cubicBezTo>
                  <a:pt x="4884" y="1922"/>
                  <a:pt x="4758" y="2206"/>
                  <a:pt x="4569" y="2395"/>
                </a:cubicBezTo>
                <a:lnTo>
                  <a:pt x="4096" y="2867"/>
                </a:lnTo>
                <a:lnTo>
                  <a:pt x="4033" y="2867"/>
                </a:lnTo>
                <a:cubicBezTo>
                  <a:pt x="2206" y="2867"/>
                  <a:pt x="127" y="7404"/>
                  <a:pt x="32" y="9830"/>
                </a:cubicBezTo>
                <a:cubicBezTo>
                  <a:pt x="1" y="11311"/>
                  <a:pt x="631" y="11846"/>
                  <a:pt x="1292" y="11846"/>
                </a:cubicBezTo>
                <a:cubicBezTo>
                  <a:pt x="1346" y="11852"/>
                  <a:pt x="1398" y="11855"/>
                  <a:pt x="1450" y="11855"/>
                </a:cubicBezTo>
                <a:cubicBezTo>
                  <a:pt x="2222" y="11855"/>
                  <a:pt x="2817" y="11224"/>
                  <a:pt x="3466" y="10869"/>
                </a:cubicBezTo>
                <a:cubicBezTo>
                  <a:pt x="4033" y="10554"/>
                  <a:pt x="4537" y="10271"/>
                  <a:pt x="4884" y="9767"/>
                </a:cubicBezTo>
                <a:cubicBezTo>
                  <a:pt x="5357" y="9137"/>
                  <a:pt x="5640" y="7593"/>
                  <a:pt x="5640" y="6144"/>
                </a:cubicBezTo>
                <a:lnTo>
                  <a:pt x="5640" y="6144"/>
                </a:lnTo>
                <a:lnTo>
                  <a:pt x="4222" y="7561"/>
                </a:lnTo>
                <a:cubicBezTo>
                  <a:pt x="4222" y="7593"/>
                  <a:pt x="4191" y="7593"/>
                  <a:pt x="4191" y="7624"/>
                </a:cubicBezTo>
                <a:cubicBezTo>
                  <a:pt x="4159" y="7687"/>
                  <a:pt x="4159" y="7687"/>
                  <a:pt x="4096" y="7687"/>
                </a:cubicBezTo>
                <a:lnTo>
                  <a:pt x="2773" y="9011"/>
                </a:lnTo>
                <a:cubicBezTo>
                  <a:pt x="2710" y="9074"/>
                  <a:pt x="2616" y="9105"/>
                  <a:pt x="2525" y="9105"/>
                </a:cubicBezTo>
                <a:cubicBezTo>
                  <a:pt x="2435" y="9105"/>
                  <a:pt x="2348" y="9074"/>
                  <a:pt x="2301" y="9011"/>
                </a:cubicBezTo>
                <a:cubicBezTo>
                  <a:pt x="2175" y="8885"/>
                  <a:pt x="2175" y="8664"/>
                  <a:pt x="2301" y="8538"/>
                </a:cubicBezTo>
                <a:lnTo>
                  <a:pt x="3435" y="7404"/>
                </a:lnTo>
                <a:lnTo>
                  <a:pt x="2994" y="6963"/>
                </a:lnTo>
                <a:cubicBezTo>
                  <a:pt x="2931" y="6900"/>
                  <a:pt x="2899" y="6805"/>
                  <a:pt x="2899" y="6742"/>
                </a:cubicBezTo>
                <a:cubicBezTo>
                  <a:pt x="2899" y="6648"/>
                  <a:pt x="2931" y="6585"/>
                  <a:pt x="2962" y="6490"/>
                </a:cubicBezTo>
                <a:cubicBezTo>
                  <a:pt x="3029" y="6424"/>
                  <a:pt x="3122" y="6384"/>
                  <a:pt x="3213" y="6384"/>
                </a:cubicBezTo>
                <a:cubicBezTo>
                  <a:pt x="3295" y="6384"/>
                  <a:pt x="3375" y="6416"/>
                  <a:pt x="3435" y="6490"/>
                </a:cubicBezTo>
                <a:lnTo>
                  <a:pt x="3907" y="6931"/>
                </a:lnTo>
                <a:lnTo>
                  <a:pt x="5546" y="5262"/>
                </a:lnTo>
                <a:lnTo>
                  <a:pt x="5451" y="4568"/>
                </a:lnTo>
                <a:lnTo>
                  <a:pt x="5703" y="4285"/>
                </a:lnTo>
                <a:cubicBezTo>
                  <a:pt x="5766" y="4222"/>
                  <a:pt x="5861" y="4190"/>
                  <a:pt x="5951" y="4190"/>
                </a:cubicBezTo>
                <a:cubicBezTo>
                  <a:pt x="6042" y="4190"/>
                  <a:pt x="6128" y="4222"/>
                  <a:pt x="6176" y="4285"/>
                </a:cubicBezTo>
                <a:lnTo>
                  <a:pt x="6459" y="4568"/>
                </a:lnTo>
                <a:cubicBezTo>
                  <a:pt x="6428" y="4789"/>
                  <a:pt x="6396" y="5010"/>
                  <a:pt x="6333" y="5262"/>
                </a:cubicBezTo>
                <a:lnTo>
                  <a:pt x="8035" y="6963"/>
                </a:lnTo>
                <a:lnTo>
                  <a:pt x="8476" y="6522"/>
                </a:lnTo>
                <a:cubicBezTo>
                  <a:pt x="8539" y="6475"/>
                  <a:pt x="8625" y="6451"/>
                  <a:pt x="8712" y="6451"/>
                </a:cubicBezTo>
                <a:cubicBezTo>
                  <a:pt x="8799" y="6451"/>
                  <a:pt x="8885" y="6475"/>
                  <a:pt x="8948" y="6522"/>
                </a:cubicBezTo>
                <a:cubicBezTo>
                  <a:pt x="9074" y="6648"/>
                  <a:pt x="9074" y="6900"/>
                  <a:pt x="8948" y="6994"/>
                </a:cubicBezTo>
                <a:lnTo>
                  <a:pt x="8507" y="7435"/>
                </a:lnTo>
                <a:lnTo>
                  <a:pt x="9641" y="8570"/>
                </a:lnTo>
                <a:cubicBezTo>
                  <a:pt x="9767" y="8696"/>
                  <a:pt x="9767" y="8948"/>
                  <a:pt x="9641" y="9042"/>
                </a:cubicBezTo>
                <a:cubicBezTo>
                  <a:pt x="9594" y="9105"/>
                  <a:pt x="9507" y="9137"/>
                  <a:pt x="9417" y="9137"/>
                </a:cubicBezTo>
                <a:cubicBezTo>
                  <a:pt x="9326" y="9137"/>
                  <a:pt x="9232" y="9105"/>
                  <a:pt x="9169" y="9042"/>
                </a:cubicBezTo>
                <a:lnTo>
                  <a:pt x="6302" y="6175"/>
                </a:lnTo>
                <a:lnTo>
                  <a:pt x="6302" y="6175"/>
                </a:lnTo>
                <a:cubicBezTo>
                  <a:pt x="6270" y="7624"/>
                  <a:pt x="6585" y="9168"/>
                  <a:pt x="7058" y="9798"/>
                </a:cubicBezTo>
                <a:cubicBezTo>
                  <a:pt x="7404" y="10302"/>
                  <a:pt x="7909" y="10617"/>
                  <a:pt x="8476" y="10901"/>
                </a:cubicBezTo>
                <a:cubicBezTo>
                  <a:pt x="9136" y="11291"/>
                  <a:pt x="9711" y="11882"/>
                  <a:pt x="10527" y="11882"/>
                </a:cubicBezTo>
                <a:cubicBezTo>
                  <a:pt x="10567" y="11882"/>
                  <a:pt x="10608" y="11881"/>
                  <a:pt x="10649" y="11878"/>
                </a:cubicBezTo>
                <a:cubicBezTo>
                  <a:pt x="11028" y="11846"/>
                  <a:pt x="11973" y="11626"/>
                  <a:pt x="11910" y="9893"/>
                </a:cubicBezTo>
                <a:cubicBezTo>
                  <a:pt x="11752" y="7372"/>
                  <a:pt x="9673" y="2836"/>
                  <a:pt x="7846" y="2836"/>
                </a:cubicBezTo>
                <a:lnTo>
                  <a:pt x="7751" y="2836"/>
                </a:lnTo>
                <a:lnTo>
                  <a:pt x="7310" y="2363"/>
                </a:lnTo>
                <a:cubicBezTo>
                  <a:pt x="7089" y="2174"/>
                  <a:pt x="6963" y="1891"/>
                  <a:pt x="6963" y="1607"/>
                </a:cubicBezTo>
                <a:lnTo>
                  <a:pt x="6963" y="725"/>
                </a:lnTo>
                <a:lnTo>
                  <a:pt x="6963" y="347"/>
                </a:lnTo>
                <a:cubicBezTo>
                  <a:pt x="6963" y="158"/>
                  <a:pt x="6806" y="0"/>
                  <a:pt x="6617"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36"/>
          <p:cNvSpPr/>
          <p:nvPr/>
        </p:nvSpPr>
        <p:spPr>
          <a:xfrm>
            <a:off x="403179" y="3643328"/>
            <a:ext cx="186300" cy="173091"/>
          </a:xfrm>
          <a:custGeom>
            <a:rect b="b" l="l" r="r" t="t"/>
            <a:pathLst>
              <a:path extrusionOk="0" h="11882" w="11973">
                <a:moveTo>
                  <a:pt x="6302" y="725"/>
                </a:moveTo>
                <a:lnTo>
                  <a:pt x="6302" y="1639"/>
                </a:lnTo>
                <a:cubicBezTo>
                  <a:pt x="6302" y="2111"/>
                  <a:pt x="6522" y="2552"/>
                  <a:pt x="6837" y="2867"/>
                </a:cubicBezTo>
                <a:lnTo>
                  <a:pt x="7152" y="3182"/>
                </a:lnTo>
                <a:cubicBezTo>
                  <a:pt x="6900" y="3340"/>
                  <a:pt x="6774" y="3560"/>
                  <a:pt x="6711" y="3749"/>
                </a:cubicBezTo>
                <a:cubicBezTo>
                  <a:pt x="6479" y="3517"/>
                  <a:pt x="6209" y="3407"/>
                  <a:pt x="5942" y="3407"/>
                </a:cubicBezTo>
                <a:cubicBezTo>
                  <a:pt x="5665" y="3407"/>
                  <a:pt x="5392" y="3525"/>
                  <a:pt x="5168" y="3749"/>
                </a:cubicBezTo>
                <a:cubicBezTo>
                  <a:pt x="5042" y="3497"/>
                  <a:pt x="4979" y="3340"/>
                  <a:pt x="4758" y="3151"/>
                </a:cubicBezTo>
                <a:lnTo>
                  <a:pt x="5105" y="2836"/>
                </a:lnTo>
                <a:cubicBezTo>
                  <a:pt x="5420" y="2521"/>
                  <a:pt x="5609" y="2080"/>
                  <a:pt x="5609" y="1607"/>
                </a:cubicBezTo>
                <a:lnTo>
                  <a:pt x="5609" y="725"/>
                </a:lnTo>
                <a:close/>
                <a:moveTo>
                  <a:pt x="5231" y="0"/>
                </a:moveTo>
                <a:cubicBezTo>
                  <a:pt x="5042" y="0"/>
                  <a:pt x="4884" y="158"/>
                  <a:pt x="4884" y="347"/>
                </a:cubicBezTo>
                <a:lnTo>
                  <a:pt x="4884" y="725"/>
                </a:lnTo>
                <a:lnTo>
                  <a:pt x="4884" y="1639"/>
                </a:lnTo>
                <a:cubicBezTo>
                  <a:pt x="4884" y="1922"/>
                  <a:pt x="4758" y="2206"/>
                  <a:pt x="4569" y="2395"/>
                </a:cubicBezTo>
                <a:lnTo>
                  <a:pt x="4096" y="2867"/>
                </a:lnTo>
                <a:lnTo>
                  <a:pt x="4033" y="2867"/>
                </a:lnTo>
                <a:cubicBezTo>
                  <a:pt x="2206" y="2867"/>
                  <a:pt x="127" y="7404"/>
                  <a:pt x="32" y="9830"/>
                </a:cubicBezTo>
                <a:cubicBezTo>
                  <a:pt x="1" y="11311"/>
                  <a:pt x="631" y="11846"/>
                  <a:pt x="1292" y="11846"/>
                </a:cubicBezTo>
                <a:cubicBezTo>
                  <a:pt x="1346" y="11852"/>
                  <a:pt x="1398" y="11855"/>
                  <a:pt x="1450" y="11855"/>
                </a:cubicBezTo>
                <a:cubicBezTo>
                  <a:pt x="2222" y="11855"/>
                  <a:pt x="2817" y="11224"/>
                  <a:pt x="3466" y="10869"/>
                </a:cubicBezTo>
                <a:cubicBezTo>
                  <a:pt x="4033" y="10554"/>
                  <a:pt x="4537" y="10271"/>
                  <a:pt x="4884" y="9767"/>
                </a:cubicBezTo>
                <a:cubicBezTo>
                  <a:pt x="5357" y="9137"/>
                  <a:pt x="5640" y="7593"/>
                  <a:pt x="5640" y="6144"/>
                </a:cubicBezTo>
                <a:lnTo>
                  <a:pt x="5640" y="6144"/>
                </a:lnTo>
                <a:lnTo>
                  <a:pt x="4222" y="7561"/>
                </a:lnTo>
                <a:cubicBezTo>
                  <a:pt x="4222" y="7593"/>
                  <a:pt x="4191" y="7593"/>
                  <a:pt x="4191" y="7624"/>
                </a:cubicBezTo>
                <a:cubicBezTo>
                  <a:pt x="4159" y="7687"/>
                  <a:pt x="4159" y="7687"/>
                  <a:pt x="4096" y="7687"/>
                </a:cubicBezTo>
                <a:lnTo>
                  <a:pt x="2773" y="9011"/>
                </a:lnTo>
                <a:cubicBezTo>
                  <a:pt x="2710" y="9074"/>
                  <a:pt x="2616" y="9105"/>
                  <a:pt x="2525" y="9105"/>
                </a:cubicBezTo>
                <a:cubicBezTo>
                  <a:pt x="2435" y="9105"/>
                  <a:pt x="2348" y="9074"/>
                  <a:pt x="2301" y="9011"/>
                </a:cubicBezTo>
                <a:cubicBezTo>
                  <a:pt x="2175" y="8885"/>
                  <a:pt x="2175" y="8664"/>
                  <a:pt x="2301" y="8538"/>
                </a:cubicBezTo>
                <a:lnTo>
                  <a:pt x="3435" y="7404"/>
                </a:lnTo>
                <a:lnTo>
                  <a:pt x="2994" y="6963"/>
                </a:lnTo>
                <a:cubicBezTo>
                  <a:pt x="2931" y="6900"/>
                  <a:pt x="2899" y="6805"/>
                  <a:pt x="2899" y="6742"/>
                </a:cubicBezTo>
                <a:cubicBezTo>
                  <a:pt x="2899" y="6648"/>
                  <a:pt x="2931" y="6585"/>
                  <a:pt x="2962" y="6490"/>
                </a:cubicBezTo>
                <a:cubicBezTo>
                  <a:pt x="3029" y="6424"/>
                  <a:pt x="3122" y="6384"/>
                  <a:pt x="3213" y="6384"/>
                </a:cubicBezTo>
                <a:cubicBezTo>
                  <a:pt x="3295" y="6384"/>
                  <a:pt x="3375" y="6416"/>
                  <a:pt x="3435" y="6490"/>
                </a:cubicBezTo>
                <a:lnTo>
                  <a:pt x="3907" y="6931"/>
                </a:lnTo>
                <a:lnTo>
                  <a:pt x="5546" y="5262"/>
                </a:lnTo>
                <a:lnTo>
                  <a:pt x="5451" y="4568"/>
                </a:lnTo>
                <a:lnTo>
                  <a:pt x="5703" y="4285"/>
                </a:lnTo>
                <a:cubicBezTo>
                  <a:pt x="5766" y="4222"/>
                  <a:pt x="5861" y="4190"/>
                  <a:pt x="5951" y="4190"/>
                </a:cubicBezTo>
                <a:cubicBezTo>
                  <a:pt x="6042" y="4190"/>
                  <a:pt x="6128" y="4222"/>
                  <a:pt x="6176" y="4285"/>
                </a:cubicBezTo>
                <a:lnTo>
                  <a:pt x="6459" y="4568"/>
                </a:lnTo>
                <a:cubicBezTo>
                  <a:pt x="6428" y="4789"/>
                  <a:pt x="6396" y="5010"/>
                  <a:pt x="6333" y="5262"/>
                </a:cubicBezTo>
                <a:lnTo>
                  <a:pt x="8035" y="6963"/>
                </a:lnTo>
                <a:lnTo>
                  <a:pt x="8476" y="6522"/>
                </a:lnTo>
                <a:cubicBezTo>
                  <a:pt x="8539" y="6475"/>
                  <a:pt x="8625" y="6451"/>
                  <a:pt x="8712" y="6451"/>
                </a:cubicBezTo>
                <a:cubicBezTo>
                  <a:pt x="8799" y="6451"/>
                  <a:pt x="8885" y="6475"/>
                  <a:pt x="8948" y="6522"/>
                </a:cubicBezTo>
                <a:cubicBezTo>
                  <a:pt x="9074" y="6648"/>
                  <a:pt x="9074" y="6900"/>
                  <a:pt x="8948" y="6994"/>
                </a:cubicBezTo>
                <a:lnTo>
                  <a:pt x="8507" y="7435"/>
                </a:lnTo>
                <a:lnTo>
                  <a:pt x="9641" y="8570"/>
                </a:lnTo>
                <a:cubicBezTo>
                  <a:pt x="9767" y="8696"/>
                  <a:pt x="9767" y="8948"/>
                  <a:pt x="9641" y="9042"/>
                </a:cubicBezTo>
                <a:cubicBezTo>
                  <a:pt x="9594" y="9105"/>
                  <a:pt x="9507" y="9137"/>
                  <a:pt x="9417" y="9137"/>
                </a:cubicBezTo>
                <a:cubicBezTo>
                  <a:pt x="9326" y="9137"/>
                  <a:pt x="9232" y="9105"/>
                  <a:pt x="9169" y="9042"/>
                </a:cubicBezTo>
                <a:lnTo>
                  <a:pt x="6302" y="6175"/>
                </a:lnTo>
                <a:lnTo>
                  <a:pt x="6302" y="6175"/>
                </a:lnTo>
                <a:cubicBezTo>
                  <a:pt x="6270" y="7624"/>
                  <a:pt x="6585" y="9168"/>
                  <a:pt x="7058" y="9798"/>
                </a:cubicBezTo>
                <a:cubicBezTo>
                  <a:pt x="7404" y="10302"/>
                  <a:pt x="7909" y="10617"/>
                  <a:pt x="8476" y="10901"/>
                </a:cubicBezTo>
                <a:cubicBezTo>
                  <a:pt x="9136" y="11291"/>
                  <a:pt x="9711" y="11882"/>
                  <a:pt x="10527" y="11882"/>
                </a:cubicBezTo>
                <a:cubicBezTo>
                  <a:pt x="10567" y="11882"/>
                  <a:pt x="10608" y="11881"/>
                  <a:pt x="10649" y="11878"/>
                </a:cubicBezTo>
                <a:cubicBezTo>
                  <a:pt x="11028" y="11846"/>
                  <a:pt x="11973" y="11626"/>
                  <a:pt x="11910" y="9893"/>
                </a:cubicBezTo>
                <a:cubicBezTo>
                  <a:pt x="11752" y="7372"/>
                  <a:pt x="9673" y="2836"/>
                  <a:pt x="7846" y="2836"/>
                </a:cubicBezTo>
                <a:lnTo>
                  <a:pt x="7751" y="2836"/>
                </a:lnTo>
                <a:lnTo>
                  <a:pt x="7310" y="2363"/>
                </a:lnTo>
                <a:cubicBezTo>
                  <a:pt x="7089" y="2174"/>
                  <a:pt x="6963" y="1891"/>
                  <a:pt x="6963" y="1607"/>
                </a:cubicBezTo>
                <a:lnTo>
                  <a:pt x="6963" y="725"/>
                </a:lnTo>
                <a:lnTo>
                  <a:pt x="6963" y="347"/>
                </a:lnTo>
                <a:cubicBezTo>
                  <a:pt x="6963" y="158"/>
                  <a:pt x="6806" y="0"/>
                  <a:pt x="6617"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36"/>
          <p:cNvSpPr/>
          <p:nvPr/>
        </p:nvSpPr>
        <p:spPr>
          <a:xfrm>
            <a:off x="403179" y="3951588"/>
            <a:ext cx="186300" cy="173091"/>
          </a:xfrm>
          <a:custGeom>
            <a:rect b="b" l="l" r="r" t="t"/>
            <a:pathLst>
              <a:path extrusionOk="0" h="11882" w="11973">
                <a:moveTo>
                  <a:pt x="6302" y="725"/>
                </a:moveTo>
                <a:lnTo>
                  <a:pt x="6302" y="1639"/>
                </a:lnTo>
                <a:cubicBezTo>
                  <a:pt x="6302" y="2111"/>
                  <a:pt x="6522" y="2552"/>
                  <a:pt x="6837" y="2867"/>
                </a:cubicBezTo>
                <a:lnTo>
                  <a:pt x="7152" y="3182"/>
                </a:lnTo>
                <a:cubicBezTo>
                  <a:pt x="6900" y="3340"/>
                  <a:pt x="6774" y="3560"/>
                  <a:pt x="6711" y="3749"/>
                </a:cubicBezTo>
                <a:cubicBezTo>
                  <a:pt x="6479" y="3517"/>
                  <a:pt x="6209" y="3407"/>
                  <a:pt x="5942" y="3407"/>
                </a:cubicBezTo>
                <a:cubicBezTo>
                  <a:pt x="5665" y="3407"/>
                  <a:pt x="5392" y="3525"/>
                  <a:pt x="5168" y="3749"/>
                </a:cubicBezTo>
                <a:cubicBezTo>
                  <a:pt x="5042" y="3497"/>
                  <a:pt x="4979" y="3340"/>
                  <a:pt x="4758" y="3151"/>
                </a:cubicBezTo>
                <a:lnTo>
                  <a:pt x="5105" y="2836"/>
                </a:lnTo>
                <a:cubicBezTo>
                  <a:pt x="5420" y="2521"/>
                  <a:pt x="5609" y="2080"/>
                  <a:pt x="5609" y="1607"/>
                </a:cubicBezTo>
                <a:lnTo>
                  <a:pt x="5609" y="725"/>
                </a:lnTo>
                <a:close/>
                <a:moveTo>
                  <a:pt x="5231" y="0"/>
                </a:moveTo>
                <a:cubicBezTo>
                  <a:pt x="5042" y="0"/>
                  <a:pt x="4884" y="158"/>
                  <a:pt x="4884" y="347"/>
                </a:cubicBezTo>
                <a:lnTo>
                  <a:pt x="4884" y="725"/>
                </a:lnTo>
                <a:lnTo>
                  <a:pt x="4884" y="1639"/>
                </a:lnTo>
                <a:cubicBezTo>
                  <a:pt x="4884" y="1922"/>
                  <a:pt x="4758" y="2206"/>
                  <a:pt x="4569" y="2395"/>
                </a:cubicBezTo>
                <a:lnTo>
                  <a:pt x="4096" y="2867"/>
                </a:lnTo>
                <a:lnTo>
                  <a:pt x="4033" y="2867"/>
                </a:lnTo>
                <a:cubicBezTo>
                  <a:pt x="2206" y="2867"/>
                  <a:pt x="127" y="7404"/>
                  <a:pt x="32" y="9830"/>
                </a:cubicBezTo>
                <a:cubicBezTo>
                  <a:pt x="1" y="11311"/>
                  <a:pt x="631" y="11846"/>
                  <a:pt x="1292" y="11846"/>
                </a:cubicBezTo>
                <a:cubicBezTo>
                  <a:pt x="1346" y="11852"/>
                  <a:pt x="1398" y="11855"/>
                  <a:pt x="1450" y="11855"/>
                </a:cubicBezTo>
                <a:cubicBezTo>
                  <a:pt x="2222" y="11855"/>
                  <a:pt x="2817" y="11224"/>
                  <a:pt x="3466" y="10869"/>
                </a:cubicBezTo>
                <a:cubicBezTo>
                  <a:pt x="4033" y="10554"/>
                  <a:pt x="4537" y="10271"/>
                  <a:pt x="4884" y="9767"/>
                </a:cubicBezTo>
                <a:cubicBezTo>
                  <a:pt x="5357" y="9137"/>
                  <a:pt x="5640" y="7593"/>
                  <a:pt x="5640" y="6144"/>
                </a:cubicBezTo>
                <a:lnTo>
                  <a:pt x="5640" y="6144"/>
                </a:lnTo>
                <a:lnTo>
                  <a:pt x="4222" y="7561"/>
                </a:lnTo>
                <a:cubicBezTo>
                  <a:pt x="4222" y="7593"/>
                  <a:pt x="4191" y="7593"/>
                  <a:pt x="4191" y="7624"/>
                </a:cubicBezTo>
                <a:cubicBezTo>
                  <a:pt x="4159" y="7687"/>
                  <a:pt x="4159" y="7687"/>
                  <a:pt x="4096" y="7687"/>
                </a:cubicBezTo>
                <a:lnTo>
                  <a:pt x="2773" y="9011"/>
                </a:lnTo>
                <a:cubicBezTo>
                  <a:pt x="2710" y="9074"/>
                  <a:pt x="2616" y="9105"/>
                  <a:pt x="2525" y="9105"/>
                </a:cubicBezTo>
                <a:cubicBezTo>
                  <a:pt x="2435" y="9105"/>
                  <a:pt x="2348" y="9074"/>
                  <a:pt x="2301" y="9011"/>
                </a:cubicBezTo>
                <a:cubicBezTo>
                  <a:pt x="2175" y="8885"/>
                  <a:pt x="2175" y="8664"/>
                  <a:pt x="2301" y="8538"/>
                </a:cubicBezTo>
                <a:lnTo>
                  <a:pt x="3435" y="7404"/>
                </a:lnTo>
                <a:lnTo>
                  <a:pt x="2994" y="6963"/>
                </a:lnTo>
                <a:cubicBezTo>
                  <a:pt x="2931" y="6900"/>
                  <a:pt x="2899" y="6805"/>
                  <a:pt x="2899" y="6742"/>
                </a:cubicBezTo>
                <a:cubicBezTo>
                  <a:pt x="2899" y="6648"/>
                  <a:pt x="2931" y="6585"/>
                  <a:pt x="2962" y="6490"/>
                </a:cubicBezTo>
                <a:cubicBezTo>
                  <a:pt x="3029" y="6424"/>
                  <a:pt x="3122" y="6384"/>
                  <a:pt x="3213" y="6384"/>
                </a:cubicBezTo>
                <a:cubicBezTo>
                  <a:pt x="3295" y="6384"/>
                  <a:pt x="3375" y="6416"/>
                  <a:pt x="3435" y="6490"/>
                </a:cubicBezTo>
                <a:lnTo>
                  <a:pt x="3907" y="6931"/>
                </a:lnTo>
                <a:lnTo>
                  <a:pt x="5546" y="5262"/>
                </a:lnTo>
                <a:lnTo>
                  <a:pt x="5451" y="4568"/>
                </a:lnTo>
                <a:lnTo>
                  <a:pt x="5703" y="4285"/>
                </a:lnTo>
                <a:cubicBezTo>
                  <a:pt x="5766" y="4222"/>
                  <a:pt x="5861" y="4190"/>
                  <a:pt x="5951" y="4190"/>
                </a:cubicBezTo>
                <a:cubicBezTo>
                  <a:pt x="6042" y="4190"/>
                  <a:pt x="6128" y="4222"/>
                  <a:pt x="6176" y="4285"/>
                </a:cubicBezTo>
                <a:lnTo>
                  <a:pt x="6459" y="4568"/>
                </a:lnTo>
                <a:cubicBezTo>
                  <a:pt x="6428" y="4789"/>
                  <a:pt x="6396" y="5010"/>
                  <a:pt x="6333" y="5262"/>
                </a:cubicBezTo>
                <a:lnTo>
                  <a:pt x="8035" y="6963"/>
                </a:lnTo>
                <a:lnTo>
                  <a:pt x="8476" y="6522"/>
                </a:lnTo>
                <a:cubicBezTo>
                  <a:pt x="8539" y="6475"/>
                  <a:pt x="8625" y="6451"/>
                  <a:pt x="8712" y="6451"/>
                </a:cubicBezTo>
                <a:cubicBezTo>
                  <a:pt x="8799" y="6451"/>
                  <a:pt x="8885" y="6475"/>
                  <a:pt x="8948" y="6522"/>
                </a:cubicBezTo>
                <a:cubicBezTo>
                  <a:pt x="9074" y="6648"/>
                  <a:pt x="9074" y="6900"/>
                  <a:pt x="8948" y="6994"/>
                </a:cubicBezTo>
                <a:lnTo>
                  <a:pt x="8507" y="7435"/>
                </a:lnTo>
                <a:lnTo>
                  <a:pt x="9641" y="8570"/>
                </a:lnTo>
                <a:cubicBezTo>
                  <a:pt x="9767" y="8696"/>
                  <a:pt x="9767" y="8948"/>
                  <a:pt x="9641" y="9042"/>
                </a:cubicBezTo>
                <a:cubicBezTo>
                  <a:pt x="9594" y="9105"/>
                  <a:pt x="9507" y="9137"/>
                  <a:pt x="9417" y="9137"/>
                </a:cubicBezTo>
                <a:cubicBezTo>
                  <a:pt x="9326" y="9137"/>
                  <a:pt x="9232" y="9105"/>
                  <a:pt x="9169" y="9042"/>
                </a:cubicBezTo>
                <a:lnTo>
                  <a:pt x="6302" y="6175"/>
                </a:lnTo>
                <a:lnTo>
                  <a:pt x="6302" y="6175"/>
                </a:lnTo>
                <a:cubicBezTo>
                  <a:pt x="6270" y="7624"/>
                  <a:pt x="6585" y="9168"/>
                  <a:pt x="7058" y="9798"/>
                </a:cubicBezTo>
                <a:cubicBezTo>
                  <a:pt x="7404" y="10302"/>
                  <a:pt x="7909" y="10617"/>
                  <a:pt x="8476" y="10901"/>
                </a:cubicBezTo>
                <a:cubicBezTo>
                  <a:pt x="9136" y="11291"/>
                  <a:pt x="9711" y="11882"/>
                  <a:pt x="10527" y="11882"/>
                </a:cubicBezTo>
                <a:cubicBezTo>
                  <a:pt x="10567" y="11882"/>
                  <a:pt x="10608" y="11881"/>
                  <a:pt x="10649" y="11878"/>
                </a:cubicBezTo>
                <a:cubicBezTo>
                  <a:pt x="11028" y="11846"/>
                  <a:pt x="11973" y="11626"/>
                  <a:pt x="11910" y="9893"/>
                </a:cubicBezTo>
                <a:cubicBezTo>
                  <a:pt x="11752" y="7372"/>
                  <a:pt x="9673" y="2836"/>
                  <a:pt x="7846" y="2836"/>
                </a:cubicBezTo>
                <a:lnTo>
                  <a:pt x="7751" y="2836"/>
                </a:lnTo>
                <a:lnTo>
                  <a:pt x="7310" y="2363"/>
                </a:lnTo>
                <a:cubicBezTo>
                  <a:pt x="7089" y="2174"/>
                  <a:pt x="6963" y="1891"/>
                  <a:pt x="6963" y="1607"/>
                </a:cubicBezTo>
                <a:lnTo>
                  <a:pt x="6963" y="725"/>
                </a:lnTo>
                <a:lnTo>
                  <a:pt x="6963" y="347"/>
                </a:lnTo>
                <a:cubicBezTo>
                  <a:pt x="6963" y="158"/>
                  <a:pt x="6806" y="0"/>
                  <a:pt x="6617"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54"/>
          <p:cNvSpPr txBox="1"/>
          <p:nvPr>
            <p:ph type="title"/>
          </p:nvPr>
        </p:nvSpPr>
        <p:spPr>
          <a:xfrm>
            <a:off x="119860" y="-59080"/>
            <a:ext cx="7715400" cy="4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t>Effect of CO2 and H ion Concentration on Chemoreceptor Activity.</a:t>
            </a:r>
            <a:endParaRPr sz="3000"/>
          </a:p>
          <a:p>
            <a:pPr indent="0" lvl="0" marL="0" rtl="0" algn="l">
              <a:lnSpc>
                <a:spcPct val="100000"/>
              </a:lnSpc>
              <a:spcBef>
                <a:spcPts val="0"/>
              </a:spcBef>
              <a:spcAft>
                <a:spcPts val="0"/>
              </a:spcAft>
              <a:buSzPts val="2800"/>
              <a:buNone/>
            </a:pPr>
            <a:r>
              <a:t/>
            </a:r>
            <a:endParaRPr sz="3000"/>
          </a:p>
          <a:p>
            <a:pPr indent="0" lvl="0" marL="0" rtl="0" algn="l">
              <a:lnSpc>
                <a:spcPct val="100000"/>
              </a:lnSpc>
              <a:spcBef>
                <a:spcPts val="0"/>
              </a:spcBef>
              <a:spcAft>
                <a:spcPts val="0"/>
              </a:spcAft>
              <a:buSzPts val="2800"/>
              <a:buNone/>
            </a:pPr>
            <a:r>
              <a:t/>
            </a:r>
            <a:endParaRPr sz="3000"/>
          </a:p>
        </p:txBody>
      </p:sp>
      <p:sp>
        <p:nvSpPr>
          <p:cNvPr id="722" name="Google Shape;722;p54"/>
          <p:cNvSpPr/>
          <p:nvPr/>
        </p:nvSpPr>
        <p:spPr>
          <a:xfrm>
            <a:off x="272256" y="2276196"/>
            <a:ext cx="240687" cy="267286"/>
          </a:xfrm>
          <a:custGeom>
            <a:rect b="b" l="l" r="r" t="t"/>
            <a:pathLst>
              <a:path extrusionOk="0" h="11882" w="11973">
                <a:moveTo>
                  <a:pt x="6302" y="725"/>
                </a:moveTo>
                <a:lnTo>
                  <a:pt x="6302" y="1639"/>
                </a:lnTo>
                <a:cubicBezTo>
                  <a:pt x="6302" y="2111"/>
                  <a:pt x="6522" y="2552"/>
                  <a:pt x="6837" y="2867"/>
                </a:cubicBezTo>
                <a:lnTo>
                  <a:pt x="7152" y="3182"/>
                </a:lnTo>
                <a:cubicBezTo>
                  <a:pt x="6900" y="3340"/>
                  <a:pt x="6774" y="3560"/>
                  <a:pt x="6711" y="3749"/>
                </a:cubicBezTo>
                <a:cubicBezTo>
                  <a:pt x="6479" y="3517"/>
                  <a:pt x="6209" y="3407"/>
                  <a:pt x="5942" y="3407"/>
                </a:cubicBezTo>
                <a:cubicBezTo>
                  <a:pt x="5665" y="3407"/>
                  <a:pt x="5392" y="3525"/>
                  <a:pt x="5168" y="3749"/>
                </a:cubicBezTo>
                <a:cubicBezTo>
                  <a:pt x="5042" y="3497"/>
                  <a:pt x="4979" y="3340"/>
                  <a:pt x="4758" y="3151"/>
                </a:cubicBezTo>
                <a:lnTo>
                  <a:pt x="5105" y="2836"/>
                </a:lnTo>
                <a:cubicBezTo>
                  <a:pt x="5420" y="2521"/>
                  <a:pt x="5609" y="2080"/>
                  <a:pt x="5609" y="1607"/>
                </a:cubicBezTo>
                <a:lnTo>
                  <a:pt x="5609" y="725"/>
                </a:lnTo>
                <a:close/>
                <a:moveTo>
                  <a:pt x="5231" y="0"/>
                </a:moveTo>
                <a:cubicBezTo>
                  <a:pt x="5042" y="0"/>
                  <a:pt x="4884" y="158"/>
                  <a:pt x="4884" y="347"/>
                </a:cubicBezTo>
                <a:lnTo>
                  <a:pt x="4884" y="725"/>
                </a:lnTo>
                <a:lnTo>
                  <a:pt x="4884" y="1639"/>
                </a:lnTo>
                <a:cubicBezTo>
                  <a:pt x="4884" y="1922"/>
                  <a:pt x="4758" y="2206"/>
                  <a:pt x="4569" y="2395"/>
                </a:cubicBezTo>
                <a:lnTo>
                  <a:pt x="4096" y="2867"/>
                </a:lnTo>
                <a:lnTo>
                  <a:pt x="4033" y="2867"/>
                </a:lnTo>
                <a:cubicBezTo>
                  <a:pt x="2206" y="2867"/>
                  <a:pt x="127" y="7404"/>
                  <a:pt x="32" y="9830"/>
                </a:cubicBezTo>
                <a:cubicBezTo>
                  <a:pt x="1" y="11311"/>
                  <a:pt x="631" y="11846"/>
                  <a:pt x="1292" y="11846"/>
                </a:cubicBezTo>
                <a:cubicBezTo>
                  <a:pt x="1346" y="11852"/>
                  <a:pt x="1398" y="11855"/>
                  <a:pt x="1450" y="11855"/>
                </a:cubicBezTo>
                <a:cubicBezTo>
                  <a:pt x="2222" y="11855"/>
                  <a:pt x="2817" y="11224"/>
                  <a:pt x="3466" y="10869"/>
                </a:cubicBezTo>
                <a:cubicBezTo>
                  <a:pt x="4033" y="10554"/>
                  <a:pt x="4537" y="10271"/>
                  <a:pt x="4884" y="9767"/>
                </a:cubicBezTo>
                <a:cubicBezTo>
                  <a:pt x="5357" y="9137"/>
                  <a:pt x="5640" y="7593"/>
                  <a:pt x="5640" y="6144"/>
                </a:cubicBezTo>
                <a:lnTo>
                  <a:pt x="5640" y="6144"/>
                </a:lnTo>
                <a:lnTo>
                  <a:pt x="4222" y="7561"/>
                </a:lnTo>
                <a:cubicBezTo>
                  <a:pt x="4222" y="7593"/>
                  <a:pt x="4191" y="7593"/>
                  <a:pt x="4191" y="7624"/>
                </a:cubicBezTo>
                <a:cubicBezTo>
                  <a:pt x="4159" y="7687"/>
                  <a:pt x="4159" y="7687"/>
                  <a:pt x="4096" y="7687"/>
                </a:cubicBezTo>
                <a:lnTo>
                  <a:pt x="2773" y="9011"/>
                </a:lnTo>
                <a:cubicBezTo>
                  <a:pt x="2710" y="9074"/>
                  <a:pt x="2616" y="9105"/>
                  <a:pt x="2525" y="9105"/>
                </a:cubicBezTo>
                <a:cubicBezTo>
                  <a:pt x="2435" y="9105"/>
                  <a:pt x="2348" y="9074"/>
                  <a:pt x="2301" y="9011"/>
                </a:cubicBezTo>
                <a:cubicBezTo>
                  <a:pt x="2175" y="8885"/>
                  <a:pt x="2175" y="8664"/>
                  <a:pt x="2301" y="8538"/>
                </a:cubicBezTo>
                <a:lnTo>
                  <a:pt x="3435" y="7404"/>
                </a:lnTo>
                <a:lnTo>
                  <a:pt x="2994" y="6963"/>
                </a:lnTo>
                <a:cubicBezTo>
                  <a:pt x="2931" y="6900"/>
                  <a:pt x="2899" y="6805"/>
                  <a:pt x="2899" y="6742"/>
                </a:cubicBezTo>
                <a:cubicBezTo>
                  <a:pt x="2899" y="6648"/>
                  <a:pt x="2931" y="6585"/>
                  <a:pt x="2962" y="6490"/>
                </a:cubicBezTo>
                <a:cubicBezTo>
                  <a:pt x="3029" y="6424"/>
                  <a:pt x="3122" y="6384"/>
                  <a:pt x="3213" y="6384"/>
                </a:cubicBezTo>
                <a:cubicBezTo>
                  <a:pt x="3295" y="6384"/>
                  <a:pt x="3375" y="6416"/>
                  <a:pt x="3435" y="6490"/>
                </a:cubicBezTo>
                <a:lnTo>
                  <a:pt x="3907" y="6931"/>
                </a:lnTo>
                <a:lnTo>
                  <a:pt x="5546" y="5262"/>
                </a:lnTo>
                <a:lnTo>
                  <a:pt x="5451" y="4568"/>
                </a:lnTo>
                <a:lnTo>
                  <a:pt x="5703" y="4285"/>
                </a:lnTo>
                <a:cubicBezTo>
                  <a:pt x="5766" y="4222"/>
                  <a:pt x="5861" y="4190"/>
                  <a:pt x="5951" y="4190"/>
                </a:cubicBezTo>
                <a:cubicBezTo>
                  <a:pt x="6042" y="4190"/>
                  <a:pt x="6128" y="4222"/>
                  <a:pt x="6176" y="4285"/>
                </a:cubicBezTo>
                <a:lnTo>
                  <a:pt x="6459" y="4568"/>
                </a:lnTo>
                <a:cubicBezTo>
                  <a:pt x="6428" y="4789"/>
                  <a:pt x="6396" y="5010"/>
                  <a:pt x="6333" y="5262"/>
                </a:cubicBezTo>
                <a:lnTo>
                  <a:pt x="8035" y="6963"/>
                </a:lnTo>
                <a:lnTo>
                  <a:pt x="8476" y="6522"/>
                </a:lnTo>
                <a:cubicBezTo>
                  <a:pt x="8539" y="6475"/>
                  <a:pt x="8625" y="6451"/>
                  <a:pt x="8712" y="6451"/>
                </a:cubicBezTo>
                <a:cubicBezTo>
                  <a:pt x="8799" y="6451"/>
                  <a:pt x="8885" y="6475"/>
                  <a:pt x="8948" y="6522"/>
                </a:cubicBezTo>
                <a:cubicBezTo>
                  <a:pt x="9074" y="6648"/>
                  <a:pt x="9074" y="6900"/>
                  <a:pt x="8948" y="6994"/>
                </a:cubicBezTo>
                <a:lnTo>
                  <a:pt x="8507" y="7435"/>
                </a:lnTo>
                <a:lnTo>
                  <a:pt x="9641" y="8570"/>
                </a:lnTo>
                <a:cubicBezTo>
                  <a:pt x="9767" y="8696"/>
                  <a:pt x="9767" y="8948"/>
                  <a:pt x="9641" y="9042"/>
                </a:cubicBezTo>
                <a:cubicBezTo>
                  <a:pt x="9594" y="9105"/>
                  <a:pt x="9507" y="9137"/>
                  <a:pt x="9417" y="9137"/>
                </a:cubicBezTo>
                <a:cubicBezTo>
                  <a:pt x="9326" y="9137"/>
                  <a:pt x="9232" y="9105"/>
                  <a:pt x="9169" y="9042"/>
                </a:cubicBezTo>
                <a:lnTo>
                  <a:pt x="6302" y="6175"/>
                </a:lnTo>
                <a:lnTo>
                  <a:pt x="6302" y="6175"/>
                </a:lnTo>
                <a:cubicBezTo>
                  <a:pt x="6270" y="7624"/>
                  <a:pt x="6585" y="9168"/>
                  <a:pt x="7058" y="9798"/>
                </a:cubicBezTo>
                <a:cubicBezTo>
                  <a:pt x="7404" y="10302"/>
                  <a:pt x="7909" y="10617"/>
                  <a:pt x="8476" y="10901"/>
                </a:cubicBezTo>
                <a:cubicBezTo>
                  <a:pt x="9136" y="11291"/>
                  <a:pt x="9711" y="11882"/>
                  <a:pt x="10527" y="11882"/>
                </a:cubicBezTo>
                <a:cubicBezTo>
                  <a:pt x="10567" y="11882"/>
                  <a:pt x="10608" y="11881"/>
                  <a:pt x="10649" y="11878"/>
                </a:cubicBezTo>
                <a:cubicBezTo>
                  <a:pt x="11028" y="11846"/>
                  <a:pt x="11973" y="11626"/>
                  <a:pt x="11910" y="9893"/>
                </a:cubicBezTo>
                <a:cubicBezTo>
                  <a:pt x="11752" y="7372"/>
                  <a:pt x="9673" y="2836"/>
                  <a:pt x="7846" y="2836"/>
                </a:cubicBezTo>
                <a:lnTo>
                  <a:pt x="7751" y="2836"/>
                </a:lnTo>
                <a:lnTo>
                  <a:pt x="7310" y="2363"/>
                </a:lnTo>
                <a:cubicBezTo>
                  <a:pt x="7089" y="2174"/>
                  <a:pt x="6963" y="1891"/>
                  <a:pt x="6963" y="1607"/>
                </a:cubicBezTo>
                <a:lnTo>
                  <a:pt x="6963" y="725"/>
                </a:lnTo>
                <a:lnTo>
                  <a:pt x="6963" y="347"/>
                </a:lnTo>
                <a:cubicBezTo>
                  <a:pt x="6963" y="158"/>
                  <a:pt x="6806" y="0"/>
                  <a:pt x="6617" y="0"/>
                </a:cubicBezTo>
                <a:close/>
              </a:path>
            </a:pathLst>
          </a:custGeom>
          <a:solidFill>
            <a:srgbClr val="C9DAF8"/>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54"/>
          <p:cNvSpPr txBox="1"/>
          <p:nvPr/>
        </p:nvSpPr>
        <p:spPr>
          <a:xfrm>
            <a:off x="587000" y="1294192"/>
            <a:ext cx="8239500" cy="2555100"/>
          </a:xfrm>
          <a:prstGeom prst="rect">
            <a:avLst/>
          </a:prstGeom>
          <a:solidFill>
            <a:srgbClr val="FFFFFF"/>
          </a:solid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C27BA0"/>
              </a:buClr>
              <a:buSzPts val="1400"/>
              <a:buFont typeface="Fira Sans Extra Condensed"/>
              <a:buChar char="➔"/>
            </a:pPr>
            <a:r>
              <a:rPr b="0" i="0" lang="en" sz="1400" u="none" cap="none" strike="noStrike">
                <a:solidFill>
                  <a:srgbClr val="C27BA0"/>
                </a:solidFill>
                <a:latin typeface="Fira Sans Extra Condensed"/>
                <a:ea typeface="Fira Sans Extra Condensed"/>
                <a:cs typeface="Fira Sans Extra Condensed"/>
                <a:sym typeface="Fira Sans Extra Condensed"/>
              </a:rPr>
              <a:t>An increase in either carbon dioxide concentration or hydrogen ion  concentration  </a:t>
            </a:r>
            <a:r>
              <a:rPr lang="en">
                <a:solidFill>
                  <a:srgbClr val="C27BA0"/>
                </a:solidFill>
                <a:latin typeface="Fira Sans Extra Condensed"/>
                <a:ea typeface="Fira Sans Extra Condensed"/>
                <a:cs typeface="Fira Sans Extra Condensed"/>
                <a:sym typeface="Fira Sans Extra Condensed"/>
              </a:rPr>
              <a:t>stimulate the central chemoreceptors  which act on the respiratory center, causing increased strength of both the inspiratory and the expiratory motor signals to the respiratory muscles (hyperventilation). </a:t>
            </a:r>
            <a:endParaRPr>
              <a:solidFill>
                <a:srgbClr val="C27BA0"/>
              </a:solidFill>
              <a:latin typeface="Fira Sans Extra Condensed"/>
              <a:ea typeface="Fira Sans Extra Condensed"/>
              <a:cs typeface="Fira Sans Extra Condensed"/>
              <a:sym typeface="Fira Sans Extra Condensed"/>
            </a:endParaRPr>
          </a:p>
          <a:p>
            <a:pPr indent="-317500" lvl="0" marL="457200" marR="0" rtl="0" algn="l">
              <a:lnSpc>
                <a:spcPct val="100000"/>
              </a:lnSpc>
              <a:spcBef>
                <a:spcPts val="0"/>
              </a:spcBef>
              <a:spcAft>
                <a:spcPts val="0"/>
              </a:spcAft>
              <a:buClr>
                <a:srgbClr val="3D85C6"/>
              </a:buClr>
              <a:buSzPts val="1400"/>
              <a:buFont typeface="Fira Sans Extra Condensed"/>
              <a:buChar char="➔"/>
            </a:pPr>
            <a:r>
              <a:rPr lang="en">
                <a:solidFill>
                  <a:schemeClr val="dk1"/>
                </a:solidFill>
                <a:latin typeface="Fira Sans Extra Condensed"/>
                <a:ea typeface="Fira Sans Extra Condensed"/>
                <a:cs typeface="Fira Sans Extra Condensed"/>
                <a:sym typeface="Fira Sans Extra Condensed"/>
              </a:rPr>
              <a:t>increased CO2  or H+ concentration in blood</a:t>
            </a:r>
            <a:r>
              <a:rPr b="0" i="0" lang="en" sz="1400" u="none" cap="none" strike="noStrike">
                <a:solidFill>
                  <a:schemeClr val="dk1"/>
                </a:solidFill>
                <a:latin typeface="Fira Sans Extra Condensed"/>
                <a:ea typeface="Fira Sans Extra Condensed"/>
                <a:cs typeface="Fira Sans Extra Condensed"/>
                <a:sym typeface="Fira Sans Extra Condensed"/>
              </a:rPr>
              <a:t> also</a:t>
            </a:r>
            <a:r>
              <a:rPr b="0" i="0" lang="en" sz="1400" u="none" cap="none" strike="noStrike">
                <a:solidFill>
                  <a:srgbClr val="3D85C6"/>
                </a:solidFill>
                <a:latin typeface="Fira Sans Extra Condensed"/>
                <a:ea typeface="Fira Sans Extra Condensed"/>
                <a:cs typeface="Fira Sans Extra Condensed"/>
                <a:sym typeface="Fira Sans Extra Condensed"/>
              </a:rPr>
              <a:t> excites </a:t>
            </a:r>
            <a:r>
              <a:rPr lang="en">
                <a:solidFill>
                  <a:srgbClr val="C27BA0"/>
                </a:solidFill>
                <a:latin typeface="Fira Sans Extra Condensed"/>
                <a:ea typeface="Fira Sans Extra Condensed"/>
                <a:cs typeface="Fira Sans Extra Condensed"/>
                <a:sym typeface="Fira Sans Extra Condensed"/>
              </a:rPr>
              <a:t>simulate </a:t>
            </a:r>
            <a:r>
              <a:rPr b="0" i="0" lang="en" sz="1400" u="none" cap="none" strike="noStrike">
                <a:solidFill>
                  <a:srgbClr val="3D85C6"/>
                </a:solidFill>
                <a:latin typeface="Fira Sans Extra Condensed"/>
                <a:ea typeface="Fira Sans Extra Condensed"/>
                <a:cs typeface="Fira Sans Extra Condensed"/>
                <a:sym typeface="Fira Sans Extra Condensed"/>
              </a:rPr>
              <a:t>  </a:t>
            </a:r>
            <a:r>
              <a:rPr b="0" i="0" lang="en" sz="1400" u="none" cap="none" strike="noStrike">
                <a:solidFill>
                  <a:schemeClr val="dk1"/>
                </a:solidFill>
                <a:latin typeface="Fira Sans Extra Condensed"/>
                <a:ea typeface="Fira Sans Extra Condensed"/>
                <a:cs typeface="Fira Sans Extra Condensed"/>
                <a:sym typeface="Fira Sans Extra Condensed"/>
              </a:rPr>
              <a:t>the  peripheral  chemoreceptors</a:t>
            </a:r>
            <a:r>
              <a:rPr b="0" i="0" lang="en" sz="1400" u="none" cap="none" strike="noStrike">
                <a:solidFill>
                  <a:srgbClr val="3D85C6"/>
                </a:solidFill>
                <a:latin typeface="Fira Sans Extra Condensed"/>
                <a:ea typeface="Fira Sans Extra Condensed"/>
                <a:cs typeface="Fira Sans Extra Condensed"/>
                <a:sym typeface="Fira Sans Extra Condensed"/>
              </a:rPr>
              <a:t> and, in this way, indirectly </a:t>
            </a:r>
            <a:r>
              <a:rPr b="0" i="0" lang="en" sz="1400" u="none" cap="none" strike="noStrike">
                <a:solidFill>
                  <a:schemeClr val="dk1"/>
                </a:solidFill>
                <a:latin typeface="Fira Sans Extra Condensed"/>
                <a:ea typeface="Fira Sans Extra Condensed"/>
                <a:cs typeface="Fira Sans Extra Condensed"/>
                <a:sym typeface="Fira Sans Extra Condensed"/>
              </a:rPr>
              <a:t>increases respiratory activity.</a:t>
            </a:r>
            <a:endParaRPr b="0" i="0" sz="1400" u="none" cap="none" strike="noStrike">
              <a:solidFill>
                <a:schemeClr val="dk1"/>
              </a:solidFill>
              <a:latin typeface="Fira Sans Extra Condensed"/>
              <a:ea typeface="Fira Sans Extra Condensed"/>
              <a:cs typeface="Fira Sans Extra Condensed"/>
              <a:sym typeface="Fira Sans Extra Condensed"/>
            </a:endParaRPr>
          </a:p>
          <a:p>
            <a:pPr indent="-317500" lvl="0" marL="457200" rtl="0" algn="l">
              <a:spcBef>
                <a:spcPts val="0"/>
              </a:spcBef>
              <a:spcAft>
                <a:spcPts val="0"/>
              </a:spcAft>
              <a:buClr>
                <a:srgbClr val="C27BA0"/>
              </a:buClr>
              <a:buSzPts val="1400"/>
              <a:buFont typeface="Fira Sans Extra Condensed"/>
              <a:buChar char="➔"/>
            </a:pPr>
            <a:r>
              <a:rPr lang="en">
                <a:solidFill>
                  <a:srgbClr val="C27BA0"/>
                </a:solidFill>
                <a:latin typeface="Fira Sans Extra Condensed"/>
                <a:ea typeface="Fira Sans Extra Condensed"/>
                <a:cs typeface="Fira Sans Extra Condensed"/>
                <a:sym typeface="Fira Sans Extra Condensed"/>
              </a:rPr>
              <a:t>The  effects  of  CO2  or  H+  on    the  central  chemoreceptors  are (about  seven  times) more  powerful  than  their  effects  on  the peripheral chemoreceptors.</a:t>
            </a:r>
            <a:endParaRPr>
              <a:solidFill>
                <a:schemeClr val="dk1"/>
              </a:solidFill>
              <a:latin typeface="Fira Sans Extra Condensed"/>
              <a:ea typeface="Fira Sans Extra Condensed"/>
              <a:cs typeface="Fira Sans Extra Condensed"/>
              <a:sym typeface="Fira Sans Extra Condensed"/>
            </a:endParaRPr>
          </a:p>
          <a:p>
            <a:pPr indent="-317500" lvl="0" marL="457200" marR="0" rtl="0" algn="l">
              <a:lnSpc>
                <a:spcPct val="100000"/>
              </a:lnSpc>
              <a:spcBef>
                <a:spcPts val="0"/>
              </a:spcBef>
              <a:spcAft>
                <a:spcPts val="0"/>
              </a:spcAft>
              <a:buClr>
                <a:srgbClr val="3D85C6"/>
              </a:buClr>
              <a:buSzPts val="1400"/>
              <a:buFont typeface="Fira Sans Extra Condensed"/>
              <a:buChar char="➔"/>
            </a:pPr>
            <a:r>
              <a:rPr b="0" i="0" lang="en" sz="1400" u="none" cap="none" strike="noStrike">
                <a:solidFill>
                  <a:srgbClr val="3D85C6"/>
                </a:solidFill>
                <a:latin typeface="Fira Sans Extra Condensed"/>
                <a:ea typeface="Fira Sans Extra Condensed"/>
                <a:cs typeface="Fira Sans Extra Condensed"/>
                <a:sym typeface="Fira Sans Extra Condensed"/>
              </a:rPr>
              <a:t>There  is  one  difference  between  the  peripheral  and  central effects  of  carbon  dioxide:  </a:t>
            </a:r>
            <a:r>
              <a:rPr b="0" i="0" lang="en" sz="1400" u="none" cap="none" strike="noStrike">
                <a:solidFill>
                  <a:schemeClr val="dk1"/>
                </a:solidFill>
                <a:latin typeface="Fira Sans Extra Condensed"/>
                <a:ea typeface="Fira Sans Extra Condensed"/>
                <a:cs typeface="Fira Sans Extra Condensed"/>
                <a:sym typeface="Fira Sans Extra Condensed"/>
              </a:rPr>
              <a:t>the  stimulation  of  the  peripheral chemoreceptors  occurs  as  much  as</a:t>
            </a:r>
            <a:r>
              <a:rPr b="1" i="0" lang="en" sz="1400" u="none" cap="none" strike="noStrike">
                <a:solidFill>
                  <a:schemeClr val="dk1"/>
                </a:solidFill>
                <a:latin typeface="Fira Sans Extra Condensed"/>
                <a:ea typeface="Fira Sans Extra Condensed"/>
                <a:cs typeface="Fira Sans Extra Condensed"/>
                <a:sym typeface="Fira Sans Extra Condensed"/>
              </a:rPr>
              <a:t>  five </a:t>
            </a:r>
            <a:r>
              <a:rPr b="0" i="0" lang="en" sz="1400" u="none" cap="none" strike="noStrike">
                <a:solidFill>
                  <a:schemeClr val="dk1"/>
                </a:solidFill>
                <a:latin typeface="Fira Sans Extra Condensed"/>
                <a:ea typeface="Fira Sans Extra Condensed"/>
                <a:cs typeface="Fira Sans Extra Condensed"/>
                <a:sym typeface="Fira Sans Extra Condensed"/>
              </a:rPr>
              <a:t> times  as  rapidly  as central  stimulation, </a:t>
            </a:r>
            <a:r>
              <a:rPr b="0" i="0" lang="en" sz="1400" u="none" cap="none" strike="noStrike">
                <a:solidFill>
                  <a:srgbClr val="3D85C6"/>
                </a:solidFill>
                <a:latin typeface="Fira Sans Extra Condensed"/>
                <a:ea typeface="Fira Sans Extra Condensed"/>
                <a:cs typeface="Fira Sans Extra Condensed"/>
                <a:sym typeface="Fira Sans Extra Condensed"/>
              </a:rPr>
              <a:t> </a:t>
            </a:r>
            <a:r>
              <a:rPr b="0" i="0" lang="en" sz="1400" u="none" cap="none" strike="noStrike">
                <a:solidFill>
                  <a:schemeClr val="dk1"/>
                </a:solidFill>
                <a:latin typeface="Fira Sans Extra Condensed"/>
                <a:ea typeface="Fira Sans Extra Condensed"/>
                <a:cs typeface="Fira Sans Extra Condensed"/>
                <a:sym typeface="Fira Sans Extra Condensed"/>
              </a:rPr>
              <a:t>so  that  the  peripheral  chemoreceptors  might be  especially  important  in  increasing  the  rapidity  of  response  to carbon dioxide at the onset of exercise.</a:t>
            </a:r>
            <a:endParaRPr b="0" i="0" sz="1400" u="none" cap="none" strike="noStrike">
              <a:solidFill>
                <a:schemeClr val="dk1"/>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55"/>
          <p:cNvSpPr txBox="1"/>
          <p:nvPr/>
        </p:nvSpPr>
        <p:spPr>
          <a:xfrm>
            <a:off x="7498808" y="161783"/>
            <a:ext cx="1554300" cy="396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C27BA0"/>
                </a:solidFill>
                <a:highlight>
                  <a:srgbClr val="EAD1DC"/>
                </a:highlight>
                <a:latin typeface="Fira Sans Extra Condensed"/>
                <a:ea typeface="Fira Sans Extra Condensed"/>
                <a:cs typeface="Fira Sans Extra Condensed"/>
                <a:sym typeface="Fira Sans Extra Condensed"/>
              </a:rPr>
              <a:t>Girl’s slides only</a:t>
            </a:r>
            <a:endParaRPr b="0" i="0" sz="1400" u="none" cap="none" strike="noStrike">
              <a:solidFill>
                <a:srgbClr val="C27BA0"/>
              </a:solidFill>
              <a:highlight>
                <a:srgbClr val="EAD1DC"/>
              </a:highlight>
              <a:latin typeface="Fira Sans Extra Condensed"/>
              <a:ea typeface="Fira Sans Extra Condensed"/>
              <a:cs typeface="Fira Sans Extra Condensed"/>
              <a:sym typeface="Fira Sans Extra Condensed"/>
            </a:endParaRPr>
          </a:p>
        </p:txBody>
      </p:sp>
      <p:sp>
        <p:nvSpPr>
          <p:cNvPr id="729" name="Google Shape;729;p55"/>
          <p:cNvSpPr txBox="1"/>
          <p:nvPr>
            <p:ph type="title"/>
          </p:nvPr>
        </p:nvSpPr>
        <p:spPr>
          <a:xfrm>
            <a:off x="199971" y="7"/>
            <a:ext cx="7715400" cy="4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t>Direct effect of H+ ions on the central chemoreceptors</a:t>
            </a:r>
            <a:endParaRPr sz="3000"/>
          </a:p>
          <a:p>
            <a:pPr indent="0" lvl="0" marL="0" rtl="0" algn="l">
              <a:lnSpc>
                <a:spcPct val="100000"/>
              </a:lnSpc>
              <a:spcBef>
                <a:spcPts val="0"/>
              </a:spcBef>
              <a:spcAft>
                <a:spcPts val="0"/>
              </a:spcAft>
              <a:buSzPts val="2800"/>
              <a:buNone/>
            </a:pPr>
            <a:r>
              <a:t/>
            </a:r>
            <a:endParaRPr sz="3000"/>
          </a:p>
        </p:txBody>
      </p:sp>
      <p:pic>
        <p:nvPicPr>
          <p:cNvPr id="730" name="Google Shape;730;p55"/>
          <p:cNvPicPr preferRelativeResize="0"/>
          <p:nvPr/>
        </p:nvPicPr>
        <p:blipFill rotWithShape="1">
          <a:blip r:embed="rId3">
            <a:alphaModFix/>
          </a:blip>
          <a:srcRect b="0" l="0" r="0" t="0"/>
          <a:stretch/>
        </p:blipFill>
        <p:spPr>
          <a:xfrm>
            <a:off x="6232825" y="612600"/>
            <a:ext cx="2911174" cy="4553426"/>
          </a:xfrm>
          <a:prstGeom prst="rect">
            <a:avLst/>
          </a:prstGeom>
          <a:noFill/>
          <a:ln>
            <a:noFill/>
          </a:ln>
        </p:spPr>
      </p:pic>
      <p:sp>
        <p:nvSpPr>
          <p:cNvPr id="731" name="Google Shape;731;p55"/>
          <p:cNvSpPr txBox="1"/>
          <p:nvPr/>
        </p:nvSpPr>
        <p:spPr>
          <a:xfrm>
            <a:off x="199975" y="1203919"/>
            <a:ext cx="5864400" cy="396300"/>
          </a:xfrm>
          <a:prstGeom prst="rect">
            <a:avLst/>
          </a:prstGeom>
          <a:solidFill>
            <a:srgbClr val="FFFFFF"/>
          </a:solid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Fira Sans Extra Condensed"/>
              <a:buChar char="➢"/>
            </a:pPr>
            <a:r>
              <a:rPr b="0" i="0" lang="en" sz="1400" u="none" cap="none" strike="noStrike">
                <a:solidFill>
                  <a:srgbClr val="000000"/>
                </a:solidFill>
                <a:latin typeface="Fira Sans Extra Condensed"/>
                <a:ea typeface="Fira Sans Extra Condensed"/>
                <a:cs typeface="Fira Sans Extra Condensed"/>
                <a:sym typeface="Fira Sans Extra Condensed"/>
              </a:rPr>
              <a:t>The  central  chemoreceptors  are  especially excited by H+ ions.</a:t>
            </a:r>
            <a:endParaRPr b="0" i="0" sz="1400" u="none" cap="none" strike="noStrike">
              <a:solidFill>
                <a:srgbClr val="000000"/>
              </a:solidFill>
              <a:latin typeface="Fira Sans Extra Condensed"/>
              <a:ea typeface="Fira Sans Extra Condensed"/>
              <a:cs typeface="Fira Sans Extra Condensed"/>
              <a:sym typeface="Fira Sans Extra Condensed"/>
            </a:endParaRPr>
          </a:p>
        </p:txBody>
      </p:sp>
      <p:sp>
        <p:nvSpPr>
          <p:cNvPr id="732" name="Google Shape;732;p55"/>
          <p:cNvSpPr txBox="1"/>
          <p:nvPr/>
        </p:nvSpPr>
        <p:spPr>
          <a:xfrm>
            <a:off x="199975" y="1862850"/>
            <a:ext cx="5864400" cy="615600"/>
          </a:xfrm>
          <a:prstGeom prst="rect">
            <a:avLst/>
          </a:prstGeom>
          <a:solidFill>
            <a:srgbClr val="FFFFFF"/>
          </a:solid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Fira Sans Extra Condensed"/>
              <a:buChar char="➢"/>
            </a:pPr>
            <a:r>
              <a:rPr b="0" i="0" lang="en" sz="1400" u="none" cap="none" strike="noStrike">
                <a:solidFill>
                  <a:srgbClr val="000000"/>
                </a:solidFill>
                <a:latin typeface="Fira Sans Extra Condensed"/>
                <a:ea typeface="Fira Sans Extra Condensed"/>
                <a:cs typeface="Fira Sans Extra Condensed"/>
                <a:sym typeface="Fira Sans Extra Condensed"/>
              </a:rPr>
              <a:t>In  fact,  it  is  believed  that  H+  ions  may  be</a:t>
            </a:r>
            <a:r>
              <a:rPr b="0" i="0" lang="en" sz="1400" u="none" cap="none" strike="noStrike">
                <a:solidFill>
                  <a:srgbClr val="CC0000"/>
                </a:solidFill>
                <a:latin typeface="Fira Sans Extra Condensed"/>
                <a:ea typeface="Fira Sans Extra Condensed"/>
                <a:cs typeface="Fira Sans Extra Condensed"/>
                <a:sym typeface="Fira Sans Extra Condensed"/>
              </a:rPr>
              <a:t>  the only important direct stimulus for these neurons.</a:t>
            </a:r>
            <a:endParaRPr b="0" i="0" sz="1400" u="none" cap="none" strike="noStrike">
              <a:solidFill>
                <a:srgbClr val="CC0000"/>
              </a:solidFill>
              <a:latin typeface="Fira Sans Extra Condensed"/>
              <a:ea typeface="Fira Sans Extra Condensed"/>
              <a:cs typeface="Fira Sans Extra Condensed"/>
              <a:sym typeface="Fira Sans Extra Condensed"/>
            </a:endParaRPr>
          </a:p>
        </p:txBody>
      </p:sp>
      <p:sp>
        <p:nvSpPr>
          <p:cNvPr id="733" name="Google Shape;733;p55"/>
          <p:cNvSpPr txBox="1"/>
          <p:nvPr/>
        </p:nvSpPr>
        <p:spPr>
          <a:xfrm>
            <a:off x="199975" y="2733566"/>
            <a:ext cx="5864400" cy="608100"/>
          </a:xfrm>
          <a:prstGeom prst="rect">
            <a:avLst/>
          </a:prstGeom>
          <a:solidFill>
            <a:srgbClr val="FFFFFF"/>
          </a:solid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Fira Sans Extra Condensed"/>
              <a:buChar char="➢"/>
            </a:pPr>
            <a:r>
              <a:rPr b="0" i="0" lang="en" sz="1400" u="none" cap="none" strike="noStrike">
                <a:solidFill>
                  <a:srgbClr val="000000"/>
                </a:solidFill>
                <a:latin typeface="Fira Sans Extra Condensed"/>
                <a:ea typeface="Fira Sans Extra Condensed"/>
                <a:cs typeface="Fira Sans Extra Condensed"/>
                <a:sym typeface="Fira Sans Extra Condensed"/>
              </a:rPr>
              <a:t>However,  The  blood-  brain  barrier  (BBB)  is nearly  impermeable  to  H+  ions,  but  CO2  passes this barrier very easily.</a:t>
            </a:r>
            <a:endParaRPr b="0" i="0" sz="1400" u="none" cap="none" strike="noStrike">
              <a:solidFill>
                <a:srgbClr val="000000"/>
              </a:solidFill>
              <a:latin typeface="Fira Sans Extra Condensed"/>
              <a:ea typeface="Fira Sans Extra Condensed"/>
              <a:cs typeface="Fira Sans Extra Condensed"/>
              <a:sym typeface="Fira Sans Extra Condensed"/>
            </a:endParaRPr>
          </a:p>
        </p:txBody>
      </p:sp>
      <p:sp>
        <p:nvSpPr>
          <p:cNvPr id="734" name="Google Shape;734;p55"/>
          <p:cNvSpPr txBox="1"/>
          <p:nvPr/>
        </p:nvSpPr>
        <p:spPr>
          <a:xfrm>
            <a:off x="199975" y="3604298"/>
            <a:ext cx="5864400" cy="1242900"/>
          </a:xfrm>
          <a:prstGeom prst="rect">
            <a:avLst/>
          </a:prstGeom>
          <a:solidFill>
            <a:srgbClr val="FFFFFF"/>
          </a:solid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Fira Sans Extra Condensed"/>
              <a:buChar char="➢"/>
            </a:pPr>
            <a:r>
              <a:rPr b="0" i="0" lang="en" sz="1400" u="none" cap="none" strike="noStrike">
                <a:solidFill>
                  <a:srgbClr val="000000"/>
                </a:solidFill>
                <a:latin typeface="Fira Sans Extra Condensed"/>
                <a:ea typeface="Fira Sans Extra Condensed"/>
                <a:cs typeface="Fira Sans Extra Condensed"/>
                <a:sym typeface="Fira Sans Extra Condensed"/>
              </a:rPr>
              <a:t>For  this  reason,  changes  in  H+  ion concentration in the blood have considerably less effect  in  stimulating  the  central  chemosensitive neurons  than  do  changes  in  blood  CO2    even though  CO2  is  believed  to  stimulate  these neurons  secondarily  by  changing  the  hydrogen ion concentration.</a:t>
            </a:r>
            <a:endParaRPr b="0" i="0" sz="1400" u="none" cap="none" strike="noStrike">
              <a:solidFill>
                <a:srgbClr val="000000"/>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56"/>
          <p:cNvSpPr txBox="1"/>
          <p:nvPr>
            <p:ph type="title"/>
          </p:nvPr>
        </p:nvSpPr>
        <p:spPr>
          <a:xfrm>
            <a:off x="482519" y="171706"/>
            <a:ext cx="7715400" cy="4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t>Summary:</a:t>
            </a:r>
            <a:endParaRPr sz="3000"/>
          </a:p>
        </p:txBody>
      </p:sp>
      <p:pic>
        <p:nvPicPr>
          <p:cNvPr id="740" name="Google Shape;740;p56"/>
          <p:cNvPicPr preferRelativeResize="0"/>
          <p:nvPr/>
        </p:nvPicPr>
        <p:blipFill rotWithShape="1">
          <a:blip r:embed="rId3">
            <a:alphaModFix/>
          </a:blip>
          <a:srcRect b="0" l="0" r="0" t="0"/>
          <a:stretch/>
        </p:blipFill>
        <p:spPr>
          <a:xfrm>
            <a:off x="188774" y="1517950"/>
            <a:ext cx="4205975" cy="2747251"/>
          </a:xfrm>
          <a:prstGeom prst="rect">
            <a:avLst/>
          </a:prstGeom>
          <a:noFill/>
          <a:ln>
            <a:noFill/>
          </a:ln>
        </p:spPr>
      </p:pic>
      <p:pic>
        <p:nvPicPr>
          <p:cNvPr id="741" name="Google Shape;741;p56"/>
          <p:cNvPicPr preferRelativeResize="0"/>
          <p:nvPr/>
        </p:nvPicPr>
        <p:blipFill rotWithShape="1">
          <a:blip r:embed="rId4">
            <a:alphaModFix/>
          </a:blip>
          <a:srcRect b="0" l="0" r="0" t="0"/>
          <a:stretch/>
        </p:blipFill>
        <p:spPr>
          <a:xfrm>
            <a:off x="4524426" y="1324206"/>
            <a:ext cx="4444449" cy="2941006"/>
          </a:xfrm>
          <a:prstGeom prst="rect">
            <a:avLst/>
          </a:prstGeom>
          <a:noFill/>
          <a:ln>
            <a:noFill/>
          </a:ln>
        </p:spPr>
      </p:pic>
      <p:sp>
        <p:nvSpPr>
          <p:cNvPr id="742" name="Google Shape;742;p56"/>
          <p:cNvSpPr txBox="1"/>
          <p:nvPr/>
        </p:nvSpPr>
        <p:spPr>
          <a:xfrm>
            <a:off x="188772" y="984379"/>
            <a:ext cx="43311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Fira Sans Extra Condensed"/>
                <a:ea typeface="Fira Sans Extra Condensed"/>
                <a:cs typeface="Fira Sans Extra Condensed"/>
                <a:sym typeface="Fira Sans Extra Condensed"/>
              </a:rPr>
              <a:t>Summary of Chemoreceptor Control of Breathing</a:t>
            </a:r>
            <a:endParaRPr b="1" i="0" sz="1400" u="none" cap="none" strike="noStrike">
              <a:solidFill>
                <a:srgbClr val="FF0000"/>
              </a:solidFill>
              <a:latin typeface="Fira Sans Extra Condensed"/>
              <a:ea typeface="Fira Sans Extra Condensed"/>
              <a:cs typeface="Fira Sans Extra Condensed"/>
              <a:sym typeface="Fira Sans Extra Condensed"/>
            </a:endParaRPr>
          </a:p>
        </p:txBody>
      </p:sp>
      <p:sp>
        <p:nvSpPr>
          <p:cNvPr id="743" name="Google Shape;743;p56"/>
          <p:cNvSpPr txBox="1"/>
          <p:nvPr/>
        </p:nvSpPr>
        <p:spPr>
          <a:xfrm>
            <a:off x="5067379" y="984375"/>
            <a:ext cx="35766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Fira Sans Extra Condensed"/>
                <a:ea typeface="Fira Sans Extra Condensed"/>
                <a:cs typeface="Fira Sans Extra Condensed"/>
                <a:sym typeface="Fira Sans Extra Condensed"/>
              </a:rPr>
              <a:t>Summary of factors affecting respiration</a:t>
            </a:r>
            <a:endParaRPr b="1" i="0" sz="1400" u="none" cap="none" strike="noStrike">
              <a:solidFill>
                <a:srgbClr val="FF0000"/>
              </a:solidFill>
              <a:latin typeface="Fira Sans Extra Condensed"/>
              <a:ea typeface="Fira Sans Extra Condensed"/>
              <a:cs typeface="Fira Sans Extra Condensed"/>
              <a:sym typeface="Fira Sans Extra Condensed"/>
            </a:endParaRPr>
          </a:p>
        </p:txBody>
      </p:sp>
      <p:sp>
        <p:nvSpPr>
          <p:cNvPr id="744" name="Google Shape;744;p56"/>
          <p:cNvSpPr txBox="1"/>
          <p:nvPr/>
        </p:nvSpPr>
        <p:spPr>
          <a:xfrm>
            <a:off x="2109122" y="3911657"/>
            <a:ext cx="760500" cy="3963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Fira Sans Extra Condensed"/>
                <a:ea typeface="Fira Sans Extra Condensed"/>
                <a:cs typeface="Fira Sans Extra Condensed"/>
                <a:sym typeface="Fira Sans Extra Condensed"/>
              </a:rPr>
              <a:t>Phrenic and intercostal</a:t>
            </a:r>
            <a:endParaRPr b="0" i="0" sz="700" u="none" cap="none" strike="noStrike">
              <a:solidFill>
                <a:srgbClr val="000000"/>
              </a:solidFill>
              <a:latin typeface="Fira Sans Extra Condensed"/>
              <a:ea typeface="Fira Sans Extra Condensed"/>
              <a:cs typeface="Fira Sans Extra Condensed"/>
              <a:sym typeface="Fira Sans Extra Condensed"/>
            </a:endParaRPr>
          </a:p>
        </p:txBody>
      </p:sp>
      <p:sp>
        <p:nvSpPr>
          <p:cNvPr id="745" name="Google Shape;745;p56"/>
          <p:cNvSpPr txBox="1"/>
          <p:nvPr/>
        </p:nvSpPr>
        <p:spPr>
          <a:xfrm>
            <a:off x="4061457" y="2756316"/>
            <a:ext cx="834300" cy="3963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Fira Sans Extra Condensed"/>
                <a:ea typeface="Fira Sans Extra Condensed"/>
                <a:cs typeface="Fira Sans Extra Condensed"/>
                <a:sym typeface="Fira Sans Extra Condensed"/>
              </a:rPr>
              <a:t>Vagus and glossopharyngeal</a:t>
            </a:r>
            <a:endParaRPr b="0" i="0" sz="700" u="none" cap="none" strike="noStrike">
              <a:solidFill>
                <a:srgbClr val="000000"/>
              </a:solidFill>
              <a:latin typeface="Fira Sans Extra Condensed"/>
              <a:ea typeface="Fira Sans Extra Condensed"/>
              <a:cs typeface="Fira Sans Extra Condensed"/>
              <a:sym typeface="Fira Sans Extra Condensed"/>
            </a:endParaRPr>
          </a:p>
        </p:txBody>
      </p:sp>
      <p:cxnSp>
        <p:nvCxnSpPr>
          <p:cNvPr id="746" name="Google Shape;746;p56"/>
          <p:cNvCxnSpPr/>
          <p:nvPr/>
        </p:nvCxnSpPr>
        <p:spPr>
          <a:xfrm flipH="1" rot="10800000">
            <a:off x="3849832" y="3110196"/>
            <a:ext cx="237600" cy="19200"/>
          </a:xfrm>
          <a:prstGeom prst="straightConnector1">
            <a:avLst/>
          </a:prstGeom>
          <a:noFill/>
          <a:ln cap="flat" cmpd="sng" w="9525">
            <a:solidFill>
              <a:srgbClr val="073763"/>
            </a:solidFill>
            <a:prstDash val="solid"/>
            <a:round/>
            <a:headEnd len="med" w="med" type="stealth"/>
            <a:tailEnd len="sm" w="sm" type="none"/>
          </a:ln>
        </p:spPr>
      </p:cxnSp>
      <p:cxnSp>
        <p:nvCxnSpPr>
          <p:cNvPr id="747" name="Google Shape;747;p56"/>
          <p:cNvCxnSpPr/>
          <p:nvPr/>
        </p:nvCxnSpPr>
        <p:spPr>
          <a:xfrm flipH="1">
            <a:off x="2559982" y="3742459"/>
            <a:ext cx="51600" cy="211200"/>
          </a:xfrm>
          <a:prstGeom prst="straightConnector1">
            <a:avLst/>
          </a:prstGeom>
          <a:noFill/>
          <a:ln cap="flat" cmpd="sng" w="9525">
            <a:solidFill>
              <a:srgbClr val="073763"/>
            </a:solidFill>
            <a:prstDash val="solid"/>
            <a:round/>
            <a:headEnd len="med" w="med" type="stealth"/>
            <a:tailEnd len="sm" w="sm"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57"/>
          <p:cNvSpPr txBox="1"/>
          <p:nvPr>
            <p:ph type="title"/>
          </p:nvPr>
        </p:nvSpPr>
        <p:spPr>
          <a:xfrm>
            <a:off x="364356" y="62632"/>
            <a:ext cx="7715400" cy="4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t>Summary </a:t>
            </a:r>
            <a:endParaRPr sz="3000"/>
          </a:p>
        </p:txBody>
      </p:sp>
      <p:grpSp>
        <p:nvGrpSpPr>
          <p:cNvPr id="753" name="Google Shape;753;p57"/>
          <p:cNvGrpSpPr/>
          <p:nvPr/>
        </p:nvGrpSpPr>
        <p:grpSpPr>
          <a:xfrm>
            <a:off x="118048" y="913484"/>
            <a:ext cx="4231090" cy="3162942"/>
            <a:chOff x="3358415" y="3361302"/>
            <a:chExt cx="921786" cy="669434"/>
          </a:xfrm>
        </p:grpSpPr>
        <p:grpSp>
          <p:nvGrpSpPr>
            <p:cNvPr id="754" name="Google Shape;754;p57"/>
            <p:cNvGrpSpPr/>
            <p:nvPr/>
          </p:nvGrpSpPr>
          <p:grpSpPr>
            <a:xfrm>
              <a:off x="3358415" y="3361302"/>
              <a:ext cx="441300" cy="669434"/>
              <a:chOff x="3358415" y="3361302"/>
              <a:chExt cx="441300" cy="669434"/>
            </a:xfrm>
          </p:grpSpPr>
          <p:sp>
            <p:nvSpPr>
              <p:cNvPr id="755" name="Google Shape;755;p57"/>
              <p:cNvSpPr/>
              <p:nvPr/>
            </p:nvSpPr>
            <p:spPr>
              <a:xfrm>
                <a:off x="3358415" y="3361302"/>
                <a:ext cx="441300" cy="136500"/>
              </a:xfrm>
              <a:prstGeom prst="flowChartAlternateProcess">
                <a:avLst/>
              </a:prstGeom>
              <a:solidFill>
                <a:srgbClr val="9FC5E8"/>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Fira Sans Extra Condensed"/>
                    <a:ea typeface="Fira Sans Extra Condensed"/>
                    <a:cs typeface="Fira Sans Extra Condensed"/>
                    <a:sym typeface="Fira Sans Extra Condensed"/>
                  </a:rPr>
                  <a:t>Respiratory acidosis</a:t>
                </a:r>
                <a:endParaRPr b="1"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756" name="Google Shape;756;p57"/>
              <p:cNvSpPr/>
              <p:nvPr/>
            </p:nvSpPr>
            <p:spPr>
              <a:xfrm>
                <a:off x="3358415" y="3538947"/>
                <a:ext cx="441300" cy="136500"/>
              </a:xfrm>
              <a:prstGeom prst="flowChartAlternateProcess">
                <a:avLst/>
              </a:prstGeom>
              <a:solidFill>
                <a:srgbClr val="FFFFFF"/>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Fira Sans Extra Condensed"/>
                    <a:ea typeface="Fira Sans Extra Condensed"/>
                    <a:cs typeface="Fira Sans Extra Condensed"/>
                    <a:sym typeface="Fira Sans Extra Condensed"/>
                  </a:rPr>
                  <a:t>Hypoventilation</a:t>
                </a:r>
                <a:endParaRPr b="0" i="0" sz="1200" u="none" cap="none" strike="noStrike">
                  <a:solidFill>
                    <a:srgbClr val="000000"/>
                  </a:solidFill>
                  <a:latin typeface="Fira Sans Extra Condensed"/>
                  <a:ea typeface="Fira Sans Extra Condensed"/>
                  <a:cs typeface="Fira Sans Extra Condensed"/>
                  <a:sym typeface="Fira Sans Extra Condensed"/>
                </a:endParaRPr>
              </a:p>
            </p:txBody>
          </p:sp>
          <p:sp>
            <p:nvSpPr>
              <p:cNvPr id="757" name="Google Shape;757;p57"/>
              <p:cNvSpPr/>
              <p:nvPr/>
            </p:nvSpPr>
            <p:spPr>
              <a:xfrm>
                <a:off x="3358415" y="3716591"/>
                <a:ext cx="441300" cy="136500"/>
              </a:xfrm>
              <a:prstGeom prst="flowChartAlternateProcess">
                <a:avLst/>
              </a:prstGeom>
              <a:solidFill>
                <a:srgbClr val="FFFFFF"/>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Fira Sans Extra Condensed"/>
                    <a:ea typeface="Fira Sans Extra Condensed"/>
                    <a:cs typeface="Fira Sans Extra Condensed"/>
                    <a:sym typeface="Fira Sans Extra Condensed"/>
                  </a:rPr>
                  <a:t>Accumulation of CO2 in the tissues</a:t>
                </a:r>
                <a:endParaRPr b="0" i="0" sz="12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200"/>
                  <a:buFont typeface="Arial"/>
                  <a:buNone/>
                </a:pPr>
                <a:r>
                  <a:rPr lang="en" sz="1200">
                    <a:latin typeface="Fira Sans Extra Condensed"/>
                    <a:ea typeface="Fira Sans Extra Condensed"/>
                    <a:cs typeface="Fira Sans Extra Condensed"/>
                    <a:sym typeface="Fira Sans Extra Condensed"/>
                  </a:rPr>
                  <a:t>PCO2 increases </a:t>
                </a:r>
                <a:endParaRPr sz="1200">
                  <a:latin typeface="Fira Sans Extra Condensed"/>
                  <a:ea typeface="Fira Sans Extra Condensed"/>
                  <a:cs typeface="Fira Sans Extra Condensed"/>
                  <a:sym typeface="Fira Sans Extra Condensed"/>
                </a:endParaRPr>
              </a:p>
            </p:txBody>
          </p:sp>
          <p:sp>
            <p:nvSpPr>
              <p:cNvPr id="758" name="Google Shape;758;p57"/>
              <p:cNvSpPr/>
              <p:nvPr/>
            </p:nvSpPr>
            <p:spPr>
              <a:xfrm>
                <a:off x="3358415" y="3894236"/>
                <a:ext cx="441300" cy="136500"/>
              </a:xfrm>
              <a:prstGeom prst="flowChartAlternateProcess">
                <a:avLst/>
              </a:prstGeom>
              <a:solidFill>
                <a:srgbClr val="FFFFFF"/>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Fira Sans Extra Condensed"/>
                    <a:ea typeface="Fira Sans Extra Condensed"/>
                    <a:cs typeface="Fira Sans Extra Condensed"/>
                    <a:sym typeface="Fira Sans Extra Condensed"/>
                  </a:rPr>
                  <a:t>pH decrease</a:t>
                </a:r>
                <a:endParaRPr b="0" i="0" sz="1200" u="none" cap="none" strike="noStrike">
                  <a:solidFill>
                    <a:srgbClr val="000000"/>
                  </a:solidFill>
                  <a:latin typeface="Fira Sans Extra Condensed"/>
                  <a:ea typeface="Fira Sans Extra Condensed"/>
                  <a:cs typeface="Fira Sans Extra Condensed"/>
                  <a:sym typeface="Fira Sans Extra Condensed"/>
                </a:endParaRPr>
              </a:p>
            </p:txBody>
          </p:sp>
        </p:grpSp>
        <p:grpSp>
          <p:nvGrpSpPr>
            <p:cNvPr id="759" name="Google Shape;759;p57"/>
            <p:cNvGrpSpPr/>
            <p:nvPr/>
          </p:nvGrpSpPr>
          <p:grpSpPr>
            <a:xfrm>
              <a:off x="3838901" y="3361302"/>
              <a:ext cx="441300" cy="669434"/>
              <a:chOff x="3838901" y="3361302"/>
              <a:chExt cx="441300" cy="669434"/>
            </a:xfrm>
          </p:grpSpPr>
          <p:sp>
            <p:nvSpPr>
              <p:cNvPr id="760" name="Google Shape;760;p57"/>
              <p:cNvSpPr/>
              <p:nvPr/>
            </p:nvSpPr>
            <p:spPr>
              <a:xfrm>
                <a:off x="3838901" y="3361302"/>
                <a:ext cx="441300" cy="136500"/>
              </a:xfrm>
              <a:prstGeom prst="flowChartAlternateProcess">
                <a:avLst/>
              </a:prstGeom>
              <a:solidFill>
                <a:srgbClr val="9FC5E8"/>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Fira Sans Extra Condensed"/>
                    <a:ea typeface="Fira Sans Extra Condensed"/>
                    <a:cs typeface="Fira Sans Extra Condensed"/>
                    <a:sym typeface="Fira Sans Extra Condensed"/>
                  </a:rPr>
                  <a:t>Respiratory alkalosis</a:t>
                </a:r>
                <a:endParaRPr b="1"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761" name="Google Shape;761;p57"/>
              <p:cNvSpPr/>
              <p:nvPr/>
            </p:nvSpPr>
            <p:spPr>
              <a:xfrm>
                <a:off x="3838901" y="3538947"/>
                <a:ext cx="441300" cy="136500"/>
              </a:xfrm>
              <a:prstGeom prst="flowChartAlternateProcess">
                <a:avLst/>
              </a:prstGeom>
              <a:solidFill>
                <a:srgbClr val="FFFFFF"/>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Fira Sans Extra Condensed"/>
                    <a:ea typeface="Fira Sans Extra Condensed"/>
                    <a:cs typeface="Fira Sans Extra Condensed"/>
                    <a:sym typeface="Fira Sans Extra Condensed"/>
                  </a:rPr>
                  <a:t>Hyperventilation</a:t>
                </a:r>
                <a:endParaRPr b="0" i="0" sz="1200" u="none" cap="none" strike="noStrike">
                  <a:solidFill>
                    <a:srgbClr val="000000"/>
                  </a:solidFill>
                  <a:latin typeface="Fira Sans Extra Condensed"/>
                  <a:ea typeface="Fira Sans Extra Condensed"/>
                  <a:cs typeface="Fira Sans Extra Condensed"/>
                  <a:sym typeface="Fira Sans Extra Condensed"/>
                </a:endParaRPr>
              </a:p>
            </p:txBody>
          </p:sp>
          <p:sp>
            <p:nvSpPr>
              <p:cNvPr id="762" name="Google Shape;762;p57"/>
              <p:cNvSpPr/>
              <p:nvPr/>
            </p:nvSpPr>
            <p:spPr>
              <a:xfrm>
                <a:off x="3838901" y="3716591"/>
                <a:ext cx="441300" cy="136500"/>
              </a:xfrm>
              <a:prstGeom prst="flowChartAlternateProcess">
                <a:avLst/>
              </a:prstGeom>
              <a:solidFill>
                <a:srgbClr val="FFFFFF"/>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Fira Sans Extra Condensed"/>
                    <a:ea typeface="Fira Sans Extra Condensed"/>
                    <a:cs typeface="Fira Sans Extra Condensed"/>
                    <a:sym typeface="Fira Sans Extra Condensed"/>
                  </a:rPr>
                  <a:t>Excessive loss of CO2</a:t>
                </a:r>
                <a:endParaRPr b="0" i="0" sz="1200" u="none" cap="none" strike="noStrike">
                  <a:solidFill>
                    <a:srgbClr val="000000"/>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Clr>
                    <a:schemeClr val="dk1"/>
                  </a:buClr>
                  <a:buSzPts val="1200"/>
                  <a:buFont typeface="Arial"/>
                  <a:buNone/>
                </a:pPr>
                <a:r>
                  <a:rPr lang="en" sz="1200">
                    <a:solidFill>
                      <a:schemeClr val="dk1"/>
                    </a:solidFill>
                    <a:latin typeface="Fira Sans Extra Condensed"/>
                    <a:ea typeface="Fira Sans Extra Condensed"/>
                    <a:cs typeface="Fira Sans Extra Condensed"/>
                    <a:sym typeface="Fira Sans Extra Condensed"/>
                  </a:rPr>
                  <a:t>PCO2 decreases (35 mmHg)</a:t>
                </a:r>
                <a:endParaRPr sz="1200">
                  <a:latin typeface="Fira Sans Extra Condensed"/>
                  <a:ea typeface="Fira Sans Extra Condensed"/>
                  <a:cs typeface="Fira Sans Extra Condensed"/>
                  <a:sym typeface="Fira Sans Extra Condensed"/>
                </a:endParaRPr>
              </a:p>
            </p:txBody>
          </p:sp>
          <p:sp>
            <p:nvSpPr>
              <p:cNvPr id="763" name="Google Shape;763;p57"/>
              <p:cNvSpPr/>
              <p:nvPr/>
            </p:nvSpPr>
            <p:spPr>
              <a:xfrm>
                <a:off x="3838901" y="3894236"/>
                <a:ext cx="441300" cy="136500"/>
              </a:xfrm>
              <a:prstGeom prst="flowChartAlternateProcess">
                <a:avLst/>
              </a:prstGeom>
              <a:solidFill>
                <a:srgbClr val="FFFFFF"/>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Fira Sans Extra Condensed"/>
                    <a:ea typeface="Fira Sans Extra Condensed"/>
                    <a:cs typeface="Fira Sans Extra Condensed"/>
                    <a:sym typeface="Fira Sans Extra Condensed"/>
                  </a:rPr>
                  <a:t>pH increase</a:t>
                </a:r>
                <a:endParaRPr b="0" i="0" sz="1200" u="none" cap="none" strike="noStrike">
                  <a:solidFill>
                    <a:srgbClr val="000000"/>
                  </a:solidFill>
                  <a:latin typeface="Fira Sans Extra Condensed"/>
                  <a:ea typeface="Fira Sans Extra Condensed"/>
                  <a:cs typeface="Fira Sans Extra Condensed"/>
                  <a:sym typeface="Fira Sans Extra Condensed"/>
                </a:endParaRPr>
              </a:p>
            </p:txBody>
          </p:sp>
        </p:grpSp>
      </p:grpSp>
      <p:sp>
        <p:nvSpPr>
          <p:cNvPr id="764" name="Google Shape;764;p57"/>
          <p:cNvSpPr/>
          <p:nvPr/>
        </p:nvSpPr>
        <p:spPr>
          <a:xfrm>
            <a:off x="4737919" y="913474"/>
            <a:ext cx="2025611" cy="644935"/>
          </a:xfrm>
          <a:prstGeom prst="flowChartAlternateProcess">
            <a:avLst/>
          </a:prstGeom>
          <a:solidFill>
            <a:srgbClr val="9FC5E8"/>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Fira Sans Extra Condensed"/>
                <a:ea typeface="Fira Sans Extra Condensed"/>
                <a:cs typeface="Fira Sans Extra Condensed"/>
                <a:sym typeface="Fira Sans Extra Condensed"/>
              </a:rPr>
              <a:t>Metabolic Acidosis</a:t>
            </a:r>
            <a:endParaRPr b="1"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765" name="Google Shape;765;p57"/>
          <p:cNvSpPr/>
          <p:nvPr/>
        </p:nvSpPr>
        <p:spPr>
          <a:xfrm>
            <a:off x="4737919" y="1752810"/>
            <a:ext cx="2025611" cy="644935"/>
          </a:xfrm>
          <a:prstGeom prst="flowChartAlternateProcess">
            <a:avLst/>
          </a:prstGeom>
          <a:solidFill>
            <a:srgbClr val="FFFFFF"/>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Fira Sans Extra Condensed"/>
                <a:ea typeface="Fira Sans Extra Condensed"/>
                <a:cs typeface="Fira Sans Extra Condensed"/>
                <a:sym typeface="Fira Sans Extra Condensed"/>
              </a:rPr>
              <a:t>Ingestion, infusion or production of fixed acid</a:t>
            </a:r>
            <a:endParaRPr b="0" i="0" sz="1200" u="none" cap="none" strike="noStrike">
              <a:solidFill>
                <a:srgbClr val="000000"/>
              </a:solidFill>
              <a:latin typeface="Fira Sans Extra Condensed"/>
              <a:ea typeface="Fira Sans Extra Condensed"/>
              <a:cs typeface="Fira Sans Extra Condensed"/>
              <a:sym typeface="Fira Sans Extra Condensed"/>
            </a:endParaRPr>
          </a:p>
        </p:txBody>
      </p:sp>
      <p:sp>
        <p:nvSpPr>
          <p:cNvPr id="766" name="Google Shape;766;p57"/>
          <p:cNvSpPr/>
          <p:nvPr/>
        </p:nvSpPr>
        <p:spPr>
          <a:xfrm>
            <a:off x="4737919" y="2592145"/>
            <a:ext cx="2025611" cy="644935"/>
          </a:xfrm>
          <a:prstGeom prst="flowChartAlternateProcess">
            <a:avLst/>
          </a:prstGeom>
          <a:solidFill>
            <a:srgbClr val="FFFFFF"/>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Fira Sans Extra Condensed"/>
                <a:ea typeface="Fira Sans Extra Condensed"/>
                <a:cs typeface="Fira Sans Extra Condensed"/>
                <a:sym typeface="Fira Sans Extra Condensed"/>
              </a:rPr>
              <a:t>Decrease renal excretion of hydrogen ions.</a:t>
            </a:r>
            <a:endParaRPr b="0" i="0" sz="1200" u="none" cap="none" strike="noStrike">
              <a:solidFill>
                <a:srgbClr val="000000"/>
              </a:solidFill>
              <a:latin typeface="Fira Sans Extra Condensed"/>
              <a:ea typeface="Fira Sans Extra Condensed"/>
              <a:cs typeface="Fira Sans Extra Condensed"/>
              <a:sym typeface="Fira Sans Extra Condensed"/>
            </a:endParaRPr>
          </a:p>
        </p:txBody>
      </p:sp>
      <p:sp>
        <p:nvSpPr>
          <p:cNvPr id="767" name="Google Shape;767;p57"/>
          <p:cNvSpPr/>
          <p:nvPr/>
        </p:nvSpPr>
        <p:spPr>
          <a:xfrm>
            <a:off x="4737919" y="3431481"/>
            <a:ext cx="2025611" cy="644935"/>
          </a:xfrm>
          <a:prstGeom prst="flowChartAlternateProcess">
            <a:avLst/>
          </a:prstGeom>
          <a:solidFill>
            <a:srgbClr val="FFFFFF"/>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Fira Sans Extra Condensed"/>
                <a:ea typeface="Fira Sans Extra Condensed"/>
                <a:cs typeface="Fira Sans Extra Condensed"/>
                <a:sym typeface="Fira Sans Extra Condensed"/>
              </a:rPr>
              <a:t>Loss of bicarbonate or other bases from the extracellular compartment.</a:t>
            </a:r>
            <a:endParaRPr b="0" i="0" sz="1200" u="none" cap="none" strike="noStrike">
              <a:solidFill>
                <a:srgbClr val="000000"/>
              </a:solidFill>
              <a:latin typeface="Fira Sans Extra Condensed"/>
              <a:ea typeface="Fira Sans Extra Condensed"/>
              <a:cs typeface="Fira Sans Extra Condensed"/>
              <a:sym typeface="Fira Sans Extra Condensed"/>
            </a:endParaRPr>
          </a:p>
        </p:txBody>
      </p:sp>
      <p:sp>
        <p:nvSpPr>
          <p:cNvPr id="768" name="Google Shape;768;p57"/>
          <p:cNvSpPr/>
          <p:nvPr/>
        </p:nvSpPr>
        <p:spPr>
          <a:xfrm>
            <a:off x="6943398" y="913474"/>
            <a:ext cx="2025611" cy="644935"/>
          </a:xfrm>
          <a:prstGeom prst="flowChartAlternateProcess">
            <a:avLst/>
          </a:prstGeom>
          <a:solidFill>
            <a:srgbClr val="9FC5E8"/>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Fira Sans Extra Condensed"/>
                <a:ea typeface="Fira Sans Extra Condensed"/>
                <a:cs typeface="Fira Sans Extra Condensed"/>
                <a:sym typeface="Fira Sans Extra Condensed"/>
              </a:rPr>
              <a:t>Metabolic Alkalosis</a:t>
            </a:r>
            <a:endParaRPr b="1"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769" name="Google Shape;769;p57"/>
          <p:cNvSpPr/>
          <p:nvPr/>
        </p:nvSpPr>
        <p:spPr>
          <a:xfrm>
            <a:off x="6943398" y="1752810"/>
            <a:ext cx="2025611" cy="644935"/>
          </a:xfrm>
          <a:prstGeom prst="flowChartAlternateProcess">
            <a:avLst/>
          </a:prstGeom>
          <a:solidFill>
            <a:srgbClr val="FFFFFF"/>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Fira Sans Extra Condensed"/>
                <a:ea typeface="Fira Sans Extra Condensed"/>
                <a:cs typeface="Fira Sans Extra Condensed"/>
                <a:sym typeface="Fira Sans Extra Condensed"/>
              </a:rPr>
              <a:t>Ingestion, infusion or excessive renal reabsorption of bases such as bicarbonate</a:t>
            </a:r>
            <a:endParaRPr b="0" i="0" sz="1200" u="none" cap="none" strike="noStrike">
              <a:solidFill>
                <a:srgbClr val="000000"/>
              </a:solidFill>
              <a:latin typeface="Fira Sans Extra Condensed"/>
              <a:ea typeface="Fira Sans Extra Condensed"/>
              <a:cs typeface="Fira Sans Extra Condensed"/>
              <a:sym typeface="Fira Sans Extra Condensed"/>
            </a:endParaRPr>
          </a:p>
        </p:txBody>
      </p:sp>
      <p:sp>
        <p:nvSpPr>
          <p:cNvPr id="770" name="Google Shape;770;p57"/>
          <p:cNvSpPr/>
          <p:nvPr/>
        </p:nvSpPr>
        <p:spPr>
          <a:xfrm>
            <a:off x="6943398" y="2592145"/>
            <a:ext cx="2025611" cy="644935"/>
          </a:xfrm>
          <a:prstGeom prst="flowChartAlternateProcess">
            <a:avLst/>
          </a:prstGeom>
          <a:solidFill>
            <a:srgbClr val="FFFFFF"/>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Fira Sans Extra Condensed"/>
                <a:ea typeface="Fira Sans Extra Condensed"/>
                <a:cs typeface="Fira Sans Extra Condensed"/>
                <a:sym typeface="Fira Sans Extra Condensed"/>
              </a:rPr>
              <a:t>Excessive loss of fixed acids from the body.</a:t>
            </a:r>
            <a:endParaRPr b="0" i="0" sz="1200" u="none" cap="none" strike="noStrike">
              <a:solidFill>
                <a:srgbClr val="000000"/>
              </a:solidFill>
              <a:latin typeface="Fira Sans Extra Condensed"/>
              <a:ea typeface="Fira Sans Extra Condensed"/>
              <a:cs typeface="Fira Sans Extra Condensed"/>
              <a:sym typeface="Fira Sans Extra Condensed"/>
            </a:endParaRPr>
          </a:p>
        </p:txBody>
      </p:sp>
      <p:sp>
        <p:nvSpPr>
          <p:cNvPr id="771" name="Google Shape;771;p57"/>
          <p:cNvSpPr/>
          <p:nvPr/>
        </p:nvSpPr>
        <p:spPr>
          <a:xfrm>
            <a:off x="6943398" y="3431481"/>
            <a:ext cx="2025611" cy="644935"/>
          </a:xfrm>
          <a:prstGeom prst="flowChartAlternateProcess">
            <a:avLst/>
          </a:prstGeom>
          <a:solidFill>
            <a:srgbClr val="FFFFFF"/>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Fira Sans Extra Condensed"/>
                <a:ea typeface="Fira Sans Extra Condensed"/>
                <a:cs typeface="Fira Sans Extra Condensed"/>
                <a:sym typeface="Fira Sans Extra Condensed"/>
              </a:rPr>
              <a:t>pH increases</a:t>
            </a:r>
            <a:endParaRPr b="0" i="0" sz="1200" u="none" cap="none" strike="noStrike">
              <a:solidFill>
                <a:srgbClr val="000000"/>
              </a:solidFill>
              <a:latin typeface="Fira Sans Extra Condensed"/>
              <a:ea typeface="Fira Sans Extra Condensed"/>
              <a:cs typeface="Fira Sans Extra Condensed"/>
              <a:sym typeface="Fira Sans Extra Condensed"/>
            </a:endParaRPr>
          </a:p>
        </p:txBody>
      </p:sp>
      <p:sp>
        <p:nvSpPr>
          <p:cNvPr id="772" name="Google Shape;772;p57"/>
          <p:cNvSpPr/>
          <p:nvPr/>
        </p:nvSpPr>
        <p:spPr>
          <a:xfrm>
            <a:off x="6943402" y="4249107"/>
            <a:ext cx="2025600" cy="645000"/>
          </a:xfrm>
          <a:prstGeom prst="flowChartAlternateProcess">
            <a:avLst/>
          </a:prstGeom>
          <a:solidFill>
            <a:srgbClr val="FFFFFF"/>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Fira Sans Extra Condensed"/>
                <a:ea typeface="Fira Sans Extra Condensed"/>
                <a:cs typeface="Fira Sans Extra Condensed"/>
                <a:sym typeface="Fira Sans Extra Condensed"/>
              </a:rPr>
              <a:t>———</a:t>
            </a:r>
            <a:endParaRPr b="0" i="0" sz="1200" u="none" cap="none" strike="noStrike">
              <a:solidFill>
                <a:srgbClr val="000000"/>
              </a:solidFill>
              <a:latin typeface="Fira Sans Extra Condensed"/>
              <a:ea typeface="Fira Sans Extra Condensed"/>
              <a:cs typeface="Fira Sans Extra Condensed"/>
              <a:sym typeface="Fira Sans Extra Condensed"/>
            </a:endParaRPr>
          </a:p>
        </p:txBody>
      </p:sp>
      <p:sp>
        <p:nvSpPr>
          <p:cNvPr id="773" name="Google Shape;773;p57"/>
          <p:cNvSpPr/>
          <p:nvPr/>
        </p:nvSpPr>
        <p:spPr>
          <a:xfrm>
            <a:off x="4737927" y="4249089"/>
            <a:ext cx="2025600" cy="645000"/>
          </a:xfrm>
          <a:prstGeom prst="flowChartAlternateProcess">
            <a:avLst/>
          </a:prstGeom>
          <a:solidFill>
            <a:srgbClr val="FFFFFF"/>
          </a:solidFill>
          <a:ln cap="flat" cmpd="sng" w="190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Fira Sans Extra Condensed"/>
                <a:ea typeface="Fira Sans Extra Condensed"/>
                <a:cs typeface="Fira Sans Extra Condensed"/>
                <a:sym typeface="Fira Sans Extra Condensed"/>
              </a:rPr>
              <a:t>Metabolic disorders such as diabetic ketoacidosis.</a:t>
            </a:r>
            <a:endParaRPr b="0" i="0" sz="1200" u="none" cap="none" strike="noStrike">
              <a:solidFill>
                <a:srgbClr val="000000"/>
              </a:solidFill>
              <a:latin typeface="Fira Sans Extra Condensed"/>
              <a:ea typeface="Fira Sans Extra Condensed"/>
              <a:cs typeface="Fira Sans Extra Condensed"/>
              <a:sym typeface="Fira Sans Extra Condensed"/>
            </a:endParaRPr>
          </a:p>
        </p:txBody>
      </p:sp>
      <p:sp>
        <p:nvSpPr>
          <p:cNvPr id="774" name="Google Shape;774;p57"/>
          <p:cNvSpPr txBox="1"/>
          <p:nvPr/>
        </p:nvSpPr>
        <p:spPr>
          <a:xfrm>
            <a:off x="59050" y="4384692"/>
            <a:ext cx="4349100" cy="646500"/>
          </a:xfrm>
          <a:prstGeom prst="rect">
            <a:avLst/>
          </a:prstGeom>
          <a:solidFill>
            <a:srgbClr val="FFFFFF"/>
          </a:solid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The respiratory system can compensate for metabolic acidosis or alkalosis by altering alveolar ventilation</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58"/>
          <p:cNvSpPr txBox="1"/>
          <p:nvPr/>
        </p:nvSpPr>
        <p:spPr>
          <a:xfrm rot="10800000">
            <a:off x="8065525" y="4267551"/>
            <a:ext cx="1017000" cy="9543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999999"/>
                </a:solidFill>
                <a:latin typeface="Fira Sans Extra Condensed"/>
                <a:ea typeface="Fira Sans Extra Condensed"/>
                <a:cs typeface="Fira Sans Extra Condensed"/>
                <a:sym typeface="Fira Sans Extra Condensed"/>
              </a:rPr>
              <a:t>Key answers:</a:t>
            </a:r>
            <a:endParaRPr sz="1000">
              <a:solidFill>
                <a:srgbClr val="999999"/>
              </a:solidFill>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rPr lang="en" sz="1000">
                <a:solidFill>
                  <a:srgbClr val="999999"/>
                </a:solidFill>
                <a:latin typeface="Fira Sans Extra Condensed"/>
                <a:ea typeface="Fira Sans Extra Condensed"/>
                <a:cs typeface="Fira Sans Extra Condensed"/>
                <a:sym typeface="Fira Sans Extra Condensed"/>
              </a:rPr>
              <a:t>1-B</a:t>
            </a:r>
            <a:endParaRPr sz="1000">
              <a:solidFill>
                <a:srgbClr val="999999"/>
              </a:solidFill>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rPr lang="en" sz="1000">
                <a:solidFill>
                  <a:srgbClr val="999999"/>
                </a:solidFill>
                <a:latin typeface="Fira Sans Extra Condensed"/>
                <a:ea typeface="Fira Sans Extra Condensed"/>
                <a:cs typeface="Fira Sans Extra Condensed"/>
                <a:sym typeface="Fira Sans Extra Condensed"/>
              </a:rPr>
              <a:t>2-A</a:t>
            </a:r>
            <a:endParaRPr sz="1000">
              <a:solidFill>
                <a:srgbClr val="999999"/>
              </a:solidFill>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rPr lang="en" sz="1000">
                <a:solidFill>
                  <a:srgbClr val="999999"/>
                </a:solidFill>
                <a:latin typeface="Fira Sans Extra Condensed"/>
                <a:ea typeface="Fira Sans Extra Condensed"/>
                <a:cs typeface="Fira Sans Extra Condensed"/>
                <a:sym typeface="Fira Sans Extra Condensed"/>
              </a:rPr>
              <a:t>3-A</a:t>
            </a:r>
            <a:endParaRPr sz="1000">
              <a:solidFill>
                <a:srgbClr val="999999"/>
              </a:solidFill>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rPr lang="en" sz="1000">
                <a:solidFill>
                  <a:srgbClr val="999999"/>
                </a:solidFill>
                <a:latin typeface="Fira Sans Extra Condensed"/>
                <a:ea typeface="Fira Sans Extra Condensed"/>
                <a:cs typeface="Fira Sans Extra Condensed"/>
                <a:sym typeface="Fira Sans Extra Condensed"/>
              </a:rPr>
              <a:t>4-C</a:t>
            </a:r>
            <a:endParaRPr sz="1000">
              <a:solidFill>
                <a:srgbClr val="999999"/>
              </a:solidFill>
              <a:latin typeface="Fira Sans Extra Condensed"/>
              <a:ea typeface="Fira Sans Extra Condensed"/>
              <a:cs typeface="Fira Sans Extra Condensed"/>
              <a:sym typeface="Fira Sans Extra Condensed"/>
            </a:endParaRPr>
          </a:p>
        </p:txBody>
      </p:sp>
      <p:sp>
        <p:nvSpPr>
          <p:cNvPr id="780" name="Google Shape;780;p58"/>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t>MCQ</a:t>
            </a:r>
            <a:endParaRPr sz="3000"/>
          </a:p>
        </p:txBody>
      </p:sp>
      <p:graphicFrame>
        <p:nvGraphicFramePr>
          <p:cNvPr id="781" name="Google Shape;781;p58"/>
          <p:cNvGraphicFramePr/>
          <p:nvPr/>
        </p:nvGraphicFramePr>
        <p:xfrm>
          <a:off x="714300" y="1047750"/>
          <a:ext cx="3000000" cy="3000000"/>
        </p:xfrm>
        <a:graphic>
          <a:graphicData uri="http://schemas.openxmlformats.org/drawingml/2006/table">
            <a:tbl>
              <a:tblPr>
                <a:noFill/>
                <a:tableStyleId>{4C107922-D889-4B60-8B40-DEA43761963B}</a:tableStyleId>
              </a:tblPr>
              <a:tblGrid>
                <a:gridCol w="1958175"/>
                <a:gridCol w="1958175"/>
                <a:gridCol w="1958175"/>
                <a:gridCol w="1958175"/>
              </a:tblGrid>
              <a:tr h="466250">
                <a:tc gridSpan="4">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Fira Sans Extra Condensed"/>
                          <a:ea typeface="Fira Sans Extra Condensed"/>
                          <a:cs typeface="Fira Sans Extra Condensed"/>
                          <a:sym typeface="Fira Sans Extra Condensed"/>
                        </a:rPr>
                        <a:t>Q1: what is the most important regulator of ventilation?</a:t>
                      </a:r>
                      <a:endParaRPr sz="15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CFE2F3"/>
                    </a:solidFill>
                  </a:tcPr>
                </a:tc>
                <a:tc hMerge="1"/>
                <a:tc hMerge="1"/>
                <a:tc hMerge="1"/>
              </a:tr>
              <a:tr h="466250">
                <a:tc>
                  <a:txBody>
                    <a:bodyPr/>
                    <a:lstStyle/>
                    <a:p>
                      <a:pPr indent="-323850" lvl="0" marL="457200" marR="0" rtl="0" algn="l">
                        <a:lnSpc>
                          <a:spcPct val="100000"/>
                        </a:lnSpc>
                        <a:spcBef>
                          <a:spcPts val="0"/>
                        </a:spcBef>
                        <a:spcAft>
                          <a:spcPts val="0"/>
                        </a:spcAft>
                        <a:buClr>
                          <a:srgbClr val="000000"/>
                        </a:buClr>
                        <a:buSzPts val="1500"/>
                        <a:buFont typeface="Fira Sans Extra Condensed"/>
                        <a:buAutoNum type="alphaUcPeriod"/>
                      </a:pPr>
                      <a:r>
                        <a:rPr lang="en" sz="1500" u="none" cap="none" strike="noStrike">
                          <a:latin typeface="Fira Sans Extra Condensed"/>
                          <a:ea typeface="Fira Sans Extra Condensed"/>
                          <a:cs typeface="Fira Sans Extra Condensed"/>
                          <a:sym typeface="Fira Sans Extra Condensed"/>
                        </a:rPr>
                        <a:t>PO2</a:t>
                      </a:r>
                      <a:endParaRPr sz="15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Fira Sans Extra Condensed"/>
                          <a:ea typeface="Fira Sans Extra Condensed"/>
                          <a:cs typeface="Fira Sans Extra Condensed"/>
                          <a:sym typeface="Fira Sans Extra Condensed"/>
                        </a:rPr>
                        <a:t>B. PCO2</a:t>
                      </a:r>
                      <a:endParaRPr sz="15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Fira Sans Extra Condensed"/>
                          <a:ea typeface="Fira Sans Extra Condensed"/>
                          <a:cs typeface="Fira Sans Extra Condensed"/>
                          <a:sym typeface="Fira Sans Extra Condensed"/>
                        </a:rPr>
                        <a:t>C. Ph</a:t>
                      </a:r>
                      <a:endParaRPr sz="15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Fira Sans Extra Condensed"/>
                          <a:ea typeface="Fira Sans Extra Condensed"/>
                          <a:cs typeface="Fira Sans Extra Condensed"/>
                          <a:sym typeface="Fira Sans Extra Condensed"/>
                        </a:rPr>
                        <a:t>P. </a:t>
                      </a:r>
                      <a:endParaRPr sz="15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r>
              <a:tr h="466250">
                <a:tc gridSpan="4">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Fira Sans Extra Condensed"/>
                          <a:ea typeface="Fira Sans Extra Condensed"/>
                          <a:cs typeface="Fira Sans Extra Condensed"/>
                          <a:sym typeface="Fira Sans Extra Condensed"/>
                        </a:rPr>
                        <a:t>Q2. </a:t>
                      </a:r>
                      <a:r>
                        <a:rPr lang="en" sz="1500" u="none" cap="none" strike="noStrike">
                          <a:solidFill>
                            <a:srgbClr val="434343"/>
                          </a:solidFill>
                          <a:latin typeface="Fira Sans Extra Condensed"/>
                          <a:ea typeface="Fira Sans Extra Condensed"/>
                          <a:cs typeface="Fira Sans Extra Condensed"/>
                          <a:sym typeface="Fira Sans Extra Condensed"/>
                        </a:rPr>
                        <a:t>Causes contraction of diaphragm and external intercostals?</a:t>
                      </a:r>
                      <a:endParaRPr sz="15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CFE2F3"/>
                    </a:solidFill>
                  </a:tcPr>
                </a:tc>
                <a:tc hMerge="1"/>
                <a:tc hMerge="1"/>
                <a:tc hMerge="1"/>
              </a:tr>
              <a:tr h="466250">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Fira Sans Extra Condensed"/>
                          <a:ea typeface="Fira Sans Extra Condensed"/>
                          <a:cs typeface="Fira Sans Extra Condensed"/>
                          <a:sym typeface="Fira Sans Extra Condensed"/>
                        </a:rPr>
                        <a:t>A.DRG</a:t>
                      </a:r>
                      <a:endParaRPr sz="15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Fira Sans Extra Condensed"/>
                          <a:ea typeface="Fira Sans Extra Condensed"/>
                          <a:cs typeface="Fira Sans Extra Condensed"/>
                          <a:sym typeface="Fira Sans Extra Condensed"/>
                        </a:rPr>
                        <a:t>B. VRG</a:t>
                      </a:r>
                      <a:endParaRPr sz="15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Fira Sans Extra Condensed"/>
                          <a:ea typeface="Fira Sans Extra Condensed"/>
                          <a:cs typeface="Fira Sans Extra Condensed"/>
                          <a:sym typeface="Fira Sans Extra Condensed"/>
                        </a:rPr>
                        <a:t>C. The apneustic center</a:t>
                      </a:r>
                      <a:endParaRPr sz="15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Fira Sans Extra Condensed"/>
                          <a:ea typeface="Fira Sans Extra Condensed"/>
                          <a:cs typeface="Fira Sans Extra Condensed"/>
                          <a:sym typeface="Fira Sans Extra Condensed"/>
                        </a:rPr>
                        <a:t>D. The pneumotaxic center</a:t>
                      </a:r>
                      <a:endParaRPr sz="15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r>
              <a:tr h="466250">
                <a:tc gridSpan="4">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Fira Sans Extra Condensed"/>
                          <a:ea typeface="Fira Sans Extra Condensed"/>
                          <a:cs typeface="Fira Sans Extra Condensed"/>
                          <a:sym typeface="Fira Sans Extra Condensed"/>
                        </a:rPr>
                        <a:t>Q3: Where are the main peripheral chemoreceptors located?</a:t>
                      </a:r>
                      <a:endParaRPr sz="15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CFE2F3"/>
                    </a:solidFill>
                  </a:tcPr>
                </a:tc>
                <a:tc hMerge="1"/>
                <a:tc hMerge="1"/>
                <a:tc hMerge="1"/>
              </a:tr>
              <a:tr h="466250">
                <a:tc>
                  <a:txBody>
                    <a:bodyPr/>
                    <a:lstStyle/>
                    <a:p>
                      <a:pPr indent="-323850" lvl="0" marL="457200" marR="0" rtl="0" algn="l">
                        <a:lnSpc>
                          <a:spcPct val="100000"/>
                        </a:lnSpc>
                        <a:spcBef>
                          <a:spcPts val="0"/>
                        </a:spcBef>
                        <a:spcAft>
                          <a:spcPts val="0"/>
                        </a:spcAft>
                        <a:buClr>
                          <a:srgbClr val="000000"/>
                        </a:buClr>
                        <a:buSzPts val="1500"/>
                        <a:buFont typeface="Fira Sans Extra Condensed"/>
                        <a:buAutoNum type="alphaUcPeriod"/>
                      </a:pPr>
                      <a:r>
                        <a:rPr lang="en" sz="1500" u="none" cap="none" strike="noStrike">
                          <a:latin typeface="Fira Sans Extra Condensed"/>
                          <a:ea typeface="Fira Sans Extra Condensed"/>
                          <a:cs typeface="Fira Sans Extra Condensed"/>
                          <a:sym typeface="Fira Sans Extra Condensed"/>
                        </a:rPr>
                        <a:t>Carotid body</a:t>
                      </a:r>
                      <a:endParaRPr sz="15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Fira Sans Extra Condensed"/>
                          <a:ea typeface="Fira Sans Extra Condensed"/>
                          <a:cs typeface="Fira Sans Extra Condensed"/>
                          <a:sym typeface="Fira Sans Extra Condensed"/>
                        </a:rPr>
                        <a:t>B. Medulla Oblongata</a:t>
                      </a:r>
                      <a:endParaRPr sz="15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Fira Sans Extra Condensed"/>
                          <a:ea typeface="Fira Sans Extra Condensed"/>
                          <a:cs typeface="Fira Sans Extra Condensed"/>
                          <a:sym typeface="Fira Sans Extra Condensed"/>
                        </a:rPr>
                        <a:t>C. Midbrain</a:t>
                      </a:r>
                      <a:endParaRPr sz="15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Fira Sans Extra Condensed"/>
                          <a:ea typeface="Fira Sans Extra Condensed"/>
                          <a:cs typeface="Fira Sans Extra Condensed"/>
                          <a:sym typeface="Fira Sans Extra Condensed"/>
                        </a:rPr>
                        <a:t>D. Both A&amp;B</a:t>
                      </a:r>
                      <a:endParaRPr sz="15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r>
              <a:tr h="466250">
                <a:tc gridSpan="4">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Fira Sans Extra Condensed"/>
                          <a:ea typeface="Fira Sans Extra Condensed"/>
                          <a:cs typeface="Fira Sans Extra Condensed"/>
                          <a:sym typeface="Fira Sans Extra Condensed"/>
                        </a:rPr>
                        <a:t>Q4: which one of the following </a:t>
                      </a:r>
                      <a:r>
                        <a:rPr lang="en" sz="1400" u="none" cap="none" strike="noStrike">
                          <a:solidFill>
                            <a:schemeClr val="dk1"/>
                          </a:solidFill>
                          <a:latin typeface="Fira Sans Extra Condensed"/>
                          <a:ea typeface="Fira Sans Extra Condensed"/>
                          <a:cs typeface="Fira Sans Extra Condensed"/>
                          <a:sym typeface="Fira Sans Extra Condensed"/>
                        </a:rPr>
                        <a:t>has little direct effect in stimulating the neurons in the chemosensitive</a:t>
                      </a:r>
                      <a:endParaRPr sz="15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CFE2F3"/>
                    </a:solidFill>
                  </a:tcPr>
                </a:tc>
                <a:tc hMerge="1"/>
                <a:tc hMerge="1"/>
                <a:tc hMerge="1"/>
              </a:tr>
              <a:tr h="466250">
                <a:tc>
                  <a:txBody>
                    <a:bodyPr/>
                    <a:lstStyle/>
                    <a:p>
                      <a:pPr indent="-323850" lvl="0" marL="457200" marR="0" rtl="0" algn="l">
                        <a:lnSpc>
                          <a:spcPct val="100000"/>
                        </a:lnSpc>
                        <a:spcBef>
                          <a:spcPts val="0"/>
                        </a:spcBef>
                        <a:spcAft>
                          <a:spcPts val="0"/>
                        </a:spcAft>
                        <a:buClr>
                          <a:srgbClr val="000000"/>
                        </a:buClr>
                        <a:buSzPts val="1500"/>
                        <a:buFont typeface="Fira Sans Extra Condensed"/>
                        <a:buAutoNum type="alphaUcPeriod"/>
                      </a:pPr>
                      <a:r>
                        <a:rPr lang="en" sz="1500" u="none" cap="none" strike="noStrike">
                          <a:latin typeface="Fira Sans Extra Condensed"/>
                          <a:ea typeface="Fira Sans Extra Condensed"/>
                          <a:cs typeface="Fira Sans Extra Condensed"/>
                          <a:sym typeface="Fira Sans Extra Condensed"/>
                        </a:rPr>
                        <a:t>PO4</a:t>
                      </a:r>
                      <a:endParaRPr sz="15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Fira Sans Extra Condensed"/>
                          <a:ea typeface="Fira Sans Extra Condensed"/>
                          <a:cs typeface="Fira Sans Extra Condensed"/>
                          <a:sym typeface="Fira Sans Extra Condensed"/>
                        </a:rPr>
                        <a:t>B. HCl</a:t>
                      </a:r>
                      <a:endParaRPr sz="15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Fira Sans Extra Condensed"/>
                          <a:ea typeface="Fira Sans Extra Condensed"/>
                          <a:cs typeface="Fira Sans Extra Condensed"/>
                          <a:sym typeface="Fira Sans Extra Condensed"/>
                        </a:rPr>
                        <a:t>C. CO2</a:t>
                      </a:r>
                      <a:endParaRPr sz="15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Fira Sans Extra Condensed"/>
                          <a:ea typeface="Fira Sans Extra Condensed"/>
                          <a:cs typeface="Fira Sans Extra Condensed"/>
                          <a:sym typeface="Fira Sans Extra Condensed"/>
                        </a:rPr>
                        <a:t>D. CH3O</a:t>
                      </a:r>
                      <a:endParaRPr sz="15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r>
            </a:tbl>
          </a:graphicData>
        </a:graphic>
      </p:graphicFrame>
      <p:pic>
        <p:nvPicPr>
          <p:cNvPr id="782" name="Google Shape;782;p58">
            <a:hlinkClick r:id="rId3"/>
          </p:cNvPr>
          <p:cNvPicPr preferRelativeResize="0"/>
          <p:nvPr/>
        </p:nvPicPr>
        <p:blipFill rotWithShape="1">
          <a:blip r:embed="rId4">
            <a:alphaModFix/>
          </a:blip>
          <a:srcRect b="0" l="0" r="0" t="0"/>
          <a:stretch/>
        </p:blipFill>
        <p:spPr>
          <a:xfrm>
            <a:off x="8485525" y="51250"/>
            <a:ext cx="597000" cy="597000"/>
          </a:xfrm>
          <a:prstGeom prst="rect">
            <a:avLst/>
          </a:prstGeom>
          <a:noFill/>
          <a:ln>
            <a:noFill/>
          </a:ln>
        </p:spPr>
      </p:pic>
      <p:sp>
        <p:nvSpPr>
          <p:cNvPr id="783" name="Google Shape;783;p58"/>
          <p:cNvSpPr/>
          <p:nvPr/>
        </p:nvSpPr>
        <p:spPr>
          <a:xfrm>
            <a:off x="6559225" y="92650"/>
            <a:ext cx="1598400" cy="5142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For more questions </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cxnSp>
        <p:nvCxnSpPr>
          <p:cNvPr id="784" name="Google Shape;784;p58"/>
          <p:cNvCxnSpPr>
            <a:stCxn id="783" idx="3"/>
            <a:endCxn id="782" idx="1"/>
          </p:cNvCxnSpPr>
          <p:nvPr/>
        </p:nvCxnSpPr>
        <p:spPr>
          <a:xfrm>
            <a:off x="8157625" y="349750"/>
            <a:ext cx="327900" cy="0"/>
          </a:xfrm>
          <a:prstGeom prst="straightConnector1">
            <a:avLst/>
          </a:prstGeom>
          <a:noFill/>
          <a:ln cap="flat" cmpd="sng" w="9525">
            <a:solidFill>
              <a:srgbClr val="000000"/>
            </a:solidFill>
            <a:prstDash val="solid"/>
            <a:round/>
            <a:headEnd len="sm" w="sm" type="none"/>
            <a:tailEnd len="sm" w="sm"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59"/>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t>SAQ</a:t>
            </a:r>
            <a:endParaRPr sz="3000"/>
          </a:p>
        </p:txBody>
      </p:sp>
      <p:sp>
        <p:nvSpPr>
          <p:cNvPr id="790" name="Google Shape;790;p59"/>
          <p:cNvSpPr txBox="1"/>
          <p:nvPr/>
        </p:nvSpPr>
        <p:spPr>
          <a:xfrm>
            <a:off x="154521" y="3552914"/>
            <a:ext cx="7198800" cy="444300"/>
          </a:xfrm>
          <a:prstGeom prst="rect">
            <a:avLst/>
          </a:prstGeom>
          <a:no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000000"/>
                </a:solidFill>
                <a:latin typeface="Fira Sans Extra Condensed"/>
                <a:ea typeface="Fira Sans Extra Condensed"/>
                <a:cs typeface="Fira Sans Extra Condensed"/>
                <a:sym typeface="Fira Sans Extra Condensed"/>
              </a:rPr>
              <a:t>Q2. What is the difference between Respiratory acidosis and Respiratory alkalosis?</a:t>
            </a:r>
            <a:endParaRPr b="1" i="0" sz="1700" u="none" cap="none" strike="noStrike">
              <a:solidFill>
                <a:srgbClr val="000000"/>
              </a:solidFill>
              <a:latin typeface="Fira Sans Extra Condensed"/>
              <a:ea typeface="Fira Sans Extra Condensed"/>
              <a:cs typeface="Fira Sans Extra Condensed"/>
              <a:sym typeface="Fira Sans Extra Condensed"/>
            </a:endParaRPr>
          </a:p>
        </p:txBody>
      </p:sp>
      <p:sp>
        <p:nvSpPr>
          <p:cNvPr id="791" name="Google Shape;791;p59"/>
          <p:cNvSpPr txBox="1"/>
          <p:nvPr/>
        </p:nvSpPr>
        <p:spPr>
          <a:xfrm>
            <a:off x="154525" y="1290725"/>
            <a:ext cx="7198800" cy="704100"/>
          </a:xfrm>
          <a:prstGeom prst="rect">
            <a:avLst/>
          </a:prstGeom>
          <a:no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000000"/>
                </a:solidFill>
                <a:latin typeface="Fira Sans Extra Condensed"/>
                <a:ea typeface="Fira Sans Extra Condensed"/>
                <a:cs typeface="Fira Sans Extra Condensed"/>
                <a:sym typeface="Fira Sans Extra Condensed"/>
              </a:rPr>
              <a:t>Q1. </a:t>
            </a:r>
            <a:r>
              <a:rPr b="1" i="0" lang="en" sz="1700" u="none" cap="none" strike="noStrike">
                <a:solidFill>
                  <a:schemeClr val="dk1"/>
                </a:solidFill>
                <a:latin typeface="Fira Sans Extra Condensed"/>
                <a:ea typeface="Fira Sans Extra Condensed"/>
                <a:cs typeface="Fira Sans Extra Condensed"/>
                <a:sym typeface="Fira Sans Extra Condensed"/>
              </a:rPr>
              <a:t>The respiratory activity is highly responsive to changes in which substances? And how?</a:t>
            </a:r>
            <a:endParaRPr b="1" i="0" sz="1700" u="none" cap="none" strike="noStrike">
              <a:solidFill>
                <a:srgbClr val="000000"/>
              </a:solidFill>
              <a:latin typeface="Fira Sans Extra Condensed"/>
              <a:ea typeface="Fira Sans Extra Condensed"/>
              <a:cs typeface="Fira Sans Extra Condensed"/>
              <a:sym typeface="Fira Sans Extra Condensed"/>
            </a:endParaRPr>
          </a:p>
        </p:txBody>
      </p:sp>
      <p:sp>
        <p:nvSpPr>
          <p:cNvPr id="792" name="Google Shape;792;p59"/>
          <p:cNvSpPr txBox="1"/>
          <p:nvPr/>
        </p:nvSpPr>
        <p:spPr>
          <a:xfrm>
            <a:off x="154524" y="1994825"/>
            <a:ext cx="8152500" cy="1454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999999"/>
                </a:solidFill>
                <a:latin typeface="Fira Sans Extra Condensed"/>
                <a:ea typeface="Fira Sans Extra Condensed"/>
                <a:cs typeface="Fira Sans Extra Condensed"/>
                <a:sym typeface="Fira Sans Extra Condensed"/>
              </a:rPr>
              <a:t>Arterial PO2:</a:t>
            </a:r>
            <a:endParaRPr b="0" i="0" sz="1400" u="none" cap="none" strike="noStrike">
              <a:solidFill>
                <a:srgbClr val="999999"/>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999999"/>
                </a:solidFill>
                <a:latin typeface="Fira Sans Extra Condensed"/>
                <a:ea typeface="Fira Sans Extra Condensed"/>
                <a:cs typeface="Fira Sans Extra Condensed"/>
                <a:sym typeface="Fira Sans Extra Condensed"/>
              </a:rPr>
              <a:t>When PO2 is VERY low (Hypoxia): ventilation increases. </a:t>
            </a:r>
            <a:endParaRPr b="0" i="0" sz="1400" u="none" cap="none" strike="noStrike">
              <a:solidFill>
                <a:srgbClr val="999999"/>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999999"/>
                </a:solidFill>
                <a:latin typeface="Fira Sans Extra Condensed"/>
                <a:ea typeface="Fira Sans Extra Condensed"/>
                <a:cs typeface="Fira Sans Extra Condensed"/>
                <a:sym typeface="Fira Sans Extra Condensed"/>
              </a:rPr>
              <a:t>Arterial PCO2:</a:t>
            </a:r>
            <a:endParaRPr b="0" i="0" sz="1400" u="none" cap="none" strike="noStrike">
              <a:solidFill>
                <a:srgbClr val="999999"/>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999999"/>
                </a:solidFill>
                <a:latin typeface="Fira Sans Extra Condensed"/>
                <a:ea typeface="Fira Sans Extra Condensed"/>
                <a:cs typeface="Fira Sans Extra Condensed"/>
                <a:sym typeface="Fira Sans Extra Condensed"/>
              </a:rPr>
              <a:t>The most important regulator of ventilation is PCO2, small increases in PCO2: greatly increases ventilation. </a:t>
            </a:r>
            <a:endParaRPr b="0" i="0" sz="1400" u="none" cap="none" strike="noStrike">
              <a:solidFill>
                <a:srgbClr val="999999"/>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999999"/>
                </a:solidFill>
                <a:latin typeface="Fira Sans Extra Condensed"/>
                <a:ea typeface="Fira Sans Extra Condensed"/>
                <a:cs typeface="Fira Sans Extra Condensed"/>
                <a:sym typeface="Fira Sans Extra Condensed"/>
              </a:rPr>
              <a:t>Arterial pH:</a:t>
            </a:r>
            <a:endParaRPr b="0" i="0" sz="1400" u="none" cap="none" strike="noStrike">
              <a:solidFill>
                <a:srgbClr val="999999"/>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999999"/>
                </a:solidFill>
                <a:latin typeface="Fira Sans Extra Condensed"/>
                <a:ea typeface="Fira Sans Extra Condensed"/>
                <a:cs typeface="Fira Sans Extra Condensed"/>
                <a:sym typeface="Fira Sans Extra Condensed"/>
              </a:rPr>
              <a:t>As hydrogen ions increase (acidosis), alveolar ventilation increases.</a:t>
            </a:r>
            <a:endParaRPr b="0" i="0" sz="1400" u="none" cap="none" strike="noStrike">
              <a:solidFill>
                <a:srgbClr val="999999"/>
              </a:solidFill>
              <a:latin typeface="Fira Sans Extra Condensed"/>
              <a:ea typeface="Fira Sans Extra Condensed"/>
              <a:cs typeface="Fira Sans Extra Condensed"/>
              <a:sym typeface="Fira Sans Extra Condensed"/>
            </a:endParaRPr>
          </a:p>
        </p:txBody>
      </p:sp>
      <p:sp>
        <p:nvSpPr>
          <p:cNvPr id="793" name="Google Shape;793;p59"/>
          <p:cNvSpPr txBox="1"/>
          <p:nvPr/>
        </p:nvSpPr>
        <p:spPr>
          <a:xfrm>
            <a:off x="154525" y="4100622"/>
            <a:ext cx="73152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999999"/>
                </a:solidFill>
                <a:latin typeface="Fira Sans Extra Condensed"/>
                <a:ea typeface="Fira Sans Extra Condensed"/>
                <a:cs typeface="Fira Sans Extra Condensed"/>
                <a:sym typeface="Fira Sans Extra Condensed"/>
              </a:rPr>
              <a:t>Slide 24</a:t>
            </a:r>
            <a:endParaRPr>
              <a:solidFill>
                <a:srgbClr val="999999"/>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60"/>
          <p:cNvSpPr txBox="1"/>
          <p:nvPr/>
        </p:nvSpPr>
        <p:spPr>
          <a:xfrm>
            <a:off x="1870952" y="1162525"/>
            <a:ext cx="5402100" cy="444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1" i="0" lang="en" sz="1700" u="none" cap="none" strike="noStrike">
                <a:solidFill>
                  <a:schemeClr val="accent1"/>
                </a:solidFill>
                <a:highlight>
                  <a:srgbClr val="CFE2F3"/>
                </a:highlight>
                <a:latin typeface="Fira Sans Extra Condensed"/>
                <a:ea typeface="Fira Sans Extra Condensed"/>
                <a:cs typeface="Fira Sans Extra Condensed"/>
                <a:sym typeface="Fira Sans Extra Condensed"/>
              </a:rPr>
              <a:t>Deema aljuribah</a:t>
            </a:r>
            <a:r>
              <a:rPr b="1" i="0" lang="en" sz="1700" u="none" cap="none" strike="noStrike">
                <a:solidFill>
                  <a:schemeClr val="accent1"/>
                </a:solidFill>
                <a:latin typeface="Fira Sans Extra Condensed"/>
                <a:ea typeface="Fira Sans Extra Condensed"/>
                <a:cs typeface="Fira Sans Extra Condensed"/>
                <a:sym typeface="Fira Sans Extra Condensed"/>
              </a:rPr>
              <a:t>       Mishal Alsuwayegh        Waleed Alrashoud</a:t>
            </a:r>
            <a:endParaRPr b="1" i="0" sz="1700" u="none" cap="none" strike="noStrike">
              <a:solidFill>
                <a:schemeClr val="accent1"/>
              </a:solidFill>
              <a:latin typeface="Fira Sans Extra Condensed"/>
              <a:ea typeface="Fira Sans Extra Condensed"/>
              <a:cs typeface="Fira Sans Extra Condensed"/>
              <a:sym typeface="Fira Sans Extra Condensed"/>
            </a:endParaRPr>
          </a:p>
        </p:txBody>
      </p:sp>
      <p:sp>
        <p:nvSpPr>
          <p:cNvPr id="799" name="Google Shape;799;p60"/>
          <p:cNvSpPr txBox="1"/>
          <p:nvPr/>
        </p:nvSpPr>
        <p:spPr>
          <a:xfrm>
            <a:off x="2580900" y="2114250"/>
            <a:ext cx="2116500" cy="2493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Maram Beyari </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Raghad Alnadeef</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Hend Almogary</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Farah Alfayez</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Kadi aldoosari</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Farah Alqazlan </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Ghada Binslmah</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Shatha Alshabani</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chemeClr val="dk1"/>
              </a:buClr>
              <a:buSzPts val="1100"/>
              <a:buFont typeface="Arial"/>
              <a:buNone/>
            </a:pPr>
            <a:r>
              <a:rPr b="0" i="0" lang="en" sz="1500" u="none" cap="none" strike="noStrike">
                <a:solidFill>
                  <a:schemeClr val="accent1"/>
                </a:solidFill>
                <a:highlight>
                  <a:srgbClr val="CFE2F3"/>
                </a:highlight>
                <a:latin typeface="Fira Sans Extra Condensed"/>
                <a:ea typeface="Fira Sans Extra Condensed"/>
                <a:cs typeface="Fira Sans Extra Condensed"/>
                <a:sym typeface="Fira Sans Extra Condensed"/>
              </a:rPr>
              <a:t>Raghad Alkhudair</a:t>
            </a:r>
            <a:endParaRPr b="0" i="0" sz="1500" u="none" cap="none" strike="noStrike">
              <a:solidFill>
                <a:schemeClr val="accent1"/>
              </a:solidFill>
              <a:highlight>
                <a:srgbClr val="CFE2F3"/>
              </a:highlight>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accent1"/>
              </a:solidFill>
              <a:latin typeface="Fira Sans Extra Condensed"/>
              <a:ea typeface="Fira Sans Extra Condensed"/>
              <a:cs typeface="Fira Sans Extra Condensed"/>
              <a:sym typeface="Fira Sans Extra Condensed"/>
            </a:endParaRPr>
          </a:p>
        </p:txBody>
      </p:sp>
      <p:sp>
        <p:nvSpPr>
          <p:cNvPr id="800" name="Google Shape;800;p60"/>
          <p:cNvSpPr txBox="1"/>
          <p:nvPr/>
        </p:nvSpPr>
        <p:spPr>
          <a:xfrm>
            <a:off x="2580897" y="632080"/>
            <a:ext cx="3982200" cy="626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1" i="0" lang="en" sz="2800" u="none" cap="none" strike="noStrike">
                <a:solidFill>
                  <a:schemeClr val="accent1"/>
                </a:solidFill>
                <a:latin typeface="Fira Sans Extra Condensed"/>
                <a:ea typeface="Fira Sans Extra Condensed"/>
                <a:cs typeface="Fira Sans Extra Condensed"/>
                <a:sym typeface="Fira Sans Extra Condensed"/>
              </a:rPr>
              <a:t>Team leaders </a:t>
            </a:r>
            <a:endParaRPr b="1" i="0" sz="2800" u="none" cap="none" strike="noStrike">
              <a:solidFill>
                <a:schemeClr val="accent1"/>
              </a:solidFill>
              <a:latin typeface="Fira Sans Extra Condensed"/>
              <a:ea typeface="Fira Sans Extra Condensed"/>
              <a:cs typeface="Fira Sans Extra Condensed"/>
              <a:sym typeface="Fira Sans Extra Condensed"/>
            </a:endParaRPr>
          </a:p>
        </p:txBody>
      </p:sp>
      <p:sp>
        <p:nvSpPr>
          <p:cNvPr id="801" name="Google Shape;801;p60"/>
          <p:cNvSpPr txBox="1"/>
          <p:nvPr/>
        </p:nvSpPr>
        <p:spPr>
          <a:xfrm>
            <a:off x="2580897" y="1606828"/>
            <a:ext cx="3982200" cy="626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1" i="0" lang="en" sz="2800" u="none" cap="none" strike="noStrike">
                <a:solidFill>
                  <a:schemeClr val="accent1"/>
                </a:solidFill>
                <a:latin typeface="Fira Sans Extra Condensed"/>
                <a:ea typeface="Fira Sans Extra Condensed"/>
                <a:cs typeface="Fira Sans Extra Condensed"/>
                <a:sym typeface="Fira Sans Extra Condensed"/>
              </a:rPr>
              <a:t>Team members </a:t>
            </a:r>
            <a:endParaRPr b="1" i="0" sz="2800" u="none" cap="none" strike="noStrike">
              <a:solidFill>
                <a:schemeClr val="accent1"/>
              </a:solidFill>
              <a:latin typeface="Fira Sans Extra Condensed"/>
              <a:ea typeface="Fira Sans Extra Condensed"/>
              <a:cs typeface="Fira Sans Extra Condensed"/>
              <a:sym typeface="Fira Sans Extra Condensed"/>
            </a:endParaRPr>
          </a:p>
        </p:txBody>
      </p:sp>
      <p:sp>
        <p:nvSpPr>
          <p:cNvPr id="802" name="Google Shape;802;p60"/>
          <p:cNvSpPr txBox="1"/>
          <p:nvPr/>
        </p:nvSpPr>
        <p:spPr>
          <a:xfrm>
            <a:off x="4549202" y="2114250"/>
            <a:ext cx="2013900" cy="2493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Faisal Ali </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Othman Aldraihem </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highlight>
                  <a:srgbClr val="CFE2F3"/>
                </a:highlight>
                <a:latin typeface="Fira Sans Extra Condensed"/>
                <a:ea typeface="Fira Sans Extra Condensed"/>
                <a:cs typeface="Fira Sans Extra Condensed"/>
                <a:sym typeface="Fira Sans Extra Condensed"/>
              </a:rPr>
              <a:t>Abdullah Alqarni</a:t>
            </a:r>
            <a:endParaRPr b="0" i="0" sz="1500" u="none" cap="none" strike="noStrike">
              <a:solidFill>
                <a:schemeClr val="accent1"/>
              </a:solidFill>
              <a:highlight>
                <a:srgbClr val="CFE2F3"/>
              </a:highlight>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Rayan Alotaibi </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Faisal Alkhunein </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Mishari Alenezi </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Bandar Almutiri</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Fahad Alhelelah</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Rayan Bosaid </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accent1"/>
              </a:solidFill>
              <a:latin typeface="Fira Sans Extra Condensed"/>
              <a:ea typeface="Fira Sans Extra Condensed"/>
              <a:cs typeface="Fira Sans Extra Condensed"/>
              <a:sym typeface="Fira Sans Extra Condensed"/>
            </a:endParaRPr>
          </a:p>
        </p:txBody>
      </p:sp>
      <p:sp>
        <p:nvSpPr>
          <p:cNvPr id="803" name="Google Shape;803;p60"/>
          <p:cNvSpPr txBox="1"/>
          <p:nvPr/>
        </p:nvSpPr>
        <p:spPr>
          <a:xfrm>
            <a:off x="6563105" y="2106425"/>
            <a:ext cx="1870800" cy="1813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Ibraheem Alkanhal</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Saad Alhammad</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Emad Almutairi</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Ahmad Almarshed</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Salman Almutaz</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Osama Alzahrani</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accent1"/>
              </a:solidFill>
              <a:latin typeface="Fira Sans Extra Condensed"/>
              <a:ea typeface="Fira Sans Extra Condensed"/>
              <a:cs typeface="Fira Sans Extra Condensed"/>
              <a:sym typeface="Fira Sans Extra Condensed"/>
            </a:endParaRPr>
          </a:p>
        </p:txBody>
      </p:sp>
      <p:grpSp>
        <p:nvGrpSpPr>
          <p:cNvPr id="804" name="Google Shape;804;p60"/>
          <p:cNvGrpSpPr/>
          <p:nvPr/>
        </p:nvGrpSpPr>
        <p:grpSpPr>
          <a:xfrm>
            <a:off x="110297" y="4830090"/>
            <a:ext cx="421927" cy="264068"/>
            <a:chOff x="-1199300" y="3279250"/>
            <a:chExt cx="293025" cy="206400"/>
          </a:xfrm>
        </p:grpSpPr>
        <p:sp>
          <p:nvSpPr>
            <p:cNvPr id="805" name="Google Shape;805;p60"/>
            <p:cNvSpPr/>
            <p:nvPr/>
          </p:nvSpPr>
          <p:spPr>
            <a:xfrm>
              <a:off x="-1183550" y="3395050"/>
              <a:ext cx="261525" cy="90600"/>
            </a:xfrm>
            <a:custGeom>
              <a:rect b="b" l="l" r="r" t="t"/>
              <a:pathLst>
                <a:path extrusionOk="0" h="3624" w="10461">
                  <a:moveTo>
                    <a:pt x="3498" y="0"/>
                  </a:moveTo>
                  <a:lnTo>
                    <a:pt x="1" y="3529"/>
                  </a:lnTo>
                  <a:cubicBezTo>
                    <a:pt x="127" y="3623"/>
                    <a:pt x="284" y="3623"/>
                    <a:pt x="442" y="3623"/>
                  </a:cubicBezTo>
                  <a:lnTo>
                    <a:pt x="10051" y="3623"/>
                  </a:lnTo>
                  <a:cubicBezTo>
                    <a:pt x="10208" y="3623"/>
                    <a:pt x="10366" y="3560"/>
                    <a:pt x="10460" y="3529"/>
                  </a:cubicBezTo>
                  <a:lnTo>
                    <a:pt x="6963" y="0"/>
                  </a:lnTo>
                  <a:lnTo>
                    <a:pt x="5986" y="977"/>
                  </a:lnTo>
                  <a:cubicBezTo>
                    <a:pt x="5797" y="1166"/>
                    <a:pt x="5522" y="1260"/>
                    <a:pt x="5242" y="1260"/>
                  </a:cubicBezTo>
                  <a:cubicBezTo>
                    <a:pt x="4963" y="1260"/>
                    <a:pt x="4679" y="1166"/>
                    <a:pt x="4474" y="977"/>
                  </a:cubicBezTo>
                  <a:lnTo>
                    <a:pt x="3498" y="0"/>
                  </a:lnTo>
                  <a:close/>
                </a:path>
              </a:pathLst>
            </a:custGeom>
            <a:solidFill>
              <a:srgbClr val="FFFFFF"/>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60"/>
            <p:cNvSpPr/>
            <p:nvPr/>
          </p:nvSpPr>
          <p:spPr>
            <a:xfrm>
              <a:off x="-1184325" y="3279250"/>
              <a:ext cx="261500" cy="129400"/>
            </a:xfrm>
            <a:custGeom>
              <a:rect b="b" l="l" r="r" t="t"/>
              <a:pathLst>
                <a:path extrusionOk="0" h="5176" w="10460">
                  <a:moveTo>
                    <a:pt x="410" y="1"/>
                  </a:moveTo>
                  <a:cubicBezTo>
                    <a:pt x="252" y="1"/>
                    <a:pt x="95" y="64"/>
                    <a:pt x="0" y="95"/>
                  </a:cubicBezTo>
                  <a:lnTo>
                    <a:pt x="3781" y="3876"/>
                  </a:lnTo>
                  <a:lnTo>
                    <a:pt x="4978" y="5105"/>
                  </a:lnTo>
                  <a:cubicBezTo>
                    <a:pt x="5041" y="5152"/>
                    <a:pt x="5143" y="5175"/>
                    <a:pt x="5246" y="5175"/>
                  </a:cubicBezTo>
                  <a:cubicBezTo>
                    <a:pt x="5348" y="5175"/>
                    <a:pt x="5450" y="5152"/>
                    <a:pt x="5513" y="5105"/>
                  </a:cubicBezTo>
                  <a:lnTo>
                    <a:pt x="6711" y="3876"/>
                  </a:lnTo>
                  <a:lnTo>
                    <a:pt x="10460" y="95"/>
                  </a:lnTo>
                  <a:cubicBezTo>
                    <a:pt x="10334" y="1"/>
                    <a:pt x="10176" y="1"/>
                    <a:pt x="10019" y="1"/>
                  </a:cubicBezTo>
                  <a:close/>
                </a:path>
              </a:pathLst>
            </a:custGeom>
            <a:solidFill>
              <a:srgbClr val="FFFFFF"/>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60"/>
            <p:cNvSpPr/>
            <p:nvPr/>
          </p:nvSpPr>
          <p:spPr>
            <a:xfrm>
              <a:off x="-1199300" y="3294225"/>
              <a:ext cx="90600" cy="175650"/>
            </a:xfrm>
            <a:custGeom>
              <a:rect b="b" l="l" r="r" t="t"/>
              <a:pathLst>
                <a:path extrusionOk="0" h="7026" w="3624">
                  <a:moveTo>
                    <a:pt x="126" y="0"/>
                  </a:moveTo>
                  <a:cubicBezTo>
                    <a:pt x="32" y="126"/>
                    <a:pt x="0" y="284"/>
                    <a:pt x="0" y="441"/>
                  </a:cubicBezTo>
                  <a:lnTo>
                    <a:pt x="0" y="6585"/>
                  </a:lnTo>
                  <a:cubicBezTo>
                    <a:pt x="0" y="6742"/>
                    <a:pt x="32" y="6900"/>
                    <a:pt x="126" y="7026"/>
                  </a:cubicBezTo>
                  <a:lnTo>
                    <a:pt x="3624" y="3466"/>
                  </a:lnTo>
                  <a:lnTo>
                    <a:pt x="126" y="0"/>
                  </a:lnTo>
                  <a:close/>
                </a:path>
              </a:pathLst>
            </a:custGeom>
            <a:solidFill>
              <a:srgbClr val="FFFFFF"/>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60"/>
            <p:cNvSpPr/>
            <p:nvPr/>
          </p:nvSpPr>
          <p:spPr>
            <a:xfrm>
              <a:off x="-996875" y="3294225"/>
              <a:ext cx="90600" cy="177225"/>
            </a:xfrm>
            <a:custGeom>
              <a:rect b="b" l="l" r="r" t="t"/>
              <a:pathLst>
                <a:path extrusionOk="0" h="7089" w="3624">
                  <a:moveTo>
                    <a:pt x="3529" y="0"/>
                  </a:moveTo>
                  <a:lnTo>
                    <a:pt x="0" y="3529"/>
                  </a:lnTo>
                  <a:lnTo>
                    <a:pt x="3529" y="7089"/>
                  </a:lnTo>
                  <a:cubicBezTo>
                    <a:pt x="3592" y="6963"/>
                    <a:pt x="3623" y="6805"/>
                    <a:pt x="3623" y="6648"/>
                  </a:cubicBezTo>
                  <a:lnTo>
                    <a:pt x="3623" y="504"/>
                  </a:lnTo>
                  <a:cubicBezTo>
                    <a:pt x="3592" y="284"/>
                    <a:pt x="3560" y="126"/>
                    <a:pt x="3529" y="0"/>
                  </a:cubicBezTo>
                  <a:close/>
                </a:path>
              </a:pathLst>
            </a:custGeom>
            <a:solidFill>
              <a:srgbClr val="FFFFFF"/>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09" name="Google Shape;809;p60"/>
          <p:cNvSpPr txBox="1"/>
          <p:nvPr/>
        </p:nvSpPr>
        <p:spPr>
          <a:xfrm>
            <a:off x="532224" y="4763980"/>
            <a:ext cx="4267500" cy="405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Fira Sans Extra Condensed"/>
                <a:ea typeface="Fira Sans Extra Condensed"/>
                <a:cs typeface="Fira Sans Extra Condensed"/>
                <a:sym typeface="Fira Sans Extra Condensed"/>
              </a:rPr>
              <a:t>Physio442@gmail.com</a:t>
            </a:r>
            <a:endParaRPr b="0" i="0" sz="1400" u="none" cap="none" strike="noStrike">
              <a:solidFill>
                <a:srgbClr val="000000"/>
              </a:solidFill>
              <a:latin typeface="Fira Sans Extra Condensed"/>
              <a:ea typeface="Fira Sans Extra Condensed"/>
              <a:cs typeface="Fira Sans Extra Condensed"/>
              <a:sym typeface="Fira Sans Extra Condensed"/>
            </a:endParaRPr>
          </a:p>
        </p:txBody>
      </p:sp>
      <p:sp>
        <p:nvSpPr>
          <p:cNvPr id="810" name="Google Shape;810;p60"/>
          <p:cNvSpPr txBox="1"/>
          <p:nvPr/>
        </p:nvSpPr>
        <p:spPr>
          <a:xfrm>
            <a:off x="799200" y="2221925"/>
            <a:ext cx="1781700" cy="158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Haifa Almuddahi</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chemeClr val="dk1"/>
              </a:buClr>
              <a:buSzPts val="11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Haifa Alamri</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chemeClr val="dk1"/>
              </a:buClr>
              <a:buSzPts val="11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Jana Alhazmi</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chemeClr val="dk1"/>
              </a:buClr>
              <a:buSzPts val="11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Meznah Ahmad</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chemeClr val="dk1"/>
              </a:buClr>
              <a:buSzPts val="11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Maha Alkoryshy</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accent1"/>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37"/>
          <p:cNvSpPr txBox="1"/>
          <p:nvPr/>
        </p:nvSpPr>
        <p:spPr>
          <a:xfrm>
            <a:off x="243720" y="288844"/>
            <a:ext cx="7083900" cy="784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i="0" lang="en" sz="3000" u="none" cap="none" strike="noStrike">
                <a:solidFill>
                  <a:srgbClr val="0B5394"/>
                </a:solidFill>
                <a:latin typeface="Fira Sans Extra Condensed"/>
                <a:ea typeface="Fira Sans Extra Condensed"/>
                <a:cs typeface="Fira Sans Extra Condensed"/>
                <a:sym typeface="Fira Sans Extra Condensed"/>
              </a:rPr>
              <a:t>The overall processes of External Respiration</a:t>
            </a:r>
            <a:endParaRPr b="1" i="0" sz="3000" u="none" cap="none" strike="noStrike">
              <a:solidFill>
                <a:srgbClr val="0B5394"/>
              </a:solidFill>
              <a:latin typeface="Fira Sans Extra Condensed"/>
              <a:ea typeface="Fira Sans Extra Condensed"/>
              <a:cs typeface="Fira Sans Extra Condensed"/>
              <a:sym typeface="Fira Sans Extra Condensed"/>
            </a:endParaRPr>
          </a:p>
        </p:txBody>
      </p:sp>
      <p:pic>
        <p:nvPicPr>
          <p:cNvPr id="415" name="Google Shape;415;p37"/>
          <p:cNvPicPr preferRelativeResize="0"/>
          <p:nvPr/>
        </p:nvPicPr>
        <p:blipFill rotWithShape="1">
          <a:blip r:embed="rId3">
            <a:alphaModFix/>
          </a:blip>
          <a:srcRect b="3062" l="0" r="1126" t="4094"/>
          <a:stretch/>
        </p:blipFill>
        <p:spPr>
          <a:xfrm>
            <a:off x="0" y="2210150"/>
            <a:ext cx="9144002" cy="2933349"/>
          </a:xfrm>
          <a:prstGeom prst="rect">
            <a:avLst/>
          </a:prstGeom>
          <a:noFill/>
          <a:ln>
            <a:noFill/>
          </a:ln>
        </p:spPr>
      </p:pic>
      <p:sp>
        <p:nvSpPr>
          <p:cNvPr id="416" name="Google Shape;416;p37"/>
          <p:cNvSpPr txBox="1"/>
          <p:nvPr/>
        </p:nvSpPr>
        <p:spPr>
          <a:xfrm>
            <a:off x="6583026" y="184895"/>
            <a:ext cx="36492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3D85C6"/>
                </a:solidFill>
                <a:highlight>
                  <a:srgbClr val="CFE2F3"/>
                </a:highlight>
                <a:latin typeface="Fira Sans Extra Condensed"/>
                <a:ea typeface="Fira Sans Extra Condensed"/>
                <a:cs typeface="Fira Sans Extra Condensed"/>
                <a:sym typeface="Fira Sans Extra Condensed"/>
              </a:rPr>
              <a:t>Boys slides </a:t>
            </a:r>
            <a:endParaRPr b="0" i="0" sz="1500" u="none" cap="none" strike="noStrike">
              <a:solidFill>
                <a:srgbClr val="3D85C6"/>
              </a:solidFill>
              <a:highlight>
                <a:srgbClr val="CFE2F3"/>
              </a:highlight>
              <a:latin typeface="Fira Sans Extra Condensed"/>
              <a:ea typeface="Fira Sans Extra Condensed"/>
              <a:cs typeface="Fira Sans Extra Condensed"/>
              <a:sym typeface="Fira Sans Extra Condensed"/>
            </a:endParaRPr>
          </a:p>
        </p:txBody>
      </p:sp>
      <p:sp>
        <p:nvSpPr>
          <p:cNvPr id="417" name="Google Shape;417;p37"/>
          <p:cNvSpPr txBox="1"/>
          <p:nvPr/>
        </p:nvSpPr>
        <p:spPr>
          <a:xfrm>
            <a:off x="342364" y="1139374"/>
            <a:ext cx="87504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C27BA0"/>
                </a:solidFill>
                <a:latin typeface="Fira Sans Extra Condensed"/>
                <a:ea typeface="Fira Sans Extra Condensed"/>
                <a:cs typeface="Fira Sans Extra Condensed"/>
                <a:sym typeface="Fira Sans Extra Condensed"/>
              </a:rPr>
              <a:t>- The goal of respiration is to maintain proper concentrations of O2, CO2, and H+ in the tissues.</a:t>
            </a:r>
            <a:endParaRPr sz="1500">
              <a:solidFill>
                <a:srgbClr val="C27BA0"/>
              </a:solidFill>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rPr lang="en" sz="1500">
                <a:solidFill>
                  <a:srgbClr val="C27BA0"/>
                </a:solidFill>
                <a:latin typeface="Fira Sans Extra Condensed"/>
                <a:ea typeface="Fira Sans Extra Condensed"/>
                <a:cs typeface="Fira Sans Extra Condensed"/>
                <a:sym typeface="Fira Sans Extra Condensed"/>
              </a:rPr>
              <a:t>- The nervous system normally adjusts the rate of alveolar ventilation almost exactly to the demands of the body.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38"/>
          <p:cNvSpPr txBox="1"/>
          <p:nvPr/>
        </p:nvSpPr>
        <p:spPr>
          <a:xfrm>
            <a:off x="3326112" y="3283970"/>
            <a:ext cx="2491800" cy="1339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chemeClr val="accent1"/>
                </a:solidFill>
                <a:latin typeface="Fira Sans Extra Condensed"/>
                <a:ea typeface="Fira Sans Extra Condensed"/>
                <a:cs typeface="Fira Sans Extra Condensed"/>
                <a:sym typeface="Fira Sans Extra Condensed"/>
              </a:rPr>
              <a:t>Arterial PCO2:</a:t>
            </a:r>
            <a:endParaRPr b="1"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The most important regulator of ventilation is PCO2,</a:t>
            </a:r>
            <a:endParaRPr b="0" i="0" sz="15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small increases in PCO2: greatly increases ventilation.</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423" name="Google Shape;423;p38"/>
          <p:cNvSpPr txBox="1"/>
          <p:nvPr/>
        </p:nvSpPr>
        <p:spPr>
          <a:xfrm>
            <a:off x="582684" y="325007"/>
            <a:ext cx="8285400" cy="78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0B5394"/>
                </a:solidFill>
                <a:latin typeface="Fira Sans Extra Condensed"/>
                <a:ea typeface="Fira Sans Extra Condensed"/>
                <a:cs typeface="Fira Sans Extra Condensed"/>
                <a:sym typeface="Fira Sans Extra Condensed"/>
              </a:rPr>
              <a:t>Control of rate and depth of respiration</a:t>
            </a:r>
            <a:endParaRPr b="1" i="0" sz="3000" u="none" cap="none" strike="noStrike">
              <a:solidFill>
                <a:srgbClr val="0B5394"/>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0B5394"/>
              </a:solidFill>
              <a:latin typeface="Fira Sans Extra Condensed"/>
              <a:ea typeface="Fira Sans Extra Condensed"/>
              <a:cs typeface="Fira Sans Extra Condensed"/>
              <a:sym typeface="Fira Sans Extra Condensed"/>
            </a:endParaRPr>
          </a:p>
        </p:txBody>
      </p:sp>
      <p:sp>
        <p:nvSpPr>
          <p:cNvPr id="424" name="Google Shape;424;p38"/>
          <p:cNvSpPr txBox="1"/>
          <p:nvPr/>
        </p:nvSpPr>
        <p:spPr>
          <a:xfrm>
            <a:off x="1008930" y="2152385"/>
            <a:ext cx="71988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mo"/>
              <a:ea typeface="Arimo"/>
              <a:cs typeface="Arimo"/>
              <a:sym typeface="Arimo"/>
            </a:endParaRPr>
          </a:p>
        </p:txBody>
      </p:sp>
      <p:grpSp>
        <p:nvGrpSpPr>
          <p:cNvPr id="425" name="Google Shape;425;p38"/>
          <p:cNvGrpSpPr/>
          <p:nvPr/>
        </p:nvGrpSpPr>
        <p:grpSpPr>
          <a:xfrm>
            <a:off x="2884694" y="2959302"/>
            <a:ext cx="3374617" cy="396273"/>
            <a:chOff x="1322539" y="2125624"/>
            <a:chExt cx="2370814" cy="892306"/>
          </a:xfrm>
        </p:grpSpPr>
        <p:grpSp>
          <p:nvGrpSpPr>
            <p:cNvPr id="426" name="Google Shape;426;p38"/>
            <p:cNvGrpSpPr/>
            <p:nvPr/>
          </p:nvGrpSpPr>
          <p:grpSpPr>
            <a:xfrm>
              <a:off x="1322539" y="2125624"/>
              <a:ext cx="1185483" cy="533026"/>
              <a:chOff x="881025" y="2800065"/>
              <a:chExt cx="2009975" cy="412910"/>
            </a:xfrm>
          </p:grpSpPr>
          <p:sp>
            <p:nvSpPr>
              <p:cNvPr id="427" name="Google Shape;427;p38"/>
              <p:cNvSpPr/>
              <p:nvPr/>
            </p:nvSpPr>
            <p:spPr>
              <a:xfrm>
                <a:off x="932600" y="3079475"/>
                <a:ext cx="1958400" cy="133500"/>
              </a:xfrm>
              <a:prstGeom prst="rect">
                <a:avLst/>
              </a:prstGeom>
              <a:solidFill>
                <a:srgbClr val="3D85C6"/>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28" name="Google Shape;428;p38"/>
              <p:cNvGrpSpPr/>
              <p:nvPr/>
            </p:nvGrpSpPr>
            <p:grpSpPr>
              <a:xfrm>
                <a:off x="881025" y="2800065"/>
                <a:ext cx="92400" cy="411825"/>
                <a:chOff x="845575" y="2563700"/>
                <a:chExt cx="92400" cy="411825"/>
              </a:xfrm>
            </p:grpSpPr>
            <p:cxnSp>
              <p:nvCxnSpPr>
                <p:cNvPr id="429" name="Google Shape;429;p38"/>
                <p:cNvCxnSpPr/>
                <p:nvPr/>
              </p:nvCxnSpPr>
              <p:spPr>
                <a:xfrm>
                  <a:off x="891775" y="2616125"/>
                  <a:ext cx="0" cy="359400"/>
                </a:xfrm>
                <a:prstGeom prst="straightConnector1">
                  <a:avLst/>
                </a:prstGeom>
                <a:noFill/>
                <a:ln cap="flat" cmpd="sng" w="9525">
                  <a:solidFill>
                    <a:schemeClr val="lt1"/>
                  </a:solidFill>
                  <a:prstDash val="solid"/>
                  <a:round/>
                  <a:headEnd len="sm" w="sm" type="none"/>
                  <a:tailEnd len="sm" w="sm" type="none"/>
                </a:ln>
              </p:spPr>
            </p:cxnSp>
            <p:sp>
              <p:nvSpPr>
                <p:cNvPr id="430" name="Google Shape;430;p38"/>
                <p:cNvSpPr/>
                <p:nvPr/>
              </p:nvSpPr>
              <p:spPr>
                <a:xfrm>
                  <a:off x="845575" y="2563700"/>
                  <a:ext cx="92400" cy="92400"/>
                </a:xfrm>
                <a:prstGeom prst="ellipse">
                  <a:avLst/>
                </a:prstGeom>
                <a:solidFill>
                  <a:srgbClr val="667E9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431" name="Google Shape;431;p38"/>
            <p:cNvGrpSpPr/>
            <p:nvPr/>
          </p:nvGrpSpPr>
          <p:grpSpPr>
            <a:xfrm>
              <a:off x="2483294" y="2486305"/>
              <a:ext cx="1179765" cy="531625"/>
              <a:chOff x="2849073" y="3079467"/>
              <a:chExt cx="2000279" cy="411825"/>
            </a:xfrm>
          </p:grpSpPr>
          <p:sp>
            <p:nvSpPr>
              <p:cNvPr id="432" name="Google Shape;432;p38"/>
              <p:cNvSpPr/>
              <p:nvPr/>
            </p:nvSpPr>
            <p:spPr>
              <a:xfrm>
                <a:off x="2890952" y="3079475"/>
                <a:ext cx="1958400" cy="133500"/>
              </a:xfrm>
              <a:prstGeom prst="rect">
                <a:avLst/>
              </a:prstGeom>
              <a:solidFill>
                <a:srgbClr val="6FA8D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33" name="Google Shape;433;p38"/>
              <p:cNvGrpSpPr/>
              <p:nvPr/>
            </p:nvGrpSpPr>
            <p:grpSpPr>
              <a:xfrm rot="10800000">
                <a:off x="2849073" y="3079467"/>
                <a:ext cx="92400" cy="411825"/>
                <a:chOff x="2070100" y="2563700"/>
                <a:chExt cx="92400" cy="411825"/>
              </a:xfrm>
            </p:grpSpPr>
            <p:cxnSp>
              <p:nvCxnSpPr>
                <p:cNvPr id="434" name="Google Shape;434;p38"/>
                <p:cNvCxnSpPr/>
                <p:nvPr/>
              </p:nvCxnSpPr>
              <p:spPr>
                <a:xfrm>
                  <a:off x="2116300" y="2616125"/>
                  <a:ext cx="0" cy="359400"/>
                </a:xfrm>
                <a:prstGeom prst="straightConnector1">
                  <a:avLst/>
                </a:prstGeom>
                <a:noFill/>
                <a:ln cap="flat" cmpd="sng" w="9525">
                  <a:solidFill>
                    <a:schemeClr val="lt1"/>
                  </a:solidFill>
                  <a:prstDash val="solid"/>
                  <a:round/>
                  <a:headEnd len="sm" w="sm" type="none"/>
                  <a:tailEnd len="sm" w="sm" type="none"/>
                </a:ln>
              </p:spPr>
            </p:cxnSp>
            <p:sp>
              <p:nvSpPr>
                <p:cNvPr id="435" name="Google Shape;435;p38"/>
                <p:cNvSpPr/>
                <p:nvPr/>
              </p:nvSpPr>
              <p:spPr>
                <a:xfrm>
                  <a:off x="2070100" y="2563700"/>
                  <a:ext cx="92400" cy="92400"/>
                </a:xfrm>
                <a:prstGeom prst="ellipse">
                  <a:avLst/>
                </a:prstGeom>
                <a:solidFill>
                  <a:srgbClr val="667E9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436" name="Google Shape;436;p38"/>
            <p:cNvGrpSpPr/>
            <p:nvPr/>
          </p:nvGrpSpPr>
          <p:grpSpPr>
            <a:xfrm>
              <a:off x="3638855" y="2125624"/>
              <a:ext cx="54498" cy="531625"/>
              <a:chOff x="845575" y="2563700"/>
              <a:chExt cx="92400" cy="411825"/>
            </a:xfrm>
          </p:grpSpPr>
          <p:cxnSp>
            <p:nvCxnSpPr>
              <p:cNvPr id="437" name="Google Shape;437;p38"/>
              <p:cNvCxnSpPr/>
              <p:nvPr/>
            </p:nvCxnSpPr>
            <p:spPr>
              <a:xfrm>
                <a:off x="891775" y="2616125"/>
                <a:ext cx="0" cy="359400"/>
              </a:xfrm>
              <a:prstGeom prst="straightConnector1">
                <a:avLst/>
              </a:prstGeom>
              <a:noFill/>
              <a:ln cap="flat" cmpd="sng" w="9525">
                <a:solidFill>
                  <a:schemeClr val="lt1"/>
                </a:solidFill>
                <a:prstDash val="solid"/>
                <a:round/>
                <a:headEnd len="sm" w="sm" type="none"/>
                <a:tailEnd len="sm" w="sm" type="none"/>
              </a:ln>
            </p:spPr>
          </p:cxnSp>
          <p:sp>
            <p:nvSpPr>
              <p:cNvPr id="438" name="Google Shape;438;p38"/>
              <p:cNvSpPr/>
              <p:nvPr/>
            </p:nvSpPr>
            <p:spPr>
              <a:xfrm>
                <a:off x="845575" y="2563700"/>
                <a:ext cx="92400" cy="92400"/>
              </a:xfrm>
              <a:prstGeom prst="ellipse">
                <a:avLst/>
              </a:prstGeom>
              <a:solidFill>
                <a:srgbClr val="667E9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439" name="Google Shape;439;p38"/>
          <p:cNvSpPr txBox="1"/>
          <p:nvPr/>
        </p:nvSpPr>
        <p:spPr>
          <a:xfrm>
            <a:off x="1209823" y="1894400"/>
            <a:ext cx="34494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chemeClr val="accent1"/>
                </a:solidFill>
                <a:latin typeface="Fira Sans Extra Condensed"/>
                <a:ea typeface="Fira Sans Extra Condensed"/>
                <a:cs typeface="Fira Sans Extra Condensed"/>
                <a:sym typeface="Fira Sans Extra Condensed"/>
              </a:rPr>
              <a:t>Arterial PO2:</a:t>
            </a:r>
            <a:endParaRPr b="1"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When PO2 is VERY low (Hypoxia): ventilation increases </a:t>
            </a:r>
            <a:r>
              <a:rPr b="0" i="0" lang="en" sz="1500" u="none" cap="none" strike="noStrike">
                <a:solidFill>
                  <a:srgbClr val="C27BA0"/>
                </a:solidFill>
                <a:latin typeface="Fira Sans Extra Condensed"/>
                <a:ea typeface="Fira Sans Extra Condensed"/>
                <a:cs typeface="Fira Sans Extra Condensed"/>
                <a:sym typeface="Fira Sans Extra Condensed"/>
              </a:rPr>
              <a:t>in rate and depth I.e the patient will</a:t>
            </a:r>
            <a:r>
              <a:rPr b="0" i="0" lang="en" sz="1500" u="none" cap="none" strike="noStrike">
                <a:solidFill>
                  <a:srgbClr val="000000"/>
                </a:solidFill>
                <a:latin typeface="Fira Sans Extra Condensed"/>
                <a:ea typeface="Fira Sans Extra Condensed"/>
                <a:cs typeface="Fira Sans Extra Condensed"/>
                <a:sym typeface="Fira Sans Extra Condensed"/>
              </a:rPr>
              <a:t> </a:t>
            </a:r>
            <a:r>
              <a:rPr b="1" i="0" lang="en" sz="1500" u="none" cap="none" strike="noStrike">
                <a:solidFill>
                  <a:srgbClr val="CC0000"/>
                </a:solidFill>
                <a:latin typeface="Fira Sans Extra Condensed"/>
                <a:ea typeface="Fira Sans Extra Condensed"/>
                <a:cs typeface="Fira Sans Extra Condensed"/>
                <a:sym typeface="Fira Sans Extra Condensed"/>
              </a:rPr>
              <a:t>hyperventilate</a:t>
            </a:r>
            <a:r>
              <a:rPr b="0" i="0" lang="en" sz="1500" u="none" cap="none" strike="noStrike">
                <a:solidFill>
                  <a:srgbClr val="000000"/>
                </a:solidFill>
                <a:latin typeface="Fira Sans Extra Condensed"/>
                <a:ea typeface="Fira Sans Extra Condensed"/>
                <a:cs typeface="Fira Sans Extra Condensed"/>
                <a:sym typeface="Fira Sans Extra Condensed"/>
              </a:rPr>
              <a:t>.</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440" name="Google Shape;440;p38"/>
          <p:cNvSpPr txBox="1"/>
          <p:nvPr/>
        </p:nvSpPr>
        <p:spPr>
          <a:xfrm>
            <a:off x="5147834" y="1894400"/>
            <a:ext cx="21102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chemeClr val="accent1"/>
                </a:solidFill>
                <a:latin typeface="Fira Sans Extra Condensed"/>
                <a:ea typeface="Fira Sans Extra Condensed"/>
                <a:cs typeface="Fira Sans Extra Condensed"/>
                <a:sym typeface="Fira Sans Extra Condensed"/>
              </a:rPr>
              <a:t>Arterial pH:</a:t>
            </a:r>
            <a:endParaRPr b="1"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As hydrogen ions increase (acidosis), alveolar ventilation increases.</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441" name="Google Shape;441;p38"/>
          <p:cNvSpPr txBox="1"/>
          <p:nvPr/>
        </p:nvSpPr>
        <p:spPr>
          <a:xfrm>
            <a:off x="372420" y="1197525"/>
            <a:ext cx="70674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C27BA0"/>
                </a:solidFill>
                <a:latin typeface="Fira Sans Extra Condensed"/>
                <a:ea typeface="Fira Sans Extra Condensed"/>
                <a:cs typeface="Fira Sans Extra Condensed"/>
                <a:sym typeface="Fira Sans Extra Condensed"/>
              </a:rPr>
              <a:t>- The respiratory activity is highly responsive to changes in each of these substances.</a:t>
            </a:r>
            <a:endParaRPr b="0" i="0" sz="1500" u="none" cap="none" strike="noStrike">
              <a:solidFill>
                <a:srgbClr val="C27BA0"/>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39"/>
          <p:cNvSpPr txBox="1"/>
          <p:nvPr/>
        </p:nvSpPr>
        <p:spPr>
          <a:xfrm>
            <a:off x="211409" y="344473"/>
            <a:ext cx="4875000" cy="78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0B5394"/>
                </a:solidFill>
                <a:latin typeface="Fira Sans Extra Condensed"/>
                <a:ea typeface="Fira Sans Extra Condensed"/>
                <a:cs typeface="Fira Sans Extra Condensed"/>
                <a:sym typeface="Fira Sans Extra Condensed"/>
              </a:rPr>
              <a:t>CONTROL OF VENTILATION</a:t>
            </a:r>
            <a:endParaRPr b="1" sz="3000">
              <a:solidFill>
                <a:srgbClr val="0B5394"/>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t/>
            </a:r>
            <a:endParaRPr b="1" sz="3000">
              <a:solidFill>
                <a:srgbClr val="0B5394"/>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t/>
            </a:r>
            <a:endParaRPr b="1" sz="3000">
              <a:solidFill>
                <a:srgbClr val="0B5394"/>
              </a:solidFill>
              <a:latin typeface="Fira Sans Extra Condensed"/>
              <a:ea typeface="Fira Sans Extra Condensed"/>
              <a:cs typeface="Fira Sans Extra Condensed"/>
              <a:sym typeface="Fira Sans Extra Condensed"/>
            </a:endParaRPr>
          </a:p>
        </p:txBody>
      </p:sp>
      <p:sp>
        <p:nvSpPr>
          <p:cNvPr id="447" name="Google Shape;447;p39"/>
          <p:cNvSpPr txBox="1"/>
          <p:nvPr/>
        </p:nvSpPr>
        <p:spPr>
          <a:xfrm>
            <a:off x="1708360" y="1128671"/>
            <a:ext cx="57273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Fira Sans Extra Condensed"/>
                <a:ea typeface="Fira Sans Extra Condensed"/>
                <a:cs typeface="Fira Sans Extra Condensed"/>
                <a:sym typeface="Fira Sans Extra Condensed"/>
              </a:rPr>
              <a:t>Several mechanisms are involved which can be grouped     into two main categories which are closely integrated:-</a:t>
            </a:r>
            <a:endParaRPr sz="2000">
              <a:latin typeface="Fira Sans Extra Condensed"/>
              <a:ea typeface="Fira Sans Extra Condensed"/>
              <a:cs typeface="Fira Sans Extra Condensed"/>
              <a:sym typeface="Fira Sans Extra Condensed"/>
            </a:endParaRPr>
          </a:p>
        </p:txBody>
      </p:sp>
      <p:sp>
        <p:nvSpPr>
          <p:cNvPr id="448" name="Google Shape;448;p39"/>
          <p:cNvSpPr txBox="1"/>
          <p:nvPr/>
        </p:nvSpPr>
        <p:spPr>
          <a:xfrm>
            <a:off x="1437032" y="2320350"/>
            <a:ext cx="3000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Fira Sans Extra Condensed"/>
                <a:ea typeface="Fira Sans Extra Condensed"/>
                <a:cs typeface="Fira Sans Extra Condensed"/>
                <a:sym typeface="Fira Sans Extra Condensed"/>
              </a:rPr>
              <a:t>Nervous control mechanism.</a:t>
            </a:r>
            <a:endParaRPr sz="2000">
              <a:latin typeface="Fira Sans Extra Condensed"/>
              <a:ea typeface="Fira Sans Extra Condensed"/>
              <a:cs typeface="Fira Sans Extra Condensed"/>
              <a:sym typeface="Fira Sans Extra Condensed"/>
            </a:endParaRPr>
          </a:p>
        </p:txBody>
      </p:sp>
      <p:sp>
        <p:nvSpPr>
          <p:cNvPr id="449" name="Google Shape;449;p39"/>
          <p:cNvSpPr txBox="1"/>
          <p:nvPr/>
        </p:nvSpPr>
        <p:spPr>
          <a:xfrm>
            <a:off x="4938265" y="2372995"/>
            <a:ext cx="3000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Fira Sans Extra Condensed"/>
                <a:ea typeface="Fira Sans Extra Condensed"/>
                <a:cs typeface="Fira Sans Extra Condensed"/>
                <a:sym typeface="Fira Sans Extra Condensed"/>
              </a:rPr>
              <a:t>Chemical control mechanism.</a:t>
            </a:r>
            <a:endParaRPr sz="2000">
              <a:latin typeface="Fira Sans Extra Condensed"/>
              <a:ea typeface="Fira Sans Extra Condensed"/>
              <a:cs typeface="Fira Sans Extra Condensed"/>
              <a:sym typeface="Fira Sans Extra Condensed"/>
            </a:endParaRPr>
          </a:p>
        </p:txBody>
      </p:sp>
      <p:sp>
        <p:nvSpPr>
          <p:cNvPr id="450" name="Google Shape;450;p39"/>
          <p:cNvSpPr txBox="1"/>
          <p:nvPr/>
        </p:nvSpPr>
        <p:spPr>
          <a:xfrm>
            <a:off x="1145882" y="3424918"/>
            <a:ext cx="1420500" cy="877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rgbClr val="666666"/>
                </a:solidFill>
                <a:latin typeface="Fira Sans Extra Condensed"/>
                <a:ea typeface="Fira Sans Extra Condensed"/>
                <a:cs typeface="Fira Sans Extra Condensed"/>
                <a:sym typeface="Fira Sans Extra Condensed"/>
              </a:rPr>
              <a:t>Medullary respiratory centers</a:t>
            </a:r>
            <a:endParaRPr sz="1500">
              <a:solidFill>
                <a:srgbClr val="666666"/>
              </a:solidFill>
              <a:latin typeface="Fira Sans Extra Condensed"/>
              <a:ea typeface="Fira Sans Extra Condensed"/>
              <a:cs typeface="Fira Sans Extra Condensed"/>
              <a:sym typeface="Fira Sans Extra Condensed"/>
            </a:endParaRPr>
          </a:p>
        </p:txBody>
      </p:sp>
      <p:sp>
        <p:nvSpPr>
          <p:cNvPr id="451" name="Google Shape;451;p39"/>
          <p:cNvSpPr txBox="1"/>
          <p:nvPr/>
        </p:nvSpPr>
        <p:spPr>
          <a:xfrm>
            <a:off x="3071773" y="3443625"/>
            <a:ext cx="10617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rgbClr val="666666"/>
                </a:solidFill>
                <a:latin typeface="Fira Sans Extra Condensed"/>
                <a:ea typeface="Fira Sans Extra Condensed"/>
                <a:cs typeface="Fira Sans Extra Condensed"/>
                <a:sym typeface="Fira Sans Extra Condensed"/>
              </a:rPr>
              <a:t>Pontine Respiratory centers</a:t>
            </a:r>
            <a:endParaRPr sz="1500">
              <a:solidFill>
                <a:srgbClr val="666666"/>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t/>
            </a:r>
            <a:endParaRPr sz="1500">
              <a:solidFill>
                <a:srgbClr val="666666"/>
              </a:solidFill>
              <a:latin typeface="Fira Sans Extra Condensed"/>
              <a:ea typeface="Fira Sans Extra Condensed"/>
              <a:cs typeface="Fira Sans Extra Condensed"/>
              <a:sym typeface="Fira Sans Extra Condensed"/>
            </a:endParaRPr>
          </a:p>
        </p:txBody>
      </p:sp>
      <p:sp>
        <p:nvSpPr>
          <p:cNvPr id="452" name="Google Shape;452;p39"/>
          <p:cNvSpPr txBox="1"/>
          <p:nvPr/>
        </p:nvSpPr>
        <p:spPr>
          <a:xfrm>
            <a:off x="4832260" y="3534118"/>
            <a:ext cx="14205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rgbClr val="666666"/>
                </a:solidFill>
                <a:latin typeface="Fira Sans Extra Condensed"/>
                <a:ea typeface="Fira Sans Extra Condensed"/>
                <a:cs typeface="Fira Sans Extra Condensed"/>
                <a:sym typeface="Fira Sans Extra Condensed"/>
              </a:rPr>
              <a:t>Peripheral chemoreceptors </a:t>
            </a:r>
            <a:endParaRPr sz="1500">
              <a:solidFill>
                <a:srgbClr val="666666"/>
              </a:solidFill>
              <a:latin typeface="Fira Sans Extra Condensed"/>
              <a:ea typeface="Fira Sans Extra Condensed"/>
              <a:cs typeface="Fira Sans Extra Condensed"/>
              <a:sym typeface="Fira Sans Extra Condensed"/>
            </a:endParaRPr>
          </a:p>
        </p:txBody>
      </p:sp>
      <p:sp>
        <p:nvSpPr>
          <p:cNvPr id="453" name="Google Shape;453;p39"/>
          <p:cNvSpPr txBox="1"/>
          <p:nvPr/>
        </p:nvSpPr>
        <p:spPr>
          <a:xfrm>
            <a:off x="6517775" y="3424925"/>
            <a:ext cx="14205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rgbClr val="666666"/>
                </a:solidFill>
                <a:latin typeface="Fira Sans Extra Condensed"/>
                <a:ea typeface="Fira Sans Extra Condensed"/>
                <a:cs typeface="Fira Sans Extra Condensed"/>
                <a:sym typeface="Fira Sans Extra Condensed"/>
              </a:rPr>
              <a:t>Central chemoreceptors </a:t>
            </a:r>
            <a:endParaRPr sz="1500">
              <a:solidFill>
                <a:srgbClr val="666666"/>
              </a:solidFill>
              <a:latin typeface="Fira Sans Extra Condensed"/>
              <a:ea typeface="Fira Sans Extra Condensed"/>
              <a:cs typeface="Fira Sans Extra Condensed"/>
              <a:sym typeface="Fira Sans Extra Condensed"/>
            </a:endParaRPr>
          </a:p>
        </p:txBody>
      </p:sp>
      <p:grpSp>
        <p:nvGrpSpPr>
          <p:cNvPr id="454" name="Google Shape;454;p39"/>
          <p:cNvGrpSpPr/>
          <p:nvPr/>
        </p:nvGrpSpPr>
        <p:grpSpPr>
          <a:xfrm>
            <a:off x="1036790" y="1350094"/>
            <a:ext cx="7070422" cy="2548595"/>
            <a:chOff x="1187400" y="2529299"/>
            <a:chExt cx="6769193" cy="2241903"/>
          </a:xfrm>
        </p:grpSpPr>
        <p:sp>
          <p:nvSpPr>
            <p:cNvPr id="455" name="Google Shape;455;p39"/>
            <p:cNvSpPr/>
            <p:nvPr/>
          </p:nvSpPr>
          <p:spPr>
            <a:xfrm>
              <a:off x="1187400" y="4328701"/>
              <a:ext cx="1538100" cy="442500"/>
            </a:xfrm>
            <a:prstGeom prst="roundRect">
              <a:avLst>
                <a:gd fmla="val 50000"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endParaRPr>
            </a:p>
          </p:txBody>
        </p:sp>
        <p:sp>
          <p:nvSpPr>
            <p:cNvPr id="456" name="Google Shape;456;p39"/>
            <p:cNvSpPr/>
            <p:nvPr/>
          </p:nvSpPr>
          <p:spPr>
            <a:xfrm>
              <a:off x="2877893" y="4328701"/>
              <a:ext cx="1538100" cy="442500"/>
            </a:xfrm>
            <a:prstGeom prst="roundRect">
              <a:avLst>
                <a:gd fmla="val 50000"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endParaRPr>
            </a:p>
          </p:txBody>
        </p:sp>
        <p:sp>
          <p:nvSpPr>
            <p:cNvPr id="457" name="Google Shape;457;p39"/>
            <p:cNvSpPr/>
            <p:nvPr/>
          </p:nvSpPr>
          <p:spPr>
            <a:xfrm>
              <a:off x="4728000" y="4328701"/>
              <a:ext cx="1538100" cy="442500"/>
            </a:xfrm>
            <a:prstGeom prst="roundRect">
              <a:avLst>
                <a:gd fmla="val 50000"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endParaRPr>
            </a:p>
          </p:txBody>
        </p:sp>
        <p:cxnSp>
          <p:nvCxnSpPr>
            <p:cNvPr id="458" name="Google Shape;458;p39"/>
            <p:cNvCxnSpPr>
              <a:stCxn id="459" idx="2"/>
              <a:endCxn id="460" idx="0"/>
            </p:cNvCxnSpPr>
            <p:nvPr/>
          </p:nvCxnSpPr>
          <p:spPr>
            <a:xfrm flipH="1" rot="-5400000">
              <a:off x="5228543" y="2315249"/>
              <a:ext cx="457200" cy="1770300"/>
            </a:xfrm>
            <a:prstGeom prst="bentConnector3">
              <a:avLst>
                <a:gd fmla="val 50000" name="adj1"/>
              </a:avLst>
            </a:prstGeom>
            <a:noFill/>
            <a:ln cap="flat" cmpd="sng" w="19050">
              <a:solidFill>
                <a:schemeClr val="accent1"/>
              </a:solidFill>
              <a:prstDash val="solid"/>
              <a:round/>
              <a:headEnd len="sm" w="sm" type="none"/>
              <a:tailEnd len="sm" w="sm" type="none"/>
            </a:ln>
          </p:spPr>
        </p:cxnSp>
        <p:cxnSp>
          <p:nvCxnSpPr>
            <p:cNvPr id="461" name="Google Shape;461;p39"/>
            <p:cNvCxnSpPr>
              <a:stCxn id="462" idx="0"/>
              <a:endCxn id="459" idx="2"/>
            </p:cNvCxnSpPr>
            <p:nvPr/>
          </p:nvCxnSpPr>
          <p:spPr>
            <a:xfrm rot="-5400000">
              <a:off x="3458247" y="2315250"/>
              <a:ext cx="457200" cy="1770300"/>
            </a:xfrm>
            <a:prstGeom prst="bentConnector3">
              <a:avLst>
                <a:gd fmla="val 50000" name="adj1"/>
              </a:avLst>
            </a:prstGeom>
            <a:noFill/>
            <a:ln cap="flat" cmpd="sng" w="19050">
              <a:solidFill>
                <a:schemeClr val="accent1"/>
              </a:solidFill>
              <a:prstDash val="solid"/>
              <a:round/>
              <a:headEnd len="sm" w="sm" type="none"/>
              <a:tailEnd len="sm" w="sm" type="none"/>
            </a:ln>
          </p:spPr>
        </p:cxnSp>
        <p:cxnSp>
          <p:nvCxnSpPr>
            <p:cNvPr id="463" name="Google Shape;463;p39"/>
            <p:cNvCxnSpPr>
              <a:stCxn id="462" idx="2"/>
              <a:endCxn id="456" idx="0"/>
            </p:cNvCxnSpPr>
            <p:nvPr/>
          </p:nvCxnSpPr>
          <p:spPr>
            <a:xfrm flipH="1" rot="-5400000">
              <a:off x="2995647" y="3677550"/>
              <a:ext cx="457200" cy="845100"/>
            </a:xfrm>
            <a:prstGeom prst="bentConnector3">
              <a:avLst>
                <a:gd fmla="val 50000" name="adj1"/>
              </a:avLst>
            </a:prstGeom>
            <a:noFill/>
            <a:ln cap="flat" cmpd="sng" w="19050">
              <a:solidFill>
                <a:schemeClr val="accent1"/>
              </a:solidFill>
              <a:prstDash val="solid"/>
              <a:round/>
              <a:headEnd len="sm" w="sm" type="none"/>
              <a:tailEnd len="sm" w="sm" type="none"/>
            </a:ln>
          </p:spPr>
        </p:cxnSp>
        <p:cxnSp>
          <p:nvCxnSpPr>
            <p:cNvPr id="464" name="Google Shape;464;p39"/>
            <p:cNvCxnSpPr>
              <a:stCxn id="455" idx="0"/>
              <a:endCxn id="462" idx="2"/>
            </p:cNvCxnSpPr>
            <p:nvPr/>
          </p:nvCxnSpPr>
          <p:spPr>
            <a:xfrm rot="-5400000">
              <a:off x="2150400" y="3677551"/>
              <a:ext cx="457200" cy="845100"/>
            </a:xfrm>
            <a:prstGeom prst="bentConnector3">
              <a:avLst>
                <a:gd fmla="val 50000" name="adj1"/>
              </a:avLst>
            </a:prstGeom>
            <a:noFill/>
            <a:ln cap="flat" cmpd="sng" w="19050">
              <a:solidFill>
                <a:schemeClr val="accent1"/>
              </a:solidFill>
              <a:prstDash val="solid"/>
              <a:round/>
              <a:headEnd len="sm" w="sm" type="none"/>
              <a:tailEnd len="sm" w="sm" type="none"/>
            </a:ln>
          </p:spPr>
        </p:cxnSp>
        <p:cxnSp>
          <p:nvCxnSpPr>
            <p:cNvPr id="465" name="Google Shape;465;p39"/>
            <p:cNvCxnSpPr>
              <a:stCxn id="460" idx="2"/>
              <a:endCxn id="466" idx="0"/>
            </p:cNvCxnSpPr>
            <p:nvPr/>
          </p:nvCxnSpPr>
          <p:spPr>
            <a:xfrm flipH="1" rot="-5400000">
              <a:off x="6536390" y="3677400"/>
              <a:ext cx="457200" cy="845400"/>
            </a:xfrm>
            <a:prstGeom prst="bentConnector3">
              <a:avLst>
                <a:gd fmla="val 50000" name="adj1"/>
              </a:avLst>
            </a:prstGeom>
            <a:noFill/>
            <a:ln cap="flat" cmpd="sng" w="19050">
              <a:solidFill>
                <a:schemeClr val="accent1"/>
              </a:solidFill>
              <a:prstDash val="solid"/>
              <a:round/>
              <a:headEnd len="sm" w="sm" type="none"/>
              <a:tailEnd len="sm" w="sm" type="none"/>
            </a:ln>
          </p:spPr>
        </p:cxnSp>
        <p:cxnSp>
          <p:nvCxnSpPr>
            <p:cNvPr id="467" name="Google Shape;467;p39"/>
            <p:cNvCxnSpPr>
              <a:stCxn id="457" idx="0"/>
              <a:endCxn id="460" idx="2"/>
            </p:cNvCxnSpPr>
            <p:nvPr/>
          </p:nvCxnSpPr>
          <p:spPr>
            <a:xfrm rot="-5400000">
              <a:off x="5691000" y="3677551"/>
              <a:ext cx="457200" cy="845100"/>
            </a:xfrm>
            <a:prstGeom prst="bentConnector3">
              <a:avLst>
                <a:gd fmla="val 50000" name="adj1"/>
              </a:avLst>
            </a:prstGeom>
            <a:noFill/>
            <a:ln cap="flat" cmpd="sng" w="19050">
              <a:solidFill>
                <a:schemeClr val="accent1"/>
              </a:solidFill>
              <a:prstDash val="solid"/>
              <a:round/>
              <a:headEnd len="sm" w="sm" type="none"/>
              <a:tailEnd len="sm" w="sm" type="none"/>
            </a:ln>
          </p:spPr>
        </p:cxnSp>
        <p:sp>
          <p:nvSpPr>
            <p:cNvPr id="462" name="Google Shape;462;p39"/>
            <p:cNvSpPr/>
            <p:nvPr/>
          </p:nvSpPr>
          <p:spPr>
            <a:xfrm>
              <a:off x="2032647" y="3429000"/>
              <a:ext cx="1538100" cy="442500"/>
            </a:xfrm>
            <a:prstGeom prst="roundRect">
              <a:avLst>
                <a:gd fmla="val 50000"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endParaRPr>
            </a:p>
          </p:txBody>
        </p:sp>
        <p:sp>
          <p:nvSpPr>
            <p:cNvPr id="459" name="Google Shape;459;p39"/>
            <p:cNvSpPr/>
            <p:nvPr/>
          </p:nvSpPr>
          <p:spPr>
            <a:xfrm>
              <a:off x="3802943" y="2529299"/>
              <a:ext cx="1538100" cy="442500"/>
            </a:xfrm>
            <a:prstGeom prst="roundRect">
              <a:avLst>
                <a:gd fmla="val 50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460" name="Google Shape;460;p39"/>
            <p:cNvSpPr/>
            <p:nvPr/>
          </p:nvSpPr>
          <p:spPr>
            <a:xfrm>
              <a:off x="5573240" y="3429000"/>
              <a:ext cx="1538100" cy="442500"/>
            </a:xfrm>
            <a:prstGeom prst="roundRect">
              <a:avLst>
                <a:gd fmla="val 50000"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endParaRPr>
            </a:p>
          </p:txBody>
        </p:sp>
        <p:sp>
          <p:nvSpPr>
            <p:cNvPr id="466" name="Google Shape;466;p39"/>
            <p:cNvSpPr/>
            <p:nvPr/>
          </p:nvSpPr>
          <p:spPr>
            <a:xfrm>
              <a:off x="6418493" y="4328701"/>
              <a:ext cx="1538100" cy="442500"/>
            </a:xfrm>
            <a:prstGeom prst="roundRect">
              <a:avLst>
                <a:gd fmla="val 50000"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grpSp>
        <p:nvGrpSpPr>
          <p:cNvPr id="472" name="Google Shape;472;p40"/>
          <p:cNvGrpSpPr/>
          <p:nvPr/>
        </p:nvGrpSpPr>
        <p:grpSpPr>
          <a:xfrm>
            <a:off x="2903293" y="1907616"/>
            <a:ext cx="5673088" cy="2753497"/>
            <a:chOff x="238125" y="1188750"/>
            <a:chExt cx="7140450" cy="3335550"/>
          </a:xfrm>
        </p:grpSpPr>
        <p:sp>
          <p:nvSpPr>
            <p:cNvPr id="473" name="Google Shape;473;p40"/>
            <p:cNvSpPr/>
            <p:nvPr/>
          </p:nvSpPr>
          <p:spPr>
            <a:xfrm>
              <a:off x="238125" y="1188750"/>
              <a:ext cx="3507025" cy="1584000"/>
            </a:xfrm>
            <a:custGeom>
              <a:rect b="b" l="l" r="r" t="t"/>
              <a:pathLst>
                <a:path extrusionOk="0" h="63360" w="140281">
                  <a:moveTo>
                    <a:pt x="4021" y="0"/>
                  </a:moveTo>
                  <a:cubicBezTo>
                    <a:pt x="1801" y="6"/>
                    <a:pt x="6" y="1801"/>
                    <a:pt x="0" y="4021"/>
                  </a:cubicBezTo>
                  <a:lnTo>
                    <a:pt x="0" y="59338"/>
                  </a:lnTo>
                  <a:cubicBezTo>
                    <a:pt x="6" y="61552"/>
                    <a:pt x="1801" y="63354"/>
                    <a:pt x="4021" y="63359"/>
                  </a:cubicBezTo>
                  <a:lnTo>
                    <a:pt x="98272" y="63359"/>
                  </a:lnTo>
                  <a:cubicBezTo>
                    <a:pt x="99963" y="41512"/>
                    <a:pt x="118098" y="24204"/>
                    <a:pt x="140280" y="23813"/>
                  </a:cubicBezTo>
                  <a:lnTo>
                    <a:pt x="140280" y="4021"/>
                  </a:lnTo>
                  <a:cubicBezTo>
                    <a:pt x="140275" y="1801"/>
                    <a:pt x="138474" y="6"/>
                    <a:pt x="136259" y="0"/>
                  </a:cubicBezTo>
                  <a:close/>
                </a:path>
              </a:pathLst>
            </a:custGeom>
            <a:solidFill>
              <a:srgbClr val="FFFFFF"/>
            </a:solidFill>
            <a:ln cap="flat" cmpd="sng" w="19050">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40"/>
            <p:cNvSpPr/>
            <p:nvPr/>
          </p:nvSpPr>
          <p:spPr>
            <a:xfrm>
              <a:off x="238125" y="2940300"/>
              <a:ext cx="3507025" cy="1584000"/>
            </a:xfrm>
            <a:custGeom>
              <a:rect b="b" l="l" r="r" t="t"/>
              <a:pathLst>
                <a:path extrusionOk="0" h="63360" w="140281">
                  <a:moveTo>
                    <a:pt x="4021" y="1"/>
                  </a:moveTo>
                  <a:cubicBezTo>
                    <a:pt x="1801" y="6"/>
                    <a:pt x="6" y="1808"/>
                    <a:pt x="0" y="4022"/>
                  </a:cubicBezTo>
                  <a:lnTo>
                    <a:pt x="0" y="59339"/>
                  </a:lnTo>
                  <a:cubicBezTo>
                    <a:pt x="6" y="61559"/>
                    <a:pt x="1801" y="63354"/>
                    <a:pt x="4021" y="63360"/>
                  </a:cubicBezTo>
                  <a:lnTo>
                    <a:pt x="136259" y="63360"/>
                  </a:lnTo>
                  <a:cubicBezTo>
                    <a:pt x="138474" y="63354"/>
                    <a:pt x="140275" y="61559"/>
                    <a:pt x="140280" y="59339"/>
                  </a:cubicBezTo>
                  <a:lnTo>
                    <a:pt x="140280" y="39547"/>
                  </a:lnTo>
                  <a:cubicBezTo>
                    <a:pt x="118098" y="39155"/>
                    <a:pt x="99963" y="21848"/>
                    <a:pt x="98272" y="1"/>
                  </a:cubicBezTo>
                  <a:close/>
                </a:path>
              </a:pathLst>
            </a:custGeom>
            <a:solidFill>
              <a:srgbClr val="FFFFFF"/>
            </a:solidFill>
            <a:ln cap="flat" cmpd="sng" w="19050">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40"/>
            <p:cNvSpPr/>
            <p:nvPr/>
          </p:nvSpPr>
          <p:spPr>
            <a:xfrm>
              <a:off x="3871550" y="1188750"/>
              <a:ext cx="3507025" cy="1584000"/>
            </a:xfrm>
            <a:custGeom>
              <a:rect b="b" l="l" r="r" t="t"/>
              <a:pathLst>
                <a:path extrusionOk="0" h="63360" w="140281">
                  <a:moveTo>
                    <a:pt x="4022" y="0"/>
                  </a:moveTo>
                  <a:cubicBezTo>
                    <a:pt x="1807" y="6"/>
                    <a:pt x="6" y="1801"/>
                    <a:pt x="0" y="4021"/>
                  </a:cubicBezTo>
                  <a:lnTo>
                    <a:pt x="0" y="24017"/>
                  </a:lnTo>
                  <a:cubicBezTo>
                    <a:pt x="20553" y="26066"/>
                    <a:pt x="36886" y="42675"/>
                    <a:pt x="38494" y="63359"/>
                  </a:cubicBezTo>
                  <a:lnTo>
                    <a:pt x="136260" y="63359"/>
                  </a:lnTo>
                  <a:cubicBezTo>
                    <a:pt x="138480" y="63354"/>
                    <a:pt x="140275" y="61552"/>
                    <a:pt x="140281" y="59338"/>
                  </a:cubicBezTo>
                  <a:lnTo>
                    <a:pt x="140281" y="4021"/>
                  </a:lnTo>
                  <a:cubicBezTo>
                    <a:pt x="140275" y="1801"/>
                    <a:pt x="138480" y="6"/>
                    <a:pt x="136260" y="0"/>
                  </a:cubicBezTo>
                  <a:close/>
                </a:path>
              </a:pathLst>
            </a:custGeom>
            <a:solidFill>
              <a:srgbClr val="FFFFFF"/>
            </a:solidFill>
            <a:ln cap="flat" cmpd="sng" w="19050">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40"/>
            <p:cNvSpPr/>
            <p:nvPr/>
          </p:nvSpPr>
          <p:spPr>
            <a:xfrm>
              <a:off x="3871550" y="2940300"/>
              <a:ext cx="3507025" cy="1584000"/>
            </a:xfrm>
            <a:custGeom>
              <a:rect b="b" l="l" r="r" t="t"/>
              <a:pathLst>
                <a:path extrusionOk="0" h="63360" w="140281">
                  <a:moveTo>
                    <a:pt x="38494" y="1"/>
                  </a:moveTo>
                  <a:cubicBezTo>
                    <a:pt x="36886" y="20680"/>
                    <a:pt x="20553" y="37294"/>
                    <a:pt x="0" y="39343"/>
                  </a:cubicBezTo>
                  <a:lnTo>
                    <a:pt x="0" y="59339"/>
                  </a:lnTo>
                  <a:cubicBezTo>
                    <a:pt x="6" y="61559"/>
                    <a:pt x="1807" y="63354"/>
                    <a:pt x="4022" y="63360"/>
                  </a:cubicBezTo>
                  <a:lnTo>
                    <a:pt x="136260" y="63360"/>
                  </a:lnTo>
                  <a:cubicBezTo>
                    <a:pt x="138480" y="63354"/>
                    <a:pt x="140275" y="61559"/>
                    <a:pt x="140281" y="59339"/>
                  </a:cubicBezTo>
                  <a:lnTo>
                    <a:pt x="140281" y="4022"/>
                  </a:lnTo>
                  <a:cubicBezTo>
                    <a:pt x="140275" y="1808"/>
                    <a:pt x="138480" y="6"/>
                    <a:pt x="136260" y="1"/>
                  </a:cubicBezTo>
                  <a:close/>
                </a:path>
              </a:pathLst>
            </a:custGeom>
            <a:solidFill>
              <a:srgbClr val="FFFFFF"/>
            </a:solidFill>
            <a:ln cap="flat" cmpd="sng" w="19050">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40"/>
            <p:cNvSpPr/>
            <p:nvPr/>
          </p:nvSpPr>
          <p:spPr>
            <a:xfrm>
              <a:off x="2842425" y="1934600"/>
              <a:ext cx="1843850" cy="1843850"/>
            </a:xfrm>
            <a:custGeom>
              <a:rect b="b" l="l" r="r" t="t"/>
              <a:pathLst>
                <a:path extrusionOk="0" h="73754" w="73754">
                  <a:moveTo>
                    <a:pt x="36880" y="0"/>
                  </a:moveTo>
                  <a:cubicBezTo>
                    <a:pt x="36621" y="0"/>
                    <a:pt x="36362" y="6"/>
                    <a:pt x="36108" y="11"/>
                  </a:cubicBezTo>
                  <a:cubicBezTo>
                    <a:pt x="17253" y="397"/>
                    <a:pt x="1834" y="15011"/>
                    <a:pt x="154" y="33525"/>
                  </a:cubicBezTo>
                  <a:cubicBezTo>
                    <a:pt x="55" y="34627"/>
                    <a:pt x="0" y="35745"/>
                    <a:pt x="0" y="36874"/>
                  </a:cubicBezTo>
                  <a:cubicBezTo>
                    <a:pt x="0" y="38009"/>
                    <a:pt x="55" y="39122"/>
                    <a:pt x="154" y="40229"/>
                  </a:cubicBezTo>
                  <a:cubicBezTo>
                    <a:pt x="1834" y="58749"/>
                    <a:pt x="17253" y="73357"/>
                    <a:pt x="36108" y="73743"/>
                  </a:cubicBezTo>
                  <a:cubicBezTo>
                    <a:pt x="36362" y="73748"/>
                    <a:pt x="36621" y="73754"/>
                    <a:pt x="36880" y="73754"/>
                  </a:cubicBezTo>
                  <a:cubicBezTo>
                    <a:pt x="38312" y="73754"/>
                    <a:pt x="39744" y="73666"/>
                    <a:pt x="41165" y="73500"/>
                  </a:cubicBezTo>
                  <a:cubicBezTo>
                    <a:pt x="58391" y="71495"/>
                    <a:pt x="72030" y="57581"/>
                    <a:pt x="73600" y="40229"/>
                  </a:cubicBezTo>
                  <a:cubicBezTo>
                    <a:pt x="73699" y="39127"/>
                    <a:pt x="73754" y="38009"/>
                    <a:pt x="73754" y="36874"/>
                  </a:cubicBezTo>
                  <a:cubicBezTo>
                    <a:pt x="73754" y="35745"/>
                    <a:pt x="73699" y="34632"/>
                    <a:pt x="73600" y="33525"/>
                  </a:cubicBezTo>
                  <a:cubicBezTo>
                    <a:pt x="72024" y="16173"/>
                    <a:pt x="58391" y="2259"/>
                    <a:pt x="41165" y="254"/>
                  </a:cubicBezTo>
                  <a:cubicBezTo>
                    <a:pt x="39744" y="88"/>
                    <a:pt x="38312" y="0"/>
                    <a:pt x="36880" y="0"/>
                  </a:cubicBezTo>
                  <a:close/>
                </a:path>
              </a:pathLst>
            </a:custGeom>
            <a:solidFill>
              <a:srgbClr val="51ABE0"/>
            </a:solidFill>
            <a:ln cap="flat" cmpd="sng" w="19050">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8" name="Google Shape;478;p40"/>
          <p:cNvSpPr txBox="1"/>
          <p:nvPr/>
        </p:nvSpPr>
        <p:spPr>
          <a:xfrm>
            <a:off x="2823435" y="1907625"/>
            <a:ext cx="26715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434343"/>
                </a:solidFill>
                <a:latin typeface="Fira Sans Extra Condensed"/>
                <a:ea typeface="Fira Sans Extra Condensed"/>
                <a:cs typeface="Fira Sans Extra Condensed"/>
                <a:sym typeface="Fira Sans Extra Condensed"/>
              </a:rPr>
              <a:t>1- Dorsal respiratory group</a:t>
            </a:r>
            <a:r>
              <a:rPr b="0" i="0" lang="en" sz="1500" u="none" cap="none" strike="noStrike">
                <a:solidFill>
                  <a:srgbClr val="C27BA0"/>
                </a:solidFill>
                <a:latin typeface="Fira Sans Extra Condensed"/>
                <a:ea typeface="Fira Sans Extra Condensed"/>
                <a:cs typeface="Fira Sans Extra Condensed"/>
                <a:sym typeface="Fira Sans Extra Condensed"/>
              </a:rPr>
              <a:t> </a:t>
            </a:r>
            <a:r>
              <a:rPr b="0" i="0" lang="en" sz="1500" u="none" cap="none" strike="noStrike">
                <a:solidFill>
                  <a:srgbClr val="434343"/>
                </a:solidFill>
                <a:latin typeface="Fira Sans Extra Condensed"/>
                <a:ea typeface="Fira Sans Extra Condensed"/>
                <a:cs typeface="Fira Sans Extra Condensed"/>
                <a:sym typeface="Fira Sans Extra Condensed"/>
              </a:rPr>
              <a:t>(DRG):</a:t>
            </a:r>
            <a:r>
              <a:rPr b="0" i="0" lang="en" sz="1500" u="none" cap="none" strike="noStrike">
                <a:solidFill>
                  <a:srgbClr val="C27BA0"/>
                </a:solidFill>
                <a:latin typeface="Fira Sans Extra Condensed"/>
                <a:ea typeface="Fira Sans Extra Condensed"/>
                <a:cs typeface="Fira Sans Extra Condensed"/>
                <a:sym typeface="Fira Sans Extra Condensed"/>
              </a:rPr>
              <a:t> located in the dorsal portion of the medulla, which mainly </a:t>
            </a:r>
            <a:endParaRPr b="0" i="0" sz="1500" u="none" cap="none" strike="noStrike">
              <a:solidFill>
                <a:srgbClr val="C27BA0"/>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C27BA0"/>
                </a:solidFill>
                <a:latin typeface="Fira Sans Extra Condensed"/>
                <a:ea typeface="Fira Sans Extra Condensed"/>
                <a:cs typeface="Fira Sans Extra Condensed"/>
                <a:sym typeface="Fira Sans Extra Condensed"/>
              </a:rPr>
              <a:t>causes </a:t>
            </a:r>
            <a:r>
              <a:rPr b="1" i="0" lang="en" sz="1500" u="none" cap="none" strike="noStrike">
                <a:solidFill>
                  <a:srgbClr val="C27BA0"/>
                </a:solidFill>
                <a:latin typeface="Fira Sans Extra Condensed"/>
                <a:ea typeface="Fira Sans Extra Condensed"/>
                <a:cs typeface="Fira Sans Extra Condensed"/>
                <a:sym typeface="Fira Sans Extra Condensed"/>
              </a:rPr>
              <a:t>inspiration.</a:t>
            </a:r>
            <a:endParaRPr b="1" i="0" sz="1400" u="none" cap="none" strike="noStrike">
              <a:solidFill>
                <a:srgbClr val="C27BA0"/>
              </a:solidFill>
            </a:endParaRPr>
          </a:p>
        </p:txBody>
      </p:sp>
      <p:sp>
        <p:nvSpPr>
          <p:cNvPr id="479" name="Google Shape;479;p40"/>
          <p:cNvSpPr txBox="1"/>
          <p:nvPr/>
        </p:nvSpPr>
        <p:spPr>
          <a:xfrm>
            <a:off x="5059321" y="2760677"/>
            <a:ext cx="13002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lt1"/>
                </a:solidFill>
                <a:latin typeface="Fira Sans Extra Condensed"/>
                <a:ea typeface="Fira Sans Extra Condensed"/>
                <a:cs typeface="Fira Sans Extra Condensed"/>
                <a:sym typeface="Fira Sans Extra Condensed"/>
              </a:rPr>
              <a:t>Can be divided into four major groups of neurons:</a:t>
            </a:r>
            <a:endParaRPr b="0" i="0" sz="1500" u="none" cap="none" strike="noStrike">
              <a:solidFill>
                <a:schemeClr val="lt1"/>
              </a:solidFill>
              <a:latin typeface="Fira Sans Extra Condensed"/>
              <a:ea typeface="Fira Sans Extra Condensed"/>
              <a:cs typeface="Fira Sans Extra Condensed"/>
              <a:sym typeface="Fira Sans Extra Condensed"/>
            </a:endParaRPr>
          </a:p>
        </p:txBody>
      </p:sp>
      <p:sp>
        <p:nvSpPr>
          <p:cNvPr id="480" name="Google Shape;480;p40"/>
          <p:cNvSpPr txBox="1"/>
          <p:nvPr/>
        </p:nvSpPr>
        <p:spPr>
          <a:xfrm>
            <a:off x="2871579" y="3279888"/>
            <a:ext cx="2745000" cy="1454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434343"/>
                </a:solidFill>
                <a:latin typeface="Fira Sans Extra Condensed"/>
                <a:ea typeface="Fira Sans Extra Condensed"/>
                <a:cs typeface="Fira Sans Extra Condensed"/>
                <a:sym typeface="Fira Sans Extra Condensed"/>
              </a:rPr>
              <a:t>3- The pneumotaxic center:     </a:t>
            </a:r>
            <a:endParaRPr b="0" i="0" sz="1400" u="none" cap="none" strike="noStrike">
              <a:solidFill>
                <a:srgbClr val="434343"/>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434343"/>
                </a:solidFill>
                <a:latin typeface="Fira Sans Extra Condensed"/>
                <a:ea typeface="Fira Sans Extra Condensed"/>
                <a:cs typeface="Fira Sans Extra Condensed"/>
                <a:sym typeface="Fira Sans Extra Condensed"/>
              </a:rPr>
              <a:t> </a:t>
            </a:r>
            <a:r>
              <a:rPr b="0" i="0" lang="en" sz="1400" u="none" cap="none" strike="noStrike">
                <a:solidFill>
                  <a:srgbClr val="C27BA0"/>
                </a:solidFill>
                <a:latin typeface="Fira Sans Extra Condensed"/>
                <a:ea typeface="Fira Sans Extra Condensed"/>
                <a:cs typeface="Fira Sans Extra Condensed"/>
                <a:sym typeface="Fira Sans Extra Condensed"/>
              </a:rPr>
              <a:t>located dorsally in the</a:t>
            </a:r>
            <a:endParaRPr b="0" i="0" sz="1400" u="none" cap="none" strike="noStrike">
              <a:solidFill>
                <a:srgbClr val="C27BA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C27BA0"/>
                </a:solidFill>
                <a:latin typeface="Fira Sans Extra Condensed"/>
                <a:ea typeface="Fira Sans Extra Condensed"/>
                <a:cs typeface="Fira Sans Extra Condensed"/>
                <a:sym typeface="Fira Sans Extra Condensed"/>
              </a:rPr>
              <a:t> superior portion of the pons, It mainly controls rate and depth of breathing by turning off the inspiratory signals from the DRG.</a:t>
            </a:r>
            <a:endParaRPr b="0" i="0" sz="1400" u="none" cap="none" strike="noStrike">
              <a:solidFill>
                <a:srgbClr val="C27BA0"/>
              </a:solidFill>
              <a:latin typeface="Arial"/>
              <a:ea typeface="Arial"/>
              <a:cs typeface="Arial"/>
              <a:sym typeface="Arial"/>
            </a:endParaRPr>
          </a:p>
        </p:txBody>
      </p:sp>
      <p:sp>
        <p:nvSpPr>
          <p:cNvPr id="481" name="Google Shape;481;p40"/>
          <p:cNvSpPr txBox="1"/>
          <p:nvPr/>
        </p:nvSpPr>
        <p:spPr>
          <a:xfrm>
            <a:off x="434387" y="345275"/>
            <a:ext cx="5536200" cy="573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0B5394"/>
                </a:solidFill>
                <a:latin typeface="Fira Sans Extra Condensed"/>
                <a:ea typeface="Fira Sans Extra Condensed"/>
                <a:cs typeface="Fira Sans Extra Condensed"/>
                <a:sym typeface="Fira Sans Extra Condensed"/>
              </a:rPr>
              <a:t>RESPIRATORY NEURONAL  CENTER</a:t>
            </a:r>
            <a:endParaRPr b="1" i="0" sz="3000" u="none" cap="none" strike="noStrike">
              <a:solidFill>
                <a:srgbClr val="0B5394"/>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0B5394"/>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0B5394"/>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0B5394"/>
              </a:solidFill>
              <a:latin typeface="Fira Sans Extra Condensed"/>
              <a:ea typeface="Fira Sans Extra Condensed"/>
              <a:cs typeface="Fira Sans Extra Condensed"/>
              <a:sym typeface="Fira Sans Extra Condensed"/>
            </a:endParaRPr>
          </a:p>
        </p:txBody>
      </p:sp>
      <p:pic>
        <p:nvPicPr>
          <p:cNvPr id="482" name="Google Shape;482;p40"/>
          <p:cNvPicPr preferRelativeResize="0"/>
          <p:nvPr/>
        </p:nvPicPr>
        <p:blipFill rotWithShape="1">
          <a:blip r:embed="rId3">
            <a:alphaModFix/>
          </a:blip>
          <a:srcRect b="0" l="0" r="0" t="0"/>
          <a:stretch/>
        </p:blipFill>
        <p:spPr>
          <a:xfrm>
            <a:off x="178775" y="1456875"/>
            <a:ext cx="2322676" cy="3300674"/>
          </a:xfrm>
          <a:prstGeom prst="rect">
            <a:avLst/>
          </a:prstGeom>
          <a:noFill/>
          <a:ln>
            <a:noFill/>
          </a:ln>
        </p:spPr>
      </p:pic>
      <p:grpSp>
        <p:nvGrpSpPr>
          <p:cNvPr id="483" name="Google Shape;483;p40"/>
          <p:cNvGrpSpPr/>
          <p:nvPr/>
        </p:nvGrpSpPr>
        <p:grpSpPr>
          <a:xfrm>
            <a:off x="3184739" y="1102816"/>
            <a:ext cx="190049" cy="170400"/>
            <a:chOff x="4811425" y="2065025"/>
            <a:chExt cx="41500" cy="44200"/>
          </a:xfrm>
        </p:grpSpPr>
        <p:sp>
          <p:nvSpPr>
            <p:cNvPr id="484" name="Google Shape;484;p40"/>
            <p:cNvSpPr/>
            <p:nvPr/>
          </p:nvSpPr>
          <p:spPr>
            <a:xfrm>
              <a:off x="4825300" y="2065025"/>
              <a:ext cx="27625" cy="44200"/>
            </a:xfrm>
            <a:custGeom>
              <a:rect b="b" l="l" r="r" t="t"/>
              <a:pathLst>
                <a:path extrusionOk="0" h="1768" w="1105">
                  <a:moveTo>
                    <a:pt x="217" y="0"/>
                  </a:moveTo>
                  <a:lnTo>
                    <a:pt x="1" y="224"/>
                  </a:lnTo>
                  <a:lnTo>
                    <a:pt x="657" y="880"/>
                  </a:lnTo>
                  <a:lnTo>
                    <a:pt x="1" y="1544"/>
                  </a:lnTo>
                  <a:lnTo>
                    <a:pt x="217" y="1767"/>
                  </a:lnTo>
                  <a:lnTo>
                    <a:pt x="1104" y="880"/>
                  </a:lnTo>
                  <a:lnTo>
                    <a:pt x="217" y="0"/>
                  </a:lnTo>
                  <a:close/>
                </a:path>
              </a:pathLst>
            </a:custGeom>
            <a:solidFill>
              <a:srgbClr val="869F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40"/>
            <p:cNvSpPr/>
            <p:nvPr/>
          </p:nvSpPr>
          <p:spPr>
            <a:xfrm>
              <a:off x="4811425" y="2072950"/>
              <a:ext cx="19850" cy="28350"/>
            </a:xfrm>
            <a:custGeom>
              <a:rect b="b" l="l" r="r" t="t"/>
              <a:pathLst>
                <a:path extrusionOk="0" h="1134" w="794">
                  <a:moveTo>
                    <a:pt x="224" y="1"/>
                  </a:moveTo>
                  <a:lnTo>
                    <a:pt x="0" y="224"/>
                  </a:lnTo>
                  <a:lnTo>
                    <a:pt x="346" y="563"/>
                  </a:lnTo>
                  <a:lnTo>
                    <a:pt x="0" y="909"/>
                  </a:lnTo>
                  <a:lnTo>
                    <a:pt x="224" y="1133"/>
                  </a:lnTo>
                  <a:lnTo>
                    <a:pt x="794" y="563"/>
                  </a:lnTo>
                  <a:lnTo>
                    <a:pt x="224" y="1"/>
                  </a:lnTo>
                  <a:close/>
                </a:path>
              </a:pathLst>
            </a:custGeom>
            <a:solidFill>
              <a:srgbClr val="869F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86" name="Google Shape;486;p40"/>
          <p:cNvGrpSpPr/>
          <p:nvPr/>
        </p:nvGrpSpPr>
        <p:grpSpPr>
          <a:xfrm>
            <a:off x="3184752" y="1456873"/>
            <a:ext cx="190049" cy="170400"/>
            <a:chOff x="4811425" y="2065025"/>
            <a:chExt cx="41500" cy="44200"/>
          </a:xfrm>
        </p:grpSpPr>
        <p:sp>
          <p:nvSpPr>
            <p:cNvPr id="487" name="Google Shape;487;p40"/>
            <p:cNvSpPr/>
            <p:nvPr/>
          </p:nvSpPr>
          <p:spPr>
            <a:xfrm>
              <a:off x="4825300" y="2065025"/>
              <a:ext cx="27625" cy="44200"/>
            </a:xfrm>
            <a:custGeom>
              <a:rect b="b" l="l" r="r" t="t"/>
              <a:pathLst>
                <a:path extrusionOk="0" h="1768" w="1105">
                  <a:moveTo>
                    <a:pt x="217" y="0"/>
                  </a:moveTo>
                  <a:lnTo>
                    <a:pt x="1" y="224"/>
                  </a:lnTo>
                  <a:lnTo>
                    <a:pt x="657" y="880"/>
                  </a:lnTo>
                  <a:lnTo>
                    <a:pt x="1" y="1544"/>
                  </a:lnTo>
                  <a:lnTo>
                    <a:pt x="217" y="1767"/>
                  </a:lnTo>
                  <a:lnTo>
                    <a:pt x="1104" y="880"/>
                  </a:lnTo>
                  <a:lnTo>
                    <a:pt x="217" y="0"/>
                  </a:lnTo>
                  <a:close/>
                </a:path>
              </a:pathLst>
            </a:custGeom>
            <a:solidFill>
              <a:srgbClr val="869F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40"/>
            <p:cNvSpPr/>
            <p:nvPr/>
          </p:nvSpPr>
          <p:spPr>
            <a:xfrm>
              <a:off x="4811425" y="2072950"/>
              <a:ext cx="19850" cy="28350"/>
            </a:xfrm>
            <a:custGeom>
              <a:rect b="b" l="l" r="r" t="t"/>
              <a:pathLst>
                <a:path extrusionOk="0" h="1134" w="794">
                  <a:moveTo>
                    <a:pt x="224" y="1"/>
                  </a:moveTo>
                  <a:lnTo>
                    <a:pt x="0" y="224"/>
                  </a:lnTo>
                  <a:lnTo>
                    <a:pt x="346" y="563"/>
                  </a:lnTo>
                  <a:lnTo>
                    <a:pt x="0" y="909"/>
                  </a:lnTo>
                  <a:lnTo>
                    <a:pt x="224" y="1133"/>
                  </a:lnTo>
                  <a:lnTo>
                    <a:pt x="794" y="563"/>
                  </a:lnTo>
                  <a:lnTo>
                    <a:pt x="224" y="1"/>
                  </a:lnTo>
                  <a:close/>
                </a:path>
              </a:pathLst>
            </a:custGeom>
            <a:solidFill>
              <a:srgbClr val="869F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9" name="Google Shape;489;p40"/>
          <p:cNvSpPr txBox="1"/>
          <p:nvPr/>
        </p:nvSpPr>
        <p:spPr>
          <a:xfrm>
            <a:off x="3430192" y="980279"/>
            <a:ext cx="38109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D85C6"/>
                </a:solidFill>
                <a:latin typeface="Fira Sans Extra Condensed"/>
                <a:ea typeface="Fira Sans Extra Condensed"/>
                <a:cs typeface="Fira Sans Extra Condensed"/>
                <a:sym typeface="Fira Sans Extra Condensed"/>
              </a:rPr>
              <a:t>Composed of several groups of neurons.</a:t>
            </a:r>
            <a:endParaRPr b="0" i="0" sz="1500" u="none" cap="none" strike="noStrike">
              <a:solidFill>
                <a:srgbClr val="3D85C6"/>
              </a:solidFill>
              <a:latin typeface="Fira Sans Extra Condensed"/>
              <a:ea typeface="Fira Sans Extra Condensed"/>
              <a:cs typeface="Fira Sans Extra Condensed"/>
              <a:sym typeface="Fira Sans Extra Condensed"/>
            </a:endParaRPr>
          </a:p>
        </p:txBody>
      </p:sp>
      <p:sp>
        <p:nvSpPr>
          <p:cNvPr id="490" name="Google Shape;490;p40"/>
          <p:cNvSpPr txBox="1"/>
          <p:nvPr/>
        </p:nvSpPr>
        <p:spPr>
          <a:xfrm>
            <a:off x="3374808" y="1334321"/>
            <a:ext cx="41676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D85C6"/>
                </a:solidFill>
                <a:latin typeface="Fira Sans Extra Condensed"/>
                <a:ea typeface="Fira Sans Extra Condensed"/>
                <a:cs typeface="Fira Sans Extra Condensed"/>
                <a:sym typeface="Fira Sans Extra Condensed"/>
              </a:rPr>
              <a:t>Located in the entire length of the medulla and pons.</a:t>
            </a:r>
            <a:endParaRPr b="0" i="0" sz="1500" u="none" cap="none" strike="noStrike">
              <a:solidFill>
                <a:srgbClr val="3D85C6"/>
              </a:solidFill>
              <a:latin typeface="Fira Sans Extra Condensed"/>
              <a:ea typeface="Fira Sans Extra Condensed"/>
              <a:cs typeface="Fira Sans Extra Condensed"/>
              <a:sym typeface="Fira Sans Extra Condensed"/>
            </a:endParaRPr>
          </a:p>
        </p:txBody>
      </p:sp>
      <p:sp>
        <p:nvSpPr>
          <p:cNvPr id="491" name="Google Shape;491;p40"/>
          <p:cNvSpPr txBox="1"/>
          <p:nvPr/>
        </p:nvSpPr>
        <p:spPr>
          <a:xfrm>
            <a:off x="5904875" y="1907621"/>
            <a:ext cx="26715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434343"/>
                </a:solidFill>
                <a:latin typeface="Fira Sans Extra Condensed"/>
                <a:ea typeface="Fira Sans Extra Condensed"/>
                <a:cs typeface="Fira Sans Extra Condensed"/>
                <a:sym typeface="Fira Sans Extra Condensed"/>
              </a:rPr>
              <a:t>2- Ventral respiratory group (VRG):</a:t>
            </a:r>
            <a:r>
              <a:rPr b="0" i="0" lang="en" sz="1500" u="none" cap="none" strike="noStrike">
                <a:solidFill>
                  <a:srgbClr val="C27BA0"/>
                </a:solidFill>
                <a:latin typeface="Fira Sans Extra Condensed"/>
                <a:ea typeface="Fira Sans Extra Condensed"/>
                <a:cs typeface="Fira Sans Extra Condensed"/>
                <a:sym typeface="Fira Sans Extra Condensed"/>
              </a:rPr>
              <a:t> located in the ventrolateral part of               </a:t>
            </a:r>
            <a:endParaRPr b="0" i="0" sz="1500" u="none" cap="none" strike="noStrike">
              <a:solidFill>
                <a:srgbClr val="C27BA0"/>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C27BA0"/>
                </a:solidFill>
                <a:latin typeface="Fira Sans Extra Condensed"/>
                <a:ea typeface="Fira Sans Extra Condensed"/>
                <a:cs typeface="Fira Sans Extra Condensed"/>
                <a:sym typeface="Fira Sans Extra Condensed"/>
              </a:rPr>
              <a:t>      the medulla, which mainly       </a:t>
            </a:r>
            <a:endParaRPr b="0" i="0" sz="1500" u="none" cap="none" strike="noStrike">
              <a:solidFill>
                <a:srgbClr val="C27BA0"/>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C27BA0"/>
                </a:solidFill>
                <a:latin typeface="Fira Sans Extra Condensed"/>
                <a:ea typeface="Fira Sans Extra Condensed"/>
                <a:cs typeface="Fira Sans Extra Condensed"/>
                <a:sym typeface="Fira Sans Extra Condensed"/>
              </a:rPr>
              <a:t>          causes forced </a:t>
            </a:r>
            <a:r>
              <a:rPr b="1" i="0" lang="en" sz="1500" u="none" cap="none" strike="noStrike">
                <a:solidFill>
                  <a:srgbClr val="C27BA0"/>
                </a:solidFill>
                <a:latin typeface="Fira Sans Extra Condensed"/>
                <a:ea typeface="Fira Sans Extra Condensed"/>
                <a:cs typeface="Fira Sans Extra Condensed"/>
                <a:sym typeface="Fira Sans Extra Condensed"/>
              </a:rPr>
              <a:t>expiration</a:t>
            </a:r>
            <a:r>
              <a:rPr b="0" i="0" lang="en" sz="1500" u="none" cap="none" strike="noStrike">
                <a:solidFill>
                  <a:srgbClr val="C27BA0"/>
                </a:solidFill>
                <a:latin typeface="Fira Sans Extra Condensed"/>
                <a:ea typeface="Fira Sans Extra Condensed"/>
                <a:cs typeface="Fira Sans Extra Condensed"/>
                <a:sym typeface="Fira Sans Extra Condensed"/>
              </a:rPr>
              <a:t>. </a:t>
            </a:r>
            <a:endParaRPr b="0" i="0" sz="1400" u="none" cap="none" strike="noStrike">
              <a:solidFill>
                <a:srgbClr val="C27BA0"/>
              </a:solidFill>
              <a:latin typeface="Arial"/>
              <a:ea typeface="Arial"/>
              <a:cs typeface="Arial"/>
              <a:sym typeface="Arial"/>
            </a:endParaRPr>
          </a:p>
        </p:txBody>
      </p:sp>
      <p:sp>
        <p:nvSpPr>
          <p:cNvPr id="492" name="Google Shape;492;p40"/>
          <p:cNvSpPr txBox="1"/>
          <p:nvPr/>
        </p:nvSpPr>
        <p:spPr>
          <a:xfrm>
            <a:off x="5904875" y="3336325"/>
            <a:ext cx="2671500" cy="1339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434343"/>
                </a:solidFill>
                <a:latin typeface="Fira Sans Extra Condensed"/>
                <a:ea typeface="Fira Sans Extra Condensed"/>
                <a:cs typeface="Fira Sans Extra Condensed"/>
                <a:sym typeface="Fira Sans Extra Condensed"/>
              </a:rPr>
              <a:t>                3- The apneustic center:    </a:t>
            </a:r>
            <a:endParaRPr b="0" i="0" sz="1500" u="none" cap="none" strike="noStrike">
              <a:solidFill>
                <a:srgbClr val="434343"/>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434343"/>
                </a:solidFill>
                <a:latin typeface="Fira Sans Extra Condensed"/>
                <a:ea typeface="Fira Sans Extra Condensed"/>
                <a:cs typeface="Fira Sans Extra Condensed"/>
                <a:sym typeface="Fira Sans Extra Condensed"/>
              </a:rPr>
              <a:t>            </a:t>
            </a:r>
            <a:r>
              <a:rPr b="0" i="0" lang="en" sz="1500" u="none" cap="none" strike="noStrike">
                <a:solidFill>
                  <a:srgbClr val="C27BA0"/>
                </a:solidFill>
                <a:latin typeface="Fira Sans Extra Condensed"/>
                <a:ea typeface="Fira Sans Extra Condensed"/>
                <a:cs typeface="Fira Sans Extra Condensed"/>
                <a:sym typeface="Fira Sans Extra Condensed"/>
              </a:rPr>
              <a:t>located in the inferior     </a:t>
            </a:r>
            <a:endParaRPr b="0" i="0" sz="1500" u="none" cap="none" strike="noStrike">
              <a:solidFill>
                <a:srgbClr val="C27BA0"/>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C27BA0"/>
                </a:solidFill>
                <a:latin typeface="Fira Sans Extra Condensed"/>
                <a:ea typeface="Fira Sans Extra Condensed"/>
                <a:cs typeface="Fira Sans Extra Condensed"/>
                <a:sym typeface="Fira Sans Extra Condensed"/>
              </a:rPr>
              <a:t>        portion of the pons, it turns on stimulatory impulse to </a:t>
            </a:r>
            <a:endParaRPr b="0" i="0" sz="1500" u="none" cap="none" strike="noStrike">
              <a:solidFill>
                <a:srgbClr val="C27BA0"/>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C27BA0"/>
                </a:solidFill>
                <a:latin typeface="Fira Sans Extra Condensed"/>
                <a:ea typeface="Fira Sans Extra Condensed"/>
                <a:cs typeface="Fira Sans Extra Condensed"/>
                <a:sym typeface="Fira Sans Extra Condensed"/>
              </a:rPr>
              <a:t>the DRG of neutrons.</a:t>
            </a:r>
            <a:endParaRPr b="0" i="0" sz="1400" u="none" cap="none" strike="noStrike">
              <a:solidFill>
                <a:srgbClr val="C27BA0"/>
              </a:solidFill>
              <a:latin typeface="Arial"/>
              <a:ea typeface="Arial"/>
              <a:cs typeface="Arial"/>
              <a:sym typeface="Arial"/>
            </a:endParaRPr>
          </a:p>
        </p:txBody>
      </p:sp>
      <p:sp>
        <p:nvSpPr>
          <p:cNvPr id="493" name="Google Shape;493;p40"/>
          <p:cNvSpPr txBox="1"/>
          <p:nvPr/>
        </p:nvSpPr>
        <p:spPr>
          <a:xfrm>
            <a:off x="4866962" y="1627267"/>
            <a:ext cx="1806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rgbClr val="666666"/>
                </a:solidFill>
                <a:latin typeface="Fira Sans Extra Condensed"/>
                <a:ea typeface="Fira Sans Extra Condensed"/>
                <a:cs typeface="Fira Sans Extra Condensed"/>
                <a:sym typeface="Fira Sans Extra Condensed"/>
              </a:rPr>
              <a:t>More detailed in the next slides</a:t>
            </a:r>
            <a:endParaRPr sz="1000">
              <a:solidFill>
                <a:srgbClr val="666666"/>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t/>
            </a:r>
            <a:endParaRPr sz="1000">
              <a:solidFill>
                <a:srgbClr val="666666"/>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41"/>
          <p:cNvSpPr txBox="1"/>
          <p:nvPr/>
        </p:nvSpPr>
        <p:spPr>
          <a:xfrm>
            <a:off x="4360775" y="3354800"/>
            <a:ext cx="4392300" cy="552600"/>
          </a:xfrm>
          <a:prstGeom prst="rect">
            <a:avLst/>
          </a:prstGeom>
          <a:solidFill>
            <a:srgbClr val="FFFFFF"/>
          </a:solid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3D85C6"/>
                </a:solidFill>
                <a:latin typeface="Fira Sans Extra Condensed"/>
                <a:ea typeface="Fira Sans Extra Condensed"/>
                <a:cs typeface="Fira Sans Extra Condensed"/>
                <a:sym typeface="Fira Sans Extra Condensed"/>
              </a:rPr>
              <a:t>The  rhythmicity  center  sends  excitatory  impulses  via the intercostal and phrenic nerves to the external intercostal muscles and diaphragm.</a:t>
            </a:r>
            <a:endParaRPr sz="1200">
              <a:solidFill>
                <a:srgbClr val="3D85C6"/>
              </a:solidFill>
              <a:latin typeface="Fira Sans Extra Condensed"/>
              <a:ea typeface="Fira Sans Extra Condensed"/>
              <a:cs typeface="Fira Sans Extra Condensed"/>
              <a:sym typeface="Fira Sans Extra Condensed"/>
            </a:endParaRPr>
          </a:p>
        </p:txBody>
      </p:sp>
      <p:grpSp>
        <p:nvGrpSpPr>
          <p:cNvPr id="499" name="Google Shape;499;p41"/>
          <p:cNvGrpSpPr/>
          <p:nvPr/>
        </p:nvGrpSpPr>
        <p:grpSpPr>
          <a:xfrm flipH="1" rot="-5400000">
            <a:off x="-2230987" y="2561156"/>
            <a:ext cx="4729001" cy="50697"/>
            <a:chOff x="134576" y="1047023"/>
            <a:chExt cx="4453339" cy="72300"/>
          </a:xfrm>
        </p:grpSpPr>
        <p:sp>
          <p:nvSpPr>
            <p:cNvPr id="500" name="Google Shape;500;p41"/>
            <p:cNvSpPr/>
            <p:nvPr/>
          </p:nvSpPr>
          <p:spPr>
            <a:xfrm>
              <a:off x="2255470" y="1047023"/>
              <a:ext cx="1060500" cy="723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1"/>
            <p:cNvSpPr/>
            <p:nvPr/>
          </p:nvSpPr>
          <p:spPr>
            <a:xfrm>
              <a:off x="134576" y="1047023"/>
              <a:ext cx="1060500" cy="723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41"/>
            <p:cNvSpPr/>
            <p:nvPr/>
          </p:nvSpPr>
          <p:spPr>
            <a:xfrm>
              <a:off x="1195023" y="1047023"/>
              <a:ext cx="1060500" cy="72300"/>
            </a:xfrm>
            <a:prstGeom prst="rect">
              <a:avLst/>
            </a:pr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1"/>
            <p:cNvSpPr/>
            <p:nvPr/>
          </p:nvSpPr>
          <p:spPr>
            <a:xfrm>
              <a:off x="3315915" y="1047023"/>
              <a:ext cx="1272000" cy="72300"/>
            </a:xfrm>
            <a:prstGeom prst="rect">
              <a:avLst/>
            </a:pr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4" name="Google Shape;504;p41"/>
          <p:cNvSpPr txBox="1"/>
          <p:nvPr/>
        </p:nvSpPr>
        <p:spPr>
          <a:xfrm>
            <a:off x="889188" y="2018900"/>
            <a:ext cx="2665800" cy="658800"/>
          </a:xfrm>
          <a:prstGeom prst="rect">
            <a:avLst/>
          </a:prstGeom>
          <a:noFill/>
          <a:ln cap="flat" cmpd="sng" w="19050">
            <a:solidFill>
              <a:srgbClr val="9FC5E8"/>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rgbClr val="CC0000"/>
                </a:solidFill>
                <a:latin typeface="Fira Sans Extra Condensed"/>
                <a:ea typeface="Fira Sans Extra Condensed"/>
                <a:cs typeface="Fira Sans Extra Condensed"/>
                <a:sym typeface="Fira Sans Extra Condensed"/>
              </a:rPr>
              <a:t>1. Inspiratory area</a:t>
            </a:r>
            <a:endParaRPr sz="1500">
              <a:solidFill>
                <a:srgbClr val="CC0000"/>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rPr lang="en" sz="1500">
                <a:solidFill>
                  <a:srgbClr val="CC0000"/>
                </a:solidFill>
                <a:latin typeface="Fira Sans Extra Condensed"/>
                <a:ea typeface="Fira Sans Extra Condensed"/>
                <a:cs typeface="Fira Sans Extra Condensed"/>
                <a:sym typeface="Fira Sans Extra Condensed"/>
              </a:rPr>
              <a:t> (Dorsal Respiratory Group)-DRG:</a:t>
            </a:r>
            <a:endParaRPr sz="1500">
              <a:solidFill>
                <a:srgbClr val="CC0000"/>
              </a:solidFill>
              <a:latin typeface="Fira Sans Extra Condensed"/>
              <a:ea typeface="Fira Sans Extra Condensed"/>
              <a:cs typeface="Fira Sans Extra Condensed"/>
              <a:sym typeface="Fira Sans Extra Condensed"/>
            </a:endParaRPr>
          </a:p>
        </p:txBody>
      </p:sp>
      <p:sp>
        <p:nvSpPr>
          <p:cNvPr id="505" name="Google Shape;505;p41"/>
          <p:cNvSpPr/>
          <p:nvPr/>
        </p:nvSpPr>
        <p:spPr>
          <a:xfrm>
            <a:off x="232500" y="221625"/>
            <a:ext cx="476100" cy="47289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41"/>
          <p:cNvSpPr txBox="1"/>
          <p:nvPr/>
        </p:nvSpPr>
        <p:spPr>
          <a:xfrm rot="-5400000">
            <a:off x="-2037875" y="2368050"/>
            <a:ext cx="4817100" cy="52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0B5394"/>
                </a:solidFill>
                <a:latin typeface="Fira Sans Extra Condensed"/>
                <a:ea typeface="Fira Sans Extra Condensed"/>
                <a:cs typeface="Fira Sans Extra Condensed"/>
                <a:sym typeface="Fira Sans Extra Condensed"/>
              </a:rPr>
              <a:t>Medullary Respiratory centers</a:t>
            </a:r>
            <a:endParaRPr b="1" sz="3000">
              <a:solidFill>
                <a:srgbClr val="0B5394"/>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t/>
            </a:r>
            <a:endParaRPr b="1" sz="3000">
              <a:solidFill>
                <a:srgbClr val="0B5394"/>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t/>
            </a:r>
            <a:endParaRPr b="1" sz="3000">
              <a:solidFill>
                <a:srgbClr val="0B5394"/>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t/>
            </a:r>
            <a:endParaRPr b="1" sz="3000">
              <a:solidFill>
                <a:srgbClr val="0B5394"/>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t/>
            </a:r>
            <a:endParaRPr b="1" sz="3000">
              <a:solidFill>
                <a:srgbClr val="0B5394"/>
              </a:solidFill>
              <a:latin typeface="Fira Sans Extra Condensed"/>
              <a:ea typeface="Fira Sans Extra Condensed"/>
              <a:cs typeface="Fira Sans Extra Condensed"/>
              <a:sym typeface="Fira Sans Extra Condensed"/>
            </a:endParaRPr>
          </a:p>
        </p:txBody>
      </p:sp>
      <p:sp>
        <p:nvSpPr>
          <p:cNvPr id="507" name="Google Shape;507;p41"/>
          <p:cNvSpPr txBox="1"/>
          <p:nvPr/>
        </p:nvSpPr>
        <p:spPr>
          <a:xfrm>
            <a:off x="889200" y="3241150"/>
            <a:ext cx="2665800" cy="1267200"/>
          </a:xfrm>
          <a:prstGeom prst="rect">
            <a:avLst/>
          </a:prstGeom>
          <a:solidFill>
            <a:srgbClr val="FFFFFF"/>
          </a:solid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C27BA0"/>
                </a:solidFill>
                <a:latin typeface="Fira Sans Extra Condensed"/>
                <a:ea typeface="Fira Sans Extra Condensed"/>
                <a:cs typeface="Fira Sans Extra Condensed"/>
                <a:sym typeface="Fira Sans Extra Condensed"/>
              </a:rPr>
              <a:t>Located within the nucleus of the tractus solitaries (NTS), which  is  the  sensory termination  of  both  the  vagal  (X)  and the  glossopharyngeal  nerves  (IX)  (which  transmit  sensory signals into the respiratory center from: Peripheral  chemoreceptors,  baroreceptors  and  several  types of receptors in the lungs.</a:t>
            </a:r>
            <a:endParaRPr sz="1000">
              <a:solidFill>
                <a:srgbClr val="C27BA0"/>
              </a:solidFill>
              <a:latin typeface="Fira Sans Extra Condensed"/>
              <a:ea typeface="Fira Sans Extra Condensed"/>
              <a:cs typeface="Fira Sans Extra Condensed"/>
              <a:sym typeface="Fira Sans Extra Condensed"/>
            </a:endParaRPr>
          </a:p>
        </p:txBody>
      </p:sp>
      <p:sp>
        <p:nvSpPr>
          <p:cNvPr id="508" name="Google Shape;508;p41"/>
          <p:cNvSpPr txBox="1"/>
          <p:nvPr/>
        </p:nvSpPr>
        <p:spPr>
          <a:xfrm>
            <a:off x="889200" y="642750"/>
            <a:ext cx="2820900" cy="918000"/>
          </a:xfrm>
          <a:prstGeom prst="rect">
            <a:avLst/>
          </a:prstGeom>
          <a:solidFill>
            <a:srgbClr val="FFFFFF"/>
          </a:solid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Fira Sans Extra Condensed"/>
                <a:ea typeface="Fira Sans Extra Condensed"/>
                <a:cs typeface="Fira Sans Extra Condensed"/>
                <a:sym typeface="Fira Sans Extra Condensed"/>
              </a:rPr>
              <a:t>The  medullary  respiratory  center  stimulates  basic  inspiration  for about 2 seconds and then basic expiration for about 3 seconds (5sec/ breath = 12breaths/min).</a:t>
            </a:r>
            <a:endParaRPr sz="1200">
              <a:latin typeface="Fira Sans Extra Condensed"/>
              <a:ea typeface="Fira Sans Extra Condensed"/>
              <a:cs typeface="Fira Sans Extra Condensed"/>
              <a:sym typeface="Fira Sans Extra Condensed"/>
            </a:endParaRPr>
          </a:p>
        </p:txBody>
      </p:sp>
      <p:sp>
        <p:nvSpPr>
          <p:cNvPr id="509" name="Google Shape;509;p41"/>
          <p:cNvSpPr txBox="1"/>
          <p:nvPr/>
        </p:nvSpPr>
        <p:spPr>
          <a:xfrm>
            <a:off x="4393025" y="722300"/>
            <a:ext cx="3960300" cy="369900"/>
          </a:xfrm>
          <a:prstGeom prst="rect">
            <a:avLst/>
          </a:prstGeom>
          <a:solidFill>
            <a:srgbClr val="FFFFFF"/>
          </a:solid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434343"/>
                </a:solidFill>
                <a:latin typeface="Fira Sans Extra Condensed"/>
                <a:ea typeface="Fira Sans Extra Condensed"/>
                <a:cs typeface="Fira Sans Extra Condensed"/>
                <a:sym typeface="Fira Sans Extra Condensed"/>
              </a:rPr>
              <a:t>Determines basic rhythm of breathing (rhythmicity center).</a:t>
            </a:r>
            <a:endParaRPr sz="1200">
              <a:solidFill>
                <a:srgbClr val="434343"/>
              </a:solidFill>
              <a:latin typeface="Fira Sans Extra Condensed"/>
              <a:ea typeface="Fira Sans Extra Condensed"/>
              <a:cs typeface="Fira Sans Extra Condensed"/>
              <a:sym typeface="Fira Sans Extra Condensed"/>
            </a:endParaRPr>
          </a:p>
        </p:txBody>
      </p:sp>
      <p:sp>
        <p:nvSpPr>
          <p:cNvPr id="510" name="Google Shape;510;p41"/>
          <p:cNvSpPr txBox="1"/>
          <p:nvPr/>
        </p:nvSpPr>
        <p:spPr>
          <a:xfrm>
            <a:off x="4360775" y="1293200"/>
            <a:ext cx="3992400" cy="369900"/>
          </a:xfrm>
          <a:prstGeom prst="rect">
            <a:avLst/>
          </a:prstGeom>
          <a:solidFill>
            <a:srgbClr val="FFFFFF"/>
          </a:solid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434343"/>
                </a:solidFill>
                <a:latin typeface="Fira Sans Extra Condensed"/>
                <a:ea typeface="Fira Sans Extra Condensed"/>
                <a:cs typeface="Fira Sans Extra Condensed"/>
                <a:sym typeface="Fira Sans Extra Condensed"/>
              </a:rPr>
              <a:t>Causes contraction of diaphragm and external intercostals.</a:t>
            </a:r>
            <a:endParaRPr sz="1200">
              <a:solidFill>
                <a:srgbClr val="434343"/>
              </a:solidFill>
              <a:latin typeface="Fira Sans Extra Condensed"/>
              <a:ea typeface="Fira Sans Extra Condensed"/>
              <a:cs typeface="Fira Sans Extra Condensed"/>
              <a:sym typeface="Fira Sans Extra Condensed"/>
            </a:endParaRPr>
          </a:p>
        </p:txBody>
      </p:sp>
      <p:sp>
        <p:nvSpPr>
          <p:cNvPr id="511" name="Google Shape;511;p41"/>
          <p:cNvSpPr txBox="1"/>
          <p:nvPr/>
        </p:nvSpPr>
        <p:spPr>
          <a:xfrm>
            <a:off x="4360775" y="1864100"/>
            <a:ext cx="2954100" cy="369900"/>
          </a:xfrm>
          <a:prstGeom prst="rect">
            <a:avLst/>
          </a:prstGeom>
          <a:solidFill>
            <a:srgbClr val="FFFFFF"/>
          </a:solid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3D85C6"/>
                </a:solidFill>
                <a:latin typeface="Fira Sans Extra Condensed"/>
                <a:ea typeface="Fira Sans Extra Condensed"/>
                <a:cs typeface="Fira Sans Extra Condensed"/>
                <a:sym typeface="Fira Sans Extra Condensed"/>
              </a:rPr>
              <a:t>The rhythmicity center receives impulses from:</a:t>
            </a:r>
            <a:endParaRPr sz="1200">
              <a:solidFill>
                <a:srgbClr val="3D85C6"/>
              </a:solidFill>
              <a:latin typeface="Fira Sans Extra Condensed"/>
              <a:ea typeface="Fira Sans Extra Condensed"/>
              <a:cs typeface="Fira Sans Extra Condensed"/>
              <a:sym typeface="Fira Sans Extra Condensed"/>
            </a:endParaRPr>
          </a:p>
        </p:txBody>
      </p:sp>
      <p:sp>
        <p:nvSpPr>
          <p:cNvPr id="512" name="Google Shape;512;p41"/>
          <p:cNvSpPr txBox="1"/>
          <p:nvPr/>
        </p:nvSpPr>
        <p:spPr>
          <a:xfrm>
            <a:off x="5798978" y="2426750"/>
            <a:ext cx="2954100" cy="735300"/>
          </a:xfrm>
          <a:prstGeom prst="rect">
            <a:avLst/>
          </a:prstGeom>
          <a:no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3D85C6"/>
                </a:solidFill>
                <a:latin typeface="Fira Sans Extra Condensed"/>
                <a:ea typeface="Fira Sans Extra Condensed"/>
                <a:cs typeface="Fira Sans Extra Condensed"/>
                <a:sym typeface="Fira Sans Extra Condensed"/>
              </a:rPr>
              <a:t>1-Higher brain centers. </a:t>
            </a:r>
            <a:endParaRPr sz="1200">
              <a:solidFill>
                <a:srgbClr val="3D85C6"/>
              </a:solidFill>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rPr lang="en" sz="1200">
                <a:solidFill>
                  <a:srgbClr val="3D85C6"/>
                </a:solidFill>
                <a:latin typeface="Fira Sans Extra Condensed"/>
                <a:ea typeface="Fira Sans Extra Condensed"/>
                <a:cs typeface="Fira Sans Extra Condensed"/>
                <a:sym typeface="Fira Sans Extra Condensed"/>
              </a:rPr>
              <a:t>2-Centers in the brain stem (medulla and pons).</a:t>
            </a:r>
            <a:endParaRPr sz="1200">
              <a:solidFill>
                <a:srgbClr val="3D85C6"/>
              </a:solidFill>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rPr lang="en" sz="1200">
                <a:solidFill>
                  <a:srgbClr val="3D85C6"/>
                </a:solidFill>
                <a:latin typeface="Fira Sans Extra Condensed"/>
                <a:ea typeface="Fira Sans Extra Condensed"/>
                <a:cs typeface="Fira Sans Extra Condensed"/>
                <a:sym typeface="Fira Sans Extra Condensed"/>
              </a:rPr>
              <a:t> 3-Special receptors (respiratory reflexes).</a:t>
            </a:r>
            <a:endParaRPr sz="1200">
              <a:solidFill>
                <a:srgbClr val="3D85C6"/>
              </a:solidFill>
              <a:latin typeface="Fira Sans Extra Condensed"/>
              <a:ea typeface="Fira Sans Extra Condensed"/>
              <a:cs typeface="Fira Sans Extra Condensed"/>
              <a:sym typeface="Fira Sans Extra Condensed"/>
            </a:endParaRPr>
          </a:p>
        </p:txBody>
      </p:sp>
      <p:cxnSp>
        <p:nvCxnSpPr>
          <p:cNvPr id="513" name="Google Shape;513;p41"/>
          <p:cNvCxnSpPr/>
          <p:nvPr/>
        </p:nvCxnSpPr>
        <p:spPr>
          <a:xfrm flipH="1">
            <a:off x="3900118" y="925977"/>
            <a:ext cx="11100" cy="2670900"/>
          </a:xfrm>
          <a:prstGeom prst="straightConnector1">
            <a:avLst/>
          </a:prstGeom>
          <a:noFill/>
          <a:ln cap="flat" cmpd="sng" w="9525">
            <a:solidFill>
              <a:srgbClr val="3D85C6"/>
            </a:solidFill>
            <a:prstDash val="solid"/>
            <a:round/>
            <a:headEnd len="med" w="med" type="none"/>
            <a:tailEnd len="med" w="med" type="none"/>
          </a:ln>
        </p:spPr>
      </p:cxnSp>
      <p:cxnSp>
        <p:nvCxnSpPr>
          <p:cNvPr id="514" name="Google Shape;514;p41"/>
          <p:cNvCxnSpPr/>
          <p:nvPr/>
        </p:nvCxnSpPr>
        <p:spPr>
          <a:xfrm flipH="1" rot="10800000">
            <a:off x="3911213" y="925979"/>
            <a:ext cx="341100" cy="900"/>
          </a:xfrm>
          <a:prstGeom prst="straightConnector1">
            <a:avLst/>
          </a:prstGeom>
          <a:noFill/>
          <a:ln cap="flat" cmpd="sng" w="9525">
            <a:solidFill>
              <a:srgbClr val="3D85C6"/>
            </a:solidFill>
            <a:prstDash val="solid"/>
            <a:round/>
            <a:headEnd len="med" w="med" type="none"/>
            <a:tailEnd len="med" w="med" type="none"/>
          </a:ln>
        </p:spPr>
      </p:cxnSp>
      <p:cxnSp>
        <p:nvCxnSpPr>
          <p:cNvPr id="515" name="Google Shape;515;p41"/>
          <p:cNvCxnSpPr/>
          <p:nvPr/>
        </p:nvCxnSpPr>
        <p:spPr>
          <a:xfrm flipH="1" rot="10800000">
            <a:off x="3911213" y="1462104"/>
            <a:ext cx="341100" cy="900"/>
          </a:xfrm>
          <a:prstGeom prst="straightConnector1">
            <a:avLst/>
          </a:prstGeom>
          <a:noFill/>
          <a:ln cap="flat" cmpd="sng" w="9525">
            <a:solidFill>
              <a:srgbClr val="3D85C6"/>
            </a:solidFill>
            <a:prstDash val="solid"/>
            <a:round/>
            <a:headEnd len="med" w="med" type="none"/>
            <a:tailEnd len="med" w="med" type="none"/>
          </a:ln>
        </p:spPr>
      </p:cxnSp>
      <p:cxnSp>
        <p:nvCxnSpPr>
          <p:cNvPr id="516" name="Google Shape;516;p41"/>
          <p:cNvCxnSpPr/>
          <p:nvPr/>
        </p:nvCxnSpPr>
        <p:spPr>
          <a:xfrm flipH="1" rot="10800000">
            <a:off x="3911213" y="2033004"/>
            <a:ext cx="341100" cy="900"/>
          </a:xfrm>
          <a:prstGeom prst="straightConnector1">
            <a:avLst/>
          </a:prstGeom>
          <a:noFill/>
          <a:ln cap="flat" cmpd="sng" w="9525">
            <a:solidFill>
              <a:srgbClr val="3D85C6"/>
            </a:solidFill>
            <a:prstDash val="solid"/>
            <a:round/>
            <a:headEnd len="med" w="med" type="none"/>
            <a:tailEnd len="med" w="med" type="none"/>
          </a:ln>
        </p:spPr>
      </p:cxnSp>
      <p:cxnSp>
        <p:nvCxnSpPr>
          <p:cNvPr id="517" name="Google Shape;517;p41"/>
          <p:cNvCxnSpPr/>
          <p:nvPr/>
        </p:nvCxnSpPr>
        <p:spPr>
          <a:xfrm flipH="1" rot="10800000">
            <a:off x="3894716" y="3600644"/>
            <a:ext cx="341100" cy="900"/>
          </a:xfrm>
          <a:prstGeom prst="straightConnector1">
            <a:avLst/>
          </a:prstGeom>
          <a:noFill/>
          <a:ln cap="flat" cmpd="sng" w="9525">
            <a:solidFill>
              <a:srgbClr val="3D85C6"/>
            </a:solidFill>
            <a:prstDash val="solid"/>
            <a:round/>
            <a:headEnd len="med" w="med" type="none"/>
            <a:tailEnd len="med" w="med" type="none"/>
          </a:ln>
        </p:spPr>
      </p:cxnSp>
      <p:cxnSp>
        <p:nvCxnSpPr>
          <p:cNvPr id="518" name="Google Shape;518;p41"/>
          <p:cNvCxnSpPr/>
          <p:nvPr/>
        </p:nvCxnSpPr>
        <p:spPr>
          <a:xfrm flipH="1" rot="10800000">
            <a:off x="721500" y="2339750"/>
            <a:ext cx="154800" cy="4800"/>
          </a:xfrm>
          <a:prstGeom prst="straightConnector1">
            <a:avLst/>
          </a:prstGeom>
          <a:noFill/>
          <a:ln cap="flat" cmpd="sng" w="9525">
            <a:solidFill>
              <a:srgbClr val="3D85C6"/>
            </a:solidFill>
            <a:prstDash val="solid"/>
            <a:round/>
            <a:headEnd len="med" w="med" type="none"/>
            <a:tailEnd len="med" w="med" type="none"/>
          </a:ln>
        </p:spPr>
      </p:cxnSp>
      <p:cxnSp>
        <p:nvCxnSpPr>
          <p:cNvPr id="519" name="Google Shape;519;p41"/>
          <p:cNvCxnSpPr/>
          <p:nvPr/>
        </p:nvCxnSpPr>
        <p:spPr>
          <a:xfrm flipH="1" rot="10800000">
            <a:off x="3554988" y="2400479"/>
            <a:ext cx="341100" cy="900"/>
          </a:xfrm>
          <a:prstGeom prst="straightConnector1">
            <a:avLst/>
          </a:prstGeom>
          <a:noFill/>
          <a:ln cap="flat" cmpd="sng" w="9525">
            <a:solidFill>
              <a:srgbClr val="3D85C6"/>
            </a:solidFill>
            <a:prstDash val="solid"/>
            <a:round/>
            <a:headEnd len="med" w="med" type="none"/>
            <a:tailEnd len="med" w="med" type="none"/>
          </a:ln>
        </p:spPr>
      </p:cxnSp>
      <p:cxnSp>
        <p:nvCxnSpPr>
          <p:cNvPr id="520" name="Google Shape;520;p41"/>
          <p:cNvCxnSpPr/>
          <p:nvPr/>
        </p:nvCxnSpPr>
        <p:spPr>
          <a:xfrm>
            <a:off x="2221038" y="2665404"/>
            <a:ext cx="2100" cy="586200"/>
          </a:xfrm>
          <a:prstGeom prst="straightConnector1">
            <a:avLst/>
          </a:prstGeom>
          <a:noFill/>
          <a:ln cap="flat" cmpd="sng" w="9525">
            <a:solidFill>
              <a:srgbClr val="3D85C6"/>
            </a:solidFill>
            <a:prstDash val="solid"/>
            <a:round/>
            <a:headEnd len="med" w="med" type="none"/>
            <a:tailEnd len="med" w="med" type="none"/>
          </a:ln>
        </p:spPr>
      </p:cxnSp>
      <p:cxnSp>
        <p:nvCxnSpPr>
          <p:cNvPr id="521" name="Google Shape;521;p41"/>
          <p:cNvCxnSpPr/>
          <p:nvPr/>
        </p:nvCxnSpPr>
        <p:spPr>
          <a:xfrm rot="10800000">
            <a:off x="2221500" y="1443150"/>
            <a:ext cx="1200" cy="580500"/>
          </a:xfrm>
          <a:prstGeom prst="straightConnector1">
            <a:avLst/>
          </a:prstGeom>
          <a:noFill/>
          <a:ln cap="flat" cmpd="sng" w="9525">
            <a:solidFill>
              <a:srgbClr val="3D85C6"/>
            </a:solidFill>
            <a:prstDash val="solid"/>
            <a:round/>
            <a:headEnd len="med" w="med" type="none"/>
            <a:tailEnd len="med" w="med" type="none"/>
          </a:ln>
        </p:spPr>
      </p:cxnSp>
      <p:sp>
        <p:nvSpPr>
          <p:cNvPr id="522" name="Google Shape;522;p41"/>
          <p:cNvSpPr txBox="1"/>
          <p:nvPr/>
        </p:nvSpPr>
        <p:spPr>
          <a:xfrm>
            <a:off x="4497557" y="3904998"/>
            <a:ext cx="1871700" cy="93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666666"/>
                </a:solidFill>
                <a:latin typeface="Fira Sans Extra Condensed"/>
                <a:ea typeface="Fira Sans Extra Condensed"/>
                <a:cs typeface="Fira Sans Extra Condensed"/>
                <a:sym typeface="Fira Sans Extra Condensed"/>
              </a:rPr>
              <a:t>From 439: </a:t>
            </a:r>
            <a:endParaRPr sz="800">
              <a:solidFill>
                <a:srgbClr val="666666"/>
              </a:solidFill>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rPr lang="en" sz="800">
                <a:solidFill>
                  <a:srgbClr val="666666"/>
                </a:solidFill>
                <a:latin typeface="Fira Sans Extra Condensed"/>
                <a:ea typeface="Fira Sans Extra Condensed"/>
                <a:cs typeface="Fira Sans Extra Condensed"/>
                <a:sym typeface="Fira Sans Extra Condensed"/>
              </a:rPr>
              <a:t>DRG keep the Rhythm, How?</a:t>
            </a:r>
            <a:endParaRPr sz="800">
              <a:solidFill>
                <a:srgbClr val="666666"/>
              </a:solidFill>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rPr lang="en" sz="800">
                <a:solidFill>
                  <a:srgbClr val="666666"/>
                </a:solidFill>
                <a:latin typeface="Fira Sans Extra Condensed"/>
                <a:ea typeface="Fira Sans Extra Condensed"/>
                <a:cs typeface="Fira Sans Extra Condensed"/>
                <a:sym typeface="Fira Sans Extra Condensed"/>
              </a:rPr>
              <a:t>Signals start weak and then get stronger, diaphragm will contracts , after that signals stop and diaphragm get back to its normal state بمعنى ان الإشارات تبدأ بالتدريج ثم تتوقف</a:t>
            </a:r>
            <a:endParaRPr sz="800">
              <a:solidFill>
                <a:srgbClr val="666666"/>
              </a:solidFill>
              <a:latin typeface="Fira Sans Extra Condensed"/>
              <a:ea typeface="Fira Sans Extra Condensed"/>
              <a:cs typeface="Fira Sans Extra Condensed"/>
              <a:sym typeface="Fira Sans Extra Condensed"/>
            </a:endParaRPr>
          </a:p>
        </p:txBody>
      </p:sp>
      <p:sp>
        <p:nvSpPr>
          <p:cNvPr id="523" name="Google Shape;523;p41"/>
          <p:cNvSpPr/>
          <p:nvPr/>
        </p:nvSpPr>
        <p:spPr>
          <a:xfrm rot="5400000">
            <a:off x="7592350" y="1881500"/>
            <a:ext cx="316800" cy="591600"/>
          </a:xfrm>
          <a:prstGeom prst="bentArrow">
            <a:avLst>
              <a:gd fmla="val 25000" name="adj1"/>
              <a:gd fmla="val 22019" name="adj2"/>
              <a:gd fmla="val 25000" name="adj3"/>
              <a:gd fmla="val 43057"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grpSp>
        <p:nvGrpSpPr>
          <p:cNvPr id="528" name="Google Shape;528;p42"/>
          <p:cNvGrpSpPr/>
          <p:nvPr/>
        </p:nvGrpSpPr>
        <p:grpSpPr>
          <a:xfrm flipH="1" rot="-5400000">
            <a:off x="-2230987" y="2561156"/>
            <a:ext cx="4729001" cy="50697"/>
            <a:chOff x="134576" y="1047023"/>
            <a:chExt cx="4453339" cy="72300"/>
          </a:xfrm>
        </p:grpSpPr>
        <p:sp>
          <p:nvSpPr>
            <p:cNvPr id="529" name="Google Shape;529;p42"/>
            <p:cNvSpPr/>
            <p:nvPr/>
          </p:nvSpPr>
          <p:spPr>
            <a:xfrm>
              <a:off x="2255470" y="1047023"/>
              <a:ext cx="1060500" cy="723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42"/>
            <p:cNvSpPr/>
            <p:nvPr/>
          </p:nvSpPr>
          <p:spPr>
            <a:xfrm>
              <a:off x="134576" y="1047023"/>
              <a:ext cx="1060500" cy="723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42"/>
            <p:cNvSpPr/>
            <p:nvPr/>
          </p:nvSpPr>
          <p:spPr>
            <a:xfrm>
              <a:off x="1195023" y="1047023"/>
              <a:ext cx="1060500" cy="72300"/>
            </a:xfrm>
            <a:prstGeom prst="rect">
              <a:avLst/>
            </a:pr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42"/>
            <p:cNvSpPr/>
            <p:nvPr/>
          </p:nvSpPr>
          <p:spPr>
            <a:xfrm>
              <a:off x="3315915" y="1047023"/>
              <a:ext cx="1272000" cy="72300"/>
            </a:xfrm>
            <a:prstGeom prst="rect">
              <a:avLst/>
            </a:pr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3" name="Google Shape;533;p42"/>
          <p:cNvSpPr txBox="1"/>
          <p:nvPr/>
        </p:nvSpPr>
        <p:spPr>
          <a:xfrm>
            <a:off x="889200" y="2248500"/>
            <a:ext cx="2665800" cy="658800"/>
          </a:xfrm>
          <a:prstGeom prst="rect">
            <a:avLst/>
          </a:prstGeom>
          <a:noFill/>
          <a:ln cap="flat" cmpd="sng" w="19050">
            <a:solidFill>
              <a:srgbClr val="9FC5E8"/>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rgbClr val="CC0000"/>
                </a:solidFill>
                <a:latin typeface="Fira Sans Extra Condensed"/>
                <a:ea typeface="Fira Sans Extra Condensed"/>
                <a:cs typeface="Fira Sans Extra Condensed"/>
                <a:sym typeface="Fira Sans Extra Condensed"/>
              </a:rPr>
              <a:t>2. Expiratory area</a:t>
            </a:r>
            <a:endParaRPr sz="1500">
              <a:solidFill>
                <a:srgbClr val="CC0000"/>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rPr lang="en" sz="1500">
                <a:solidFill>
                  <a:srgbClr val="CC0000"/>
                </a:solidFill>
                <a:latin typeface="Fira Sans Extra Condensed"/>
                <a:ea typeface="Fira Sans Extra Condensed"/>
                <a:cs typeface="Fira Sans Extra Condensed"/>
                <a:sym typeface="Fira Sans Extra Condensed"/>
              </a:rPr>
              <a:t> (Ventral Respiratory Group)-VRG:</a:t>
            </a:r>
            <a:endParaRPr sz="1500">
              <a:solidFill>
                <a:srgbClr val="CC0000"/>
              </a:solidFill>
              <a:latin typeface="Fira Sans Extra Condensed"/>
              <a:ea typeface="Fira Sans Extra Condensed"/>
              <a:cs typeface="Fira Sans Extra Condensed"/>
              <a:sym typeface="Fira Sans Extra Condensed"/>
            </a:endParaRPr>
          </a:p>
        </p:txBody>
      </p:sp>
      <p:sp>
        <p:nvSpPr>
          <p:cNvPr id="534" name="Google Shape;534;p42"/>
          <p:cNvSpPr/>
          <p:nvPr/>
        </p:nvSpPr>
        <p:spPr>
          <a:xfrm>
            <a:off x="232500" y="221625"/>
            <a:ext cx="476100" cy="47289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42"/>
          <p:cNvSpPr txBox="1"/>
          <p:nvPr/>
        </p:nvSpPr>
        <p:spPr>
          <a:xfrm rot="-5400000">
            <a:off x="-2037875" y="2368050"/>
            <a:ext cx="4817100" cy="52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0B5394"/>
                </a:solidFill>
                <a:latin typeface="Fira Sans Extra Condensed"/>
                <a:ea typeface="Fira Sans Extra Condensed"/>
                <a:cs typeface="Fira Sans Extra Condensed"/>
                <a:sym typeface="Fira Sans Extra Condensed"/>
              </a:rPr>
              <a:t>Medullary Respiratory centers</a:t>
            </a:r>
            <a:endParaRPr b="1" sz="3000">
              <a:solidFill>
                <a:srgbClr val="0B5394"/>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t/>
            </a:r>
            <a:endParaRPr b="1" sz="3000">
              <a:solidFill>
                <a:srgbClr val="0B5394"/>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t/>
            </a:r>
            <a:endParaRPr b="1" sz="3000">
              <a:solidFill>
                <a:srgbClr val="0B5394"/>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t/>
            </a:r>
            <a:endParaRPr b="1" sz="3000">
              <a:solidFill>
                <a:srgbClr val="0B5394"/>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t/>
            </a:r>
            <a:endParaRPr b="1" sz="3000">
              <a:solidFill>
                <a:srgbClr val="0B5394"/>
              </a:solidFill>
              <a:latin typeface="Fira Sans Extra Condensed"/>
              <a:ea typeface="Fira Sans Extra Condensed"/>
              <a:cs typeface="Fira Sans Extra Condensed"/>
              <a:sym typeface="Fira Sans Extra Condensed"/>
            </a:endParaRPr>
          </a:p>
        </p:txBody>
      </p:sp>
      <p:sp>
        <p:nvSpPr>
          <p:cNvPr id="536" name="Google Shape;536;p42"/>
          <p:cNvSpPr txBox="1"/>
          <p:nvPr/>
        </p:nvSpPr>
        <p:spPr>
          <a:xfrm>
            <a:off x="4285350" y="935100"/>
            <a:ext cx="3960300" cy="658800"/>
          </a:xfrm>
          <a:prstGeom prst="rect">
            <a:avLst/>
          </a:prstGeom>
          <a:solidFill>
            <a:srgbClr val="FFFFFF"/>
          </a:solid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500">
                <a:solidFill>
                  <a:srgbClr val="434343"/>
                </a:solidFill>
                <a:latin typeface="Fira Sans Extra Condensed"/>
                <a:ea typeface="Fira Sans Extra Condensed"/>
                <a:cs typeface="Fira Sans Extra Condensed"/>
                <a:sym typeface="Fira Sans Extra Condensed"/>
              </a:rPr>
              <a:t>Located in the entire length of the medulla and pons.</a:t>
            </a:r>
            <a:endParaRPr sz="1500">
              <a:solidFill>
                <a:srgbClr val="434343"/>
              </a:solidFill>
              <a:latin typeface="Fira Sans Extra Condensed"/>
              <a:ea typeface="Fira Sans Extra Condensed"/>
              <a:cs typeface="Fira Sans Extra Condensed"/>
              <a:sym typeface="Fira Sans Extra Condensed"/>
            </a:endParaRPr>
          </a:p>
        </p:txBody>
      </p:sp>
      <p:cxnSp>
        <p:nvCxnSpPr>
          <p:cNvPr id="537" name="Google Shape;537;p42"/>
          <p:cNvCxnSpPr/>
          <p:nvPr/>
        </p:nvCxnSpPr>
        <p:spPr>
          <a:xfrm>
            <a:off x="3898856" y="1257902"/>
            <a:ext cx="9600" cy="2627700"/>
          </a:xfrm>
          <a:prstGeom prst="straightConnector1">
            <a:avLst/>
          </a:prstGeom>
          <a:noFill/>
          <a:ln cap="flat" cmpd="sng" w="9525">
            <a:solidFill>
              <a:srgbClr val="3D85C6"/>
            </a:solidFill>
            <a:prstDash val="solid"/>
            <a:round/>
            <a:headEnd len="med" w="med" type="none"/>
            <a:tailEnd len="med" w="med" type="none"/>
          </a:ln>
        </p:spPr>
      </p:cxnSp>
      <p:cxnSp>
        <p:nvCxnSpPr>
          <p:cNvPr id="538" name="Google Shape;538;p42"/>
          <p:cNvCxnSpPr/>
          <p:nvPr/>
        </p:nvCxnSpPr>
        <p:spPr>
          <a:xfrm flipH="1" rot="10800000">
            <a:off x="3894038" y="1257904"/>
            <a:ext cx="341100" cy="900"/>
          </a:xfrm>
          <a:prstGeom prst="straightConnector1">
            <a:avLst/>
          </a:prstGeom>
          <a:noFill/>
          <a:ln cap="flat" cmpd="sng" w="9525">
            <a:solidFill>
              <a:srgbClr val="3D85C6"/>
            </a:solidFill>
            <a:prstDash val="solid"/>
            <a:round/>
            <a:headEnd len="med" w="med" type="none"/>
            <a:tailEnd len="med" w="med" type="none"/>
          </a:ln>
        </p:spPr>
      </p:cxnSp>
      <p:cxnSp>
        <p:nvCxnSpPr>
          <p:cNvPr id="539" name="Google Shape;539;p42"/>
          <p:cNvCxnSpPr/>
          <p:nvPr/>
        </p:nvCxnSpPr>
        <p:spPr>
          <a:xfrm flipH="1" rot="10800000">
            <a:off x="721500" y="2569350"/>
            <a:ext cx="154800" cy="4800"/>
          </a:xfrm>
          <a:prstGeom prst="straightConnector1">
            <a:avLst/>
          </a:prstGeom>
          <a:noFill/>
          <a:ln cap="flat" cmpd="sng" w="9525">
            <a:solidFill>
              <a:srgbClr val="3D85C6"/>
            </a:solidFill>
            <a:prstDash val="solid"/>
            <a:round/>
            <a:headEnd len="med" w="med" type="none"/>
            <a:tailEnd len="med" w="med" type="none"/>
          </a:ln>
        </p:spPr>
      </p:cxnSp>
      <p:cxnSp>
        <p:nvCxnSpPr>
          <p:cNvPr id="540" name="Google Shape;540;p42"/>
          <p:cNvCxnSpPr/>
          <p:nvPr/>
        </p:nvCxnSpPr>
        <p:spPr>
          <a:xfrm flipH="1" rot="10800000">
            <a:off x="3562550" y="2571292"/>
            <a:ext cx="341100" cy="900"/>
          </a:xfrm>
          <a:prstGeom prst="straightConnector1">
            <a:avLst/>
          </a:prstGeom>
          <a:noFill/>
          <a:ln cap="flat" cmpd="sng" w="9525">
            <a:solidFill>
              <a:srgbClr val="3D85C6"/>
            </a:solidFill>
            <a:prstDash val="solid"/>
            <a:round/>
            <a:headEnd len="med" w="med" type="none"/>
            <a:tailEnd len="med" w="med" type="none"/>
          </a:ln>
        </p:spPr>
      </p:cxnSp>
      <p:sp>
        <p:nvSpPr>
          <p:cNvPr id="541" name="Google Shape;541;p42"/>
          <p:cNvSpPr txBox="1"/>
          <p:nvPr/>
        </p:nvSpPr>
        <p:spPr>
          <a:xfrm>
            <a:off x="4285348" y="2248500"/>
            <a:ext cx="3960300" cy="658800"/>
          </a:xfrm>
          <a:prstGeom prst="rect">
            <a:avLst/>
          </a:prstGeom>
          <a:solidFill>
            <a:srgbClr val="FFFFFF"/>
          </a:solid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rgbClr val="434343"/>
                </a:solidFill>
                <a:latin typeface="Fira Sans Extra Condensed"/>
                <a:ea typeface="Fira Sans Extra Condensed"/>
                <a:cs typeface="Fira Sans Extra Condensed"/>
                <a:sym typeface="Fira Sans Extra Condensed"/>
              </a:rPr>
              <a:t>Activated by inspiratory area during forceful breathing.</a:t>
            </a:r>
            <a:endParaRPr sz="1500">
              <a:solidFill>
                <a:srgbClr val="434343"/>
              </a:solidFill>
              <a:latin typeface="Fira Sans Extra Condensed"/>
              <a:ea typeface="Fira Sans Extra Condensed"/>
              <a:cs typeface="Fira Sans Extra Condensed"/>
              <a:sym typeface="Fira Sans Extra Condensed"/>
            </a:endParaRPr>
          </a:p>
        </p:txBody>
      </p:sp>
      <p:sp>
        <p:nvSpPr>
          <p:cNvPr id="542" name="Google Shape;542;p42"/>
          <p:cNvSpPr txBox="1"/>
          <p:nvPr/>
        </p:nvSpPr>
        <p:spPr>
          <a:xfrm>
            <a:off x="4285350" y="3513162"/>
            <a:ext cx="3960300" cy="658800"/>
          </a:xfrm>
          <a:prstGeom prst="rect">
            <a:avLst/>
          </a:prstGeom>
          <a:solidFill>
            <a:srgbClr val="FFFFFF"/>
          </a:solid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rgbClr val="434343"/>
                </a:solidFill>
                <a:latin typeface="Fira Sans Extra Condensed"/>
                <a:ea typeface="Fira Sans Extra Condensed"/>
                <a:cs typeface="Fira Sans Extra Condensed"/>
                <a:sym typeface="Fira Sans Extra Condensed"/>
              </a:rPr>
              <a:t>Causes  contraction  of   the  internal  intercostals  and abdominal muscles ( mainly expiratory).</a:t>
            </a:r>
            <a:endParaRPr sz="1500">
              <a:solidFill>
                <a:srgbClr val="434343"/>
              </a:solidFill>
              <a:latin typeface="Fira Sans Extra Condensed"/>
              <a:ea typeface="Fira Sans Extra Condensed"/>
              <a:cs typeface="Fira Sans Extra Condensed"/>
              <a:sym typeface="Fira Sans Extra Condensed"/>
            </a:endParaRPr>
          </a:p>
        </p:txBody>
      </p:sp>
      <p:cxnSp>
        <p:nvCxnSpPr>
          <p:cNvPr id="543" name="Google Shape;543;p42"/>
          <p:cNvCxnSpPr/>
          <p:nvPr/>
        </p:nvCxnSpPr>
        <p:spPr>
          <a:xfrm flipH="1" rot="10800000">
            <a:off x="3908446" y="3884691"/>
            <a:ext cx="341100" cy="900"/>
          </a:xfrm>
          <a:prstGeom prst="straightConnector1">
            <a:avLst/>
          </a:prstGeom>
          <a:noFill/>
          <a:ln cap="flat" cmpd="sng" w="9525">
            <a:solidFill>
              <a:srgbClr val="3D85C6"/>
            </a:solidFill>
            <a:prstDash val="solid"/>
            <a:round/>
            <a:headEnd len="med" w="med" type="none"/>
            <a:tailEnd len="med" w="med" type="none"/>
          </a:ln>
        </p:spPr>
      </p:cxnSp>
      <p:cxnSp>
        <p:nvCxnSpPr>
          <p:cNvPr id="544" name="Google Shape;544;p42"/>
          <p:cNvCxnSpPr/>
          <p:nvPr/>
        </p:nvCxnSpPr>
        <p:spPr>
          <a:xfrm flipH="1" rot="10800000">
            <a:off x="3894055" y="2571304"/>
            <a:ext cx="341100" cy="900"/>
          </a:xfrm>
          <a:prstGeom prst="straightConnector1">
            <a:avLst/>
          </a:prstGeom>
          <a:noFill/>
          <a:ln cap="flat" cmpd="sng" w="9525">
            <a:solidFill>
              <a:srgbClr val="3D85C6"/>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43"/>
          <p:cNvSpPr txBox="1"/>
          <p:nvPr/>
        </p:nvSpPr>
        <p:spPr>
          <a:xfrm>
            <a:off x="434387" y="345275"/>
            <a:ext cx="5536200" cy="573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0B5394"/>
                </a:solidFill>
                <a:latin typeface="Fira Sans Extra Condensed"/>
                <a:ea typeface="Fira Sans Extra Condensed"/>
                <a:cs typeface="Fira Sans Extra Condensed"/>
                <a:sym typeface="Fira Sans Extra Condensed"/>
              </a:rPr>
              <a:t>Pontine Respiratory centers</a:t>
            </a:r>
            <a:endParaRPr b="1" i="0" sz="3000" u="none" cap="none" strike="noStrike">
              <a:solidFill>
                <a:srgbClr val="0B5394"/>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0B5394"/>
              </a:solidFill>
              <a:latin typeface="Fira Sans Extra Condensed"/>
              <a:ea typeface="Fira Sans Extra Condensed"/>
              <a:cs typeface="Fira Sans Extra Condensed"/>
              <a:sym typeface="Fira Sans Extra Condensed"/>
            </a:endParaRPr>
          </a:p>
        </p:txBody>
      </p:sp>
      <p:sp>
        <p:nvSpPr>
          <p:cNvPr id="550" name="Google Shape;550;p43"/>
          <p:cNvSpPr txBox="1"/>
          <p:nvPr/>
        </p:nvSpPr>
        <p:spPr>
          <a:xfrm>
            <a:off x="3873606" y="1844397"/>
            <a:ext cx="1396800" cy="1569900"/>
          </a:xfrm>
          <a:prstGeom prst="rect">
            <a:avLst/>
          </a:prstGeom>
          <a:no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C27BA0"/>
                </a:solidFill>
                <a:latin typeface="Fira Sans Extra Condensed"/>
                <a:ea typeface="Fira Sans Extra Condensed"/>
                <a:cs typeface="Fira Sans Extra Condensed"/>
                <a:sym typeface="Fira Sans Extra Condensed"/>
              </a:rPr>
              <a:t>Transition between inhalation and</a:t>
            </a:r>
            <a:endParaRPr b="0" i="0" sz="1500" u="none" cap="none" strike="noStrike">
              <a:solidFill>
                <a:srgbClr val="C27BA0"/>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C27BA0"/>
                </a:solidFill>
                <a:latin typeface="Fira Sans Extra Condensed"/>
                <a:ea typeface="Fira Sans Extra Condensed"/>
                <a:cs typeface="Fira Sans Extra Condensed"/>
                <a:sym typeface="Fira Sans Extra Condensed"/>
              </a:rPr>
              <a:t>exhalation is controlled by:</a:t>
            </a:r>
            <a:endParaRPr b="0" i="0" sz="1500" u="none" cap="none" strike="noStrike">
              <a:solidFill>
                <a:srgbClr val="C27BA0"/>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C27BA0"/>
              </a:solidFill>
              <a:latin typeface="Fira Sans Extra Condensed"/>
              <a:ea typeface="Fira Sans Extra Condensed"/>
              <a:cs typeface="Fira Sans Extra Condensed"/>
              <a:sym typeface="Fira Sans Extra Condensed"/>
            </a:endParaRPr>
          </a:p>
        </p:txBody>
      </p:sp>
      <p:sp>
        <p:nvSpPr>
          <p:cNvPr id="551" name="Google Shape;551;p43"/>
          <p:cNvSpPr txBox="1"/>
          <p:nvPr/>
        </p:nvSpPr>
        <p:spPr>
          <a:xfrm>
            <a:off x="434363" y="1844401"/>
            <a:ext cx="2775300" cy="2724300"/>
          </a:xfrm>
          <a:prstGeom prst="rect">
            <a:avLst/>
          </a:prstGeom>
          <a:no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CC0000"/>
                </a:solidFill>
                <a:latin typeface="Fira Sans Extra Condensed"/>
                <a:ea typeface="Fira Sans Extra Condensed"/>
                <a:cs typeface="Fira Sans Extra Condensed"/>
                <a:sym typeface="Fira Sans Extra Condensed"/>
              </a:rPr>
              <a:t>1. Apneustic area:</a:t>
            </a:r>
            <a:endParaRPr b="1" i="0" sz="1500" u="none" cap="none" strike="noStrike">
              <a:solidFill>
                <a:srgbClr val="CC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Stimulates  inspiratory  area  of  medulla  to  prolong  inhalation. Therefore,  slow  respiration  and  prolonged  respiratory  cycles  will result  if  it  is  stimulated.  </a:t>
            </a:r>
            <a:endParaRPr b="0" i="0" sz="15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D85C6"/>
                </a:solidFill>
                <a:latin typeface="Fira Sans Extra Condensed"/>
                <a:ea typeface="Fira Sans Extra Condensed"/>
                <a:cs typeface="Fira Sans Extra Condensed"/>
                <a:sym typeface="Fira Sans Extra Condensed"/>
              </a:rPr>
              <a:t>It  receives  inhibitory  impulses  from  the sensory  vagal  fibers  and  inhibitory  impulses  from the pneumotaxic center.</a:t>
            </a:r>
            <a:endParaRPr b="0" i="0" sz="1500" u="none" cap="none" strike="noStrike">
              <a:solidFill>
                <a:srgbClr val="3D85C6"/>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552" name="Google Shape;552;p43"/>
          <p:cNvSpPr txBox="1"/>
          <p:nvPr/>
        </p:nvSpPr>
        <p:spPr>
          <a:xfrm>
            <a:off x="5934325" y="689999"/>
            <a:ext cx="2775300" cy="2955300"/>
          </a:xfrm>
          <a:prstGeom prst="rect">
            <a:avLst/>
          </a:prstGeom>
          <a:noFill/>
          <a:ln cap="flat" cmpd="sng" w="19050">
            <a:solidFill>
              <a:srgbClr val="9FC5E8"/>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CC0000"/>
                </a:solidFill>
                <a:latin typeface="Fira Sans Extra Condensed"/>
                <a:ea typeface="Fira Sans Extra Condensed"/>
                <a:cs typeface="Fira Sans Extra Condensed"/>
                <a:sym typeface="Fira Sans Extra Condensed"/>
              </a:rPr>
              <a:t>2. Pneumotaxic area:</a:t>
            </a:r>
            <a:endParaRPr b="1" i="0" sz="1500" u="none" cap="none" strike="noStrike">
              <a:solidFill>
                <a:srgbClr val="CC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C27BA0"/>
                </a:solidFill>
                <a:latin typeface="Fira Sans Extra Condensed"/>
                <a:ea typeface="Fira Sans Extra Condensed"/>
                <a:cs typeface="Fira Sans Extra Condensed"/>
                <a:sym typeface="Fira Sans Extra Condensed"/>
              </a:rPr>
              <a:t>•Inhibits the inspiratory area of medulla to stop inhalation.</a:t>
            </a:r>
            <a:endParaRPr b="0" i="0" sz="1500" u="none" cap="none" strike="noStrike">
              <a:solidFill>
                <a:srgbClr val="C27BA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C27BA0"/>
                </a:solidFill>
                <a:latin typeface="Fira Sans Extra Condensed"/>
                <a:ea typeface="Fira Sans Extra Condensed"/>
                <a:cs typeface="Fira Sans Extra Condensed"/>
                <a:sym typeface="Fira Sans Extra Condensed"/>
              </a:rPr>
              <a:t>•limitation of inspiration also shortens expiration and the entire period of each respiration. </a:t>
            </a:r>
            <a:endParaRPr b="0" i="0" sz="1500" u="none" cap="none" strike="noStrike">
              <a:solidFill>
                <a:srgbClr val="C27BA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D85C6"/>
                </a:solidFill>
                <a:latin typeface="Fira Sans Extra Condensed"/>
                <a:ea typeface="Fira Sans Extra Condensed"/>
                <a:cs typeface="Fira Sans Extra Condensed"/>
                <a:sym typeface="Fira Sans Extra Condensed"/>
              </a:rPr>
              <a:t>•It  transmits  inhibitory  impulses  to  the  apneustic  center  and  to the inspiratory area to switch off  inspiration.</a:t>
            </a:r>
            <a:endParaRPr b="0" i="0" sz="1500" u="none" cap="none" strike="noStrike">
              <a:solidFill>
                <a:srgbClr val="3D85C6"/>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434343"/>
                </a:solidFill>
                <a:latin typeface="Fira Sans Extra Condensed"/>
                <a:ea typeface="Fira Sans Extra Condensed"/>
                <a:cs typeface="Fira Sans Extra Condensed"/>
                <a:sym typeface="Fira Sans Extra Condensed"/>
              </a:rPr>
              <a:t>•Therefore, breathing is more rapid when pneumotaxic area is active.</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cxnSp>
        <p:nvCxnSpPr>
          <p:cNvPr id="553" name="Google Shape;553;p43"/>
          <p:cNvCxnSpPr/>
          <p:nvPr/>
        </p:nvCxnSpPr>
        <p:spPr>
          <a:xfrm>
            <a:off x="5270409" y="2633239"/>
            <a:ext cx="593400" cy="900"/>
          </a:xfrm>
          <a:prstGeom prst="straightConnector1">
            <a:avLst/>
          </a:prstGeom>
          <a:noFill/>
          <a:ln cap="flat" cmpd="sng" w="19050">
            <a:solidFill>
              <a:srgbClr val="9FC5E8"/>
            </a:solidFill>
            <a:prstDash val="solid"/>
            <a:round/>
            <a:headEnd len="sm" w="sm" type="none"/>
            <a:tailEnd len="med" w="med" type="stealth"/>
          </a:ln>
        </p:spPr>
      </p:cxnSp>
      <p:cxnSp>
        <p:nvCxnSpPr>
          <p:cNvPr id="554" name="Google Shape;554;p43"/>
          <p:cNvCxnSpPr/>
          <p:nvPr/>
        </p:nvCxnSpPr>
        <p:spPr>
          <a:xfrm>
            <a:off x="3280209" y="2628889"/>
            <a:ext cx="593400" cy="900"/>
          </a:xfrm>
          <a:prstGeom prst="straightConnector1">
            <a:avLst/>
          </a:prstGeom>
          <a:noFill/>
          <a:ln cap="flat" cmpd="sng" w="19050">
            <a:solidFill>
              <a:srgbClr val="9FC5E8"/>
            </a:solidFill>
            <a:prstDash val="solid"/>
            <a:round/>
            <a:headEnd len="med" w="med" type="stealth"/>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hronic Obstructive Pulmonary Disease (COPD) by Slidesgo">
  <a:themeElements>
    <a:clrScheme name="Simple Light">
      <a:dk1>
        <a:srgbClr val="000000"/>
      </a:dk1>
      <a:lt1>
        <a:srgbClr val="FFFFFF"/>
      </a:lt1>
      <a:dk2>
        <a:srgbClr val="D4F3FF"/>
      </a:dk2>
      <a:lt2>
        <a:srgbClr val="A7EDED"/>
      </a:lt2>
      <a:accent1>
        <a:srgbClr val="0B5394"/>
      </a:accent1>
      <a:accent2>
        <a:srgbClr val="68CADD"/>
      </a:accent2>
      <a:accent3>
        <a:srgbClr val="A7EDED"/>
      </a:accent3>
      <a:accent4>
        <a:srgbClr val="99D9FF"/>
      </a:accent4>
      <a:accent5>
        <a:srgbClr val="0B5394"/>
      </a:accent5>
      <a:accent6>
        <a:srgbClr val="D4F3FF"/>
      </a:accent6>
      <a:hlink>
        <a:srgbClr val="CAD7E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