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86" r:id="rId6"/>
    <p:sldId id="285" r:id="rId7"/>
    <p:sldId id="287" r:id="rId8"/>
    <p:sldId id="289" r:id="rId9"/>
    <p:sldId id="290" r:id="rId10"/>
    <p:sldId id="288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Lipoproteins and Atheroscloresis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Cardiovascular Block</a:t>
            </a:r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Functions of HDL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apoproteins (Apo C-II and E)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Peripheral tissues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High content of 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Phospholipids solubilize cholesterol and provide fatty acids for cholesterol 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metabolism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is good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Release of lipid-depleted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Additionally, macrophages possess scavenger receptors called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Chemically-modified LDL contains oxidized 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Foam cells 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Lab investigations of 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>
                <a:solidFill>
                  <a:srgbClr val="FFFFFF"/>
                </a:solidFill>
                <a:latin typeface="Garamond"/>
                <a:cs typeface="Garamond"/>
              </a:rPr>
              <a:t>Fasting serum lipid profile: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TAG level (reflects chylomicron and VLDL levels)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apoprotein levels (e.g., apo-B)</a:t>
            </a: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Lp(a) is identical in structure to LDL particle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Contains apo(a) in addition to apo B-100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High plasma Lp(a) level is associated with increased risk of coronary heart disease</a:t>
            </a:r>
          </a:p>
          <a:p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Circulating levels of Lp(a) are determined by: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Genetics (mainly)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Diet (trans FAs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Estrogen (decreases Lp(a)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Competes with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Take home message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the imbalance in lipoprotein metabolism with the development of 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/>
              <a:t>Receptor-mediated endocytosis of LDL and its regulation</a:t>
            </a:r>
          </a:p>
          <a:p>
            <a:r>
              <a:rPr lang="en-US" sz="2800" dirty="0"/>
              <a:t>LDL is bad cholesterol</a:t>
            </a:r>
          </a:p>
          <a:p>
            <a:r>
              <a:rPr lang="en-US" sz="2800" dirty="0"/>
              <a:t>High density lipoprotein (HDL) and its functions</a:t>
            </a:r>
          </a:p>
          <a:p>
            <a:r>
              <a:rPr lang="en-US" sz="2800" dirty="0"/>
              <a:t>Metabolism of HDL</a:t>
            </a:r>
          </a:p>
          <a:p>
            <a:r>
              <a:rPr lang="en-US" sz="2800" dirty="0"/>
              <a:t>HDL is good cholesterol</a:t>
            </a:r>
          </a:p>
          <a:p>
            <a:r>
              <a:rPr lang="en-US" sz="2800" dirty="0"/>
              <a:t>Atherosclerosis</a:t>
            </a:r>
          </a:p>
          <a:p>
            <a:r>
              <a:rPr lang="en-US" sz="2800" dirty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8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243594"/>
            <a:ext cx="8452826" cy="54109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Cholesterol homeostasis is a balance between cholesterol transport:</a:t>
            </a:r>
          </a:p>
          <a:p>
            <a:r>
              <a:rPr lang="en-US" sz="3000" dirty="0">
                <a:latin typeface="Garamond"/>
                <a:cs typeface="Garamond"/>
              </a:rPr>
              <a:t>From the liver to peripheral tissues by LDL</a:t>
            </a:r>
          </a:p>
          <a:p>
            <a:r>
              <a:rPr lang="en-US" sz="3000" dirty="0">
                <a:latin typeface="Garamond"/>
                <a:cs typeface="Garamond"/>
              </a:rPr>
              <a:t>From peripheral 	tissues to the liver by HDL</a:t>
            </a:r>
          </a:p>
          <a:p>
            <a:pPr marL="45720" indent="0">
              <a:buNone/>
            </a:pPr>
            <a:endParaRPr lang="en-US" sz="3000" dirty="0">
              <a:latin typeface="Garamond"/>
              <a:cs typeface="Garamond"/>
            </a:endParaRPr>
          </a:p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Imbalance in the above leads to:</a:t>
            </a:r>
          </a:p>
          <a:p>
            <a:r>
              <a:rPr lang="en-US" sz="3000" dirty="0">
                <a:latin typeface="Garamond"/>
                <a:cs typeface="Garamond"/>
              </a:rPr>
              <a:t>Cholesterol deposition in blood vessels</a:t>
            </a:r>
          </a:p>
          <a:p>
            <a:r>
              <a:rPr lang="en-US" sz="3000" dirty="0">
                <a:latin typeface="Garamond"/>
                <a:cs typeface="Garamond"/>
              </a:rPr>
              <a:t>Thickening and narrowing of the lumen of arteries</a:t>
            </a:r>
          </a:p>
          <a:p>
            <a:r>
              <a:rPr lang="en-US" sz="3000" dirty="0">
                <a:latin typeface="Garamond"/>
                <a:cs typeface="Garamond"/>
              </a:rPr>
              <a:t>Atherosclerosis</a:t>
            </a:r>
          </a:p>
          <a:p>
            <a:r>
              <a:rPr lang="en-US" sz="3000" dirty="0">
                <a:latin typeface="Garamond"/>
                <a:cs typeface="Garamond"/>
              </a:rPr>
              <a:t>Heart disease</a:t>
            </a:r>
          </a:p>
          <a:p>
            <a:endParaRPr lang="en-US"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554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Receptor-mediated</a:t>
            </a:r>
            <a:br>
              <a:rPr lang="en-US" dirty="0"/>
            </a:br>
            <a:r>
              <a:rPr lang="en-US" dirty="0"/>
              <a:t>endocytosis of LDL particles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Major steps: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Binding of Apo B-100 to LDL receptor glycoprotein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Endocytosis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Free cholesterol, fatty acids, amino acids, phospholipids</a:t>
            </a: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Regulation of LDL endocytosis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High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Degradation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Inhibition of receptor synthesis at gene level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uptake of LDL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of cholesterol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Low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Recycling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receptor synthesis at gene level 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uptake of LDL</a:t>
            </a:r>
            <a:b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synthesis of cholesterol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LDL is bad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 Transports cholesterol to peripheral tissues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Elevated LDL levels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Familial hypercholesterolemia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High density lipoprotein (HDL)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Nascent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Disk-shaped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Contains apo A-I, C-II and E lipoproteins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Mainly contains phospholipids</a:t>
            </a:r>
          </a:p>
          <a:p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Nascent HDL +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+ more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spherical 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transfers cholesterol to the liver</a:t>
            </a: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521</TotalTime>
  <Words>846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Garamond</vt:lpstr>
      <vt:lpstr>Wingdings</vt:lpstr>
      <vt:lpstr>Perspective</vt:lpstr>
      <vt:lpstr>Lipoproteins and Atheroscloresis</vt:lpstr>
      <vt:lpstr>Objectives</vt:lpstr>
      <vt:lpstr>Overview</vt:lpstr>
      <vt:lpstr>Overview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Functions of HDL</vt:lpstr>
      <vt:lpstr>HDL metabolism</vt:lpstr>
      <vt:lpstr>HDL is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Sumbul Fatma</cp:lastModifiedBy>
  <cp:revision>45</cp:revision>
  <dcterms:created xsi:type="dcterms:W3CDTF">2017-03-29T11:28:16Z</dcterms:created>
  <dcterms:modified xsi:type="dcterms:W3CDTF">2021-03-20T23:11:09Z</dcterms:modified>
</cp:coreProperties>
</file>