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92" y="5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System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CURRENT MI MARKERS</a:t>
            </a:r>
            <a:endParaRPr lang="en-US" dirty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Cardiac troponin T (cTnT)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Cardiac troponin I (cTnI)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(for detecting heart tissue ischemia)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/>
              <a:t>MARKERS NO LONGER USED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Lactate dehydrogenase (LDH)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Myoglobin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markers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Creatine kinase (CK-MB)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heart failure: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B-type natriuretic peptide (BNP)</a:t>
            </a:r>
            <a:b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after MI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and 24 hours after the onset of symptoms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muscle contraction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mainly bound to proteins, with small amount soluble in the 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cTnT: binds to 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Detectable in plasma in 4-6 h.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Level peaks in 12-24 h.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Remain 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After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First Year students will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List the 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changes in plasma marker levels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the properties and diagnostic 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It rises and falls transiently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Detectable in plasma in 3-10 h.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Returns to normal in 1.5-3 days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Useful 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Useful for diagnosis of re-infarction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Not highly specific (elevated in skeletal muscle damage)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Appears in plasma as early as 30 min. after acute </a:t>
            </a:r>
            <a:r>
              <a:rPr lang="en-US" sz="3200" dirty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</a:p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peptide 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Causes vasodilation, sodium and water excretion and reduces blood pressure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Pathogenesis of MI with special focus on the biomarkers implicated in the development of MI.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>
                <a:solidFill>
                  <a:srgbClr val="3366FF"/>
                </a:solidFill>
              </a:rPr>
              <a:t>CK-MB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BNP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BNP</a:t>
            </a:r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>
                <a:latin typeface="Palatino" charset="0"/>
              </a:rPr>
              <a:t>Currently 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>
                <a:latin typeface="Palatino" charset="0"/>
              </a:rPr>
              <a:t> Highly 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CK-MB</a:t>
            </a:r>
            <a:endParaRPr lang="en-US" sz="2500" b="1" dirty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An early marker for detecting acute ischemia prior to 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BNP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cardiac marker that can be used for differential diagnosis of pulmonary diseases and heart failure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>
                <a:latin typeface="Palatino" charset="0"/>
              </a:rPr>
              <a:t>Lecture Notes on Clinical Biochemistry 9</a:t>
            </a:r>
            <a:r>
              <a:rPr lang="en-US" sz="2800" baseline="30000" dirty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Edition, Chapter 12, pp. 160-164, A.F.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>
                <a:latin typeface="Palatino" charset="0"/>
              </a:rPr>
              <a:t>J. Clin. Exp. Cardiol</a:t>
            </a:r>
            <a:r>
              <a:rPr lang="en-US" sz="2800" dirty="0">
                <a:latin typeface="Palatino" charset="0"/>
              </a:rPr>
              <a:t>. 2012, 3: 11-18.</a:t>
            </a:r>
            <a:endParaRPr lang="en-US" sz="2500" dirty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(BNP)</a:t>
            </a:r>
          </a:p>
          <a:p>
            <a:pPr algn="l" eaLnBrk="1" hangingPunct="1">
              <a:buFontTx/>
              <a:buChar char="•"/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  <a:cs typeface="+mn-cs"/>
              </a:rPr>
              <a:t>Requires presence of at least two of the following characteristics: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</a:rPr>
              <a:t>More rapid rise and fall of CK-MB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>
              <a:ea typeface="+mn-ea"/>
            </a:endParaRPr>
          </a:p>
          <a:p>
            <a:pPr marL="0" indent="0">
              <a:buNone/>
            </a:pPr>
            <a:r>
              <a:rPr lang="en-US" sz="2000" dirty="0">
                <a:ea typeface="+mn-ea"/>
              </a:rPr>
              <a:t>Reference: </a:t>
            </a:r>
            <a:r>
              <a:rPr lang="en-US" sz="2000" dirty="0"/>
              <a:t>Alpert JS, Thygesen K, Antman E, Bassand JP. </a:t>
            </a:r>
            <a:r>
              <a:rPr lang="it-IT" sz="2000" i="1" dirty="0"/>
              <a:t>J Am Coll Cardiol</a:t>
            </a:r>
            <a:r>
              <a:rPr lang="it-IT" sz="2000" dirty="0"/>
              <a:t>. 2000, 36(3):959.</a:t>
            </a:r>
            <a:endParaRPr lang="en-US" sz="2000" dirty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diagnosis of MI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attack symptoms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biomarker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concentration in the 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Good prognostic value (strong correlation between plasma level and extent of myocardial injury)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Easily measured (detectable by rapid, simple and automated assay methods)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4447</TotalTime>
  <Words>1122</Words>
  <Application>Microsoft Office PowerPoint</Application>
  <PresentationFormat>35mm Slides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Century Schoolbook</vt:lpstr>
      <vt:lpstr>Palatino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Sumbul Fatma</cp:lastModifiedBy>
  <cp:revision>412</cp:revision>
  <cp:lastPrinted>2015-11-23T05:30:03Z</cp:lastPrinted>
  <dcterms:created xsi:type="dcterms:W3CDTF">2001-02-07T02:23:56Z</dcterms:created>
  <dcterms:modified xsi:type="dcterms:W3CDTF">2021-03-20T23:10:24Z</dcterms:modified>
</cp:coreProperties>
</file>