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2"/>
  </p:notesMasterIdLst>
  <p:sldIdLst>
    <p:sldId id="256" r:id="rId2"/>
    <p:sldId id="258" r:id="rId3"/>
    <p:sldId id="279" r:id="rId4"/>
    <p:sldId id="547" r:id="rId5"/>
    <p:sldId id="537" r:id="rId6"/>
    <p:sldId id="280" r:id="rId7"/>
    <p:sldId id="261" r:id="rId8"/>
    <p:sldId id="262" r:id="rId9"/>
    <p:sldId id="263" r:id="rId10"/>
    <p:sldId id="532" r:id="rId11"/>
    <p:sldId id="533" r:id="rId12"/>
    <p:sldId id="534" r:id="rId13"/>
    <p:sldId id="513" r:id="rId14"/>
    <p:sldId id="515" r:id="rId15"/>
    <p:sldId id="478" r:id="rId16"/>
    <p:sldId id="541" r:id="rId17"/>
    <p:sldId id="535" r:id="rId18"/>
    <p:sldId id="516" r:id="rId19"/>
    <p:sldId id="479" r:id="rId20"/>
    <p:sldId id="517" r:id="rId21"/>
    <p:sldId id="518" r:id="rId22"/>
    <p:sldId id="519" r:id="rId23"/>
    <p:sldId id="520" r:id="rId24"/>
    <p:sldId id="536" r:id="rId25"/>
    <p:sldId id="521" r:id="rId26"/>
    <p:sldId id="522" r:id="rId27"/>
    <p:sldId id="523" r:id="rId28"/>
    <p:sldId id="525" r:id="rId29"/>
    <p:sldId id="526" r:id="rId30"/>
    <p:sldId id="527" r:id="rId31"/>
    <p:sldId id="528" r:id="rId32"/>
    <p:sldId id="529" r:id="rId33"/>
    <p:sldId id="549" r:id="rId34"/>
    <p:sldId id="485" r:id="rId35"/>
    <p:sldId id="415" r:id="rId36"/>
    <p:sldId id="550" r:id="rId37"/>
    <p:sldId id="423" r:id="rId38"/>
    <p:sldId id="486" r:id="rId39"/>
    <p:sldId id="512" r:id="rId40"/>
    <p:sldId id="504" r:id="rId41"/>
    <p:sldId id="505" r:id="rId42"/>
    <p:sldId id="439" r:id="rId43"/>
    <p:sldId id="552" r:id="rId44"/>
    <p:sldId id="481" r:id="rId45"/>
    <p:sldId id="553" r:id="rId46"/>
    <p:sldId id="472" r:id="rId47"/>
    <p:sldId id="441" r:id="rId48"/>
    <p:sldId id="474" r:id="rId49"/>
    <p:sldId id="555" r:id="rId50"/>
    <p:sldId id="443" r:id="rId51"/>
    <p:sldId id="488" r:id="rId52"/>
    <p:sldId id="499" r:id="rId53"/>
    <p:sldId id="503" r:id="rId54"/>
    <p:sldId id="556" r:id="rId55"/>
    <p:sldId id="489" r:id="rId56"/>
    <p:sldId id="490" r:id="rId57"/>
    <p:sldId id="530" r:id="rId58"/>
    <p:sldId id="546" r:id="rId59"/>
    <p:sldId id="548" r:id="rId60"/>
    <p:sldId id="54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fal ^" initials="A^" lastIdx="2" clrIdx="0">
    <p:extLst>
      <p:ext uri="{19B8F6BF-5375-455C-9EA6-DF929625EA0E}">
        <p15:presenceInfo xmlns:p15="http://schemas.microsoft.com/office/powerpoint/2012/main" userId="39e7b528102b64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fal ^" userId="39e7b528102b6421" providerId="LiveId" clId="{E600353F-FB79-43F8-BC01-31670ADA2863}"/>
    <pc:docChg chg="undo redo custSel addSld delSld modSld sldOrd modMainMaster modNotesMaster">
      <pc:chgData name="Anfal ^" userId="39e7b528102b6421" providerId="LiveId" clId="{E600353F-FB79-43F8-BC01-31670ADA2863}" dt="2021-03-27T08:24:17.730" v="9303" actId="20577"/>
      <pc:docMkLst>
        <pc:docMk/>
      </pc:docMkLst>
      <pc:sldChg chg="modSp mod">
        <pc:chgData name="Anfal ^" userId="39e7b528102b6421" providerId="LiveId" clId="{E600353F-FB79-43F8-BC01-31670ADA2863}" dt="2021-03-11T07:50:01.075" v="851" actId="1076"/>
        <pc:sldMkLst>
          <pc:docMk/>
          <pc:sldMk cId="2324851077" sldId="256"/>
        </pc:sldMkLst>
        <pc:spChg chg="mod">
          <ac:chgData name="Anfal ^" userId="39e7b528102b6421" providerId="LiveId" clId="{E600353F-FB79-43F8-BC01-31670ADA2863}" dt="2021-03-11T07:49:45.239" v="848" actId="27636"/>
          <ac:spMkLst>
            <pc:docMk/>
            <pc:sldMk cId="2324851077" sldId="256"/>
            <ac:spMk id="2" creationId="{B7DF4D7D-002D-ED44-89DA-94FB7D922000}"/>
          </ac:spMkLst>
        </pc:spChg>
        <pc:spChg chg="mod">
          <ac:chgData name="Anfal ^" userId="39e7b528102b6421" providerId="LiveId" clId="{E600353F-FB79-43F8-BC01-31670ADA2863}" dt="2021-03-11T07:49:20.617" v="837" actId="27636"/>
          <ac:spMkLst>
            <pc:docMk/>
            <pc:sldMk cId="2324851077" sldId="256"/>
            <ac:spMk id="4" creationId="{6B9B0E04-E143-E146-B6C6-9E8D5812BF16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24851077" sldId="256"/>
            <ac:spMk id="7" creationId="{56164DDF-66BE-6D4C-90A1-FB1ADCAD1DA8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24851077" sldId="256"/>
            <ac:spMk id="8" creationId="{52D86173-B1A8-0847-99EB-EA982D94825B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24851077" sldId="256"/>
            <ac:spMk id="9" creationId="{925C30A7-22CB-C04F-B96B-35A28D4B4057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24851077" sldId="256"/>
            <ac:spMk id="10" creationId="{F408766B-2049-4B4B-B7D3-6E28A6FDC19F}"/>
          </ac:spMkLst>
        </pc:spChg>
        <pc:picChg chg="mod">
          <ac:chgData name="Anfal ^" userId="39e7b528102b6421" providerId="LiveId" clId="{E600353F-FB79-43F8-BC01-31670ADA2863}" dt="2021-03-11T07:50:01.075" v="851" actId="1076"/>
          <ac:picMkLst>
            <pc:docMk/>
            <pc:sldMk cId="2324851077" sldId="256"/>
            <ac:picMk id="5" creationId="{063BCFC3-60C1-9F44-9DBD-27B2E1BD30C3}"/>
          </ac:picMkLst>
        </pc:picChg>
        <pc:picChg chg="mod">
          <ac:chgData name="Anfal ^" userId="39e7b528102b6421" providerId="LiveId" clId="{E600353F-FB79-43F8-BC01-31670ADA2863}" dt="2021-03-11T07:49:55.265" v="849" actId="1076"/>
          <ac:picMkLst>
            <pc:docMk/>
            <pc:sldMk cId="2324851077" sldId="256"/>
            <ac:picMk id="6" creationId="{1AFEDB37-8231-F242-87E9-64750C8425C2}"/>
          </ac:picMkLst>
        </pc:picChg>
      </pc:sldChg>
      <pc:sldChg chg="delSp modSp delDesignElem">
        <pc:chgData name="Anfal ^" userId="39e7b528102b6421" providerId="LiveId" clId="{E600353F-FB79-43F8-BC01-31670ADA2863}" dt="2021-03-11T07:49:20.513" v="836"/>
        <pc:sldMkLst>
          <pc:docMk/>
          <pc:sldMk cId="3970226546" sldId="257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970226546" sldId="257"/>
            <ac:spMk id="4" creationId="{D4A940DC-CE79-DE44-BB10-11817F69C25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970226546" sldId="257"/>
            <ac:spMk id="5" creationId="{4D4280C6-CCAF-9E48-9118-39BED99480D0}"/>
          </ac:spMkLst>
        </pc:spChg>
        <pc:spChg chg="del mod">
          <ac:chgData name="Anfal ^" userId="39e7b528102b6421" providerId="LiveId" clId="{E600353F-FB79-43F8-BC01-31670ADA2863}" dt="2021-03-11T07:49:04.356" v="822"/>
          <ac:spMkLst>
            <pc:docMk/>
            <pc:sldMk cId="3970226546" sldId="257"/>
            <ac:spMk id="11" creationId="{57845966-6EFC-468A-9CC7-BAB4B95854E7}"/>
          </ac:spMkLst>
        </pc:spChg>
        <pc:spChg chg="del mod">
          <ac:chgData name="Anfal ^" userId="39e7b528102b6421" providerId="LiveId" clId="{E600353F-FB79-43F8-BC01-31670ADA2863}" dt="2021-03-11T07:49:04.356" v="822"/>
          <ac:spMkLst>
            <pc:docMk/>
            <pc:sldMk cId="3970226546" sldId="257"/>
            <ac:spMk id="15" creationId="{ADAD1991-FFD1-4E94-ABAB-7560D33008E4}"/>
          </ac:spMkLst>
        </pc:spChg>
        <pc:picChg chg="mod">
          <ac:chgData name="Anfal ^" userId="39e7b528102b6421" providerId="LiveId" clId="{E600353F-FB79-43F8-BC01-31670ADA2863}" dt="2021-03-11T07:49:20.513" v="836"/>
          <ac:picMkLst>
            <pc:docMk/>
            <pc:sldMk cId="3970226546" sldId="257"/>
            <ac:picMk id="6" creationId="{B67DBCF9-195B-1A45-AF8D-6A896AFA48C7}"/>
          </ac:picMkLst>
        </pc:picChg>
        <pc:picChg chg="del mod">
          <ac:chgData name="Anfal ^" userId="39e7b528102b6421" providerId="LiveId" clId="{E600353F-FB79-43F8-BC01-31670ADA2863}" dt="2021-03-11T07:49:04.356" v="822"/>
          <ac:picMkLst>
            <pc:docMk/>
            <pc:sldMk cId="3970226546" sldId="257"/>
            <ac:picMk id="13" creationId="{75554383-98AF-4A47-BB65-705FAAA4BE6A}"/>
          </ac:picMkLst>
        </pc:picChg>
      </pc:sldChg>
      <pc:sldChg chg="modSp mod">
        <pc:chgData name="Anfal ^" userId="39e7b528102b6421" providerId="LiveId" clId="{E600353F-FB79-43F8-BC01-31670ADA2863}" dt="2021-03-11T08:15:35.924" v="1119" actId="122"/>
        <pc:sldMkLst>
          <pc:docMk/>
          <pc:sldMk cId="3425142500" sldId="258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425142500" sldId="258"/>
            <ac:spMk id="2" creationId="{9AEFCFDC-4FB0-ED4F-B6C1-681B43D41922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425142500" sldId="258"/>
            <ac:spMk id="3" creationId="{1EC566E6-EB25-0941-920D-5DE1BA6F7A80}"/>
          </ac:spMkLst>
        </pc:spChg>
        <pc:spChg chg="mod">
          <ac:chgData name="Anfal ^" userId="39e7b528102b6421" providerId="LiveId" clId="{E600353F-FB79-43F8-BC01-31670ADA2863}" dt="2021-03-11T08:15:35.924" v="1119" actId="122"/>
          <ac:spMkLst>
            <pc:docMk/>
            <pc:sldMk cId="3425142500" sldId="258"/>
            <ac:spMk id="4" creationId="{7D77E4CF-9DBA-9347-9116-592755E9CE80}"/>
          </ac:spMkLst>
        </pc:spChg>
        <pc:spChg chg="mod">
          <ac:chgData name="Anfal ^" userId="39e7b528102b6421" providerId="LiveId" clId="{E600353F-FB79-43F8-BC01-31670ADA2863}" dt="2021-03-11T08:09:58.135" v="1038" actId="20577"/>
          <ac:spMkLst>
            <pc:docMk/>
            <pc:sldMk cId="3425142500" sldId="258"/>
            <ac:spMk id="5" creationId="{D3D0962A-B4A5-2D41-8F74-390FAADB22C1}"/>
          </ac:spMkLst>
        </pc:spChg>
      </pc:sldChg>
      <pc:sldChg chg="delSp modSp del mod">
        <pc:chgData name="Anfal ^" userId="39e7b528102b6421" providerId="LiveId" clId="{E600353F-FB79-43F8-BC01-31670ADA2863}" dt="2021-03-11T08:00:59.893" v="935" actId="47"/>
        <pc:sldMkLst>
          <pc:docMk/>
          <pc:sldMk cId="3855690309" sldId="259"/>
        </pc:sldMkLst>
        <pc:spChg chg="mod">
          <ac:chgData name="Anfal ^" userId="39e7b528102b6421" providerId="LiveId" clId="{E600353F-FB79-43F8-BC01-31670ADA2863}" dt="2021-03-11T07:54:47.730" v="871" actId="255"/>
          <ac:spMkLst>
            <pc:docMk/>
            <pc:sldMk cId="3855690309" sldId="259"/>
            <ac:spMk id="2" creationId="{DE7EA03A-50B9-F846-A8C2-F5956C248184}"/>
          </ac:spMkLst>
        </pc:spChg>
        <pc:spChg chg="mod">
          <ac:chgData name="Anfal ^" userId="39e7b528102b6421" providerId="LiveId" clId="{E600353F-FB79-43F8-BC01-31670ADA2863}" dt="2021-03-11T07:56:42.963" v="877" actId="27636"/>
          <ac:spMkLst>
            <pc:docMk/>
            <pc:sldMk cId="3855690309" sldId="259"/>
            <ac:spMk id="3" creationId="{82333AF0-DC2B-3741-89A5-DC56D10E39A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855690309" sldId="259"/>
            <ac:spMk id="4" creationId="{EEEB79C5-1962-3F41-B6D8-723E883DF01B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855690309" sldId="259"/>
            <ac:spMk id="5" creationId="{AE8C5C05-9472-CA4D-82F7-9C33FF2A5CDB}"/>
          </ac:spMkLst>
        </pc:spChg>
        <pc:picChg chg="del">
          <ac:chgData name="Anfal ^" userId="39e7b528102b6421" providerId="LiveId" clId="{E600353F-FB79-43F8-BC01-31670ADA2863}" dt="2021-03-10T08:45:08.238" v="288" actId="478"/>
          <ac:picMkLst>
            <pc:docMk/>
            <pc:sldMk cId="3855690309" sldId="259"/>
            <ac:picMk id="6" creationId="{9A8DBBB8-B695-5646-8953-0F8531A62398}"/>
          </ac:picMkLst>
        </pc:picChg>
      </pc:sldChg>
      <pc:sldChg chg="del">
        <pc:chgData name="Anfal ^" userId="39e7b528102b6421" providerId="LiveId" clId="{E600353F-FB79-43F8-BC01-31670ADA2863}" dt="2021-03-10T09:41:57.413" v="431" actId="47"/>
        <pc:sldMkLst>
          <pc:docMk/>
          <pc:sldMk cId="3322598474" sldId="260"/>
        </pc:sldMkLst>
      </pc:sldChg>
      <pc:sldChg chg="addSp delSp modSp mod modAnim">
        <pc:chgData name="Anfal ^" userId="39e7b528102b6421" providerId="LiveId" clId="{E600353F-FB79-43F8-BC01-31670ADA2863}" dt="2021-03-24T06:17:37.941" v="8392" actId="20577"/>
        <pc:sldMkLst>
          <pc:docMk/>
          <pc:sldMk cId="3498822679" sldId="261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498822679" sldId="261"/>
            <ac:spMk id="2" creationId="{488EBB33-ABF6-2E4C-817F-67280319E073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498822679" sldId="261"/>
            <ac:spMk id="3" creationId="{BF3D3CA6-4920-C944-8841-EFF7D597CB4B}"/>
          </ac:spMkLst>
        </pc:spChg>
        <pc:spChg chg="add del mod">
          <ac:chgData name="Anfal ^" userId="39e7b528102b6421" providerId="LiveId" clId="{E600353F-FB79-43F8-BC01-31670ADA2863}" dt="2021-03-11T08:10:19.448" v="1041" actId="115"/>
          <ac:spMkLst>
            <pc:docMk/>
            <pc:sldMk cId="3498822679" sldId="261"/>
            <ac:spMk id="4" creationId="{7351C743-EAC0-B542-8849-093E57CB7034}"/>
          </ac:spMkLst>
        </pc:spChg>
        <pc:spChg chg="del">
          <ac:chgData name="Anfal ^" userId="39e7b528102b6421" providerId="LiveId" clId="{E600353F-FB79-43F8-BC01-31670ADA2863}" dt="2021-03-10T09:42:46.204" v="447" actId="478"/>
          <ac:spMkLst>
            <pc:docMk/>
            <pc:sldMk cId="3498822679" sldId="261"/>
            <ac:spMk id="5" creationId="{E4AC677C-8F97-B84D-8A92-8C33E9AA71E6}"/>
          </ac:spMkLst>
        </pc:spChg>
        <pc:spChg chg="add del mod">
          <ac:chgData name="Anfal ^" userId="39e7b528102b6421" providerId="LiveId" clId="{E600353F-FB79-43F8-BC01-31670ADA2863}" dt="2021-03-11T08:08:23.432" v="1024" actId="478"/>
          <ac:spMkLst>
            <pc:docMk/>
            <pc:sldMk cId="3498822679" sldId="261"/>
            <ac:spMk id="6" creationId="{06FBFA33-8D86-45FE-AEC8-39AF271212D7}"/>
          </ac:spMkLst>
        </pc:spChg>
        <pc:spChg chg="add del mod">
          <ac:chgData name="Anfal ^" userId="39e7b528102b6421" providerId="LiveId" clId="{E600353F-FB79-43F8-BC01-31670ADA2863}" dt="2021-03-10T09:42:49.216" v="448" actId="478"/>
          <ac:spMkLst>
            <pc:docMk/>
            <pc:sldMk cId="3498822679" sldId="261"/>
            <ac:spMk id="7" creationId="{6E989C6D-9709-4AF0-BB1B-8AE31FB0B89B}"/>
          </ac:spMkLst>
        </pc:spChg>
        <pc:spChg chg="add mod">
          <ac:chgData name="Anfal ^" userId="39e7b528102b6421" providerId="LiveId" clId="{E600353F-FB79-43F8-BC01-31670ADA2863}" dt="2021-03-22T04:44:42.628" v="6643" actId="1076"/>
          <ac:spMkLst>
            <pc:docMk/>
            <pc:sldMk cId="3498822679" sldId="261"/>
            <ac:spMk id="9" creationId="{A3F102FF-DEFF-4E2C-A65D-84C2D354C280}"/>
          </ac:spMkLst>
        </pc:spChg>
        <pc:spChg chg="add del mod">
          <ac:chgData name="Anfal ^" userId="39e7b528102b6421" providerId="LiveId" clId="{E600353F-FB79-43F8-BC01-31670ADA2863}" dt="2021-03-11T08:08:29.032" v="1026" actId="478"/>
          <ac:spMkLst>
            <pc:docMk/>
            <pc:sldMk cId="3498822679" sldId="261"/>
            <ac:spMk id="10" creationId="{839B890D-5824-43D6-8762-8392C52A4E42}"/>
          </ac:spMkLst>
        </pc:spChg>
        <pc:spChg chg="add mod">
          <ac:chgData name="Anfal ^" userId="39e7b528102b6421" providerId="LiveId" clId="{E600353F-FB79-43F8-BC01-31670ADA2863}" dt="2021-03-24T06:17:37.941" v="8392" actId="20577"/>
          <ac:spMkLst>
            <pc:docMk/>
            <pc:sldMk cId="3498822679" sldId="261"/>
            <ac:spMk id="10" creationId="{A14D8C3A-9376-4C5F-8171-41007DF2858F}"/>
          </ac:spMkLst>
        </pc:spChg>
        <pc:spChg chg="add del mod">
          <ac:chgData name="Anfal ^" userId="39e7b528102b6421" providerId="LiveId" clId="{E600353F-FB79-43F8-BC01-31670ADA2863}" dt="2021-03-11T08:08:53.945" v="1032" actId="478"/>
          <ac:spMkLst>
            <pc:docMk/>
            <pc:sldMk cId="3498822679" sldId="261"/>
            <ac:spMk id="12" creationId="{A9A78D4D-88C3-407E-B6D1-CF1C76BDE1EE}"/>
          </ac:spMkLst>
        </pc:spChg>
        <pc:spChg chg="add del mod">
          <ac:chgData name="Anfal ^" userId="39e7b528102b6421" providerId="LiveId" clId="{E600353F-FB79-43F8-BC01-31670ADA2863}" dt="2021-03-11T08:08:52.342" v="1030"/>
          <ac:spMkLst>
            <pc:docMk/>
            <pc:sldMk cId="3498822679" sldId="261"/>
            <ac:spMk id="13" creationId="{6CB361A4-EC6A-435D-84C2-8960531C1E1E}"/>
          </ac:spMkLst>
        </pc:spChg>
        <pc:graphicFrameChg chg="add mod">
          <ac:chgData name="Anfal ^" userId="39e7b528102b6421" providerId="LiveId" clId="{E600353F-FB79-43F8-BC01-31670ADA2863}" dt="2021-03-22T04:44:36.133" v="6642" actId="1036"/>
          <ac:graphicFrameMkLst>
            <pc:docMk/>
            <pc:sldMk cId="3498822679" sldId="261"/>
            <ac:graphicFrameMk id="8" creationId="{061586DB-3AA2-4F2C-9107-C084C60C5A2E}"/>
          </ac:graphicFrameMkLst>
        </pc:graphicFrameChg>
      </pc:sldChg>
      <pc:sldChg chg="addSp delSp modSp mod">
        <pc:chgData name="Anfal ^" userId="39e7b528102b6421" providerId="LiveId" clId="{E600353F-FB79-43F8-BC01-31670ADA2863}" dt="2021-03-19T11:20:56.585" v="4450" actId="12"/>
        <pc:sldMkLst>
          <pc:docMk/>
          <pc:sldMk cId="984862803" sldId="262"/>
        </pc:sldMkLst>
        <pc:spChg chg="del mod">
          <ac:chgData name="Anfal ^" userId="39e7b528102b6421" providerId="LiveId" clId="{E600353F-FB79-43F8-BC01-31670ADA2863}" dt="2021-03-11T08:11:52.115" v="1087" actId="478"/>
          <ac:spMkLst>
            <pc:docMk/>
            <pc:sldMk cId="984862803" sldId="262"/>
            <ac:spMk id="2" creationId="{8A76A7EC-0B53-4348-8CB4-7717EB2B8B93}"/>
          </ac:spMkLst>
        </pc:spChg>
        <pc:spChg chg="mod">
          <ac:chgData name="Anfal ^" userId="39e7b528102b6421" providerId="LiveId" clId="{E600353F-FB79-43F8-BC01-31670ADA2863}" dt="2021-03-19T11:20:56.585" v="4450" actId="12"/>
          <ac:spMkLst>
            <pc:docMk/>
            <pc:sldMk cId="984862803" sldId="262"/>
            <ac:spMk id="3" creationId="{33374E20-465A-8A40-A353-4E0F29EC0E21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984862803" sldId="262"/>
            <ac:spMk id="4" creationId="{B50473DF-C226-CB43-86AF-758226A00BB1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984862803" sldId="262"/>
            <ac:spMk id="5" creationId="{BED85418-46D9-6647-9369-2410CFB6532B}"/>
          </ac:spMkLst>
        </pc:spChg>
        <pc:spChg chg="add mod">
          <ac:chgData name="Anfal ^" userId="39e7b528102b6421" providerId="LiveId" clId="{E600353F-FB79-43F8-BC01-31670ADA2863}" dt="2021-03-11T08:15:14.672" v="1116" actId="122"/>
          <ac:spMkLst>
            <pc:docMk/>
            <pc:sldMk cId="984862803" sldId="262"/>
            <ac:spMk id="6" creationId="{65C9C9B6-1F87-4F0A-8B82-14B5737324D3}"/>
          </ac:spMkLst>
        </pc:spChg>
        <pc:spChg chg="add del mod">
          <ac:chgData name="Anfal ^" userId="39e7b528102b6421" providerId="LiveId" clId="{E600353F-FB79-43F8-BC01-31670ADA2863}" dt="2021-03-11T08:11:55.762" v="1089" actId="478"/>
          <ac:spMkLst>
            <pc:docMk/>
            <pc:sldMk cId="984862803" sldId="262"/>
            <ac:spMk id="8" creationId="{98B5C610-1E18-4C2D-8DED-549DE1747007}"/>
          </ac:spMkLst>
        </pc:spChg>
        <pc:spChg chg="del">
          <ac:chgData name="Anfal ^" userId="39e7b528102b6421" providerId="LiveId" clId="{E600353F-FB79-43F8-BC01-31670ADA2863}" dt="2021-03-10T09:46:18.074" v="664" actId="478"/>
          <ac:spMkLst>
            <pc:docMk/>
            <pc:sldMk cId="984862803" sldId="262"/>
            <ac:spMk id="8" creationId="{9FD5CFEA-2856-0C40-B680-789B48232E19}"/>
          </ac:spMkLst>
        </pc:spChg>
        <pc:cxnChg chg="del">
          <ac:chgData name="Anfal ^" userId="39e7b528102b6421" providerId="LiveId" clId="{E600353F-FB79-43F8-BC01-31670ADA2863}" dt="2021-03-10T09:46:19.958" v="665" actId="478"/>
          <ac:cxnSpMkLst>
            <pc:docMk/>
            <pc:sldMk cId="984862803" sldId="262"/>
            <ac:cxnSpMk id="7" creationId="{09971F74-D587-4B4F-9B3B-CFE1AEDB9A96}"/>
          </ac:cxnSpMkLst>
        </pc:cxnChg>
      </pc:sldChg>
      <pc:sldChg chg="addSp delSp modSp mod">
        <pc:chgData name="Anfal ^" userId="39e7b528102b6421" providerId="LiveId" clId="{E600353F-FB79-43F8-BC01-31670ADA2863}" dt="2021-03-22T05:34:40.489" v="7148" actId="20577"/>
        <pc:sldMkLst>
          <pc:docMk/>
          <pc:sldMk cId="766887380" sldId="263"/>
        </pc:sldMkLst>
        <pc:spChg chg="mod">
          <ac:chgData name="Anfal ^" userId="39e7b528102b6421" providerId="LiveId" clId="{E600353F-FB79-43F8-BC01-31670ADA2863}" dt="2021-03-11T08:24:36.184" v="1194" actId="1076"/>
          <ac:spMkLst>
            <pc:docMk/>
            <pc:sldMk cId="766887380" sldId="263"/>
            <ac:spMk id="2" creationId="{3DADFE60-9E2E-894F-9E1F-9CA4E7577FF3}"/>
          </ac:spMkLst>
        </pc:spChg>
        <pc:spChg chg="del">
          <ac:chgData name="Anfal ^" userId="39e7b528102b6421" providerId="LiveId" clId="{E600353F-FB79-43F8-BC01-31670ADA2863}" dt="2021-03-10T09:49:59.986" v="809" actId="478"/>
          <ac:spMkLst>
            <pc:docMk/>
            <pc:sldMk cId="766887380" sldId="263"/>
            <ac:spMk id="3" creationId="{94B8BB65-F569-264F-90A0-F2DE2B4B9285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766887380" sldId="263"/>
            <ac:spMk id="4" creationId="{5A7C7DDF-9F63-484D-8905-7E000D32029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766887380" sldId="263"/>
            <ac:spMk id="5" creationId="{686474BE-3428-4046-8A72-59BD00F30196}"/>
          </ac:spMkLst>
        </pc:spChg>
        <pc:spChg chg="add del mod">
          <ac:chgData name="Anfal ^" userId="39e7b528102b6421" providerId="LiveId" clId="{E600353F-FB79-43F8-BC01-31670ADA2863}" dt="2021-03-10T09:50:03.790" v="811" actId="478"/>
          <ac:spMkLst>
            <pc:docMk/>
            <pc:sldMk cId="766887380" sldId="263"/>
            <ac:spMk id="7" creationId="{3D7EE45C-2EEE-4A31-9518-1F44BA26679B}"/>
          </ac:spMkLst>
        </pc:spChg>
        <pc:spChg chg="add mod">
          <ac:chgData name="Anfal ^" userId="39e7b528102b6421" providerId="LiveId" clId="{E600353F-FB79-43F8-BC01-31670ADA2863}" dt="2021-03-22T05:34:40.489" v="7148" actId="20577"/>
          <ac:spMkLst>
            <pc:docMk/>
            <pc:sldMk cId="766887380" sldId="263"/>
            <ac:spMk id="9" creationId="{867589BF-53DF-482E-87C6-5EBA89ED6137}"/>
          </ac:spMkLst>
        </pc:spChg>
      </pc:sldChg>
      <pc:sldChg chg="modSp del">
        <pc:chgData name="Anfal ^" userId="39e7b528102b6421" providerId="LiveId" clId="{E600353F-FB79-43F8-BC01-31670ADA2863}" dt="2021-03-11T08:29:17.154" v="1196" actId="47"/>
        <pc:sldMkLst>
          <pc:docMk/>
          <pc:sldMk cId="2214937561" sldId="264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2214937561" sldId="264"/>
            <ac:spMk id="2" creationId="{B2BAF7A4-8478-FE48-ABA4-6B9929927685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214937561" sldId="264"/>
            <ac:spMk id="4" creationId="{36E9314C-3A23-1546-AC13-6A6D8C1FBED2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214937561" sldId="264"/>
            <ac:spMk id="5" creationId="{2536E4AA-555E-074B-A761-7AD5257492F5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214937561" sldId="264"/>
            <ac:spMk id="7" creationId="{5EBD0D73-46D1-CD45-BCF6-9EFF33B7FE31}"/>
          </ac:spMkLst>
        </pc:spChg>
        <pc:graphicFrameChg chg="mod">
          <ac:chgData name="Anfal ^" userId="39e7b528102b6421" providerId="LiveId" clId="{E600353F-FB79-43F8-BC01-31670ADA2863}" dt="2021-03-11T07:49:20.513" v="836"/>
          <ac:graphicFrameMkLst>
            <pc:docMk/>
            <pc:sldMk cId="2214937561" sldId="264"/>
            <ac:graphicFrameMk id="6" creationId="{8DCC7343-6DFE-2D4C-A8CD-65EC09DC1DD9}"/>
          </ac:graphicFrameMkLst>
        </pc:graphicFrame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2450458038" sldId="265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2450458038" sldId="265"/>
            <ac:spMk id="4" creationId="{71501166-323F-4848-B411-CAD8F1EFCFB9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450458038" sldId="265"/>
            <ac:spMk id="5" creationId="{7C0BEDD0-03EB-A149-8D15-3A6B90643357}"/>
          </ac:spMkLst>
        </pc:spChg>
        <pc:graphicFrameChg chg="mod">
          <ac:chgData name="Anfal ^" userId="39e7b528102b6421" providerId="LiveId" clId="{E600353F-FB79-43F8-BC01-31670ADA2863}" dt="2021-03-11T07:49:20.513" v="836"/>
          <ac:graphicFrameMkLst>
            <pc:docMk/>
            <pc:sldMk cId="2450458038" sldId="265"/>
            <ac:graphicFrameMk id="6" creationId="{D6798A17-869D-3E4F-AE71-9B497126EDAE}"/>
          </ac:graphicFrameMkLst>
        </pc:graphicFrame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3636337266" sldId="266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636337266" sldId="266"/>
            <ac:spMk id="2" creationId="{9855B6DB-7C94-AB44-AF4F-C29BFF5306F6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636337266" sldId="266"/>
            <ac:spMk id="3" creationId="{7AA368F0-83F6-F04B-8A00-73F6418E6933}"/>
          </ac:spMkLst>
        </pc:spChg>
        <pc:picChg chg="mod">
          <ac:chgData name="Anfal ^" userId="39e7b528102b6421" providerId="LiveId" clId="{E600353F-FB79-43F8-BC01-31670ADA2863}" dt="2021-03-11T07:49:20.513" v="836"/>
          <ac:picMkLst>
            <pc:docMk/>
            <pc:sldMk cId="3636337266" sldId="266"/>
            <ac:picMk id="4" creationId="{5998B432-F67D-4546-B0D6-2E3BA335A0B3}"/>
          </ac:picMkLst>
        </pc:pic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1266140246" sldId="267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1266140246" sldId="267"/>
            <ac:spMk id="2" creationId="{3FB76B22-2E95-1E42-A368-70B1B00B14D9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6140246" sldId="267"/>
            <ac:spMk id="3" creationId="{11F1A9B7-5506-C748-811B-6E272FCDEF63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6140246" sldId="267"/>
            <ac:spMk id="4" creationId="{C768BF9E-066B-954F-9199-A0FC272DE2B4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6140246" sldId="267"/>
            <ac:spMk id="5" creationId="{12769F12-9D14-F942-97AD-134E4049D3E0}"/>
          </ac:spMkLst>
        </pc:spChg>
        <pc:picChg chg="mod">
          <ac:chgData name="Anfal ^" userId="39e7b528102b6421" providerId="LiveId" clId="{E600353F-FB79-43F8-BC01-31670ADA2863}" dt="2021-03-11T07:49:20.513" v="836"/>
          <ac:picMkLst>
            <pc:docMk/>
            <pc:sldMk cId="1266140246" sldId="267"/>
            <ac:picMk id="6" creationId="{30E987FF-E3AD-5F4C-BBFE-F6907960CD30}"/>
          </ac:picMkLst>
        </pc:picChg>
        <pc:picChg chg="mod">
          <ac:chgData name="Anfal ^" userId="39e7b528102b6421" providerId="LiveId" clId="{E600353F-FB79-43F8-BC01-31670ADA2863}" dt="2021-03-11T07:49:20.513" v="836"/>
          <ac:picMkLst>
            <pc:docMk/>
            <pc:sldMk cId="1266140246" sldId="267"/>
            <ac:picMk id="7" creationId="{432FE659-809D-F545-8136-05B504C08835}"/>
          </ac:picMkLst>
        </pc:picChg>
        <pc:picChg chg="mod">
          <ac:chgData name="Anfal ^" userId="39e7b528102b6421" providerId="LiveId" clId="{E600353F-FB79-43F8-BC01-31670ADA2863}" dt="2021-03-11T07:49:20.513" v="836"/>
          <ac:picMkLst>
            <pc:docMk/>
            <pc:sldMk cId="1266140246" sldId="267"/>
            <ac:picMk id="8" creationId="{8AC15680-47CF-114C-8F3C-2D6BC0760E8F}"/>
          </ac:picMkLst>
        </pc:picChg>
      </pc:sldChg>
      <pc:sldChg chg="modSp mod">
        <pc:chgData name="Anfal ^" userId="39e7b528102b6421" providerId="LiveId" clId="{E600353F-FB79-43F8-BC01-31670ADA2863}" dt="2021-03-11T07:49:20.683" v="840" actId="27636"/>
        <pc:sldMkLst>
          <pc:docMk/>
          <pc:sldMk cId="3525939310" sldId="268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525939310" sldId="268"/>
            <ac:spMk id="2" creationId="{8FCA2E51-179D-8B4F-9797-5011EDC5585E}"/>
          </ac:spMkLst>
        </pc:spChg>
        <pc:spChg chg="mod">
          <ac:chgData name="Anfal ^" userId="39e7b528102b6421" providerId="LiveId" clId="{E600353F-FB79-43F8-BC01-31670ADA2863}" dt="2021-03-11T07:49:20.683" v="840" actId="27636"/>
          <ac:spMkLst>
            <pc:docMk/>
            <pc:sldMk cId="3525939310" sldId="268"/>
            <ac:spMk id="3" creationId="{CDD6F797-6532-6046-8BA8-81D5EE4BA4F8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525939310" sldId="268"/>
            <ac:spMk id="4" creationId="{F74DBFF6-2B0A-A148-94CF-EB74A460A903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525939310" sldId="268"/>
            <ac:spMk id="5" creationId="{847DF536-61C8-E241-AD84-526D7B399958}"/>
          </ac:spMkLst>
        </pc:spChg>
      </pc:sldChg>
      <pc:sldChg chg="modSp mod">
        <pc:chgData name="Anfal ^" userId="39e7b528102b6421" providerId="LiveId" clId="{E600353F-FB79-43F8-BC01-31670ADA2863}" dt="2021-03-11T07:49:20.513" v="836"/>
        <pc:sldMkLst>
          <pc:docMk/>
          <pc:sldMk cId="3480180792" sldId="269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480180792" sldId="269"/>
            <ac:spMk id="2" creationId="{724AD281-062B-FE44-B7EF-F9B0BBCE33CD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480180792" sldId="269"/>
            <ac:spMk id="3" creationId="{A306C25F-F8B8-0740-A775-902C3F318970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480180792" sldId="269"/>
            <ac:spMk id="4" creationId="{A1F4A312-AFF9-274B-B31C-44E9A598FAA8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480180792" sldId="269"/>
            <ac:spMk id="5" creationId="{48C59CCC-FFCF-EC49-98CE-444B83AC29F9}"/>
          </ac:spMkLst>
        </pc:sp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1565250577" sldId="270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1565250577" sldId="270"/>
            <ac:spMk id="2" creationId="{9F7E60E5-A4BB-1941-AAE7-EE906A99FB9F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565250577" sldId="270"/>
            <ac:spMk id="3" creationId="{D496F4D5-E508-EE42-80B0-A3875C042162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565250577" sldId="270"/>
            <ac:spMk id="4" creationId="{4916C178-052F-664B-8DC4-B5CCC37216FD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565250577" sldId="270"/>
            <ac:spMk id="5" creationId="{81C5EA17-2427-094C-BAAF-693EFE0EAB98}"/>
          </ac:spMkLst>
        </pc:sp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1950095947" sldId="271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1950095947" sldId="271"/>
            <ac:spMk id="2" creationId="{DA3DFCE8-9ECD-2042-B49E-29CD02D262F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950095947" sldId="271"/>
            <ac:spMk id="3" creationId="{7C6AC624-48AF-A245-9550-1EC01E08ABD8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950095947" sldId="271"/>
            <ac:spMk id="4" creationId="{0A6F475C-AC37-4E40-89E2-5F38B92F5F22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950095947" sldId="271"/>
            <ac:spMk id="5" creationId="{5AE81D07-1970-AE4B-878F-90E9D32265C4}"/>
          </ac:spMkLst>
        </pc:spChg>
        <pc:picChg chg="mod">
          <ac:chgData name="Anfal ^" userId="39e7b528102b6421" providerId="LiveId" clId="{E600353F-FB79-43F8-BC01-31670ADA2863}" dt="2021-03-11T07:49:20.513" v="836"/>
          <ac:picMkLst>
            <pc:docMk/>
            <pc:sldMk cId="1950095947" sldId="271"/>
            <ac:picMk id="6" creationId="{42A71C26-0ED4-DB45-B122-8E5838CDF50E}"/>
          </ac:picMkLst>
        </pc:picChg>
      </pc:sldChg>
      <pc:sldChg chg="modSp mod">
        <pc:chgData name="Anfal ^" userId="39e7b528102b6421" providerId="LiveId" clId="{E600353F-FB79-43F8-BC01-31670ADA2863}" dt="2021-03-11T07:49:20.724" v="843" actId="27636"/>
        <pc:sldMkLst>
          <pc:docMk/>
          <pc:sldMk cId="465393142" sldId="272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465393142" sldId="272"/>
            <ac:spMk id="2" creationId="{662FEEA3-4999-ED46-83F2-4DD7C6503821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465393142" sldId="272"/>
            <ac:spMk id="4" creationId="{7DB30E94-56D3-174B-AF21-5FBFB70C3BC8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465393142" sldId="272"/>
            <ac:spMk id="5" creationId="{35B397CD-A301-B249-B744-620B877EE432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465393142" sldId="272"/>
            <ac:spMk id="8" creationId="{AF0B3B5E-65BD-3746-A496-16FC2BC14BFD}"/>
          </ac:spMkLst>
        </pc:spChg>
        <pc:spChg chg="mod">
          <ac:chgData name="Anfal ^" userId="39e7b528102b6421" providerId="LiveId" clId="{E600353F-FB79-43F8-BC01-31670ADA2863}" dt="2021-03-11T07:49:20.723" v="842" actId="27636"/>
          <ac:spMkLst>
            <pc:docMk/>
            <pc:sldMk cId="465393142" sldId="272"/>
            <ac:spMk id="9" creationId="{6E42F38A-2ED9-9648-AF3C-932F06001CD6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465393142" sldId="272"/>
            <ac:spMk id="10" creationId="{31A33C9F-53BC-2B4A-8DC6-9C4C2C7208F5}"/>
          </ac:spMkLst>
        </pc:spChg>
        <pc:spChg chg="mod">
          <ac:chgData name="Anfal ^" userId="39e7b528102b6421" providerId="LiveId" clId="{E600353F-FB79-43F8-BC01-31670ADA2863}" dt="2021-03-11T07:49:20.724" v="843" actId="27636"/>
          <ac:spMkLst>
            <pc:docMk/>
            <pc:sldMk cId="465393142" sldId="272"/>
            <ac:spMk id="11" creationId="{D4CA0B52-BB25-614D-A005-945365FE6A94}"/>
          </ac:spMkLst>
        </pc:sp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233080809" sldId="273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233080809" sldId="273"/>
            <ac:spMk id="7" creationId="{50D8A44F-C389-A341-B208-B93513E4C619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3080809" sldId="273"/>
            <ac:spMk id="8" creationId="{3F91522E-3BD0-CB49-BB86-8EDF7BF1BC68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3080809" sldId="273"/>
            <ac:spMk id="9" creationId="{A9564383-62C9-CE4D-A95C-FF3A0E39443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33080809" sldId="273"/>
            <ac:spMk id="10" creationId="{FAF5667E-71C5-F04C-AEE0-5068F08552F8}"/>
          </ac:spMkLst>
        </pc:spChg>
      </pc:sldChg>
      <pc:sldChg chg="modSp mod">
        <pc:chgData name="Anfal ^" userId="39e7b528102b6421" providerId="LiveId" clId="{E600353F-FB79-43F8-BC01-31670ADA2863}" dt="2021-03-11T07:49:20.738" v="844" actId="27636"/>
        <pc:sldMkLst>
          <pc:docMk/>
          <pc:sldMk cId="3669271293" sldId="274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669271293" sldId="274"/>
            <ac:spMk id="2" creationId="{28C85455-2091-F74D-A0D4-4B9E87AE6F72}"/>
          </ac:spMkLst>
        </pc:spChg>
        <pc:spChg chg="mod">
          <ac:chgData name="Anfal ^" userId="39e7b528102b6421" providerId="LiveId" clId="{E600353F-FB79-43F8-BC01-31670ADA2863}" dt="2021-03-11T07:49:20.738" v="844" actId="27636"/>
          <ac:spMkLst>
            <pc:docMk/>
            <pc:sldMk cId="3669271293" sldId="274"/>
            <ac:spMk id="3" creationId="{D9329E96-4BD9-2D43-B412-464F796402DD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669271293" sldId="274"/>
            <ac:spMk id="4" creationId="{569333CE-0A72-2C45-BC70-D1A1D0034EE3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669271293" sldId="274"/>
            <ac:spMk id="5" creationId="{9488B607-6578-CB41-9FAD-7AE4D5A64370}"/>
          </ac:spMkLst>
        </pc:spChg>
      </pc:sldChg>
      <pc:sldChg chg="modSp mod">
        <pc:chgData name="Anfal ^" userId="39e7b528102b6421" providerId="LiveId" clId="{E600353F-FB79-43F8-BC01-31670ADA2863}" dt="2021-03-11T07:49:20.752" v="846" actId="27636"/>
        <pc:sldMkLst>
          <pc:docMk/>
          <pc:sldMk cId="1260660571" sldId="275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1260660571" sldId="275"/>
            <ac:spMk id="2" creationId="{5FE21523-4BB6-6946-A37C-84F247B5C1BE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0660571" sldId="275"/>
            <ac:spMk id="4" creationId="{05146B7B-7BBA-C64B-AFB5-1BEFB6C68BD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0660571" sldId="275"/>
            <ac:spMk id="5" creationId="{585DD78E-2D5B-D94A-8345-C5B0A4B9FCBE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0660571" sldId="275"/>
            <ac:spMk id="6" creationId="{C63908B6-ADAE-724C-AB2B-39849B015612}"/>
          </ac:spMkLst>
        </pc:spChg>
        <pc:spChg chg="mod">
          <ac:chgData name="Anfal ^" userId="39e7b528102b6421" providerId="LiveId" clId="{E600353F-FB79-43F8-BC01-31670ADA2863}" dt="2021-03-11T07:49:20.752" v="846" actId="27636"/>
          <ac:spMkLst>
            <pc:docMk/>
            <pc:sldMk cId="1260660571" sldId="275"/>
            <ac:spMk id="7" creationId="{4FD29C5D-E2D9-884F-BF68-7B35CAF090E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1260660571" sldId="275"/>
            <ac:spMk id="8" creationId="{57790BAC-F0FB-D641-9859-7AA29D115048}"/>
          </ac:spMkLst>
        </pc:spChg>
        <pc:spChg chg="mod">
          <ac:chgData name="Anfal ^" userId="39e7b528102b6421" providerId="LiveId" clId="{E600353F-FB79-43F8-BC01-31670ADA2863}" dt="2021-03-11T07:49:20.749" v="845" actId="27636"/>
          <ac:spMkLst>
            <pc:docMk/>
            <pc:sldMk cId="1260660571" sldId="275"/>
            <ac:spMk id="9" creationId="{7CA36D8A-DCB3-084F-9C98-96AB8ADF0E09}"/>
          </ac:spMkLst>
        </pc:sp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690687248" sldId="276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690687248" sldId="276"/>
            <ac:spMk id="7" creationId="{D7748BCF-FF35-184E-A3E9-F624251F4B44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690687248" sldId="276"/>
            <ac:spMk id="8" creationId="{3B017CCF-9BEB-D04F-A8F6-37FD6567CF6D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690687248" sldId="276"/>
            <ac:spMk id="9" creationId="{34C591EB-997E-7342-B617-27EF45B9B265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690687248" sldId="276"/>
            <ac:spMk id="10" creationId="{9CAE6FDF-655F-4348-9CFF-DB2A3923E6AF}"/>
          </ac:spMkLst>
        </pc:spChg>
      </pc:sldChg>
      <pc:sldChg chg="modSp">
        <pc:chgData name="Anfal ^" userId="39e7b528102b6421" providerId="LiveId" clId="{E600353F-FB79-43F8-BC01-31670ADA2863}" dt="2021-03-11T07:49:20.513" v="836"/>
        <pc:sldMkLst>
          <pc:docMk/>
          <pc:sldMk cId="3971461699" sldId="277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3971461699" sldId="277"/>
            <ac:spMk id="2" creationId="{4B26D304-D3B6-414A-8777-516FA0A5E417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971461699" sldId="277"/>
            <ac:spMk id="4" creationId="{9FB1615C-386D-A44F-801C-B0F1B5C56432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3971461699" sldId="277"/>
            <ac:spMk id="5" creationId="{C44B95CA-8C23-AF4B-A01E-92C57A7A15BA}"/>
          </ac:spMkLst>
        </pc:spChg>
        <pc:picChg chg="mod">
          <ac:chgData name="Anfal ^" userId="39e7b528102b6421" providerId="LiveId" clId="{E600353F-FB79-43F8-BC01-31670ADA2863}" dt="2021-03-11T07:49:20.513" v="836"/>
          <ac:picMkLst>
            <pc:docMk/>
            <pc:sldMk cId="3971461699" sldId="277"/>
            <ac:picMk id="9" creationId="{593C161A-DA7E-D646-99CB-A8C23E154D64}"/>
          </ac:picMkLst>
        </pc:picChg>
      </pc:sldChg>
      <pc:sldChg chg="delSp modSp delDesignElem">
        <pc:chgData name="Anfal ^" userId="39e7b528102b6421" providerId="LiveId" clId="{E600353F-FB79-43F8-BC01-31670ADA2863}" dt="2021-03-11T07:49:20.513" v="836"/>
        <pc:sldMkLst>
          <pc:docMk/>
          <pc:sldMk cId="2167456810" sldId="278"/>
        </pc:sldMkLst>
        <pc:spChg chg="mod">
          <ac:chgData name="Anfal ^" userId="39e7b528102b6421" providerId="LiveId" clId="{E600353F-FB79-43F8-BC01-31670ADA2863}" dt="2021-03-11T07:49:20.513" v="836"/>
          <ac:spMkLst>
            <pc:docMk/>
            <pc:sldMk cId="2167456810" sldId="278"/>
            <ac:spMk id="4" creationId="{8F5FADD1-5CA9-7745-AB02-0432B26F183A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k cId="2167456810" sldId="278"/>
            <ac:spMk id="6" creationId="{C9D71D2C-2D94-D54D-92CB-683F07E95C0D}"/>
          </ac:spMkLst>
        </pc:spChg>
        <pc:spChg chg="del mod">
          <ac:chgData name="Anfal ^" userId="39e7b528102b6421" providerId="LiveId" clId="{E600353F-FB79-43F8-BC01-31670ADA2863}" dt="2021-03-11T07:49:04.356" v="822"/>
          <ac:spMkLst>
            <pc:docMk/>
            <pc:sldMk cId="2167456810" sldId="278"/>
            <ac:spMk id="13" creationId="{2A0E4E09-FC02-4ADC-951A-3FFA90B6FE39}"/>
          </ac:spMkLst>
        </pc:spChg>
        <pc:picChg chg="mod">
          <ac:chgData name="Anfal ^" userId="39e7b528102b6421" providerId="LiveId" clId="{E600353F-FB79-43F8-BC01-31670ADA2863}" dt="2021-03-11T07:49:20.513" v="836"/>
          <ac:picMkLst>
            <pc:docMk/>
            <pc:sldMk cId="2167456810" sldId="278"/>
            <ac:picMk id="9" creationId="{EE1A561E-FDC3-47AF-A6C6-502C97A930DA}"/>
          </ac:picMkLst>
        </pc:picChg>
        <pc:picChg chg="del mod">
          <ac:chgData name="Anfal ^" userId="39e7b528102b6421" providerId="LiveId" clId="{E600353F-FB79-43F8-BC01-31670ADA2863}" dt="2021-03-11T07:49:04.356" v="822"/>
          <ac:picMkLst>
            <pc:docMk/>
            <pc:sldMk cId="2167456810" sldId="278"/>
            <ac:picMk id="15" creationId="{24F266AD-725B-4A9D-B448-4C000F95CB47}"/>
          </ac:picMkLst>
        </pc:picChg>
      </pc:sldChg>
      <pc:sldChg chg="addSp delSp modSp add mod delAnim modAnim">
        <pc:chgData name="Anfal ^" userId="39e7b528102b6421" providerId="LiveId" clId="{E600353F-FB79-43F8-BC01-31670ADA2863}" dt="2021-03-26T06:29:11.011" v="8747" actId="1035"/>
        <pc:sldMkLst>
          <pc:docMk/>
          <pc:sldMk cId="2521671796" sldId="279"/>
        </pc:sldMkLst>
        <pc:spChg chg="mod">
          <ac:chgData name="Anfal ^" userId="39e7b528102b6421" providerId="LiveId" clId="{E600353F-FB79-43F8-BC01-31670ADA2863}" dt="2021-03-11T08:15:28.905" v="1118" actId="122"/>
          <ac:spMkLst>
            <pc:docMk/>
            <pc:sldMk cId="2521671796" sldId="279"/>
            <ac:spMk id="2" creationId="{DE7EA03A-50B9-F846-A8C2-F5956C248184}"/>
          </ac:spMkLst>
        </pc:spChg>
        <pc:spChg chg="mod">
          <ac:chgData name="Anfal ^" userId="39e7b528102b6421" providerId="LiveId" clId="{E600353F-FB79-43F8-BC01-31670ADA2863}" dt="2021-03-26T06:14:36.770" v="8734" actId="2710"/>
          <ac:spMkLst>
            <pc:docMk/>
            <pc:sldMk cId="2521671796" sldId="279"/>
            <ac:spMk id="3" creationId="{82333AF0-DC2B-3741-89A5-DC56D10E39AA}"/>
          </ac:spMkLst>
        </pc:spChg>
        <pc:spChg chg="add del mod">
          <ac:chgData name="Anfal ^" userId="39e7b528102b6421" providerId="LiveId" clId="{E600353F-FB79-43F8-BC01-31670ADA2863}" dt="2021-03-26T06:12:21.161" v="8720" actId="478"/>
          <ac:spMkLst>
            <pc:docMk/>
            <pc:sldMk cId="2521671796" sldId="279"/>
            <ac:spMk id="6" creationId="{2CF49585-5166-4F15-BCF5-4E7379F30FE6}"/>
          </ac:spMkLst>
        </pc:spChg>
        <pc:spChg chg="add del mod">
          <ac:chgData name="Anfal ^" userId="39e7b528102b6421" providerId="LiveId" clId="{E600353F-FB79-43F8-BC01-31670ADA2863}" dt="2021-03-26T06:12:17.624" v="8719" actId="478"/>
          <ac:spMkLst>
            <pc:docMk/>
            <pc:sldMk cId="2521671796" sldId="279"/>
            <ac:spMk id="7" creationId="{95CC4153-B8D5-494F-A152-528A82A70FF9}"/>
          </ac:spMkLst>
        </pc:spChg>
        <pc:spChg chg="add mod">
          <ac:chgData name="Anfal ^" userId="39e7b528102b6421" providerId="LiveId" clId="{E600353F-FB79-43F8-BC01-31670ADA2863}" dt="2021-03-20T14:48:21.768" v="5854" actId="164"/>
          <ac:spMkLst>
            <pc:docMk/>
            <pc:sldMk cId="2521671796" sldId="279"/>
            <ac:spMk id="8" creationId="{2C185929-7D3B-47DE-AC11-54B0549C47C6}"/>
          </ac:spMkLst>
        </pc:spChg>
        <pc:spChg chg="add mod">
          <ac:chgData name="Anfal ^" userId="39e7b528102b6421" providerId="LiveId" clId="{E600353F-FB79-43F8-BC01-31670ADA2863}" dt="2021-03-20T14:51:38.931" v="5973" actId="113"/>
          <ac:spMkLst>
            <pc:docMk/>
            <pc:sldMk cId="2521671796" sldId="279"/>
            <ac:spMk id="9" creationId="{C609A7BC-985B-4BFF-B655-41E9E5E704D9}"/>
          </ac:spMkLst>
        </pc:spChg>
        <pc:spChg chg="add mod">
          <ac:chgData name="Anfal ^" userId="39e7b528102b6421" providerId="LiveId" clId="{E600353F-FB79-43F8-BC01-31670ADA2863}" dt="2021-03-20T14:51:55.575" v="5976" actId="113"/>
          <ac:spMkLst>
            <pc:docMk/>
            <pc:sldMk cId="2521671796" sldId="279"/>
            <ac:spMk id="10" creationId="{39DFE9A2-195B-4F35-9513-380B2CDCB9C2}"/>
          </ac:spMkLst>
        </pc:spChg>
        <pc:spChg chg="add mod">
          <ac:chgData name="Anfal ^" userId="39e7b528102b6421" providerId="LiveId" clId="{E600353F-FB79-43F8-BC01-31670ADA2863}" dt="2021-03-20T14:52:02.627" v="5978" actId="113"/>
          <ac:spMkLst>
            <pc:docMk/>
            <pc:sldMk cId="2521671796" sldId="279"/>
            <ac:spMk id="11" creationId="{D8771D4F-2AAA-45F7-8558-704BE7BF0808}"/>
          </ac:spMkLst>
        </pc:spChg>
        <pc:spChg chg="add mod">
          <ac:chgData name="Anfal ^" userId="39e7b528102b6421" providerId="LiveId" clId="{E600353F-FB79-43F8-BC01-31670ADA2863}" dt="2021-03-20T14:51:59.118" v="5977" actId="113"/>
          <ac:spMkLst>
            <pc:docMk/>
            <pc:sldMk cId="2521671796" sldId="279"/>
            <ac:spMk id="12" creationId="{6EB66CA4-709D-4912-9991-4377EC6BAB87}"/>
          </ac:spMkLst>
        </pc:spChg>
        <pc:spChg chg="add mod">
          <ac:chgData name="Anfal ^" userId="39e7b528102b6421" providerId="LiveId" clId="{E600353F-FB79-43F8-BC01-31670ADA2863}" dt="2021-03-20T14:51:50.358" v="5975" actId="113"/>
          <ac:spMkLst>
            <pc:docMk/>
            <pc:sldMk cId="2521671796" sldId="279"/>
            <ac:spMk id="13" creationId="{C367A4A3-645C-424C-B0DC-45D68C1C2984}"/>
          </ac:spMkLst>
        </pc:spChg>
        <pc:spChg chg="add mod">
          <ac:chgData name="Anfal ^" userId="39e7b528102b6421" providerId="LiveId" clId="{E600353F-FB79-43F8-BC01-31670ADA2863}" dt="2021-03-20T14:51:45.056" v="5974" actId="113"/>
          <ac:spMkLst>
            <pc:docMk/>
            <pc:sldMk cId="2521671796" sldId="279"/>
            <ac:spMk id="14" creationId="{F1F56354-6AC2-4854-85B6-BDFC86EA80A7}"/>
          </ac:spMkLst>
        </pc:spChg>
        <pc:grpChg chg="add del mod">
          <ac:chgData name="Anfal ^" userId="39e7b528102b6421" providerId="LiveId" clId="{E600353F-FB79-43F8-BC01-31670ADA2863}" dt="2021-03-20T14:56:57.138" v="5993" actId="478"/>
          <ac:grpSpMkLst>
            <pc:docMk/>
            <pc:sldMk cId="2521671796" sldId="279"/>
            <ac:grpSpMk id="15" creationId="{4E187B7B-B192-4066-9BFE-5FB19B0C761E}"/>
          </ac:grpSpMkLst>
        </pc:grpChg>
        <pc:picChg chg="add del mod">
          <ac:chgData name="Anfal ^" userId="39e7b528102b6421" providerId="LiveId" clId="{E600353F-FB79-43F8-BC01-31670ADA2863}" dt="2021-03-20T14:04:53.184" v="5624"/>
          <ac:picMkLst>
            <pc:docMk/>
            <pc:sldMk cId="2521671796" sldId="279"/>
            <ac:picMk id="6" creationId="{AC8D26F2-D4F2-40EF-84D4-9C85DFB0E8D1}"/>
          </ac:picMkLst>
        </pc:picChg>
        <pc:picChg chg="add mod">
          <ac:chgData name="Anfal ^" userId="39e7b528102b6421" providerId="LiveId" clId="{E600353F-FB79-43F8-BC01-31670ADA2863}" dt="2021-03-20T14:48:21.768" v="5854" actId="164"/>
          <ac:picMkLst>
            <pc:docMk/>
            <pc:sldMk cId="2521671796" sldId="279"/>
            <ac:picMk id="7" creationId="{F1ABB887-C19E-4914-BA86-7571D5B9EF86}"/>
          </ac:picMkLst>
        </pc:picChg>
        <pc:picChg chg="add mod">
          <ac:chgData name="Anfal ^" userId="39e7b528102b6421" providerId="LiveId" clId="{E600353F-FB79-43F8-BC01-31670ADA2863}" dt="2021-03-26T06:29:11.011" v="8747" actId="1035"/>
          <ac:picMkLst>
            <pc:docMk/>
            <pc:sldMk cId="2521671796" sldId="279"/>
            <ac:picMk id="2050" creationId="{366F0120-C77D-49A5-B786-F49D309542E1}"/>
          </ac:picMkLst>
        </pc:picChg>
      </pc:sldChg>
      <pc:sldChg chg="add del">
        <pc:chgData name="Anfal ^" userId="39e7b528102b6421" providerId="LiveId" clId="{E600353F-FB79-43F8-BC01-31670ADA2863}" dt="2021-03-10T09:18:00.309" v="430" actId="47"/>
        <pc:sldMkLst>
          <pc:docMk/>
          <pc:sldMk cId="2647856787" sldId="279"/>
        </pc:sldMkLst>
      </pc:sldChg>
      <pc:sldChg chg="addSp delSp modSp add mod modAnim">
        <pc:chgData name="Anfal ^" userId="39e7b528102b6421" providerId="LiveId" clId="{E600353F-FB79-43F8-BC01-31670ADA2863}" dt="2021-03-26T09:42:12.290" v="8801"/>
        <pc:sldMkLst>
          <pc:docMk/>
          <pc:sldMk cId="1545484996" sldId="280"/>
        </pc:sldMkLst>
        <pc:spChg chg="mod">
          <ac:chgData name="Anfal ^" userId="39e7b528102b6421" providerId="LiveId" clId="{E600353F-FB79-43F8-BC01-31670ADA2863}" dt="2021-03-11T08:15:23.020" v="1117" actId="122"/>
          <ac:spMkLst>
            <pc:docMk/>
            <pc:sldMk cId="1545484996" sldId="280"/>
            <ac:spMk id="2" creationId="{DE7EA03A-50B9-F846-A8C2-F5956C248184}"/>
          </ac:spMkLst>
        </pc:spChg>
        <pc:spChg chg="del mod">
          <ac:chgData name="Anfal ^" userId="39e7b528102b6421" providerId="LiveId" clId="{E600353F-FB79-43F8-BC01-31670ADA2863}" dt="2021-03-20T15:03:05.938" v="6144" actId="478"/>
          <ac:spMkLst>
            <pc:docMk/>
            <pc:sldMk cId="1545484996" sldId="280"/>
            <ac:spMk id="3" creationId="{82333AF0-DC2B-3741-89A5-DC56D10E39AA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8" creationId="{B51301B9-D7C6-4973-9D62-DF0CAB7E12C7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9" creationId="{7791BA0C-3209-478B-9201-137C98C7BD23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10" creationId="{454F8CFC-2DF4-4D82-BE9D-059FB7C11F6A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11" creationId="{609AB42E-0974-4708-9D71-D762236D97DE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12" creationId="{ABA00E34-EFEC-4E0F-B4D2-E870B45B7CC1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13" creationId="{875363BA-D8BE-49BB-B244-9C792DC43D2E}"/>
          </ac:spMkLst>
        </pc:spChg>
        <pc:spChg chg="mod topLvl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14" creationId="{8902C033-170F-4AEC-BBB4-15CBE7066C49}"/>
          </ac:spMkLst>
        </pc:spChg>
        <pc:spChg chg="add del mod">
          <ac:chgData name="Anfal ^" userId="39e7b528102b6421" providerId="LiveId" clId="{E600353F-FB79-43F8-BC01-31670ADA2863}" dt="2021-03-20T15:03:10.838" v="6145" actId="478"/>
          <ac:spMkLst>
            <pc:docMk/>
            <pc:sldMk cId="1545484996" sldId="280"/>
            <ac:spMk id="16" creationId="{C287FC19-F524-4555-ABC8-F351B1BE90A7}"/>
          </ac:spMkLst>
        </pc:spChg>
        <pc:spChg chg="add mod">
          <ac:chgData name="Anfal ^" userId="39e7b528102b6421" providerId="LiveId" clId="{E600353F-FB79-43F8-BC01-31670ADA2863}" dt="2021-03-26T07:06:18.915" v="8797" actId="1037"/>
          <ac:spMkLst>
            <pc:docMk/>
            <pc:sldMk cId="1545484996" sldId="280"/>
            <ac:spMk id="17" creationId="{D70419BA-14A0-41EF-8097-49F4BE1BEAFB}"/>
          </ac:spMkLst>
        </pc:spChg>
        <pc:grpChg chg="add del mod">
          <ac:chgData name="Anfal ^" userId="39e7b528102b6421" providerId="LiveId" clId="{E600353F-FB79-43F8-BC01-31670ADA2863}" dt="2021-03-24T06:01:41.860" v="8370" actId="165"/>
          <ac:grpSpMkLst>
            <pc:docMk/>
            <pc:sldMk cId="1545484996" sldId="280"/>
            <ac:grpSpMk id="6" creationId="{2D3AAF9C-23E4-4D8F-9607-DF06918E8F6E}"/>
          </ac:grpSpMkLst>
        </pc:grpChg>
        <pc:picChg chg="mod topLvl">
          <ac:chgData name="Anfal ^" userId="39e7b528102b6421" providerId="LiveId" clId="{E600353F-FB79-43F8-BC01-31670ADA2863}" dt="2021-03-26T07:06:18.915" v="8797" actId="1037"/>
          <ac:picMkLst>
            <pc:docMk/>
            <pc:sldMk cId="1545484996" sldId="280"/>
            <ac:picMk id="7" creationId="{A9B5A0ED-F4E5-4392-A682-48B9D843CC4A}"/>
          </ac:picMkLst>
        </pc:picChg>
        <pc:picChg chg="add del mod">
          <ac:chgData name="Anfal ^" userId="39e7b528102b6421" providerId="LiveId" clId="{E600353F-FB79-43F8-BC01-31670ADA2863}" dt="2021-03-26T06:58:48.827" v="8755" actId="478"/>
          <ac:picMkLst>
            <pc:docMk/>
            <pc:sldMk cId="1545484996" sldId="280"/>
            <ac:picMk id="1026" creationId="{DF026409-D905-4A4C-9A47-5A27C078D831}"/>
          </ac:picMkLst>
        </pc:picChg>
        <pc:picChg chg="add mod">
          <ac:chgData name="Anfal ^" userId="39e7b528102b6421" providerId="LiveId" clId="{E600353F-FB79-43F8-BC01-31670ADA2863}" dt="2021-03-26T07:06:33.568" v="8800" actId="1076"/>
          <ac:picMkLst>
            <pc:docMk/>
            <pc:sldMk cId="1545484996" sldId="280"/>
            <ac:picMk id="1028" creationId="{7104E195-21C1-47E0-A301-127E4B8FCCF5}"/>
          </ac:picMkLst>
        </pc:picChg>
        <pc:picChg chg="add del mod">
          <ac:chgData name="Anfal ^" userId="39e7b528102b6421" providerId="LiveId" clId="{E600353F-FB79-43F8-BC01-31670ADA2863}" dt="2021-03-26T07:06:28.187" v="8799" actId="478"/>
          <ac:picMkLst>
            <pc:docMk/>
            <pc:sldMk cId="1545484996" sldId="280"/>
            <ac:picMk id="1030" creationId="{E3DDD040-8807-4B2A-95A7-C803749212D4}"/>
          </ac:picMkLst>
        </pc:picChg>
      </pc:sldChg>
      <pc:sldChg chg="del">
        <pc:chgData name="Anfal ^" userId="39e7b528102b6421" providerId="LiveId" clId="{E600353F-FB79-43F8-BC01-31670ADA2863}" dt="2021-03-25T10:25:38.019" v="8513" actId="47"/>
        <pc:sldMkLst>
          <pc:docMk/>
          <pc:sldMk cId="0" sldId="415"/>
        </pc:sldMkLst>
      </pc:sldChg>
      <pc:sldChg chg="del">
        <pc:chgData name="Anfal ^" userId="39e7b528102b6421" providerId="LiveId" clId="{E600353F-FB79-43F8-BC01-31670ADA2863}" dt="2021-03-25T10:25:37.450" v="8512" actId="47"/>
        <pc:sldMkLst>
          <pc:docMk/>
          <pc:sldMk cId="0" sldId="423"/>
        </pc:sldMkLst>
      </pc:sldChg>
      <pc:sldChg chg="del">
        <pc:chgData name="Anfal ^" userId="39e7b528102b6421" providerId="LiveId" clId="{E600353F-FB79-43F8-BC01-31670ADA2863}" dt="2021-03-25T10:25:31.922" v="8506" actId="47"/>
        <pc:sldMkLst>
          <pc:docMk/>
          <pc:sldMk cId="0" sldId="439"/>
        </pc:sldMkLst>
      </pc:sldChg>
      <pc:sldChg chg="del">
        <pc:chgData name="Anfal ^" userId="39e7b528102b6421" providerId="LiveId" clId="{E600353F-FB79-43F8-BC01-31670ADA2863}" dt="2021-03-25T10:25:30.891" v="8503" actId="47"/>
        <pc:sldMkLst>
          <pc:docMk/>
          <pc:sldMk cId="0" sldId="441"/>
        </pc:sldMkLst>
      </pc:sldChg>
      <pc:sldChg chg="del">
        <pc:chgData name="Anfal ^" userId="39e7b528102b6421" providerId="LiveId" clId="{E600353F-FB79-43F8-BC01-31670ADA2863}" dt="2021-03-25T10:25:30.404" v="8501" actId="47"/>
        <pc:sldMkLst>
          <pc:docMk/>
          <pc:sldMk cId="0" sldId="443"/>
        </pc:sldMkLst>
      </pc:sldChg>
      <pc:sldChg chg="del">
        <pc:chgData name="Anfal ^" userId="39e7b528102b6421" providerId="LiveId" clId="{E600353F-FB79-43F8-BC01-31670ADA2863}" dt="2021-03-25T10:25:36.741" v="8510" actId="47"/>
        <pc:sldMkLst>
          <pc:docMk/>
          <pc:sldMk cId="0" sldId="471"/>
        </pc:sldMkLst>
      </pc:sldChg>
      <pc:sldChg chg="del">
        <pc:chgData name="Anfal ^" userId="39e7b528102b6421" providerId="LiveId" clId="{E600353F-FB79-43F8-BC01-31670ADA2863}" dt="2021-03-25T10:25:31.137" v="8504" actId="47"/>
        <pc:sldMkLst>
          <pc:docMk/>
          <pc:sldMk cId="0" sldId="472"/>
        </pc:sldMkLst>
      </pc:sldChg>
      <pc:sldChg chg="del">
        <pc:chgData name="Anfal ^" userId="39e7b528102b6421" providerId="LiveId" clId="{E600353F-FB79-43F8-BC01-31670ADA2863}" dt="2021-03-25T10:25:30.657" v="8502" actId="47"/>
        <pc:sldMkLst>
          <pc:docMk/>
          <pc:sldMk cId="0" sldId="474"/>
        </pc:sldMkLst>
      </pc:sldChg>
      <pc:sldChg chg="addSp delSp modSp mod delAnim modAnim">
        <pc:chgData name="Anfal ^" userId="39e7b528102b6421" providerId="LiveId" clId="{E600353F-FB79-43F8-BC01-31670ADA2863}" dt="2021-03-22T08:15:29.578" v="7559" actId="1037"/>
        <pc:sldMkLst>
          <pc:docMk/>
          <pc:sldMk cId="0" sldId="478"/>
        </pc:sldMkLst>
        <pc:spChg chg="del mod">
          <ac:chgData name="Anfal ^" userId="39e7b528102b6421" providerId="LiveId" clId="{E600353F-FB79-43F8-BC01-31670ADA2863}" dt="2021-03-22T08:15:17.037" v="7540" actId="478"/>
          <ac:spMkLst>
            <pc:docMk/>
            <pc:sldMk cId="0" sldId="478"/>
            <ac:spMk id="8" creationId="{00000000-0000-0000-0000-000000000000}"/>
          </ac:spMkLst>
        </pc:spChg>
        <pc:spChg chg="del mod">
          <ac:chgData name="Anfal ^" userId="39e7b528102b6421" providerId="LiveId" clId="{E600353F-FB79-43F8-BC01-31670ADA2863}" dt="2021-03-19T12:23:59.549" v="5158" actId="478"/>
          <ac:spMkLst>
            <pc:docMk/>
            <pc:sldMk cId="0" sldId="478"/>
            <ac:spMk id="13" creationId="{00000000-0000-0000-0000-000000000000}"/>
          </ac:spMkLst>
        </pc:spChg>
        <pc:spChg chg="del mod">
          <ac:chgData name="Anfal ^" userId="39e7b528102b6421" providerId="LiveId" clId="{E600353F-FB79-43F8-BC01-31670ADA2863}" dt="2021-03-19T12:24:02.445" v="5159" actId="478"/>
          <ac:spMkLst>
            <pc:docMk/>
            <pc:sldMk cId="0" sldId="478"/>
            <ac:spMk id="14" creationId="{00000000-0000-0000-0000-000000000000}"/>
          </ac:spMkLst>
        </pc:spChg>
        <pc:spChg chg="del mod">
          <ac:chgData name="Anfal ^" userId="39e7b528102b6421" providerId="LiveId" clId="{E600353F-FB79-43F8-BC01-31670ADA2863}" dt="2021-03-11T09:05:07.684" v="1789" actId="478"/>
          <ac:spMkLst>
            <pc:docMk/>
            <pc:sldMk cId="0" sldId="478"/>
            <ac:spMk id="15" creationId="{00000000-0000-0000-0000-000000000000}"/>
          </ac:spMkLst>
        </pc:spChg>
        <pc:spChg chg="add del mod">
          <ac:chgData name="Anfal ^" userId="39e7b528102b6421" providerId="LiveId" clId="{E600353F-FB79-43F8-BC01-31670ADA2863}" dt="2021-03-19T12:23:54.101" v="5157" actId="255"/>
          <ac:spMkLst>
            <pc:docMk/>
            <pc:sldMk cId="0" sldId="478"/>
            <ac:spMk id="15" creationId="{8F5DCA90-0AFE-4BC0-891F-E3BF7260711E}"/>
          </ac:spMkLst>
        </pc:spChg>
        <pc:spChg chg="del mod">
          <ac:chgData name="Anfal ^" userId="39e7b528102b6421" providerId="LiveId" clId="{E600353F-FB79-43F8-BC01-31670ADA2863}" dt="2021-03-11T09:05:11.800" v="1792"/>
          <ac:spMkLst>
            <pc:docMk/>
            <pc:sldMk cId="0" sldId="478"/>
            <ac:spMk id="16" creationId="{00000000-0000-0000-0000-000000000000}"/>
          </ac:spMkLst>
        </pc:spChg>
        <pc:spChg chg="add del">
          <ac:chgData name="Anfal ^" userId="39e7b528102b6421" providerId="LiveId" clId="{E600353F-FB79-43F8-BC01-31670ADA2863}" dt="2021-03-19T12:18:34.466" v="5005" actId="22"/>
          <ac:spMkLst>
            <pc:docMk/>
            <pc:sldMk cId="0" sldId="478"/>
            <ac:spMk id="16" creationId="{B7F75C5D-974F-4BFC-B08A-D376DDC0025B}"/>
          </ac:spMkLst>
        </pc:spChg>
        <pc:spChg chg="mod">
          <ac:chgData name="Anfal ^" userId="39e7b528102b6421" providerId="LiveId" clId="{E600353F-FB79-43F8-BC01-31670ADA2863}" dt="2021-03-22T08:12:56.094" v="7523"/>
          <ac:spMkLst>
            <pc:docMk/>
            <pc:sldMk cId="0" sldId="478"/>
            <ac:spMk id="20" creationId="{9C5C1DD1-3647-4504-A1E1-7FC6F1DA3BDA}"/>
          </ac:spMkLst>
        </pc:spChg>
        <pc:spChg chg="mod">
          <ac:chgData name="Anfal ^" userId="39e7b528102b6421" providerId="LiveId" clId="{E600353F-FB79-43F8-BC01-31670ADA2863}" dt="2021-03-22T08:12:56.094" v="7523"/>
          <ac:spMkLst>
            <pc:docMk/>
            <pc:sldMk cId="0" sldId="478"/>
            <ac:spMk id="23" creationId="{FE4BA747-2A4E-4A3A-9910-C850A8C0DA98}"/>
          </ac:spMkLst>
        </pc:spChg>
        <pc:spChg chg="mod">
          <ac:chgData name="Anfal ^" userId="39e7b528102b6421" providerId="LiveId" clId="{E600353F-FB79-43F8-BC01-31670ADA2863}" dt="2021-03-22T08:12:56.094" v="7523"/>
          <ac:spMkLst>
            <pc:docMk/>
            <pc:sldMk cId="0" sldId="478"/>
            <ac:spMk id="24" creationId="{138202B4-8863-4C11-92AB-B0116C21F106}"/>
          </ac:spMkLst>
        </pc:spChg>
        <pc:spChg chg="mod">
          <ac:chgData name="Anfal ^" userId="39e7b528102b6421" providerId="LiveId" clId="{E600353F-FB79-43F8-BC01-31670ADA2863}" dt="2021-03-22T08:15:18.125" v="7541"/>
          <ac:spMkLst>
            <pc:docMk/>
            <pc:sldMk cId="0" sldId="478"/>
            <ac:spMk id="27" creationId="{2139411D-4909-472F-B769-19AC93D5EC1A}"/>
          </ac:spMkLst>
        </pc:spChg>
        <pc:spChg chg="mod">
          <ac:chgData name="Anfal ^" userId="39e7b528102b6421" providerId="LiveId" clId="{E600353F-FB79-43F8-BC01-31670ADA2863}" dt="2021-03-22T08:15:18.125" v="7541"/>
          <ac:spMkLst>
            <pc:docMk/>
            <pc:sldMk cId="0" sldId="478"/>
            <ac:spMk id="30" creationId="{B2029B1F-F8E1-402E-8D44-08681AADE851}"/>
          </ac:spMkLst>
        </pc:spChg>
        <pc:spChg chg="mod">
          <ac:chgData name="Anfal ^" userId="39e7b528102b6421" providerId="LiveId" clId="{E600353F-FB79-43F8-BC01-31670ADA2863}" dt="2021-03-22T08:15:18.125" v="7541"/>
          <ac:spMkLst>
            <pc:docMk/>
            <pc:sldMk cId="0" sldId="478"/>
            <ac:spMk id="31" creationId="{3C40185B-886A-4ADA-BF45-5906BD8D6101}"/>
          </ac:spMkLst>
        </pc:spChg>
        <pc:grpChg chg="add del mod">
          <ac:chgData name="Anfal ^" userId="39e7b528102b6421" providerId="LiveId" clId="{E600353F-FB79-43F8-BC01-31670ADA2863}" dt="2021-03-22T08:12:55.441" v="7522" actId="478"/>
          <ac:grpSpMkLst>
            <pc:docMk/>
            <pc:sldMk cId="0" sldId="478"/>
            <ac:grpSpMk id="9" creationId="{00000000-0000-0000-0000-000000000000}"/>
          </ac:grpSpMkLst>
        </pc:grpChg>
        <pc:grpChg chg="add del mod">
          <ac:chgData name="Anfal ^" userId="39e7b528102b6421" providerId="LiveId" clId="{E600353F-FB79-43F8-BC01-31670ADA2863}" dt="2021-03-22T08:15:13.890" v="7539" actId="478"/>
          <ac:grpSpMkLst>
            <pc:docMk/>
            <pc:sldMk cId="0" sldId="478"/>
            <ac:grpSpMk id="14" creationId="{3A26D817-8DB0-477F-B01F-44ACA3A0803C}"/>
          </ac:grpSpMkLst>
        </pc:grpChg>
        <pc:grpChg chg="mod">
          <ac:chgData name="Anfal ^" userId="39e7b528102b6421" providerId="LiveId" clId="{E600353F-FB79-43F8-BC01-31670ADA2863}" dt="2021-03-22T08:12:56.094" v="7523"/>
          <ac:grpSpMkLst>
            <pc:docMk/>
            <pc:sldMk cId="0" sldId="478"/>
            <ac:grpSpMk id="21" creationId="{92609560-521B-432A-99A1-226840CB03FA}"/>
          </ac:grpSpMkLst>
        </pc:grpChg>
        <pc:grpChg chg="add mod">
          <ac:chgData name="Anfal ^" userId="39e7b528102b6421" providerId="LiveId" clId="{E600353F-FB79-43F8-BC01-31670ADA2863}" dt="2021-03-22T08:15:29.578" v="7559" actId="1037"/>
          <ac:grpSpMkLst>
            <pc:docMk/>
            <pc:sldMk cId="0" sldId="478"/>
            <ac:grpSpMk id="25" creationId="{FF55704C-4366-47CE-826D-5E6584EE60E7}"/>
          </ac:grpSpMkLst>
        </pc:grpChg>
        <pc:grpChg chg="mod">
          <ac:chgData name="Anfal ^" userId="39e7b528102b6421" providerId="LiveId" clId="{E600353F-FB79-43F8-BC01-31670ADA2863}" dt="2021-03-22T08:15:18.125" v="7541"/>
          <ac:grpSpMkLst>
            <pc:docMk/>
            <pc:sldMk cId="0" sldId="478"/>
            <ac:grpSpMk id="28" creationId="{28866459-70CC-46A6-AA01-00830BDA68F2}"/>
          </ac:grpSpMkLst>
        </pc:grpChg>
        <pc:picChg chg="add del mod modCrop">
          <ac:chgData name="Anfal ^" userId="39e7b528102b6421" providerId="LiveId" clId="{E600353F-FB79-43F8-BC01-31670ADA2863}" dt="2021-03-22T08:13:48.982" v="7532" actId="478"/>
          <ac:picMkLst>
            <pc:docMk/>
            <pc:sldMk cId="0" sldId="478"/>
            <ac:picMk id="3" creationId="{D296398F-3E4D-44E5-9628-74474E0C1988}"/>
          </ac:picMkLst>
        </pc:picChg>
        <pc:picChg chg="mod">
          <ac:chgData name="Anfal ^" userId="39e7b528102b6421" providerId="LiveId" clId="{E600353F-FB79-43F8-BC01-31670ADA2863}" dt="2021-03-22T08:12:56.094" v="7523"/>
          <ac:picMkLst>
            <pc:docMk/>
            <pc:sldMk cId="0" sldId="478"/>
            <ac:picMk id="16" creationId="{3EB6FC40-EDEA-4DC7-9608-8944A3C9B259}"/>
          </ac:picMkLst>
        </pc:picChg>
        <pc:picChg chg="mod">
          <ac:chgData name="Anfal ^" userId="39e7b528102b6421" providerId="LiveId" clId="{E600353F-FB79-43F8-BC01-31670ADA2863}" dt="2021-03-22T08:12:56.094" v="7523"/>
          <ac:picMkLst>
            <pc:docMk/>
            <pc:sldMk cId="0" sldId="478"/>
            <ac:picMk id="22" creationId="{25490776-E129-423F-8845-BEE10F55579A}"/>
          </ac:picMkLst>
        </pc:picChg>
        <pc:picChg chg="mod">
          <ac:chgData name="Anfal ^" userId="39e7b528102b6421" providerId="LiveId" clId="{E600353F-FB79-43F8-BC01-31670ADA2863}" dt="2021-03-22T08:15:18.125" v="7541"/>
          <ac:picMkLst>
            <pc:docMk/>
            <pc:sldMk cId="0" sldId="478"/>
            <ac:picMk id="26" creationId="{3A059F8E-4419-4299-B067-3DAA0FB6CEDF}"/>
          </ac:picMkLst>
        </pc:picChg>
        <pc:picChg chg="mod">
          <ac:chgData name="Anfal ^" userId="39e7b528102b6421" providerId="LiveId" clId="{E600353F-FB79-43F8-BC01-31670ADA2863}" dt="2021-03-22T08:15:18.125" v="7541"/>
          <ac:picMkLst>
            <pc:docMk/>
            <pc:sldMk cId="0" sldId="478"/>
            <ac:picMk id="29" creationId="{0F46A08C-73C9-4EE6-84C3-594F7C622386}"/>
          </ac:picMkLst>
        </pc:picChg>
      </pc:sldChg>
      <pc:sldChg chg="addSp delSp modSp add mod modTransition delAnim modAnim">
        <pc:chgData name="Anfal ^" userId="39e7b528102b6421" providerId="LiveId" clId="{E600353F-FB79-43F8-BC01-31670ADA2863}" dt="2021-03-19T12:30:02.701" v="5389" actId="20577"/>
        <pc:sldMkLst>
          <pc:docMk/>
          <pc:sldMk cId="0" sldId="479"/>
        </pc:sldMkLst>
        <pc:spChg chg="mod">
          <ac:chgData name="Anfal ^" userId="39e7b528102b6421" providerId="LiveId" clId="{E600353F-FB79-43F8-BC01-31670ADA2863}" dt="2021-03-19T12:29:26.592" v="5322" actId="5793"/>
          <ac:spMkLst>
            <pc:docMk/>
            <pc:sldMk cId="0" sldId="479"/>
            <ac:spMk id="6" creationId="{00000000-0000-0000-0000-000000000000}"/>
          </ac:spMkLst>
        </pc:spChg>
        <pc:spChg chg="mod">
          <ac:chgData name="Anfal ^" userId="39e7b528102b6421" providerId="LiveId" clId="{E600353F-FB79-43F8-BC01-31670ADA2863}" dt="2021-03-19T12:09:46.900" v="4901" actId="20577"/>
          <ac:spMkLst>
            <pc:docMk/>
            <pc:sldMk cId="0" sldId="479"/>
            <ac:spMk id="7" creationId="{00000000-0000-0000-0000-000000000000}"/>
          </ac:spMkLst>
        </pc:spChg>
        <pc:spChg chg="del mod">
          <ac:chgData name="Anfal ^" userId="39e7b528102b6421" providerId="LiveId" clId="{E600353F-FB79-43F8-BC01-31670ADA2863}" dt="2021-03-13T05:41:51.231" v="4228" actId="478"/>
          <ac:spMkLst>
            <pc:docMk/>
            <pc:sldMk cId="0" sldId="479"/>
            <ac:spMk id="9" creationId="{00000000-0000-0000-0000-000000000000}"/>
          </ac:spMkLst>
        </pc:spChg>
        <pc:spChg chg="del mod">
          <ac:chgData name="Anfal ^" userId="39e7b528102b6421" providerId="LiveId" clId="{E600353F-FB79-43F8-BC01-31670ADA2863}" dt="2021-03-13T05:41:58.449" v="4230" actId="478"/>
          <ac:spMkLst>
            <pc:docMk/>
            <pc:sldMk cId="0" sldId="479"/>
            <ac:spMk id="10" creationId="{00000000-0000-0000-0000-000000000000}"/>
          </ac:spMkLst>
        </pc:spChg>
        <pc:spChg chg="add mod">
          <ac:chgData name="Anfal ^" userId="39e7b528102b6421" providerId="LiveId" clId="{E600353F-FB79-43F8-BC01-31670ADA2863}" dt="2021-03-19T12:30:02.701" v="5389" actId="20577"/>
          <ac:spMkLst>
            <pc:docMk/>
            <pc:sldMk cId="0" sldId="479"/>
            <ac:spMk id="11" creationId="{92A83708-1FCF-4BF6-A9A2-2790042605EA}"/>
          </ac:spMkLst>
        </pc:spChg>
        <pc:spChg chg="mod">
          <ac:chgData name="Anfal ^" userId="39e7b528102b6421" providerId="LiveId" clId="{E600353F-FB79-43F8-BC01-31670ADA2863}" dt="2021-03-19T12:05:41.642" v="4786" actId="1038"/>
          <ac:spMkLst>
            <pc:docMk/>
            <pc:sldMk cId="0" sldId="479"/>
            <ac:spMk id="20484" creationId="{00000000-0000-0000-0000-000000000000}"/>
          </ac:spMkLst>
        </pc:spChg>
      </pc:sldChg>
      <pc:sldChg chg="del">
        <pc:chgData name="Anfal ^" userId="39e7b528102b6421" providerId="LiveId" clId="{E600353F-FB79-43F8-BC01-31670ADA2863}" dt="2021-03-25T10:25:31.575" v="8505" actId="47"/>
        <pc:sldMkLst>
          <pc:docMk/>
          <pc:sldMk cId="0" sldId="481"/>
        </pc:sldMkLst>
      </pc:sldChg>
      <pc:sldChg chg="del">
        <pc:chgData name="Anfal ^" userId="39e7b528102b6421" providerId="LiveId" clId="{E600353F-FB79-43F8-BC01-31670ADA2863}" dt="2021-03-25T10:25:38.366" v="8514" actId="47"/>
        <pc:sldMkLst>
          <pc:docMk/>
          <pc:sldMk cId="0" sldId="485"/>
        </pc:sldMkLst>
      </pc:sldChg>
      <pc:sldChg chg="del">
        <pc:chgData name="Anfal ^" userId="39e7b528102b6421" providerId="LiveId" clId="{E600353F-FB79-43F8-BC01-31670ADA2863}" dt="2021-03-25T10:25:36.995" v="8511" actId="47"/>
        <pc:sldMkLst>
          <pc:docMk/>
          <pc:sldMk cId="0" sldId="486"/>
        </pc:sldMkLst>
      </pc:sldChg>
      <pc:sldChg chg="del">
        <pc:chgData name="Anfal ^" userId="39e7b528102b6421" providerId="LiveId" clId="{E600353F-FB79-43F8-BC01-31670ADA2863}" dt="2021-03-25T10:25:30.103" v="8500" actId="47"/>
        <pc:sldMkLst>
          <pc:docMk/>
          <pc:sldMk cId="0" sldId="488"/>
        </pc:sldMkLst>
      </pc:sldChg>
      <pc:sldChg chg="del">
        <pc:chgData name="Anfal ^" userId="39e7b528102b6421" providerId="LiveId" clId="{E600353F-FB79-43F8-BC01-31670ADA2863}" dt="2021-03-25T10:25:28.798" v="8497" actId="47"/>
        <pc:sldMkLst>
          <pc:docMk/>
          <pc:sldMk cId="0" sldId="489"/>
        </pc:sldMkLst>
      </pc:sldChg>
      <pc:sldChg chg="del">
        <pc:chgData name="Anfal ^" userId="39e7b528102b6421" providerId="LiveId" clId="{E600353F-FB79-43F8-BC01-31670ADA2863}" dt="2021-03-25T10:25:28.340" v="8496" actId="47"/>
        <pc:sldMkLst>
          <pc:docMk/>
          <pc:sldMk cId="0" sldId="490"/>
        </pc:sldMkLst>
      </pc:sldChg>
      <pc:sldChg chg="del">
        <pc:chgData name="Anfal ^" userId="39e7b528102b6421" providerId="LiveId" clId="{E600353F-FB79-43F8-BC01-31670ADA2863}" dt="2021-03-25T10:25:29.670" v="8499" actId="47"/>
        <pc:sldMkLst>
          <pc:docMk/>
          <pc:sldMk cId="0" sldId="499"/>
        </pc:sldMkLst>
      </pc:sldChg>
      <pc:sldChg chg="del">
        <pc:chgData name="Anfal ^" userId="39e7b528102b6421" providerId="LiveId" clId="{E600353F-FB79-43F8-BC01-31670ADA2863}" dt="2021-03-25T10:25:29.252" v="8498" actId="47"/>
        <pc:sldMkLst>
          <pc:docMk/>
          <pc:sldMk cId="0" sldId="503"/>
        </pc:sldMkLst>
      </pc:sldChg>
      <pc:sldChg chg="del">
        <pc:chgData name="Anfal ^" userId="39e7b528102b6421" providerId="LiveId" clId="{E600353F-FB79-43F8-BC01-31670ADA2863}" dt="2021-03-25T10:25:32.583" v="8508" actId="47"/>
        <pc:sldMkLst>
          <pc:docMk/>
          <pc:sldMk cId="0" sldId="504"/>
        </pc:sldMkLst>
      </pc:sldChg>
      <pc:sldChg chg="del">
        <pc:chgData name="Anfal ^" userId="39e7b528102b6421" providerId="LiveId" clId="{E600353F-FB79-43F8-BC01-31670ADA2863}" dt="2021-03-25T10:25:32.226" v="8507" actId="47"/>
        <pc:sldMkLst>
          <pc:docMk/>
          <pc:sldMk cId="0" sldId="505"/>
        </pc:sldMkLst>
      </pc:sldChg>
      <pc:sldChg chg="del">
        <pc:chgData name="Anfal ^" userId="39e7b528102b6421" providerId="LiveId" clId="{E600353F-FB79-43F8-BC01-31670ADA2863}" dt="2021-03-25T10:25:36.425" v="8509" actId="47"/>
        <pc:sldMkLst>
          <pc:docMk/>
          <pc:sldMk cId="0" sldId="512"/>
        </pc:sldMkLst>
      </pc:sldChg>
      <pc:sldChg chg="add ord modTransition">
        <pc:chgData name="Anfal ^" userId="39e7b528102b6421" providerId="LiveId" clId="{E600353F-FB79-43F8-BC01-31670ADA2863}" dt="2021-03-19T11:24:07.522" v="4452"/>
        <pc:sldMkLst>
          <pc:docMk/>
          <pc:sldMk cId="0" sldId="513"/>
        </pc:sldMkLst>
      </pc:sldChg>
      <pc:sldChg chg="addSp delSp modSp add mod modTransition delAnim modAnim">
        <pc:chgData name="Anfal ^" userId="39e7b528102b6421" providerId="LiveId" clId="{E600353F-FB79-43F8-BC01-31670ADA2863}" dt="2021-03-26T06:31:19.592" v="8751" actId="1440"/>
        <pc:sldMkLst>
          <pc:docMk/>
          <pc:sldMk cId="0" sldId="514"/>
        </pc:sldMkLst>
        <pc:spChg chg="del">
          <ac:chgData name="Anfal ^" userId="39e7b528102b6421" providerId="LiveId" clId="{E600353F-FB79-43F8-BC01-31670ADA2863}" dt="2021-03-26T05:41:25.104" v="8533" actId="478"/>
          <ac:spMkLst>
            <pc:docMk/>
            <pc:sldMk cId="0" sldId="514"/>
            <ac:spMk id="61" creationId="{00000000-0000-0000-0000-000000000000}"/>
          </ac:spMkLst>
        </pc:spChg>
        <pc:spChg chg="del">
          <ac:chgData name="Anfal ^" userId="39e7b528102b6421" providerId="LiveId" clId="{E600353F-FB79-43F8-BC01-31670ADA2863}" dt="2021-03-26T05:41:29.701" v="8534" actId="478"/>
          <ac:spMkLst>
            <pc:docMk/>
            <pc:sldMk cId="0" sldId="514"/>
            <ac:spMk id="62" creationId="{00000000-0000-0000-0000-000000000000}"/>
          </ac:spMkLst>
        </pc:spChg>
        <pc:spChg chg="mod">
          <ac:chgData name="Anfal ^" userId="39e7b528102b6421" providerId="LiveId" clId="{E600353F-FB79-43F8-BC01-31670ADA2863}" dt="2021-03-26T06:09:14.251" v="8704" actId="1076"/>
          <ac:spMkLst>
            <pc:docMk/>
            <pc:sldMk cId="0" sldId="514"/>
            <ac:spMk id="63" creationId="{00000000-0000-0000-0000-000000000000}"/>
          </ac:spMkLst>
        </pc:spChg>
        <pc:spChg chg="mod">
          <ac:chgData name="Anfal ^" userId="39e7b528102b6421" providerId="LiveId" clId="{E600353F-FB79-43F8-BC01-31670ADA2863}" dt="2021-03-26T06:10:31.482" v="8711" actId="1076"/>
          <ac:spMkLst>
            <pc:docMk/>
            <pc:sldMk cId="0" sldId="514"/>
            <ac:spMk id="65" creationId="{00000000-0000-0000-0000-000000000000}"/>
          </ac:spMkLst>
        </pc:spChg>
        <pc:grpChg chg="del">
          <ac:chgData name="Anfal ^" userId="39e7b528102b6421" providerId="LiveId" clId="{E600353F-FB79-43F8-BC01-31670ADA2863}" dt="2021-03-26T05:41:42.761" v="8538" actId="478"/>
          <ac:grpSpMkLst>
            <pc:docMk/>
            <pc:sldMk cId="0" sldId="514"/>
            <ac:grpSpMk id="2" creationId="{00000000-0000-0000-0000-000000000000}"/>
          </ac:grpSpMkLst>
        </pc:grpChg>
        <pc:grpChg chg="del">
          <ac:chgData name="Anfal ^" userId="39e7b528102b6421" providerId="LiveId" clId="{E600353F-FB79-43F8-BC01-31670ADA2863}" dt="2021-03-26T05:41:48.482" v="8542" actId="478"/>
          <ac:grpSpMkLst>
            <pc:docMk/>
            <pc:sldMk cId="0" sldId="514"/>
            <ac:grpSpMk id="3" creationId="{00000000-0000-0000-0000-000000000000}"/>
          </ac:grpSpMkLst>
        </pc:grpChg>
        <pc:grpChg chg="del">
          <ac:chgData name="Anfal ^" userId="39e7b528102b6421" providerId="LiveId" clId="{E600353F-FB79-43F8-BC01-31670ADA2863}" dt="2021-03-26T05:41:45.697" v="8540" actId="478"/>
          <ac:grpSpMkLst>
            <pc:docMk/>
            <pc:sldMk cId="0" sldId="514"/>
            <ac:grpSpMk id="4" creationId="{00000000-0000-0000-0000-000000000000}"/>
          </ac:grpSpMkLst>
        </pc:grpChg>
        <pc:grpChg chg="del">
          <ac:chgData name="Anfal ^" userId="39e7b528102b6421" providerId="LiveId" clId="{E600353F-FB79-43F8-BC01-31670ADA2863}" dt="2021-03-26T05:41:41.437" v="8537" actId="478"/>
          <ac:grpSpMkLst>
            <pc:docMk/>
            <pc:sldMk cId="0" sldId="514"/>
            <ac:grpSpMk id="5" creationId="{00000000-0000-0000-0000-000000000000}"/>
          </ac:grpSpMkLst>
        </pc:grpChg>
        <pc:grpChg chg="del">
          <ac:chgData name="Anfal ^" userId="39e7b528102b6421" providerId="LiveId" clId="{E600353F-FB79-43F8-BC01-31670ADA2863}" dt="2021-03-26T05:41:46.819" v="8541" actId="478"/>
          <ac:grpSpMkLst>
            <pc:docMk/>
            <pc:sldMk cId="0" sldId="514"/>
            <ac:grpSpMk id="6" creationId="{00000000-0000-0000-0000-000000000000}"/>
          </ac:grpSpMkLst>
        </pc:grpChg>
        <pc:grpChg chg="del">
          <ac:chgData name="Anfal ^" userId="39e7b528102b6421" providerId="LiveId" clId="{E600353F-FB79-43F8-BC01-31670ADA2863}" dt="2021-03-26T05:41:40.206" v="8536" actId="478"/>
          <ac:grpSpMkLst>
            <pc:docMk/>
            <pc:sldMk cId="0" sldId="514"/>
            <ac:grpSpMk id="7" creationId="{00000000-0000-0000-0000-000000000000}"/>
          </ac:grpSpMkLst>
        </pc:grpChg>
        <pc:picChg chg="del">
          <ac:chgData name="Anfal ^" userId="39e7b528102b6421" providerId="LiveId" clId="{E600353F-FB79-43F8-BC01-31670ADA2863}" dt="2021-03-26T05:41:51.611" v="8544" actId="478"/>
          <ac:picMkLst>
            <pc:docMk/>
            <pc:sldMk cId="0" sldId="514"/>
            <ac:picMk id="8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53.591" v="8545" actId="478"/>
          <ac:picMkLst>
            <pc:docMk/>
            <pc:sldMk cId="0" sldId="514"/>
            <ac:picMk id="9" creationId="{00000000-0000-0000-0000-000000000000}"/>
          </ac:picMkLst>
        </pc:picChg>
        <pc:picChg chg="add mod">
          <ac:chgData name="Anfal ^" userId="39e7b528102b6421" providerId="LiveId" clId="{E600353F-FB79-43F8-BC01-31670ADA2863}" dt="2021-03-26T06:31:19.592" v="8751" actId="1440"/>
          <ac:picMkLst>
            <pc:docMk/>
            <pc:sldMk cId="0" sldId="514"/>
            <ac:picMk id="10" creationId="{7AF59618-D2B1-4925-BAC1-3F28A9E79F15}"/>
          </ac:picMkLst>
        </pc:picChg>
        <pc:picChg chg="del">
          <ac:chgData name="Anfal ^" userId="39e7b528102b6421" providerId="LiveId" clId="{E600353F-FB79-43F8-BC01-31670ADA2863}" dt="2021-03-26T05:41:50.032" v="8543" actId="478"/>
          <ac:picMkLst>
            <pc:docMk/>
            <pc:sldMk cId="0" sldId="514"/>
            <ac:picMk id="12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3:30.224" v="8546" actId="478"/>
          <ac:picMkLst>
            <pc:docMk/>
            <pc:sldMk cId="0" sldId="514"/>
            <ac:picMk id="13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44.306" v="8539" actId="478"/>
          <ac:picMkLst>
            <pc:docMk/>
            <pc:sldMk cId="0" sldId="514"/>
            <ac:picMk id="14" creationId="{00000000-0000-0000-0000-000000000000}"/>
          </ac:picMkLst>
        </pc:picChg>
        <pc:picChg chg="del mod">
          <ac:chgData name="Anfal ^" userId="39e7b528102b6421" providerId="LiveId" clId="{E600353F-FB79-43F8-BC01-31670ADA2863}" dt="2021-03-26T05:48:39.687" v="8691" actId="478"/>
          <ac:picMkLst>
            <pc:docMk/>
            <pc:sldMk cId="0" sldId="514"/>
            <ac:picMk id="39" creationId="{00000000-0000-0000-0000-000000000000}"/>
          </ac:picMkLst>
        </pc:picChg>
        <pc:picChg chg="del">
          <ac:chgData name="Anfal ^" userId="39e7b528102b6421" providerId="LiveId" clId="{E600353F-FB79-43F8-BC01-31670ADA2863}" dt="2021-03-26T05:37:55.817" v="8523" actId="478"/>
          <ac:picMkLst>
            <pc:docMk/>
            <pc:sldMk cId="0" sldId="514"/>
            <ac:picMk id="40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05.123" v="8525" actId="478"/>
          <ac:picMkLst>
            <pc:docMk/>
            <pc:sldMk cId="0" sldId="514"/>
            <ac:picMk id="41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20.260" v="8531" actId="478"/>
          <ac:picMkLst>
            <pc:docMk/>
            <pc:sldMk cId="0" sldId="514"/>
            <ac:picMk id="42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17.865" v="8530" actId="478"/>
          <ac:picMkLst>
            <pc:docMk/>
            <pc:sldMk cId="0" sldId="514"/>
            <ac:picMk id="43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16.728" v="8529" actId="478"/>
          <ac:picMkLst>
            <pc:docMk/>
            <pc:sldMk cId="0" sldId="514"/>
            <ac:picMk id="44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13.386" v="8527" actId="478"/>
          <ac:picMkLst>
            <pc:docMk/>
            <pc:sldMk cId="0" sldId="514"/>
            <ac:picMk id="45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15.527" v="8528" actId="478"/>
          <ac:picMkLst>
            <pc:docMk/>
            <pc:sldMk cId="0" sldId="514"/>
            <ac:picMk id="46" creationId="{00000000-0000-0000-0000-000000000000}"/>
          </ac:picMkLst>
        </pc:picChg>
        <pc:picChg chg="del">
          <ac:chgData name="Anfal ^" userId="39e7b528102b6421" providerId="LiveId" clId="{E600353F-FB79-43F8-BC01-31670ADA2863}" dt="2021-03-26T05:36:58.227" v="8522" actId="478"/>
          <ac:picMkLst>
            <pc:docMk/>
            <pc:sldMk cId="0" sldId="514"/>
            <ac:picMk id="47" creationId="{00000000-0000-0000-0000-000000000000}"/>
          </ac:picMkLst>
        </pc:picChg>
        <pc:picChg chg="add del mod modCrop">
          <ac:chgData name="Anfal ^" userId="39e7b528102b6421" providerId="LiveId" clId="{E600353F-FB79-43F8-BC01-31670ADA2863}" dt="2021-03-26T05:57:44.806" v="8697" actId="478"/>
          <ac:picMkLst>
            <pc:docMk/>
            <pc:sldMk cId="0" sldId="514"/>
            <ac:picMk id="48" creationId="{886A6C87-8561-4367-8F08-A94076F92DBF}"/>
          </ac:picMkLst>
        </pc:picChg>
        <pc:picChg chg="add del mod modCrop">
          <ac:chgData name="Anfal ^" userId="39e7b528102b6421" providerId="LiveId" clId="{E600353F-FB79-43F8-BC01-31670ADA2863}" dt="2021-03-26T06:10:13.108" v="8706" actId="478"/>
          <ac:picMkLst>
            <pc:docMk/>
            <pc:sldMk cId="0" sldId="514"/>
            <ac:picMk id="49" creationId="{B3B047A2-8561-48C2-B941-F9C529C4E2EB}"/>
          </ac:picMkLst>
        </pc:picChg>
        <pc:picChg chg="del">
          <ac:chgData name="Anfal ^" userId="39e7b528102b6421" providerId="LiveId" clId="{E600353F-FB79-43F8-BC01-31670ADA2863}" dt="2021-03-26T05:41:02.691" v="8524" actId="478"/>
          <ac:picMkLst>
            <pc:docMk/>
            <pc:sldMk cId="0" sldId="514"/>
            <ac:picMk id="64" creationId="{00000000-0000-0000-0000-000000000000}"/>
          </ac:picMkLst>
        </pc:picChg>
        <pc:picChg chg="add mod">
          <ac:chgData name="Anfal ^" userId="39e7b528102b6421" providerId="LiveId" clId="{E600353F-FB79-43F8-BC01-31670ADA2863}" dt="2021-03-26T06:31:03.887" v="8750" actId="1440"/>
          <ac:picMkLst>
            <pc:docMk/>
            <pc:sldMk cId="0" sldId="514"/>
            <ac:picMk id="1026" creationId="{4F5C97F5-31FA-4557-BD4B-7DC8B54021F5}"/>
          </ac:picMkLst>
        </pc:picChg>
        <pc:picChg chg="del">
          <ac:chgData name="Anfal ^" userId="39e7b528102b6421" providerId="LiveId" clId="{E600353F-FB79-43F8-BC01-31670ADA2863}" dt="2021-03-26T05:41:09.948" v="8526" actId="478"/>
          <ac:picMkLst>
            <pc:docMk/>
            <pc:sldMk cId="0" sldId="514"/>
            <ac:picMk id="1028" creationId="{00000000-0000-0000-0000-000000000000}"/>
          </ac:picMkLst>
        </pc:picChg>
        <pc:picChg chg="del">
          <ac:chgData name="Anfal ^" userId="39e7b528102b6421" providerId="LiveId" clId="{E600353F-FB79-43F8-BC01-31670ADA2863}" dt="2021-03-26T05:41:22.531" v="8532" actId="478"/>
          <ac:picMkLst>
            <pc:docMk/>
            <pc:sldMk cId="0" sldId="514"/>
            <ac:picMk id="1030" creationId="{00000000-0000-0000-0000-000000000000}"/>
          </ac:picMkLst>
        </pc:picChg>
      </pc:sldChg>
      <pc:sldChg chg="addSp delSp modSp add del mod ord">
        <pc:chgData name="Anfal ^" userId="39e7b528102b6421" providerId="LiveId" clId="{E600353F-FB79-43F8-BC01-31670ADA2863}" dt="2021-03-19T11:26:10.953" v="4467" actId="47"/>
        <pc:sldMkLst>
          <pc:docMk/>
          <pc:sldMk cId="1299857057" sldId="514"/>
        </pc:sldMkLst>
        <pc:spChg chg="mod">
          <ac:chgData name="Anfal ^" userId="39e7b528102b6421" providerId="LiveId" clId="{E600353F-FB79-43F8-BC01-31670ADA2863}" dt="2021-03-11T08:29:51.573" v="1258" actId="255"/>
          <ac:spMkLst>
            <pc:docMk/>
            <pc:sldMk cId="1299857057" sldId="514"/>
            <ac:spMk id="2" creationId="{3DADFE60-9E2E-894F-9E1F-9CA4E7577FF3}"/>
          </ac:spMkLst>
        </pc:spChg>
        <pc:spChg chg="add mod">
          <ac:chgData name="Anfal ^" userId="39e7b528102b6421" providerId="LiveId" clId="{E600353F-FB79-43F8-BC01-31670ADA2863}" dt="2021-03-11T08:54:09.114" v="1609"/>
          <ac:spMkLst>
            <pc:docMk/>
            <pc:sldMk cId="1299857057" sldId="514"/>
            <ac:spMk id="8" creationId="{5AFFCAF9-A258-4A40-9E47-0718B27B578E}"/>
          </ac:spMkLst>
        </pc:spChg>
        <pc:spChg chg="mod">
          <ac:chgData name="Anfal ^" userId="39e7b528102b6421" providerId="LiveId" clId="{E600353F-FB79-43F8-BC01-31670ADA2863}" dt="2021-03-11T08:31:30.590" v="1262" actId="20577"/>
          <ac:spMkLst>
            <pc:docMk/>
            <pc:sldMk cId="1299857057" sldId="514"/>
            <ac:spMk id="9" creationId="{867589BF-53DF-482E-87C6-5EBA89ED6137}"/>
          </ac:spMkLst>
        </pc:spChg>
        <pc:spChg chg="add mod">
          <ac:chgData name="Anfal ^" userId="39e7b528102b6421" providerId="LiveId" clId="{E600353F-FB79-43F8-BC01-31670ADA2863}" dt="2021-03-12T08:09:20.946" v="3615" actId="20577"/>
          <ac:spMkLst>
            <pc:docMk/>
            <pc:sldMk cId="1299857057" sldId="514"/>
            <ac:spMk id="10" creationId="{AB806B6C-2C59-4BC2-B0C9-0D778D629D7A}"/>
          </ac:spMkLst>
        </pc:spChg>
        <pc:spChg chg="add del mod">
          <ac:chgData name="Anfal ^" userId="39e7b528102b6421" providerId="LiveId" clId="{E600353F-FB79-43F8-BC01-31670ADA2863}" dt="2021-03-19T11:25:21.689" v="4465" actId="478"/>
          <ac:spMkLst>
            <pc:docMk/>
            <pc:sldMk cId="1299857057" sldId="514"/>
            <ac:spMk id="11" creationId="{268159C5-6E8B-4122-86BA-14542B5E985B}"/>
          </ac:spMkLst>
        </pc:spChg>
        <pc:grpChg chg="add del mod">
          <ac:chgData name="Anfal ^" userId="39e7b528102b6421" providerId="LiveId" clId="{E600353F-FB79-43F8-BC01-31670ADA2863}" dt="2021-03-19T11:25:20.022" v="4464" actId="478"/>
          <ac:grpSpMkLst>
            <pc:docMk/>
            <pc:sldMk cId="1299857057" sldId="514"/>
            <ac:grpSpMk id="7" creationId="{F2D949A9-820E-4A41-B3A8-2FA3264AEF40}"/>
          </ac:grpSpMkLst>
        </pc:grpChg>
        <pc:graphicFrameChg chg="add del mod modGraphic">
          <ac:chgData name="Anfal ^" userId="39e7b528102b6421" providerId="LiveId" clId="{E600353F-FB79-43F8-BC01-31670ADA2863}" dt="2021-03-19T11:25:00.834" v="4457" actId="478"/>
          <ac:graphicFrameMkLst>
            <pc:docMk/>
            <pc:sldMk cId="1299857057" sldId="514"/>
            <ac:graphicFrameMk id="3" creationId="{1D42DD7B-D62C-4246-95C1-A1B4208EDBD6}"/>
          </ac:graphicFrameMkLst>
        </pc:graphicFrameChg>
        <pc:graphicFrameChg chg="add del modGraphic">
          <ac:chgData name="Anfal ^" userId="39e7b528102b6421" providerId="LiveId" clId="{E600353F-FB79-43F8-BC01-31670ADA2863}" dt="2021-03-12T07:16:27.281" v="1954" actId="1032"/>
          <ac:graphicFrameMkLst>
            <pc:docMk/>
            <pc:sldMk cId="1299857057" sldId="514"/>
            <ac:graphicFrameMk id="6" creationId="{DC7BE57F-3EA1-4F64-AAD0-980444358EFE}"/>
          </ac:graphicFrameMkLst>
        </pc:graphicFrameChg>
        <pc:picChg chg="add del">
          <ac:chgData name="Anfal ^" userId="39e7b528102b6421" providerId="LiveId" clId="{E600353F-FB79-43F8-BC01-31670ADA2863}" dt="2021-03-19T11:25:12.649" v="4461"/>
          <ac:picMkLst>
            <pc:docMk/>
            <pc:sldMk cId="1299857057" sldId="514"/>
            <ac:picMk id="6" creationId="{F1FE8249-7611-471B-97B6-60821C1F4EAB}"/>
          </ac:picMkLst>
        </pc:picChg>
        <pc:picChg chg="add">
          <ac:chgData name="Anfal ^" userId="39e7b528102b6421" providerId="LiveId" clId="{E600353F-FB79-43F8-BC01-31670ADA2863}" dt="2021-03-19T11:25:44.644" v="4466"/>
          <ac:picMkLst>
            <pc:docMk/>
            <pc:sldMk cId="1299857057" sldId="514"/>
            <ac:picMk id="12" creationId="{DC659C07-F349-4B82-AE8A-05A83E0E60B6}"/>
          </ac:picMkLst>
        </pc:picChg>
      </pc:sldChg>
      <pc:sldChg chg="addSp delSp modSp add mod ord">
        <pc:chgData name="Anfal ^" userId="39e7b528102b6421" providerId="LiveId" clId="{E600353F-FB79-43F8-BC01-31670ADA2863}" dt="2021-03-19T12:19:43.226" v="5110" actId="20577"/>
        <pc:sldMkLst>
          <pc:docMk/>
          <pc:sldMk cId="2794653067" sldId="515"/>
        </pc:sldMkLst>
        <pc:spChg chg="mod">
          <ac:chgData name="Anfal ^" userId="39e7b528102b6421" providerId="LiveId" clId="{E600353F-FB79-43F8-BC01-31670ADA2863}" dt="2021-03-11T08:59:06.541" v="1746" actId="115"/>
          <ac:spMkLst>
            <pc:docMk/>
            <pc:sldMk cId="2794653067" sldId="515"/>
            <ac:spMk id="2" creationId="{3DADFE60-9E2E-894F-9E1F-9CA4E7577FF3}"/>
          </ac:spMkLst>
        </pc:spChg>
        <pc:spChg chg="add del">
          <ac:chgData name="Anfal ^" userId="39e7b528102b6421" providerId="LiveId" clId="{E600353F-FB79-43F8-BC01-31670ADA2863}" dt="2021-03-11T09:00:27.386" v="1753" actId="478"/>
          <ac:spMkLst>
            <pc:docMk/>
            <pc:sldMk cId="2794653067" sldId="515"/>
            <ac:spMk id="7" creationId="{53E9D1B2-6372-49C7-9A27-45768DB9A9BB}"/>
          </ac:spMkLst>
        </pc:spChg>
        <pc:spChg chg="mod">
          <ac:chgData name="Anfal ^" userId="39e7b528102b6421" providerId="LiveId" clId="{E600353F-FB79-43F8-BC01-31670ADA2863}" dt="2021-03-19T12:19:43.226" v="5110" actId="20577"/>
          <ac:spMkLst>
            <pc:docMk/>
            <pc:sldMk cId="2794653067" sldId="515"/>
            <ac:spMk id="9" creationId="{867589BF-53DF-482E-87C6-5EBA89ED6137}"/>
          </ac:spMkLst>
        </pc:spChg>
      </pc:sldChg>
      <pc:sldChg chg="addSp delSp modSp add mod delAnim">
        <pc:chgData name="Anfal ^" userId="39e7b528102b6421" providerId="LiveId" clId="{E600353F-FB79-43F8-BC01-31670ADA2863}" dt="2021-03-19T13:07:15.591" v="5616" actId="20577"/>
        <pc:sldMkLst>
          <pc:docMk/>
          <pc:sldMk cId="1222534107" sldId="516"/>
        </pc:sldMkLst>
        <pc:spChg chg="del">
          <ac:chgData name="Anfal ^" userId="39e7b528102b6421" providerId="LiveId" clId="{E600353F-FB79-43F8-BC01-31670ADA2863}" dt="2021-03-11T09:05:29.569" v="1795" actId="478"/>
          <ac:spMkLst>
            <pc:docMk/>
            <pc:sldMk cId="1222534107" sldId="516"/>
            <ac:spMk id="8" creationId="{00000000-0000-0000-0000-000000000000}"/>
          </ac:spMkLst>
        </pc:spChg>
        <pc:spChg chg="del">
          <ac:chgData name="Anfal ^" userId="39e7b528102b6421" providerId="LiveId" clId="{E600353F-FB79-43F8-BC01-31670ADA2863}" dt="2021-03-11T09:05:26.240" v="1794" actId="478"/>
          <ac:spMkLst>
            <pc:docMk/>
            <pc:sldMk cId="1222534107" sldId="516"/>
            <ac:spMk id="13" creationId="{00000000-0000-0000-0000-000000000000}"/>
          </ac:spMkLst>
        </pc:spChg>
        <pc:spChg chg="add mod">
          <ac:chgData name="Anfal ^" userId="39e7b528102b6421" providerId="LiveId" clId="{E600353F-FB79-43F8-BC01-31670ADA2863}" dt="2021-03-19T12:23:14.831" v="5154" actId="27636"/>
          <ac:spMkLst>
            <pc:docMk/>
            <pc:sldMk cId="1222534107" sldId="516"/>
            <ac:spMk id="13" creationId="{2FD82AEE-0D0C-468F-80A9-A9E604D110CF}"/>
          </ac:spMkLst>
        </pc:spChg>
        <pc:spChg chg="del">
          <ac:chgData name="Anfal ^" userId="39e7b528102b6421" providerId="LiveId" clId="{E600353F-FB79-43F8-BC01-31670ADA2863}" dt="2021-03-11T09:05:22.289" v="1793" actId="478"/>
          <ac:spMkLst>
            <pc:docMk/>
            <pc:sldMk cId="1222534107" sldId="516"/>
            <ac:spMk id="14" creationId="{00000000-0000-0000-0000-000000000000}"/>
          </ac:spMkLst>
        </pc:spChg>
        <pc:spChg chg="mod">
          <ac:chgData name="Anfal ^" userId="39e7b528102b6421" providerId="LiveId" clId="{E600353F-FB79-43F8-BC01-31670ADA2863}" dt="2021-03-19T12:02:00.112" v="4735" actId="1035"/>
          <ac:spMkLst>
            <pc:docMk/>
            <pc:sldMk cId="1222534107" sldId="516"/>
            <ac:spMk id="15" creationId="{00000000-0000-0000-0000-000000000000}"/>
          </ac:spMkLst>
        </pc:spChg>
        <pc:spChg chg="mod">
          <ac:chgData name="Anfal ^" userId="39e7b528102b6421" providerId="LiveId" clId="{E600353F-FB79-43F8-BC01-31670ADA2863}" dt="2021-03-19T13:07:15.591" v="5616" actId="20577"/>
          <ac:spMkLst>
            <pc:docMk/>
            <pc:sldMk cId="1222534107" sldId="516"/>
            <ac:spMk id="16" creationId="{00000000-0000-0000-0000-000000000000}"/>
          </ac:spMkLst>
        </pc:spChg>
        <pc:grpChg chg="del">
          <ac:chgData name="Anfal ^" userId="39e7b528102b6421" providerId="LiveId" clId="{E600353F-FB79-43F8-BC01-31670ADA2863}" dt="2021-03-13T05:38:01.444" v="4158" actId="478"/>
          <ac:grpSpMkLst>
            <pc:docMk/>
            <pc:sldMk cId="1222534107" sldId="516"/>
            <ac:grpSpMk id="9" creationId="{00000000-0000-0000-0000-000000000000}"/>
          </ac:grpSpMkLst>
        </pc:grpChg>
      </pc:sldChg>
      <pc:sldChg chg="addSp delSp modSp add mod delAnim">
        <pc:chgData name="Anfal ^" userId="39e7b528102b6421" providerId="LiveId" clId="{E600353F-FB79-43F8-BC01-31670ADA2863}" dt="2021-03-23T03:57:00.374" v="7701" actId="313"/>
        <pc:sldMkLst>
          <pc:docMk/>
          <pc:sldMk cId="3672373097" sldId="517"/>
        </pc:sldMkLst>
        <pc:spChg chg="del">
          <ac:chgData name="Anfal ^" userId="39e7b528102b6421" providerId="LiveId" clId="{E600353F-FB79-43F8-BC01-31670ADA2863}" dt="2021-03-13T05:45:22.149" v="4361" actId="478"/>
          <ac:spMkLst>
            <pc:docMk/>
            <pc:sldMk cId="3672373097" sldId="517"/>
            <ac:spMk id="6" creationId="{00000000-0000-0000-0000-000000000000}"/>
          </ac:spMkLst>
        </pc:spChg>
        <pc:spChg chg="del">
          <ac:chgData name="Anfal ^" userId="39e7b528102b6421" providerId="LiveId" clId="{E600353F-FB79-43F8-BC01-31670ADA2863}" dt="2021-03-13T05:45:26.570" v="4363" actId="478"/>
          <ac:spMkLst>
            <pc:docMk/>
            <pc:sldMk cId="3672373097" sldId="517"/>
            <ac:spMk id="7" creationId="{00000000-0000-0000-0000-000000000000}"/>
          </ac:spMkLst>
        </pc:spChg>
        <pc:spChg chg="mod">
          <ac:chgData name="Anfal ^" userId="39e7b528102b6421" providerId="LiveId" clId="{E600353F-FB79-43F8-BC01-31670ADA2863}" dt="2021-03-19T12:13:06.918" v="4926" actId="20577"/>
          <ac:spMkLst>
            <pc:docMk/>
            <pc:sldMk cId="3672373097" sldId="517"/>
            <ac:spMk id="9" creationId="{00000000-0000-0000-0000-000000000000}"/>
          </ac:spMkLst>
        </pc:spChg>
        <pc:spChg chg="mod">
          <ac:chgData name="Anfal ^" userId="39e7b528102b6421" providerId="LiveId" clId="{E600353F-FB79-43F8-BC01-31670ADA2863}" dt="2021-03-23T03:57:00.374" v="7701" actId="313"/>
          <ac:spMkLst>
            <pc:docMk/>
            <pc:sldMk cId="3672373097" sldId="517"/>
            <ac:spMk id="10" creationId="{00000000-0000-0000-0000-000000000000}"/>
          </ac:spMkLst>
        </pc:spChg>
        <pc:spChg chg="add mod">
          <ac:chgData name="Anfal ^" userId="39e7b528102b6421" providerId="LiveId" clId="{E600353F-FB79-43F8-BC01-31670ADA2863}" dt="2021-03-19T12:30:39.214" v="5449" actId="20577"/>
          <ac:spMkLst>
            <pc:docMk/>
            <pc:sldMk cId="3672373097" sldId="517"/>
            <ac:spMk id="11" creationId="{5C75B3AF-D49F-4D90-9DEC-5685D9DCF7A9}"/>
          </ac:spMkLst>
        </pc:spChg>
        <pc:spChg chg="del">
          <ac:chgData name="Anfal ^" userId="39e7b528102b6421" providerId="LiveId" clId="{E600353F-FB79-43F8-BC01-31670ADA2863}" dt="2021-03-13T05:45:17.704" v="4360" actId="478"/>
          <ac:spMkLst>
            <pc:docMk/>
            <pc:sldMk cId="3672373097" sldId="517"/>
            <ac:spMk id="20484" creationId="{00000000-0000-0000-0000-000000000000}"/>
          </ac:spMkLst>
        </pc:spChg>
        <pc:grpChg chg="del">
          <ac:chgData name="Anfal ^" userId="39e7b528102b6421" providerId="LiveId" clId="{E600353F-FB79-43F8-BC01-31670ADA2863}" dt="2021-03-13T05:45:23.346" v="4362" actId="478"/>
          <ac:grpSpMkLst>
            <pc:docMk/>
            <pc:sldMk cId="3672373097" sldId="517"/>
            <ac:grpSpMk id="15" creationId="{00000000-0000-0000-0000-000000000000}"/>
          </ac:grpSpMkLst>
        </pc:grpChg>
      </pc:sldChg>
      <pc:sldChg chg="addSp delSp modSp add del mod addCm delCm">
        <pc:chgData name="Anfal ^" userId="39e7b528102b6421" providerId="LiveId" clId="{E600353F-FB79-43F8-BC01-31670ADA2863}" dt="2021-03-12T08:18:26.671" v="3956" actId="47"/>
        <pc:sldMkLst>
          <pc:docMk/>
          <pc:sldMk cId="4119313448" sldId="517"/>
        </pc:sldMkLst>
        <pc:spChg chg="topLvl">
          <ac:chgData name="Anfal ^" userId="39e7b528102b6421" providerId="LiveId" clId="{E600353F-FB79-43F8-BC01-31670ADA2863}" dt="2021-03-12T07:16:40.374" v="1957" actId="478"/>
          <ac:spMkLst>
            <pc:docMk/>
            <pc:sldMk cId="4119313448" sldId="517"/>
            <ac:spMk id="8" creationId="{5AFFCAF9-A258-4A40-9E47-0718B27B578E}"/>
          </ac:spMkLst>
        </pc:spChg>
        <pc:spChg chg="del">
          <ac:chgData name="Anfal ^" userId="39e7b528102b6421" providerId="LiveId" clId="{E600353F-FB79-43F8-BC01-31670ADA2863}" dt="2021-03-12T07:17:50.584" v="1962" actId="478"/>
          <ac:spMkLst>
            <pc:docMk/>
            <pc:sldMk cId="4119313448" sldId="517"/>
            <ac:spMk id="9" creationId="{867589BF-53DF-482E-87C6-5EBA89ED6137}"/>
          </ac:spMkLst>
        </pc:spChg>
        <pc:spChg chg="del topLvl">
          <ac:chgData name="Anfal ^" userId="39e7b528102b6421" providerId="LiveId" clId="{E600353F-FB79-43F8-BC01-31670ADA2863}" dt="2021-03-12T07:16:40.374" v="1957" actId="478"/>
          <ac:spMkLst>
            <pc:docMk/>
            <pc:sldMk cId="4119313448" sldId="517"/>
            <ac:spMk id="10" creationId="{AB806B6C-2C59-4BC2-B0C9-0D778D629D7A}"/>
          </ac:spMkLst>
        </pc:spChg>
        <pc:spChg chg="del">
          <ac:chgData name="Anfal ^" userId="39e7b528102b6421" providerId="LiveId" clId="{E600353F-FB79-43F8-BC01-31670ADA2863}" dt="2021-03-12T07:16:42.571" v="1958" actId="478"/>
          <ac:spMkLst>
            <pc:docMk/>
            <pc:sldMk cId="4119313448" sldId="517"/>
            <ac:spMk id="11" creationId="{268159C5-6E8B-4122-86BA-14542B5E985B}"/>
          </ac:spMkLst>
        </pc:spChg>
        <pc:grpChg chg="del">
          <ac:chgData name="Anfal ^" userId="39e7b528102b6421" providerId="LiveId" clId="{E600353F-FB79-43F8-BC01-31670ADA2863}" dt="2021-03-12T07:16:40.374" v="1957" actId="478"/>
          <ac:grpSpMkLst>
            <pc:docMk/>
            <pc:sldMk cId="4119313448" sldId="517"/>
            <ac:grpSpMk id="7" creationId="{F2D949A9-820E-4A41-B3A8-2FA3264AEF40}"/>
          </ac:grpSpMkLst>
        </pc:grpChg>
        <pc:graphicFrameChg chg="del">
          <ac:chgData name="Anfal ^" userId="39e7b528102b6421" providerId="LiveId" clId="{E600353F-FB79-43F8-BC01-31670ADA2863}" dt="2021-03-12T07:16:37.147" v="1956" actId="478"/>
          <ac:graphicFrameMkLst>
            <pc:docMk/>
            <pc:sldMk cId="4119313448" sldId="517"/>
            <ac:graphicFrameMk id="3" creationId="{1D42DD7B-D62C-4246-95C1-A1B4208EDBD6}"/>
          </ac:graphicFrameMkLst>
        </pc:graphicFrameChg>
        <pc:graphicFrameChg chg="add del mod modGraphic">
          <ac:chgData name="Anfal ^" userId="39e7b528102b6421" providerId="LiveId" clId="{E600353F-FB79-43F8-BC01-31670ADA2863}" dt="2021-03-12T07:18:37.517" v="1968" actId="478"/>
          <ac:graphicFrameMkLst>
            <pc:docMk/>
            <pc:sldMk cId="4119313448" sldId="517"/>
            <ac:graphicFrameMk id="6" creationId="{6E545BCF-CF9F-4D62-BA62-C93F0C96CA61}"/>
          </ac:graphicFrameMkLst>
        </pc:graphicFrameChg>
        <pc:graphicFrameChg chg="add del mod modGraphic">
          <ac:chgData name="Anfal ^" userId="39e7b528102b6421" providerId="LiveId" clId="{E600353F-FB79-43F8-BC01-31670ADA2863}" dt="2021-03-12T07:21:41.671" v="1977" actId="478"/>
          <ac:graphicFrameMkLst>
            <pc:docMk/>
            <pc:sldMk cId="4119313448" sldId="517"/>
            <ac:graphicFrameMk id="12" creationId="{897CB303-C944-4AD4-BBD5-3B5D135CC8F3}"/>
          </ac:graphicFrameMkLst>
        </pc:graphicFrameChg>
      </pc:sldChg>
      <pc:sldChg chg="modSp mod">
        <pc:chgData name="Anfal ^" userId="39e7b528102b6421" providerId="LiveId" clId="{E600353F-FB79-43F8-BC01-31670ADA2863}" dt="2021-03-24T08:09:16.982" v="8429" actId="12"/>
        <pc:sldMkLst>
          <pc:docMk/>
          <pc:sldMk cId="3478849340" sldId="518"/>
        </pc:sldMkLst>
        <pc:spChg chg="mod">
          <ac:chgData name="Anfal ^" userId="39e7b528102b6421" providerId="LiveId" clId="{E600353F-FB79-43F8-BC01-31670ADA2863}" dt="2021-03-24T08:09:16.982" v="8429" actId="12"/>
          <ac:spMkLst>
            <pc:docMk/>
            <pc:sldMk cId="3478849340" sldId="518"/>
            <ac:spMk id="10" creationId="{00000000-0000-0000-0000-000000000000}"/>
          </ac:spMkLst>
        </pc:spChg>
        <pc:spChg chg="mod">
          <ac:chgData name="Anfal ^" userId="39e7b528102b6421" providerId="LiveId" clId="{E600353F-FB79-43F8-BC01-31670ADA2863}" dt="2021-03-19T12:30:59.669" v="5457" actId="20577"/>
          <ac:spMkLst>
            <pc:docMk/>
            <pc:sldMk cId="3478849340" sldId="518"/>
            <ac:spMk id="11" creationId="{5C75B3AF-D49F-4D90-9DEC-5685D9DCF7A9}"/>
          </ac:spMkLst>
        </pc:spChg>
      </pc:sldChg>
      <pc:sldChg chg="modSp modAnim">
        <pc:chgData name="Anfal ^" userId="39e7b528102b6421" providerId="LiveId" clId="{E600353F-FB79-43F8-BC01-31670ADA2863}" dt="2021-03-19T12:53:51.049" v="5607" actId="13900"/>
        <pc:sldMkLst>
          <pc:docMk/>
          <pc:sldMk cId="953344511" sldId="520"/>
        </pc:sldMkLst>
        <pc:spChg chg="mod">
          <ac:chgData name="Anfal ^" userId="39e7b528102b6421" providerId="LiveId" clId="{E600353F-FB79-43F8-BC01-31670ADA2863}" dt="2021-03-19T12:53:51.049" v="5607" actId="13900"/>
          <ac:spMkLst>
            <pc:docMk/>
            <pc:sldMk cId="953344511" sldId="520"/>
            <ac:spMk id="7" creationId="{D4417606-48BF-44A9-A9B9-E2A325B2CC45}"/>
          </ac:spMkLst>
        </pc:spChg>
      </pc:sldChg>
      <pc:sldChg chg="modSp mod">
        <pc:chgData name="Anfal ^" userId="39e7b528102b6421" providerId="LiveId" clId="{E600353F-FB79-43F8-BC01-31670ADA2863}" dt="2021-03-19T12:50:43.617" v="5592" actId="20577"/>
        <pc:sldMkLst>
          <pc:docMk/>
          <pc:sldMk cId="1849055614" sldId="521"/>
        </pc:sldMkLst>
        <pc:spChg chg="mod">
          <ac:chgData name="Anfal ^" userId="39e7b528102b6421" providerId="LiveId" clId="{E600353F-FB79-43F8-BC01-31670ADA2863}" dt="2021-03-19T12:50:43.617" v="5592" actId="20577"/>
          <ac:spMkLst>
            <pc:docMk/>
            <pc:sldMk cId="1849055614" sldId="521"/>
            <ac:spMk id="7" creationId="{D4417606-48BF-44A9-A9B9-E2A325B2CC45}"/>
          </ac:spMkLst>
        </pc:spChg>
      </pc:sldChg>
      <pc:sldChg chg="modSp mod modAnim">
        <pc:chgData name="Anfal ^" userId="39e7b528102b6421" providerId="LiveId" clId="{E600353F-FB79-43F8-BC01-31670ADA2863}" dt="2021-03-23T05:11:50.562" v="7888" actId="20577"/>
        <pc:sldMkLst>
          <pc:docMk/>
          <pc:sldMk cId="904267098" sldId="522"/>
        </pc:sldMkLst>
        <pc:spChg chg="mod">
          <ac:chgData name="Anfal ^" userId="39e7b528102b6421" providerId="LiveId" clId="{E600353F-FB79-43F8-BC01-31670ADA2863}" dt="2021-03-23T05:11:50.562" v="7888" actId="20577"/>
          <ac:spMkLst>
            <pc:docMk/>
            <pc:sldMk cId="904267098" sldId="522"/>
            <ac:spMk id="6" creationId="{929EFACC-8B14-47F2-A20D-ECB75D828902}"/>
          </ac:spMkLst>
        </pc:spChg>
      </pc:sldChg>
      <pc:sldChg chg="modSp mod">
        <pc:chgData name="Anfal ^" userId="39e7b528102b6421" providerId="LiveId" clId="{E600353F-FB79-43F8-BC01-31670ADA2863}" dt="2021-03-23T04:55:25.214" v="7705" actId="20577"/>
        <pc:sldMkLst>
          <pc:docMk/>
          <pc:sldMk cId="2149026845" sldId="523"/>
        </pc:sldMkLst>
        <pc:spChg chg="mod">
          <ac:chgData name="Anfal ^" userId="39e7b528102b6421" providerId="LiveId" clId="{E600353F-FB79-43F8-BC01-31670ADA2863}" dt="2021-03-23T04:55:25.214" v="7705" actId="20577"/>
          <ac:spMkLst>
            <pc:docMk/>
            <pc:sldMk cId="2149026845" sldId="523"/>
            <ac:spMk id="4" creationId="{CE496062-F9EC-4139-BB4A-AA5524702B18}"/>
          </ac:spMkLst>
        </pc:spChg>
        <pc:spChg chg="mod">
          <ac:chgData name="Anfal ^" userId="39e7b528102b6421" providerId="LiveId" clId="{E600353F-FB79-43F8-BC01-31670ADA2863}" dt="2021-03-19T12:32:26.782" v="5480" actId="20577"/>
          <ac:spMkLst>
            <pc:docMk/>
            <pc:sldMk cId="2149026845" sldId="523"/>
            <ac:spMk id="11" creationId="{5C75B3AF-D49F-4D90-9DEC-5685D9DCF7A9}"/>
          </ac:spMkLst>
        </pc:spChg>
      </pc:sldChg>
      <pc:sldChg chg="del">
        <pc:chgData name="Anfal ^" userId="39e7b528102b6421" providerId="LiveId" clId="{E600353F-FB79-43F8-BC01-31670ADA2863}" dt="2021-03-25T10:25:41.029" v="8520" actId="47"/>
        <pc:sldMkLst>
          <pc:docMk/>
          <pc:sldMk cId="1252657131" sldId="524"/>
        </pc:sldMkLst>
      </pc:sldChg>
      <pc:sldChg chg="del">
        <pc:chgData name="Anfal ^" userId="39e7b528102b6421" providerId="LiveId" clId="{E600353F-FB79-43F8-BC01-31670ADA2863}" dt="2021-03-25T10:25:40.344" v="8519" actId="47"/>
        <pc:sldMkLst>
          <pc:docMk/>
          <pc:sldMk cId="2100968085" sldId="525"/>
        </pc:sldMkLst>
      </pc:sldChg>
      <pc:sldChg chg="del">
        <pc:chgData name="Anfal ^" userId="39e7b528102b6421" providerId="LiveId" clId="{E600353F-FB79-43F8-BC01-31670ADA2863}" dt="2021-03-25T10:25:40.024" v="8518" actId="47"/>
        <pc:sldMkLst>
          <pc:docMk/>
          <pc:sldMk cId="402546779" sldId="526"/>
        </pc:sldMkLst>
      </pc:sldChg>
      <pc:sldChg chg="del">
        <pc:chgData name="Anfal ^" userId="39e7b528102b6421" providerId="LiveId" clId="{E600353F-FB79-43F8-BC01-31670ADA2863}" dt="2021-03-25T10:25:39.571" v="8517" actId="47"/>
        <pc:sldMkLst>
          <pc:docMk/>
          <pc:sldMk cId="1517244820" sldId="527"/>
        </pc:sldMkLst>
      </pc:sldChg>
      <pc:sldChg chg="del">
        <pc:chgData name="Anfal ^" userId="39e7b528102b6421" providerId="LiveId" clId="{E600353F-FB79-43F8-BC01-31670ADA2863}" dt="2021-03-25T10:25:39.223" v="8516" actId="47"/>
        <pc:sldMkLst>
          <pc:docMk/>
          <pc:sldMk cId="616012206" sldId="528"/>
        </pc:sldMkLst>
      </pc:sldChg>
      <pc:sldChg chg="del">
        <pc:chgData name="Anfal ^" userId="39e7b528102b6421" providerId="LiveId" clId="{E600353F-FB79-43F8-BC01-31670ADA2863}" dt="2021-03-25T10:25:38.782" v="8515" actId="47"/>
        <pc:sldMkLst>
          <pc:docMk/>
          <pc:sldMk cId="3638714358" sldId="529"/>
        </pc:sldMkLst>
      </pc:sldChg>
      <pc:sldChg chg="del">
        <pc:chgData name="Anfal ^" userId="39e7b528102b6421" providerId="LiveId" clId="{E600353F-FB79-43F8-BC01-31670ADA2863}" dt="2021-03-25T10:24:50.811" v="8494" actId="47"/>
        <pc:sldMkLst>
          <pc:docMk/>
          <pc:sldMk cId="0" sldId="530"/>
        </pc:sldMkLst>
      </pc:sldChg>
      <pc:sldChg chg="del">
        <pc:chgData name="Anfal ^" userId="39e7b528102b6421" providerId="LiveId" clId="{E600353F-FB79-43F8-BC01-31670ADA2863}" dt="2021-03-25T10:25:27.626" v="8495" actId="47"/>
        <pc:sldMkLst>
          <pc:docMk/>
          <pc:sldMk cId="0" sldId="531"/>
        </pc:sldMkLst>
      </pc:sldChg>
      <pc:sldChg chg="modSp add mod">
        <pc:chgData name="Anfal ^" userId="39e7b528102b6421" providerId="LiveId" clId="{E600353F-FB79-43F8-BC01-31670ADA2863}" dt="2021-03-24T06:58:56.577" v="8417" actId="20577"/>
        <pc:sldMkLst>
          <pc:docMk/>
          <pc:sldMk cId="1840143873" sldId="532"/>
        </pc:sldMkLst>
        <pc:spChg chg="mod">
          <ac:chgData name="Anfal ^" userId="39e7b528102b6421" providerId="LiveId" clId="{E600353F-FB79-43F8-BC01-31670ADA2863}" dt="2021-03-24T06:58:56.577" v="8417" actId="20577"/>
          <ac:spMkLst>
            <pc:docMk/>
            <pc:sldMk cId="1840143873" sldId="532"/>
            <ac:spMk id="9" creationId="{867589BF-53DF-482E-87C6-5EBA89ED6137}"/>
          </ac:spMkLst>
        </pc:spChg>
      </pc:sldChg>
      <pc:sldChg chg="addSp delSp modSp add del mod">
        <pc:chgData name="Anfal ^" userId="39e7b528102b6421" providerId="LiveId" clId="{E600353F-FB79-43F8-BC01-31670ADA2863}" dt="2021-03-24T13:17:59.697" v="8431" actId="1076"/>
        <pc:sldMkLst>
          <pc:docMk/>
          <pc:sldMk cId="368577971" sldId="533"/>
        </pc:sldMkLst>
        <pc:spChg chg="mod">
          <ac:chgData name="Anfal ^" userId="39e7b528102b6421" providerId="LiveId" clId="{E600353F-FB79-43F8-BC01-31670ADA2863}" dt="2021-03-19T11:36:44.489" v="4523" actId="20577"/>
          <ac:spMkLst>
            <pc:docMk/>
            <pc:sldMk cId="368577971" sldId="533"/>
            <ac:spMk id="2" creationId="{3DADFE60-9E2E-894F-9E1F-9CA4E7577FF3}"/>
          </ac:spMkLst>
        </pc:spChg>
        <pc:spChg chg="topLvl">
          <ac:chgData name="Anfal ^" userId="39e7b528102b6421" providerId="LiveId" clId="{E600353F-FB79-43F8-BC01-31670ADA2863}" dt="2021-03-19T11:27:18.645" v="4472" actId="478"/>
          <ac:spMkLst>
            <pc:docMk/>
            <pc:sldMk cId="368577971" sldId="533"/>
            <ac:spMk id="8" creationId="{5AFFCAF9-A258-4A40-9E47-0718B27B578E}"/>
          </ac:spMkLst>
        </pc:spChg>
        <pc:spChg chg="add mod">
          <ac:chgData name="Anfal ^" userId="39e7b528102b6421" providerId="LiveId" clId="{E600353F-FB79-43F8-BC01-31670ADA2863}" dt="2021-03-24T13:17:59.697" v="8431" actId="1076"/>
          <ac:spMkLst>
            <pc:docMk/>
            <pc:sldMk cId="368577971" sldId="533"/>
            <ac:spMk id="10" creationId="{7E1B03C0-8C21-458F-B6CC-C0F9CBF716EE}"/>
          </ac:spMkLst>
        </pc:spChg>
        <pc:spChg chg="del topLvl">
          <ac:chgData name="Anfal ^" userId="39e7b528102b6421" providerId="LiveId" clId="{E600353F-FB79-43F8-BC01-31670ADA2863}" dt="2021-03-19T11:27:18.645" v="4472" actId="478"/>
          <ac:spMkLst>
            <pc:docMk/>
            <pc:sldMk cId="368577971" sldId="533"/>
            <ac:spMk id="10" creationId="{AB806B6C-2C59-4BC2-B0C9-0D778D629D7A}"/>
          </ac:spMkLst>
        </pc:spChg>
        <pc:spChg chg="del">
          <ac:chgData name="Anfal ^" userId="39e7b528102b6421" providerId="LiveId" clId="{E600353F-FB79-43F8-BC01-31670ADA2863}" dt="2021-03-19T11:27:22.546" v="4473" actId="478"/>
          <ac:spMkLst>
            <pc:docMk/>
            <pc:sldMk cId="368577971" sldId="533"/>
            <ac:spMk id="11" creationId="{268159C5-6E8B-4122-86BA-14542B5E985B}"/>
          </ac:spMkLst>
        </pc:spChg>
        <pc:grpChg chg="del">
          <ac:chgData name="Anfal ^" userId="39e7b528102b6421" providerId="LiveId" clId="{E600353F-FB79-43F8-BC01-31670ADA2863}" dt="2021-03-19T11:27:18.645" v="4472" actId="478"/>
          <ac:grpSpMkLst>
            <pc:docMk/>
            <pc:sldMk cId="368577971" sldId="533"/>
            <ac:grpSpMk id="7" creationId="{F2D949A9-820E-4A41-B3A8-2FA3264AEF40}"/>
          </ac:grpSpMkLst>
        </pc:grpChg>
        <pc:graphicFrameChg chg="del mod">
          <ac:chgData name="Anfal ^" userId="39e7b528102b6421" providerId="LiveId" clId="{E600353F-FB79-43F8-BC01-31670ADA2863}" dt="2021-03-19T11:27:15.498" v="4471" actId="478"/>
          <ac:graphicFrameMkLst>
            <pc:docMk/>
            <pc:sldMk cId="368577971" sldId="533"/>
            <ac:graphicFrameMk id="3" creationId="{1D42DD7B-D62C-4246-95C1-A1B4208EDBD6}"/>
          </ac:graphicFrameMkLst>
        </pc:graphicFrameChg>
        <pc:graphicFrameChg chg="add del mod modGraphic">
          <ac:chgData name="Anfal ^" userId="39e7b528102b6421" providerId="LiveId" clId="{E600353F-FB79-43F8-BC01-31670ADA2863}" dt="2021-03-19T11:29:20.337" v="4479" actId="478"/>
          <ac:graphicFrameMkLst>
            <pc:docMk/>
            <pc:sldMk cId="368577971" sldId="533"/>
            <ac:graphicFrameMk id="6" creationId="{A92939FC-B5D2-4D16-89F7-EBC9D3A9E1BA}"/>
          </ac:graphicFrameMkLst>
        </pc:graphicFrameChg>
        <pc:graphicFrameChg chg="add mod modGraphic">
          <ac:chgData name="Anfal ^" userId="39e7b528102b6421" providerId="LiveId" clId="{E600353F-FB79-43F8-BC01-31670ADA2863}" dt="2021-03-21T05:18:56.657" v="6207" actId="1076"/>
          <ac:graphicFrameMkLst>
            <pc:docMk/>
            <pc:sldMk cId="368577971" sldId="533"/>
            <ac:graphicFrameMk id="12" creationId="{27E8CC45-789B-49C2-ABE4-0DB34D623141}"/>
          </ac:graphicFrameMkLst>
        </pc:graphicFrameChg>
      </pc:sldChg>
      <pc:sldChg chg="addSp delSp modSp add mod">
        <pc:chgData name="Anfal ^" userId="39e7b528102b6421" providerId="LiveId" clId="{E600353F-FB79-43F8-BC01-31670ADA2863}" dt="2021-03-27T08:24:17.730" v="9303" actId="20577"/>
        <pc:sldMkLst>
          <pc:docMk/>
          <pc:sldMk cId="3289686860" sldId="534"/>
        </pc:sldMkLst>
        <pc:spChg chg="mod">
          <ac:chgData name="Anfal ^" userId="39e7b528102b6421" providerId="LiveId" clId="{E600353F-FB79-43F8-BC01-31670ADA2863}" dt="2021-03-27T08:24:17.730" v="9303" actId="20577"/>
          <ac:spMkLst>
            <pc:docMk/>
            <pc:sldMk cId="3289686860" sldId="534"/>
            <ac:spMk id="10" creationId="{AB806B6C-2C59-4BC2-B0C9-0D778D629D7A}"/>
          </ac:spMkLst>
        </pc:spChg>
        <pc:spChg chg="add mod">
          <ac:chgData name="Anfal ^" userId="39e7b528102b6421" providerId="LiveId" clId="{E600353F-FB79-43F8-BC01-31670ADA2863}" dt="2021-03-22T06:45:01.742" v="7328" actId="255"/>
          <ac:spMkLst>
            <pc:docMk/>
            <pc:sldMk cId="3289686860" sldId="534"/>
            <ac:spMk id="12" creationId="{57940704-E8AB-43EE-953A-F26B352E6283}"/>
          </ac:spMkLst>
        </pc:spChg>
        <pc:spChg chg="add del">
          <ac:chgData name="Anfal ^" userId="39e7b528102b6421" providerId="LiveId" clId="{E600353F-FB79-43F8-BC01-31670ADA2863}" dt="2021-03-27T08:22:11.410" v="9266" actId="22"/>
          <ac:spMkLst>
            <pc:docMk/>
            <pc:sldMk cId="3289686860" sldId="534"/>
            <ac:spMk id="13" creationId="{D9109F3E-1CBB-4814-B3D0-BBB5FDF00CF7}"/>
          </ac:spMkLst>
        </pc:spChg>
        <pc:graphicFrameChg chg="mod modGraphic">
          <ac:chgData name="Anfal ^" userId="39e7b528102b6421" providerId="LiveId" clId="{E600353F-FB79-43F8-BC01-31670ADA2863}" dt="2021-03-24T13:20:55.980" v="8435" actId="20577"/>
          <ac:graphicFrameMkLst>
            <pc:docMk/>
            <pc:sldMk cId="3289686860" sldId="534"/>
            <ac:graphicFrameMk id="3" creationId="{1D42DD7B-D62C-4246-95C1-A1B4208EDBD6}"/>
          </ac:graphicFrameMkLst>
        </pc:graphicFrameChg>
      </pc:sldChg>
      <pc:sldChg chg="delSp modSp add mod delAnim">
        <pc:chgData name="Anfal ^" userId="39e7b528102b6421" providerId="LiveId" clId="{E600353F-FB79-43F8-BC01-31670ADA2863}" dt="2021-03-19T12:26:35.473" v="5318" actId="20577"/>
        <pc:sldMkLst>
          <pc:docMk/>
          <pc:sldMk cId="3134593790" sldId="535"/>
        </pc:sldMkLst>
        <pc:spChg chg="del">
          <ac:chgData name="Anfal ^" userId="39e7b528102b6421" providerId="LiveId" clId="{E600353F-FB79-43F8-BC01-31670ADA2863}" dt="2021-03-19T12:24:37.998" v="5188" actId="478"/>
          <ac:spMkLst>
            <pc:docMk/>
            <pc:sldMk cId="3134593790" sldId="535"/>
            <ac:spMk id="8" creationId="{00000000-0000-0000-0000-000000000000}"/>
          </ac:spMkLst>
        </pc:spChg>
        <pc:spChg chg="mod">
          <ac:chgData name="Anfal ^" userId="39e7b528102b6421" providerId="LiveId" clId="{E600353F-FB79-43F8-BC01-31670ADA2863}" dt="2021-03-19T12:24:49.286" v="5250" actId="1035"/>
          <ac:spMkLst>
            <pc:docMk/>
            <pc:sldMk cId="3134593790" sldId="535"/>
            <ac:spMk id="13" creationId="{00000000-0000-0000-0000-000000000000}"/>
          </ac:spMkLst>
        </pc:spChg>
        <pc:spChg chg="mod">
          <ac:chgData name="Anfal ^" userId="39e7b528102b6421" providerId="LiveId" clId="{E600353F-FB79-43F8-BC01-31670ADA2863}" dt="2021-03-19T12:26:35.473" v="5318" actId="20577"/>
          <ac:spMkLst>
            <pc:docMk/>
            <pc:sldMk cId="3134593790" sldId="535"/>
            <ac:spMk id="14" creationId="{00000000-0000-0000-0000-000000000000}"/>
          </ac:spMkLst>
        </pc:spChg>
        <pc:spChg chg="mod">
          <ac:chgData name="Anfal ^" userId="39e7b528102b6421" providerId="LiveId" clId="{E600353F-FB79-43F8-BC01-31670ADA2863}" dt="2021-03-19T12:24:34.716" v="5187" actId="255"/>
          <ac:spMkLst>
            <pc:docMk/>
            <pc:sldMk cId="3134593790" sldId="535"/>
            <ac:spMk id="15" creationId="{8F5DCA90-0AFE-4BC0-891F-E3BF7260711E}"/>
          </ac:spMkLst>
        </pc:spChg>
        <pc:grpChg chg="del">
          <ac:chgData name="Anfal ^" userId="39e7b528102b6421" providerId="LiveId" clId="{E600353F-FB79-43F8-BC01-31670ADA2863}" dt="2021-03-19T12:24:39.999" v="5189" actId="478"/>
          <ac:grpSpMkLst>
            <pc:docMk/>
            <pc:sldMk cId="3134593790" sldId="535"/>
            <ac:grpSpMk id="9" creationId="{00000000-0000-0000-0000-000000000000}"/>
          </ac:grpSpMkLst>
        </pc:grpChg>
      </pc:sldChg>
      <pc:sldChg chg="modSp add modAnim">
        <pc:chgData name="Anfal ^" userId="39e7b528102b6421" providerId="LiveId" clId="{E600353F-FB79-43F8-BC01-31670ADA2863}" dt="2021-03-19T12:54:08.603" v="5609" actId="13900"/>
        <pc:sldMkLst>
          <pc:docMk/>
          <pc:sldMk cId="1632661116" sldId="536"/>
        </pc:sldMkLst>
        <pc:spChg chg="mod">
          <ac:chgData name="Anfal ^" userId="39e7b528102b6421" providerId="LiveId" clId="{E600353F-FB79-43F8-BC01-31670ADA2863}" dt="2021-03-19T12:54:08.603" v="5609" actId="13900"/>
          <ac:spMkLst>
            <pc:docMk/>
            <pc:sldMk cId="1632661116" sldId="536"/>
            <ac:spMk id="7" creationId="{D4417606-48BF-44A9-A9B9-E2A325B2CC45}"/>
          </ac:spMkLst>
        </pc:spChg>
      </pc:sldChg>
      <pc:sldChg chg="delSp modSp add mod ord">
        <pc:chgData name="Anfal ^" userId="39e7b528102b6421" providerId="LiveId" clId="{E600353F-FB79-43F8-BC01-31670ADA2863}" dt="2021-03-24T07:31:26.607" v="8428" actId="113"/>
        <pc:sldMkLst>
          <pc:docMk/>
          <pc:sldMk cId="1122236831" sldId="537"/>
        </pc:sldMkLst>
        <pc:spChg chg="mod">
          <ac:chgData name="Anfal ^" userId="39e7b528102b6421" providerId="LiveId" clId="{E600353F-FB79-43F8-BC01-31670ADA2863}" dt="2021-03-24T07:31:26.607" v="8428" actId="113"/>
          <ac:spMkLst>
            <pc:docMk/>
            <pc:sldMk cId="1122236831" sldId="537"/>
            <ac:spMk id="3" creationId="{82333AF0-DC2B-3741-89A5-DC56D10E39AA}"/>
          </ac:spMkLst>
        </pc:spChg>
        <pc:grpChg chg="del">
          <ac:chgData name="Anfal ^" userId="39e7b528102b6421" providerId="LiveId" clId="{E600353F-FB79-43F8-BC01-31670ADA2863}" dt="2021-03-20T15:05:36.232" v="6161" actId="478"/>
          <ac:grpSpMkLst>
            <pc:docMk/>
            <pc:sldMk cId="1122236831" sldId="537"/>
            <ac:grpSpMk id="6" creationId="{2D3AAF9C-23E4-4D8F-9607-DF06918E8F6E}"/>
          </ac:grpSpMkLst>
        </pc:grpChg>
      </pc:sldChg>
      <pc:sldChg chg="addSp delSp modSp add mod ord delAnim modAnim">
        <pc:chgData name="Anfal ^" userId="39e7b528102b6421" providerId="LiveId" clId="{E600353F-FB79-43F8-BC01-31670ADA2863}" dt="2021-03-22T05:23:46.415" v="7147" actId="1038"/>
        <pc:sldMkLst>
          <pc:docMk/>
          <pc:sldMk cId="3097589995" sldId="538"/>
        </pc:sldMkLst>
        <pc:spChg chg="mod">
          <ac:chgData name="Anfal ^" userId="39e7b528102b6421" providerId="LiveId" clId="{E600353F-FB79-43F8-BC01-31670ADA2863}" dt="2021-03-21T08:31:01.720" v="6599" actId="20577"/>
          <ac:spMkLst>
            <pc:docMk/>
            <pc:sldMk cId="3097589995" sldId="538"/>
            <ac:spMk id="2" creationId="{DE7EA03A-50B9-F846-A8C2-F5956C248184}"/>
          </ac:spMkLst>
        </pc:spChg>
        <pc:spChg chg="mod">
          <ac:chgData name="Anfal ^" userId="39e7b528102b6421" providerId="LiveId" clId="{E600353F-FB79-43F8-BC01-31670ADA2863}" dt="2021-03-22T05:23:18.561" v="7144" actId="27636"/>
          <ac:spMkLst>
            <pc:docMk/>
            <pc:sldMk cId="3097589995" sldId="538"/>
            <ac:spMk id="3" creationId="{82333AF0-DC2B-3741-89A5-DC56D10E39AA}"/>
          </ac:spMkLst>
        </pc:spChg>
        <pc:spChg chg="add del mod">
          <ac:chgData name="Anfal ^" userId="39e7b528102b6421" providerId="LiveId" clId="{E600353F-FB79-43F8-BC01-31670ADA2863}" dt="2021-03-22T05:20:48.365" v="7101" actId="478"/>
          <ac:spMkLst>
            <pc:docMk/>
            <pc:sldMk cId="3097589995" sldId="538"/>
            <ac:spMk id="6" creationId="{215DDE76-38C3-4EF0-8C8B-3F09EC329878}"/>
          </ac:spMkLst>
        </pc:spChg>
        <pc:spChg chg="add del mod">
          <ac:chgData name="Anfal ^" userId="39e7b528102b6421" providerId="LiveId" clId="{E600353F-FB79-43F8-BC01-31670ADA2863}" dt="2021-03-21T08:19:26.707" v="6527" actId="767"/>
          <ac:spMkLst>
            <pc:docMk/>
            <pc:sldMk cId="3097589995" sldId="538"/>
            <ac:spMk id="7" creationId="{CD79B09D-F3E9-41C9-A3CD-9E25F0A0E552}"/>
          </ac:spMkLst>
        </pc:spChg>
        <pc:spChg chg="add del mod">
          <ac:chgData name="Anfal ^" userId="39e7b528102b6421" providerId="LiveId" clId="{E600353F-FB79-43F8-BC01-31670ADA2863}" dt="2021-03-21T08:19:24.811" v="6526" actId="767"/>
          <ac:spMkLst>
            <pc:docMk/>
            <pc:sldMk cId="3097589995" sldId="538"/>
            <ac:spMk id="8" creationId="{1A6F7CBD-9C36-42C5-A119-4829BE6A4406}"/>
          </ac:spMkLst>
        </pc:spChg>
        <pc:spChg chg="add del mod">
          <ac:chgData name="Anfal ^" userId="39e7b528102b6421" providerId="LiveId" clId="{E600353F-FB79-43F8-BC01-31670ADA2863}" dt="2021-03-22T05:21:28.548" v="7106" actId="478"/>
          <ac:spMkLst>
            <pc:docMk/>
            <pc:sldMk cId="3097589995" sldId="538"/>
            <ac:spMk id="9" creationId="{9CC15242-6C83-4356-9900-D59F50CF28DA}"/>
          </ac:spMkLst>
        </pc:spChg>
        <pc:spChg chg="add del mod">
          <ac:chgData name="Anfal ^" userId="39e7b528102b6421" providerId="LiveId" clId="{E600353F-FB79-43F8-BC01-31670ADA2863}" dt="2021-03-21T08:21:52.465" v="6548" actId="478"/>
          <ac:spMkLst>
            <pc:docMk/>
            <pc:sldMk cId="3097589995" sldId="538"/>
            <ac:spMk id="10" creationId="{291CF6EB-A54F-43EB-B489-9C45203A36E4}"/>
          </ac:spMkLst>
        </pc:spChg>
        <pc:spChg chg="add mod">
          <ac:chgData name="Anfal ^" userId="39e7b528102b6421" providerId="LiveId" clId="{E600353F-FB79-43F8-BC01-31670ADA2863}" dt="2021-03-22T05:23:46.415" v="7147" actId="1038"/>
          <ac:spMkLst>
            <pc:docMk/>
            <pc:sldMk cId="3097589995" sldId="538"/>
            <ac:spMk id="11" creationId="{CE090310-9B34-44B9-8AB4-19D66C8F5ED0}"/>
          </ac:spMkLst>
        </pc:spChg>
      </pc:sldChg>
      <pc:sldChg chg="addSp delSp modSp add mod delAnim modAnim">
        <pc:chgData name="Anfal ^" userId="39e7b528102b6421" providerId="LiveId" clId="{E600353F-FB79-43F8-BC01-31670ADA2863}" dt="2021-03-22T05:18:35.458" v="6956"/>
        <pc:sldMkLst>
          <pc:docMk/>
          <pc:sldMk cId="574965333" sldId="539"/>
        </pc:sldMkLst>
        <pc:spChg chg="del mod">
          <ac:chgData name="Anfal ^" userId="39e7b528102b6421" providerId="LiveId" clId="{E600353F-FB79-43F8-BC01-31670ADA2863}" dt="2021-03-22T05:09:57.942" v="6886" actId="478"/>
          <ac:spMkLst>
            <pc:docMk/>
            <pc:sldMk cId="574965333" sldId="539"/>
            <ac:spMk id="3" creationId="{82333AF0-DC2B-3741-89A5-DC56D10E39AA}"/>
          </ac:spMkLst>
        </pc:spChg>
        <pc:spChg chg="mod">
          <ac:chgData name="Anfal ^" userId="39e7b528102b6421" providerId="LiveId" clId="{E600353F-FB79-43F8-BC01-31670ADA2863}" dt="2021-03-22T05:10:55.634" v="6897" actId="27636"/>
          <ac:spMkLst>
            <pc:docMk/>
            <pc:sldMk cId="574965333" sldId="539"/>
            <ac:spMk id="6" creationId="{215DDE76-38C3-4EF0-8C8B-3F09EC329878}"/>
          </ac:spMkLst>
        </pc:spChg>
        <pc:spChg chg="add del mod">
          <ac:chgData name="Anfal ^" userId="39e7b528102b6421" providerId="LiveId" clId="{E600353F-FB79-43F8-BC01-31670ADA2863}" dt="2021-03-22T05:10:03.778" v="6887" actId="478"/>
          <ac:spMkLst>
            <pc:docMk/>
            <pc:sldMk cId="574965333" sldId="539"/>
            <ac:spMk id="8" creationId="{901E94F9-2CB0-4184-8E74-6A5B0D7A82A6}"/>
          </ac:spMkLst>
        </pc:spChg>
        <pc:spChg chg="mod">
          <ac:chgData name="Anfal ^" userId="39e7b528102b6421" providerId="LiveId" clId="{E600353F-FB79-43F8-BC01-31670ADA2863}" dt="2021-03-22T05:11:36.291" v="6899" actId="1076"/>
          <ac:spMkLst>
            <pc:docMk/>
            <pc:sldMk cId="574965333" sldId="539"/>
            <ac:spMk id="9" creationId="{9CC15242-6C83-4356-9900-D59F50CF28DA}"/>
          </ac:spMkLst>
        </pc:spChg>
        <pc:spChg chg="add mod">
          <ac:chgData name="Anfal ^" userId="39e7b528102b6421" providerId="LiveId" clId="{E600353F-FB79-43F8-BC01-31670ADA2863}" dt="2021-03-22T05:12:09.710" v="6900" actId="1076"/>
          <ac:spMkLst>
            <pc:docMk/>
            <pc:sldMk cId="574965333" sldId="539"/>
            <ac:spMk id="10" creationId="{32DBE037-B444-48BE-B00B-73DA066FFF7F}"/>
          </ac:spMkLst>
        </pc:spChg>
        <pc:spChg chg="del">
          <ac:chgData name="Anfal ^" userId="39e7b528102b6421" providerId="LiveId" clId="{E600353F-FB79-43F8-BC01-31670ADA2863}" dt="2021-03-22T05:10:05.729" v="6888" actId="478"/>
          <ac:spMkLst>
            <pc:docMk/>
            <pc:sldMk cId="574965333" sldId="539"/>
            <ac:spMk id="11" creationId="{CE090310-9B34-44B9-8AB4-19D66C8F5ED0}"/>
          </ac:spMkLst>
        </pc:spChg>
        <pc:spChg chg="add del mod">
          <ac:chgData name="Anfal ^" userId="39e7b528102b6421" providerId="LiveId" clId="{E600353F-FB79-43F8-BC01-31670ADA2863}" dt="2021-03-22T05:17:38.968" v="6948" actId="478"/>
          <ac:spMkLst>
            <pc:docMk/>
            <pc:sldMk cId="574965333" sldId="539"/>
            <ac:spMk id="12" creationId="{F2C18977-3DD9-45CF-A78A-F720B75D52CD}"/>
          </ac:spMkLst>
        </pc:spChg>
        <pc:spChg chg="add mod">
          <ac:chgData name="Anfal ^" userId="39e7b528102b6421" providerId="LiveId" clId="{E600353F-FB79-43F8-BC01-31670ADA2863}" dt="2021-03-22T05:18:25.183" v="6955" actId="255"/>
          <ac:spMkLst>
            <pc:docMk/>
            <pc:sldMk cId="574965333" sldId="539"/>
            <ac:spMk id="13" creationId="{851AF03B-2151-4AEB-8DAA-B75978F531CE}"/>
          </ac:spMkLst>
        </pc:spChg>
      </pc:sldChg>
      <pc:sldChg chg="modSp add mod">
        <pc:chgData name="Anfal ^" userId="39e7b528102b6421" providerId="LiveId" clId="{E600353F-FB79-43F8-BC01-31670ADA2863}" dt="2021-03-22T07:54:44.856" v="7509" actId="1076"/>
        <pc:sldMkLst>
          <pc:docMk/>
          <pc:sldMk cId="1157314471" sldId="540"/>
        </pc:sldMkLst>
        <pc:spChg chg="mod">
          <ac:chgData name="Anfal ^" userId="39e7b528102b6421" providerId="LiveId" clId="{E600353F-FB79-43F8-BC01-31670ADA2863}" dt="2021-03-22T07:54:34.930" v="7508" actId="113"/>
          <ac:spMkLst>
            <pc:docMk/>
            <pc:sldMk cId="1157314471" sldId="540"/>
            <ac:spMk id="3" creationId="{82333AF0-DC2B-3741-89A5-DC56D10E39AA}"/>
          </ac:spMkLst>
        </pc:spChg>
        <pc:spChg chg="mod">
          <ac:chgData name="Anfal ^" userId="39e7b528102b6421" providerId="LiveId" clId="{E600353F-FB79-43F8-BC01-31670ADA2863}" dt="2021-03-22T07:54:44.856" v="7509" actId="1076"/>
          <ac:spMkLst>
            <pc:docMk/>
            <pc:sldMk cId="1157314471" sldId="540"/>
            <ac:spMk id="11" creationId="{CE090310-9B34-44B9-8AB4-19D66C8F5ED0}"/>
          </ac:spMkLst>
        </pc:spChg>
      </pc:sldChg>
      <pc:sldChg chg="delSp add mod">
        <pc:chgData name="Anfal ^" userId="39e7b528102b6421" providerId="LiveId" clId="{E600353F-FB79-43F8-BC01-31670ADA2863}" dt="2021-03-22T08:15:45.037" v="7560" actId="478"/>
        <pc:sldMkLst>
          <pc:docMk/>
          <pc:sldMk cId="314252165" sldId="541"/>
        </pc:sldMkLst>
        <pc:grpChg chg="del">
          <ac:chgData name="Anfal ^" userId="39e7b528102b6421" providerId="LiveId" clId="{E600353F-FB79-43F8-BC01-31670ADA2863}" dt="2021-03-22T08:15:45.037" v="7560" actId="478"/>
          <ac:grpSpMkLst>
            <pc:docMk/>
            <pc:sldMk cId="314252165" sldId="541"/>
            <ac:grpSpMk id="14" creationId="{3A26D817-8DB0-477F-B01F-44ACA3A0803C}"/>
          </ac:grpSpMkLst>
        </pc:grpChg>
      </pc:sldChg>
      <pc:sldChg chg="add del">
        <pc:chgData name="Anfal ^" userId="39e7b528102b6421" providerId="LiveId" clId="{E600353F-FB79-43F8-BC01-31670ADA2863}" dt="2021-03-22T07:52:05.799" v="7409"/>
        <pc:sldMkLst>
          <pc:docMk/>
          <pc:sldMk cId="665415582" sldId="541"/>
        </pc:sldMkLst>
      </pc:sldChg>
      <pc:sldChg chg="addSp delSp modSp add mod modAnim">
        <pc:chgData name="Anfal ^" userId="39e7b528102b6421" providerId="LiveId" clId="{E600353F-FB79-43F8-BC01-31670ADA2863}" dt="2021-03-23T05:18:20.613" v="8357" actId="1036"/>
        <pc:sldMkLst>
          <pc:docMk/>
          <pc:sldMk cId="2461969123" sldId="542"/>
        </pc:sldMkLst>
        <pc:spChg chg="mod">
          <ac:chgData name="Anfal ^" userId="39e7b528102b6421" providerId="LiveId" clId="{E600353F-FB79-43F8-BC01-31670ADA2863}" dt="2021-03-23T05:04:23.706" v="7835" actId="20577"/>
          <ac:spMkLst>
            <pc:docMk/>
            <pc:sldMk cId="2461969123" sldId="542"/>
            <ac:spMk id="2" creationId="{DE7EA03A-50B9-F846-A8C2-F5956C248184}"/>
          </ac:spMkLst>
        </pc:spChg>
        <pc:spChg chg="mod">
          <ac:chgData name="Anfal ^" userId="39e7b528102b6421" providerId="LiveId" clId="{E600353F-FB79-43F8-BC01-31670ADA2863}" dt="2021-03-23T05:17:05.863" v="8338" actId="2710"/>
          <ac:spMkLst>
            <pc:docMk/>
            <pc:sldMk cId="2461969123" sldId="542"/>
            <ac:spMk id="3" creationId="{82333AF0-DC2B-3741-89A5-DC56D10E39AA}"/>
          </ac:spMkLst>
        </pc:spChg>
        <pc:spChg chg="add del mod">
          <ac:chgData name="Anfal ^" userId="39e7b528102b6421" providerId="LiveId" clId="{E600353F-FB79-43F8-BC01-31670ADA2863}" dt="2021-03-23T05:12:50.350" v="7985"/>
          <ac:spMkLst>
            <pc:docMk/>
            <pc:sldMk cId="2461969123" sldId="542"/>
            <ac:spMk id="7" creationId="{6D620C3D-D0C7-4360-BC3B-7FBF772920AC}"/>
          </ac:spMkLst>
        </pc:spChg>
        <pc:spChg chg="add mod">
          <ac:chgData name="Anfal ^" userId="39e7b528102b6421" providerId="LiveId" clId="{E600353F-FB79-43F8-BC01-31670ADA2863}" dt="2021-03-23T05:16:15.338" v="8333" actId="113"/>
          <ac:spMkLst>
            <pc:docMk/>
            <pc:sldMk cId="2461969123" sldId="542"/>
            <ac:spMk id="8" creationId="{80736814-882D-477B-B29E-3A83F65B53F1}"/>
          </ac:spMkLst>
        </pc:spChg>
        <pc:spChg chg="add mod">
          <ac:chgData name="Anfal ^" userId="39e7b528102b6421" providerId="LiveId" clId="{E600353F-FB79-43F8-BC01-31670ADA2863}" dt="2021-03-23T05:18:20.613" v="8357" actId="1036"/>
          <ac:spMkLst>
            <pc:docMk/>
            <pc:sldMk cId="2461969123" sldId="542"/>
            <ac:spMk id="9" creationId="{990226CD-38D0-4AC9-A9C5-F9A3A042A063}"/>
          </ac:spMkLst>
        </pc:spChg>
        <pc:spChg chg="mod">
          <ac:chgData name="Anfal ^" userId="39e7b528102b6421" providerId="LiveId" clId="{E600353F-FB79-43F8-BC01-31670ADA2863}" dt="2021-03-23T05:18:14.177" v="8356" actId="1035"/>
          <ac:spMkLst>
            <pc:docMk/>
            <pc:sldMk cId="2461969123" sldId="542"/>
            <ac:spMk id="11" creationId="{CE090310-9B34-44B9-8AB4-19D66C8F5ED0}"/>
          </ac:spMkLst>
        </pc:spChg>
      </pc:sldChg>
      <pc:sldChg chg="modSp mod">
        <pc:chgData name="Anfal ^" userId="39e7b528102b6421" providerId="LiveId" clId="{E600353F-FB79-43F8-BC01-31670ADA2863}" dt="2021-03-23T05:04:03.197" v="7829" actId="1076"/>
        <pc:sldMkLst>
          <pc:docMk/>
          <pc:sldMk cId="3545423666" sldId="543"/>
        </pc:sldMkLst>
        <pc:spChg chg="mod">
          <ac:chgData name="Anfal ^" userId="39e7b528102b6421" providerId="LiveId" clId="{E600353F-FB79-43F8-BC01-31670ADA2863}" dt="2021-03-23T05:03:56.498" v="7828" actId="20577"/>
          <ac:spMkLst>
            <pc:docMk/>
            <pc:sldMk cId="3545423666" sldId="543"/>
            <ac:spMk id="3" creationId="{82333AF0-DC2B-3741-89A5-DC56D10E39AA}"/>
          </ac:spMkLst>
        </pc:spChg>
        <pc:spChg chg="mod">
          <ac:chgData name="Anfal ^" userId="39e7b528102b6421" providerId="LiveId" clId="{E600353F-FB79-43F8-BC01-31670ADA2863}" dt="2021-03-23T05:04:03.197" v="7829" actId="1076"/>
          <ac:spMkLst>
            <pc:docMk/>
            <pc:sldMk cId="3545423666" sldId="543"/>
            <ac:spMk id="11" creationId="{CE090310-9B34-44B9-8AB4-19D66C8F5ED0}"/>
          </ac:spMkLst>
        </pc:spChg>
      </pc:sldChg>
      <pc:sldChg chg="addSp delSp modSp new mod">
        <pc:chgData name="Anfal ^" userId="39e7b528102b6421" providerId="LiveId" clId="{E600353F-FB79-43F8-BC01-31670ADA2863}" dt="2021-03-25T10:16:20.621" v="8489" actId="2711"/>
        <pc:sldMkLst>
          <pc:docMk/>
          <pc:sldMk cId="2170170587" sldId="544"/>
        </pc:sldMkLst>
        <pc:spChg chg="mod">
          <ac:chgData name="Anfal ^" userId="39e7b528102b6421" providerId="LiveId" clId="{E600353F-FB79-43F8-BC01-31670ADA2863}" dt="2021-03-25T10:16:20.621" v="8489" actId="2711"/>
          <ac:spMkLst>
            <pc:docMk/>
            <pc:sldMk cId="2170170587" sldId="544"/>
            <ac:spMk id="2" creationId="{FF46582E-1639-4867-B08E-9385D8FC1F84}"/>
          </ac:spMkLst>
        </pc:spChg>
        <pc:spChg chg="del">
          <ac:chgData name="Anfal ^" userId="39e7b528102b6421" providerId="LiveId" clId="{E600353F-FB79-43F8-BC01-31670ADA2863}" dt="2021-03-23T05:43:39.551" v="8359" actId="478"/>
          <ac:spMkLst>
            <pc:docMk/>
            <pc:sldMk cId="2170170587" sldId="544"/>
            <ac:spMk id="3" creationId="{64D7F116-0BE1-4E54-90E2-F89B6762B39D}"/>
          </ac:spMkLst>
        </pc:spChg>
        <pc:picChg chg="add del mod">
          <ac:chgData name="Anfal ^" userId="39e7b528102b6421" providerId="LiveId" clId="{E600353F-FB79-43F8-BC01-31670ADA2863}" dt="2021-03-25T10:13:18.240" v="8463" actId="478"/>
          <ac:picMkLst>
            <pc:docMk/>
            <pc:sldMk cId="2170170587" sldId="544"/>
            <ac:picMk id="6" creationId="{A6750C73-8F08-4D39-AB91-D8F87F1C10C9}"/>
          </ac:picMkLst>
        </pc:picChg>
      </pc:sldChg>
      <pc:sldChg chg="delSp modSp add del mod ord delAnim modAnim">
        <pc:chgData name="Anfal ^" userId="39e7b528102b6421" providerId="LiveId" clId="{E600353F-FB79-43F8-BC01-31670ADA2863}" dt="2021-03-25T10:23:19.095" v="8493" actId="47"/>
        <pc:sldMkLst>
          <pc:docMk/>
          <pc:sldMk cId="2259333859" sldId="545"/>
        </pc:sldMkLst>
        <pc:spChg chg="mod">
          <ac:chgData name="Anfal ^" userId="39e7b528102b6421" providerId="LiveId" clId="{E600353F-FB79-43F8-BC01-31670ADA2863}" dt="2021-03-25T10:16:44.623" v="8492" actId="1076"/>
          <ac:spMkLst>
            <pc:docMk/>
            <pc:sldMk cId="2259333859" sldId="545"/>
            <ac:spMk id="2" creationId="{FF46582E-1639-4867-B08E-9385D8FC1F84}"/>
          </ac:spMkLst>
        </pc:spChg>
        <pc:picChg chg="del">
          <ac:chgData name="Anfal ^" userId="39e7b528102b6421" providerId="LiveId" clId="{E600353F-FB79-43F8-BC01-31670ADA2863}" dt="2021-03-25T10:16:43.296" v="8491" actId="478"/>
          <ac:picMkLst>
            <pc:docMk/>
            <pc:sldMk cId="2259333859" sldId="545"/>
            <ac:picMk id="6" creationId="{A6750C73-8F08-4D39-AB91-D8F87F1C10C9}"/>
          </ac:picMkLst>
        </pc:picChg>
      </pc:sldChg>
      <pc:sldChg chg="addSp delSp modSp add mod delAnim modAnim">
        <pc:chgData name="Anfal ^" userId="39e7b528102b6421" providerId="LiveId" clId="{E600353F-FB79-43F8-BC01-31670ADA2863}" dt="2021-03-26T10:16:26.463" v="9257" actId="20577"/>
        <pc:sldMkLst>
          <pc:docMk/>
          <pc:sldMk cId="3782427440" sldId="546"/>
        </pc:sldMkLst>
        <pc:spChg chg="add mod">
          <ac:chgData name="Anfal ^" userId="39e7b528102b6421" providerId="LiveId" clId="{E600353F-FB79-43F8-BC01-31670ADA2863}" dt="2021-03-26T10:06:56.334" v="8841" actId="20577"/>
          <ac:spMkLst>
            <pc:docMk/>
            <pc:sldMk cId="3782427440" sldId="546"/>
            <ac:spMk id="7" creationId="{1D1B4C87-08E2-419F-B97E-FDD1635BEAFA}"/>
          </ac:spMkLst>
        </pc:spChg>
        <pc:spChg chg="add del mod">
          <ac:chgData name="Anfal ^" userId="39e7b528102b6421" providerId="LiveId" clId="{E600353F-FB79-43F8-BC01-31670ADA2863}" dt="2021-03-26T10:16:26.463" v="9257" actId="20577"/>
          <ac:spMkLst>
            <pc:docMk/>
            <pc:sldMk cId="3782427440" sldId="546"/>
            <ac:spMk id="8" creationId="{7DCC5EBB-3601-4024-8F2C-0C9AA1B5108E}"/>
          </ac:spMkLst>
        </pc:spChg>
        <pc:spChg chg="add mod">
          <ac:chgData name="Anfal ^" userId="39e7b528102b6421" providerId="LiveId" clId="{E600353F-FB79-43F8-BC01-31670ADA2863}" dt="2021-03-26T10:14:14.276" v="9226" actId="20577"/>
          <ac:spMkLst>
            <pc:docMk/>
            <pc:sldMk cId="3782427440" sldId="546"/>
            <ac:spMk id="9" creationId="{BBA9DD42-0EEA-4393-992C-FFCAEF0E79DB}"/>
          </ac:spMkLst>
        </pc:spChg>
        <pc:picChg chg="del">
          <ac:chgData name="Anfal ^" userId="39e7b528102b6421" providerId="LiveId" clId="{E600353F-FB79-43F8-BC01-31670ADA2863}" dt="2021-03-26T10:05:57.458" v="8803" actId="478"/>
          <ac:picMkLst>
            <pc:docMk/>
            <pc:sldMk cId="3782427440" sldId="546"/>
            <ac:picMk id="6" creationId="{A6750C73-8F08-4D39-AB91-D8F87F1C10C9}"/>
          </ac:picMkLst>
        </pc:picChg>
      </pc:sldChg>
      <pc:sldChg chg="addSp delSp modSp add mod">
        <pc:chgData name="Anfal ^" userId="39e7b528102b6421" providerId="LiveId" clId="{E600353F-FB79-43F8-BC01-31670ADA2863}" dt="2021-03-26T06:13:37.504" v="8728" actId="5793"/>
        <pc:sldMkLst>
          <pc:docMk/>
          <pc:sldMk cId="3960021848" sldId="547"/>
        </pc:sldMkLst>
        <pc:spChg chg="del">
          <ac:chgData name="Anfal ^" userId="39e7b528102b6421" providerId="LiveId" clId="{E600353F-FB79-43F8-BC01-31670ADA2863}" dt="2021-03-26T06:13:23.108" v="8727" actId="478"/>
          <ac:spMkLst>
            <pc:docMk/>
            <pc:sldMk cId="3960021848" sldId="547"/>
            <ac:spMk id="3" creationId="{82333AF0-DC2B-3741-89A5-DC56D10E39AA}"/>
          </ac:spMkLst>
        </pc:spChg>
        <pc:spChg chg="add mod">
          <ac:chgData name="Anfal ^" userId="39e7b528102b6421" providerId="LiveId" clId="{E600353F-FB79-43F8-BC01-31670ADA2863}" dt="2021-03-26T06:13:37.504" v="8728" actId="5793"/>
          <ac:spMkLst>
            <pc:docMk/>
            <pc:sldMk cId="3960021848" sldId="547"/>
            <ac:spMk id="9" creationId="{9D9D98B9-059C-44E6-96B5-065CFF674695}"/>
          </ac:spMkLst>
        </pc:spChg>
      </pc:sldChg>
      <pc:sldChg chg="add">
        <pc:chgData name="Anfal ^" userId="39e7b528102b6421" providerId="LiveId" clId="{E600353F-FB79-43F8-BC01-31670ADA2863}" dt="2021-03-26T10:05:47.875" v="8802" actId="2890"/>
        <pc:sldMkLst>
          <pc:docMk/>
          <pc:sldMk cId="1753258384" sldId="548"/>
        </pc:sldMkLst>
      </pc:sldChg>
      <pc:sldMasterChg chg="modSp modSldLayout">
        <pc:chgData name="Anfal ^" userId="39e7b528102b6421" providerId="LiveId" clId="{E600353F-FB79-43F8-BC01-31670ADA2863}" dt="2021-03-11T07:49:04.356" v="822"/>
        <pc:sldMasterMkLst>
          <pc:docMk/>
          <pc:sldMasterMk cId="4210408059" sldId="2147483648"/>
        </pc:sldMasterMkLst>
        <pc:spChg chg="mod">
          <ac:chgData name="Anfal ^" userId="39e7b528102b6421" providerId="LiveId" clId="{E600353F-FB79-43F8-BC01-31670ADA2863}" dt="2021-03-11T07:49:04.356" v="822"/>
          <ac:spMkLst>
            <pc:docMk/>
            <pc:sldMasterMk cId="4210408059" sldId="2147483648"/>
            <ac:spMk id="2" creationId="{3F9CFC66-618C-A64D-A845-6E6ED2469E8B}"/>
          </ac:spMkLst>
        </pc:spChg>
        <pc:spChg chg="mod">
          <ac:chgData name="Anfal ^" userId="39e7b528102b6421" providerId="LiveId" clId="{E600353F-FB79-43F8-BC01-31670ADA2863}" dt="2021-03-11T07:49:04.356" v="822"/>
          <ac:spMkLst>
            <pc:docMk/>
            <pc:sldMasterMk cId="4210408059" sldId="2147483648"/>
            <ac:spMk id="3" creationId="{C9BC5831-A311-2A49-8874-08A742CEB91C}"/>
          </ac:spMkLst>
        </pc:spChg>
        <pc:spChg chg="mod">
          <ac:chgData name="Anfal ^" userId="39e7b528102b6421" providerId="LiveId" clId="{E600353F-FB79-43F8-BC01-31670ADA2863}" dt="2021-03-11T07:49:04.356" v="822"/>
          <ac:spMkLst>
            <pc:docMk/>
            <pc:sldMasterMk cId="4210408059" sldId="2147483648"/>
            <ac:spMk id="4" creationId="{EDF68402-B874-6A4B-A005-91BE822A360F}"/>
          </ac:spMkLst>
        </pc:spChg>
        <pc:spChg chg="mod">
          <ac:chgData name="Anfal ^" userId="39e7b528102b6421" providerId="LiveId" clId="{E600353F-FB79-43F8-BC01-31670ADA2863}" dt="2021-03-11T07:49:04.356" v="822"/>
          <ac:spMkLst>
            <pc:docMk/>
            <pc:sldMasterMk cId="4210408059" sldId="2147483648"/>
            <ac:spMk id="5" creationId="{CC2557B2-62B6-3A41-A68B-0A91F34D1BCB}"/>
          </ac:spMkLst>
        </pc:spChg>
        <pc:spChg chg="mod">
          <ac:chgData name="Anfal ^" userId="39e7b528102b6421" providerId="LiveId" clId="{E600353F-FB79-43F8-BC01-31670ADA2863}" dt="2021-03-11T07:49:04.356" v="822"/>
          <ac:spMkLst>
            <pc:docMk/>
            <pc:sldMasterMk cId="4210408059" sldId="2147483648"/>
            <ac:spMk id="6" creationId="{36D11EEE-99D4-0641-A044-72ADCCC38CD5}"/>
          </ac:spMkLst>
        </pc:sp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1497334452" sldId="2147483649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1497334452" sldId="2147483649"/>
              <ac:spMk id="2" creationId="{7E1ECA8A-DC25-4F42-A510-4D0BEE6505D6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1497334452" sldId="2147483649"/>
              <ac:spMk id="3" creationId="{32DFDAB1-EC4C-5147-8DC1-B573ADC79F3C}"/>
            </ac:spMkLst>
          </pc:spChg>
        </pc:sldLayout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1000974389" sldId="2147483651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1000974389" sldId="2147483651"/>
              <ac:spMk id="2" creationId="{8AAF9DC4-C5AE-9449-A6C4-5E87EF028E79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1000974389" sldId="2147483651"/>
              <ac:spMk id="3" creationId="{D19FA04F-A50C-374B-AEB4-2ABCA992526B}"/>
            </ac:spMkLst>
          </pc:spChg>
        </pc:sldLayout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3811791414" sldId="2147483652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3811791414" sldId="2147483652"/>
              <ac:spMk id="3" creationId="{4B55E297-5C64-C844-902D-F01EE319D51E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3811791414" sldId="2147483652"/>
              <ac:spMk id="4" creationId="{B51D31AF-8462-D648-8A8B-063CCD5471D7}"/>
            </ac:spMkLst>
          </pc:spChg>
        </pc:sldLayout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56297917" sldId="2147483653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56297917" sldId="2147483653"/>
              <ac:spMk id="2" creationId="{5DB58C76-A5B5-1B4D-8ADE-B8EA0E78A148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56297917" sldId="2147483653"/>
              <ac:spMk id="3" creationId="{E4EF3D9E-497F-A54C-A07C-CEB41F91C210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56297917" sldId="2147483653"/>
              <ac:spMk id="4" creationId="{B982AD2D-93AC-D540-B80C-75B46B3A11A9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56297917" sldId="2147483653"/>
              <ac:spMk id="5" creationId="{815B3CBE-15BF-4644-93F8-8FC484428518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56297917" sldId="2147483653"/>
              <ac:spMk id="6" creationId="{C42027A1-BC20-6942-95F5-1E12C733F55A}"/>
            </ac:spMkLst>
          </pc:spChg>
        </pc:sldLayout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2360457850" sldId="2147483656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2360457850" sldId="2147483656"/>
              <ac:spMk id="2" creationId="{053113D2-C88C-3349-9850-D945A6AE113C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2360457850" sldId="2147483656"/>
              <ac:spMk id="3" creationId="{DE4488FC-FF9D-4C44-8303-8E526D78A1EF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2360457850" sldId="2147483656"/>
              <ac:spMk id="4" creationId="{700C18AF-EB06-BE49-AC8E-245393AE80F7}"/>
            </ac:spMkLst>
          </pc:spChg>
        </pc:sldLayout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2706106141" sldId="2147483657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2706106141" sldId="2147483657"/>
              <ac:spMk id="2" creationId="{D337A333-55F3-3649-82BA-1B27A8DDBC2D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2706106141" sldId="2147483657"/>
              <ac:spMk id="3" creationId="{B3C55F0C-9233-164D-9FE9-D2869FE8CA17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2706106141" sldId="2147483657"/>
              <ac:spMk id="4" creationId="{98B8275E-C23F-CB43-9065-1280D7191F27}"/>
            </ac:spMkLst>
          </pc:spChg>
        </pc:sldLayoutChg>
        <pc:sldLayoutChg chg="modSp">
          <pc:chgData name="Anfal ^" userId="39e7b528102b6421" providerId="LiveId" clId="{E600353F-FB79-43F8-BC01-31670ADA2863}" dt="2021-03-11T07:49:04.356" v="822"/>
          <pc:sldLayoutMkLst>
            <pc:docMk/>
            <pc:sldMasterMk cId="4210408059" sldId="2147483648"/>
            <pc:sldLayoutMk cId="4093012177" sldId="2147483659"/>
          </pc:sldLayoutMkLst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4093012177" sldId="2147483659"/>
              <ac:spMk id="2" creationId="{F654E984-3B4A-3640-A486-7D38EFB91FDB}"/>
            </ac:spMkLst>
          </pc:spChg>
          <pc:spChg chg="mod">
            <ac:chgData name="Anfal ^" userId="39e7b528102b6421" providerId="LiveId" clId="{E600353F-FB79-43F8-BC01-31670ADA2863}" dt="2021-03-11T07:49:04.356" v="822"/>
            <ac:spMkLst>
              <pc:docMk/>
              <pc:sldMasterMk cId="4210408059" sldId="2147483648"/>
              <pc:sldLayoutMk cId="4093012177" sldId="2147483659"/>
              <ac:spMk id="3" creationId="{890170A6-F5F6-B946-A037-E6C26CD023FC}"/>
            </ac:spMkLst>
          </pc:spChg>
        </pc:sldLayoutChg>
      </pc:sldMasterChg>
      <pc:sldMasterChg chg="modSp modSldLayout">
        <pc:chgData name="Anfal ^" userId="39e7b528102b6421" providerId="LiveId" clId="{E600353F-FB79-43F8-BC01-31670ADA2863}" dt="2021-03-11T07:49:15.397" v="829"/>
        <pc:sldMasterMkLst>
          <pc:docMk/>
          <pc:sldMasterMk cId="4149110819" sldId="2147483660"/>
        </pc:sldMasterMkLst>
        <pc:spChg chg="mod">
          <ac:chgData name="Anfal ^" userId="39e7b528102b6421" providerId="LiveId" clId="{E600353F-FB79-43F8-BC01-31670ADA2863}" dt="2021-03-11T07:49:15.397" v="829"/>
          <ac:spMkLst>
            <pc:docMk/>
            <pc:sldMasterMk cId="4149110819" sldId="2147483660"/>
            <ac:spMk id="2" creationId="{00000000-0000-0000-0000-000000000000}"/>
          </ac:spMkLst>
        </pc:spChg>
        <pc:spChg chg="mod">
          <ac:chgData name="Anfal ^" userId="39e7b528102b6421" providerId="LiveId" clId="{E600353F-FB79-43F8-BC01-31670ADA2863}" dt="2021-03-11T07:49:15.397" v="829"/>
          <ac:spMkLst>
            <pc:docMk/>
            <pc:sldMasterMk cId="4149110819" sldId="2147483660"/>
            <ac:spMk id="3" creationId="{00000000-0000-0000-0000-000000000000}"/>
          </ac:spMkLst>
        </pc:spChg>
        <pc:spChg chg="mod">
          <ac:chgData name="Anfal ^" userId="39e7b528102b6421" providerId="LiveId" clId="{E600353F-FB79-43F8-BC01-31670ADA2863}" dt="2021-03-11T07:49:15.397" v="829"/>
          <ac:spMkLst>
            <pc:docMk/>
            <pc:sldMasterMk cId="4149110819" sldId="2147483660"/>
            <ac:spMk id="4" creationId="{00000000-0000-0000-0000-000000000000}"/>
          </ac:spMkLst>
        </pc:spChg>
        <pc:spChg chg="mod">
          <ac:chgData name="Anfal ^" userId="39e7b528102b6421" providerId="LiveId" clId="{E600353F-FB79-43F8-BC01-31670ADA2863}" dt="2021-03-11T07:49:15.397" v="829"/>
          <ac:spMkLst>
            <pc:docMk/>
            <pc:sldMasterMk cId="4149110819" sldId="2147483660"/>
            <ac:spMk id="5" creationId="{00000000-0000-0000-0000-000000000000}"/>
          </ac:spMkLst>
        </pc:spChg>
        <pc:spChg chg="mod">
          <ac:chgData name="Anfal ^" userId="39e7b528102b6421" providerId="LiveId" clId="{E600353F-FB79-43F8-BC01-31670ADA2863}" dt="2021-03-11T07:49:15.397" v="829"/>
          <ac:spMkLst>
            <pc:docMk/>
            <pc:sldMasterMk cId="4149110819" sldId="2147483660"/>
            <ac:spMk id="6" creationId="{00000000-0000-0000-0000-000000000000}"/>
          </ac:spMkLst>
        </pc:sp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1927075453" sldId="2147483661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927075453" sldId="2147483661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927075453" sldId="2147483661"/>
              <ac:spMk id="3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1445787716" sldId="2147483663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445787716" sldId="2147483663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445787716" sldId="2147483663"/>
              <ac:spMk id="3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919859220" sldId="2147483664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919859220" sldId="2147483664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919859220" sldId="2147483664"/>
              <ac:spMk id="4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456707106" sldId="2147483665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456707106" sldId="2147483665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456707106" sldId="2147483665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456707106" sldId="2147483665"/>
              <ac:spMk id="4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456707106" sldId="2147483665"/>
              <ac:spMk id="5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456707106" sldId="2147483665"/>
              <ac:spMk id="6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1714653952" sldId="2147483668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714653952" sldId="2147483668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714653952" sldId="2147483668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714653952" sldId="2147483668"/>
              <ac:spMk id="4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3372439798" sldId="2147483669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3372439798" sldId="2147483669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3372439798" sldId="2147483669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3372439798" sldId="2147483669"/>
              <ac:spMk id="4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15.397" v="829"/>
          <pc:sldLayoutMkLst>
            <pc:docMk/>
            <pc:sldMasterMk cId="4149110819" sldId="2147483660"/>
            <pc:sldLayoutMk cId="1732110833" sldId="2147483671"/>
          </pc:sldLayoutMkLst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732110833" sldId="2147483671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15.397" v="829"/>
            <ac:spMkLst>
              <pc:docMk/>
              <pc:sldMasterMk cId="4149110819" sldId="2147483660"/>
              <pc:sldLayoutMk cId="1732110833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Anfal ^" userId="39e7b528102b6421" providerId="LiveId" clId="{E600353F-FB79-43F8-BC01-31670ADA2863}" dt="2021-03-11T07:49:20.513" v="836"/>
        <pc:sldMasterMkLst>
          <pc:docMk/>
          <pc:sldMasterMk cId="2358455462" sldId="2147483672"/>
        </pc:sldMasterMkLst>
        <pc:spChg chg="mod">
          <ac:chgData name="Anfal ^" userId="39e7b528102b6421" providerId="LiveId" clId="{E600353F-FB79-43F8-BC01-31670ADA2863}" dt="2021-03-11T07:49:20.513" v="836"/>
          <ac:spMkLst>
            <pc:docMk/>
            <pc:sldMasterMk cId="2358455462" sldId="2147483672"/>
            <ac:spMk id="2" creationId="{00000000-0000-0000-0000-000000000000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asterMk cId="2358455462" sldId="2147483672"/>
            <ac:spMk id="3" creationId="{00000000-0000-0000-0000-000000000000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asterMk cId="2358455462" sldId="2147483672"/>
            <ac:spMk id="4" creationId="{00000000-0000-0000-0000-000000000000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asterMk cId="2358455462" sldId="2147483672"/>
            <ac:spMk id="5" creationId="{00000000-0000-0000-0000-000000000000}"/>
          </ac:spMkLst>
        </pc:spChg>
        <pc:spChg chg="mod">
          <ac:chgData name="Anfal ^" userId="39e7b528102b6421" providerId="LiveId" clId="{E600353F-FB79-43F8-BC01-31670ADA2863}" dt="2021-03-11T07:49:20.513" v="836"/>
          <ac:spMkLst>
            <pc:docMk/>
            <pc:sldMasterMk cId="2358455462" sldId="2147483672"/>
            <ac:spMk id="6" creationId="{00000000-0000-0000-0000-000000000000}"/>
          </ac:spMkLst>
        </pc:sp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2245825475" sldId="2147483673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245825475" sldId="2147483673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245825475" sldId="2147483673"/>
              <ac:spMk id="3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1380302606" sldId="2147483675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380302606" sldId="2147483675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380302606" sldId="2147483675"/>
              <ac:spMk id="3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1747015276" sldId="2147483676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747015276" sldId="2147483676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747015276" sldId="2147483676"/>
              <ac:spMk id="4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2649839731" sldId="2147483677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649839731" sldId="2147483677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649839731" sldId="2147483677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649839731" sldId="2147483677"/>
              <ac:spMk id="4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649839731" sldId="2147483677"/>
              <ac:spMk id="5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649839731" sldId="2147483677"/>
              <ac:spMk id="6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2403439063" sldId="2147483680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403439063" sldId="2147483680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403439063" sldId="2147483680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2403439063" sldId="2147483680"/>
              <ac:spMk id="4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1001146048" sldId="2147483681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001146048" sldId="2147483681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001146048" sldId="2147483681"/>
              <ac:spMk id="3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001146048" sldId="2147483681"/>
              <ac:spMk id="4" creationId="{00000000-0000-0000-0000-000000000000}"/>
            </ac:spMkLst>
          </pc:spChg>
        </pc:sldLayoutChg>
        <pc:sldLayoutChg chg="modSp">
          <pc:chgData name="Anfal ^" userId="39e7b528102b6421" providerId="LiveId" clId="{E600353F-FB79-43F8-BC01-31670ADA2863}" dt="2021-03-11T07:49:20.513" v="836"/>
          <pc:sldLayoutMkLst>
            <pc:docMk/>
            <pc:sldMasterMk cId="2358455462" sldId="2147483672"/>
            <pc:sldLayoutMk cId="1481406523" sldId="2147483683"/>
          </pc:sldLayoutMkLst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481406523" sldId="2147483683"/>
              <ac:spMk id="2" creationId="{00000000-0000-0000-0000-000000000000}"/>
            </ac:spMkLst>
          </pc:spChg>
          <pc:spChg chg="mod">
            <ac:chgData name="Anfal ^" userId="39e7b528102b6421" providerId="LiveId" clId="{E600353F-FB79-43F8-BC01-31670ADA2863}" dt="2021-03-11T07:49:20.513" v="836"/>
            <ac:spMkLst>
              <pc:docMk/>
              <pc:sldMasterMk cId="2358455462" sldId="2147483672"/>
              <pc:sldLayoutMk cId="1481406523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AD53B-FB0B-4567-8251-7BB43187DFBB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6C85F2D-DDE6-4A02-853D-894CEE7BC8E6}">
      <dgm:prSet phldrT="[Text]" custT="1"/>
      <dgm:spPr>
        <a:ln w="25400">
          <a:solidFill>
            <a:srgbClr val="33CC33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Define hyperlipidemia vs normal lipid levels</a:t>
          </a:r>
          <a:endParaRPr lang="en-US" sz="2400" b="0" dirty="0"/>
        </a:p>
      </dgm:t>
    </dgm:pt>
    <dgm:pt modelId="{1164DD87-2AC7-4D1E-B035-5FBFA48CEBF5}" type="parTrans" cxnId="{09CEFAAF-C634-4113-B494-D17EC339A2A5}">
      <dgm:prSet/>
      <dgm:spPr/>
      <dgm:t>
        <a:bodyPr/>
        <a:lstStyle/>
        <a:p>
          <a:endParaRPr lang="en-US"/>
        </a:p>
      </dgm:t>
    </dgm:pt>
    <dgm:pt modelId="{E2CF6D69-4559-43F3-8CD6-886C01226AA1}" type="sibTrans" cxnId="{09CEFAAF-C634-4113-B494-D17EC339A2A5}">
      <dgm:prSet/>
      <dgm:spPr/>
      <dgm:t>
        <a:bodyPr/>
        <a:lstStyle/>
        <a:p>
          <a:endParaRPr lang="en-US"/>
        </a:p>
      </dgm:t>
    </dgm:pt>
    <dgm:pt modelId="{AB17DCDC-4C42-48C1-B984-9F8690C72F20}">
      <dgm:prSet phldrT="[Text]" custT="1"/>
      <dgm:spPr>
        <a:ln w="25400">
          <a:solidFill>
            <a:srgbClr val="33CC33"/>
          </a:solidFill>
        </a:ln>
      </dgm:spPr>
      <dgm:t>
        <a:bodyPr/>
        <a:lstStyle/>
        <a:p>
          <a:pPr>
            <a:buFont typeface="+mj-lt"/>
            <a:buNone/>
          </a:pPr>
          <a:r>
            <a:rPr lang="en-US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Discuss the non-pharmacological treatment of hyperlipidemia.</a:t>
          </a:r>
          <a:endParaRPr lang="en-US" sz="2400" b="0" dirty="0"/>
        </a:p>
      </dgm:t>
    </dgm:pt>
    <dgm:pt modelId="{1D89C84B-00F2-462F-B453-FC3C7BE1400F}" type="parTrans" cxnId="{3C1461D9-1797-4B75-AEEA-E2F7451154E8}">
      <dgm:prSet/>
      <dgm:spPr/>
      <dgm:t>
        <a:bodyPr/>
        <a:lstStyle/>
        <a:p>
          <a:endParaRPr lang="en-US"/>
        </a:p>
      </dgm:t>
    </dgm:pt>
    <dgm:pt modelId="{F3948700-A8C6-4EA7-9412-42EE75F256F9}" type="sibTrans" cxnId="{3C1461D9-1797-4B75-AEEA-E2F7451154E8}">
      <dgm:prSet/>
      <dgm:spPr/>
      <dgm:t>
        <a:bodyPr/>
        <a:lstStyle/>
        <a:p>
          <a:endParaRPr lang="en-US"/>
        </a:p>
      </dgm:t>
    </dgm:pt>
    <dgm:pt modelId="{C31FD513-F5B5-4A04-B763-9C491BFE65A7}">
      <dgm:prSet phldrT="[Text]" custT="1"/>
      <dgm:spPr>
        <a:ln w="25400">
          <a:solidFill>
            <a:srgbClr val="33CC33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Classify lipid lowering agents targeting exogenous and endogenous pathways.</a:t>
          </a:r>
          <a:endParaRPr lang="en-US" sz="2400" dirty="0"/>
        </a:p>
      </dgm:t>
    </dgm:pt>
    <dgm:pt modelId="{56A70D77-2F1E-48A6-90FA-C0F37A0FCE0D}" type="parTrans" cxnId="{1CFD6537-D457-470D-ACDB-A2CA045F9FC6}">
      <dgm:prSet/>
      <dgm:spPr/>
      <dgm:t>
        <a:bodyPr/>
        <a:lstStyle/>
        <a:p>
          <a:endParaRPr lang="en-US"/>
        </a:p>
      </dgm:t>
    </dgm:pt>
    <dgm:pt modelId="{A32EA770-DB5D-47B9-922C-3B41DEDED642}" type="sibTrans" cxnId="{1CFD6537-D457-470D-ACDB-A2CA045F9FC6}">
      <dgm:prSet/>
      <dgm:spPr/>
      <dgm:t>
        <a:bodyPr/>
        <a:lstStyle/>
        <a:p>
          <a:endParaRPr lang="en-US"/>
        </a:p>
      </dgm:t>
    </dgm:pt>
    <dgm:pt modelId="{B5BA434A-AAC1-46D3-8C30-F611E9363D7E}">
      <dgm:prSet/>
      <dgm:spPr>
        <a:ln w="25400">
          <a:solidFill>
            <a:srgbClr val="33CC33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Expand on the pharmacology of drugs related to each group.</a:t>
          </a:r>
        </a:p>
      </dgm:t>
    </dgm:pt>
    <dgm:pt modelId="{442343D6-561D-4C49-9060-FC78E0273C7D}" type="parTrans" cxnId="{3E022577-AD8C-438B-BA44-0383F702E201}">
      <dgm:prSet/>
      <dgm:spPr/>
      <dgm:t>
        <a:bodyPr/>
        <a:lstStyle/>
        <a:p>
          <a:endParaRPr lang="en-US"/>
        </a:p>
      </dgm:t>
    </dgm:pt>
    <dgm:pt modelId="{81DD2C31-5C07-4B99-ACF4-87A3264EA9A0}" type="sibTrans" cxnId="{3E022577-AD8C-438B-BA44-0383F702E201}">
      <dgm:prSet/>
      <dgm:spPr/>
      <dgm:t>
        <a:bodyPr/>
        <a:lstStyle/>
        <a:p>
          <a:endParaRPr lang="en-US"/>
        </a:p>
      </dgm:t>
    </dgm:pt>
    <dgm:pt modelId="{852229F1-8BDF-4892-A913-CD83F851993F}">
      <dgm:prSet/>
      <dgm:spPr>
        <a:ln w="25400">
          <a:solidFill>
            <a:srgbClr val="33CC33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Hint on adjuvant drugs that can help in lipid lowering.</a:t>
          </a:r>
        </a:p>
      </dgm:t>
    </dgm:pt>
    <dgm:pt modelId="{1A7DD237-226A-4BA2-A07A-C72DDDED8B0F}" type="parTrans" cxnId="{7138A3E4-D013-4FCB-AA88-7834AD156449}">
      <dgm:prSet/>
      <dgm:spPr/>
      <dgm:t>
        <a:bodyPr/>
        <a:lstStyle/>
        <a:p>
          <a:endParaRPr lang="en-US"/>
        </a:p>
      </dgm:t>
    </dgm:pt>
    <dgm:pt modelId="{64D1BDCB-F435-42AF-A888-3848E0F02086}" type="sibTrans" cxnId="{7138A3E4-D013-4FCB-AA88-7834AD156449}">
      <dgm:prSet/>
      <dgm:spPr/>
      <dgm:t>
        <a:bodyPr/>
        <a:lstStyle/>
        <a:p>
          <a:endParaRPr lang="en-US"/>
        </a:p>
      </dgm:t>
    </dgm:pt>
    <dgm:pt modelId="{B669DBBE-3BB7-4851-A8EB-D194D854807E}" type="pres">
      <dgm:prSet presAssocID="{404AD53B-FB0B-4567-8251-7BB43187DFBB}" presName="diagram" presStyleCnt="0">
        <dgm:presLayoutVars>
          <dgm:dir/>
          <dgm:resizeHandles val="exact"/>
        </dgm:presLayoutVars>
      </dgm:prSet>
      <dgm:spPr/>
    </dgm:pt>
    <dgm:pt modelId="{B0A09E4E-D58E-459A-9FF3-E02EBA97238F}" type="pres">
      <dgm:prSet presAssocID="{46C85F2D-DDE6-4A02-853D-894CEE7BC8E6}" presName="node" presStyleLbl="node1" presStyleIdx="0" presStyleCnt="5">
        <dgm:presLayoutVars>
          <dgm:bulletEnabled val="1"/>
        </dgm:presLayoutVars>
      </dgm:prSet>
      <dgm:spPr/>
    </dgm:pt>
    <dgm:pt modelId="{12C5B9C2-3722-4864-82DD-56201E3F25D7}" type="pres">
      <dgm:prSet presAssocID="{E2CF6D69-4559-43F3-8CD6-886C01226AA1}" presName="sibTrans" presStyleCnt="0"/>
      <dgm:spPr/>
    </dgm:pt>
    <dgm:pt modelId="{3B69D106-5E61-4521-93E2-B26AB285DD31}" type="pres">
      <dgm:prSet presAssocID="{AB17DCDC-4C42-48C1-B984-9F8690C72F20}" presName="node" presStyleLbl="node1" presStyleIdx="1" presStyleCnt="5">
        <dgm:presLayoutVars>
          <dgm:bulletEnabled val="1"/>
        </dgm:presLayoutVars>
      </dgm:prSet>
      <dgm:spPr/>
    </dgm:pt>
    <dgm:pt modelId="{D4B7E9A8-14F4-4C99-A015-68ADAD3D906D}" type="pres">
      <dgm:prSet presAssocID="{F3948700-A8C6-4EA7-9412-42EE75F256F9}" presName="sibTrans" presStyleCnt="0"/>
      <dgm:spPr/>
    </dgm:pt>
    <dgm:pt modelId="{D3986CEE-0D17-4E79-80C2-403036908E41}" type="pres">
      <dgm:prSet presAssocID="{C31FD513-F5B5-4A04-B763-9C491BFE65A7}" presName="node" presStyleLbl="node1" presStyleIdx="2" presStyleCnt="5">
        <dgm:presLayoutVars>
          <dgm:bulletEnabled val="1"/>
        </dgm:presLayoutVars>
      </dgm:prSet>
      <dgm:spPr/>
    </dgm:pt>
    <dgm:pt modelId="{6B7FD9E0-5AE2-499F-BFB1-1EBBB8F55418}" type="pres">
      <dgm:prSet presAssocID="{A32EA770-DB5D-47B9-922C-3B41DEDED642}" presName="sibTrans" presStyleCnt="0"/>
      <dgm:spPr/>
    </dgm:pt>
    <dgm:pt modelId="{D0958970-722C-4939-93D4-C1F0B318C5DC}" type="pres">
      <dgm:prSet presAssocID="{B5BA434A-AAC1-46D3-8C30-F611E9363D7E}" presName="node" presStyleLbl="node1" presStyleIdx="3" presStyleCnt="5">
        <dgm:presLayoutVars>
          <dgm:bulletEnabled val="1"/>
        </dgm:presLayoutVars>
      </dgm:prSet>
      <dgm:spPr/>
    </dgm:pt>
    <dgm:pt modelId="{FEE03DB4-BBC9-4529-BD14-433F86A579DA}" type="pres">
      <dgm:prSet presAssocID="{81DD2C31-5C07-4B99-ACF4-87A3264EA9A0}" presName="sibTrans" presStyleCnt="0"/>
      <dgm:spPr/>
    </dgm:pt>
    <dgm:pt modelId="{4E1B439A-BEC1-4BFE-8CDD-A625C5F02F45}" type="pres">
      <dgm:prSet presAssocID="{852229F1-8BDF-4892-A913-CD83F851993F}" presName="node" presStyleLbl="node1" presStyleIdx="4" presStyleCnt="5">
        <dgm:presLayoutVars>
          <dgm:bulletEnabled val="1"/>
        </dgm:presLayoutVars>
      </dgm:prSet>
      <dgm:spPr/>
    </dgm:pt>
  </dgm:ptLst>
  <dgm:cxnLst>
    <dgm:cxn modelId="{85EA960B-3EA3-4583-9A58-ED6297233813}" type="presOf" srcId="{C31FD513-F5B5-4A04-B763-9C491BFE65A7}" destId="{D3986CEE-0D17-4E79-80C2-403036908E41}" srcOrd="0" destOrd="0" presId="urn:microsoft.com/office/officeart/2005/8/layout/default"/>
    <dgm:cxn modelId="{1CFD6537-D457-470D-ACDB-A2CA045F9FC6}" srcId="{404AD53B-FB0B-4567-8251-7BB43187DFBB}" destId="{C31FD513-F5B5-4A04-B763-9C491BFE65A7}" srcOrd="2" destOrd="0" parTransId="{56A70D77-2F1E-48A6-90FA-C0F37A0FCE0D}" sibTransId="{A32EA770-DB5D-47B9-922C-3B41DEDED642}"/>
    <dgm:cxn modelId="{5FEF3446-1C89-49D7-BF30-9E47044373F8}" type="presOf" srcId="{B5BA434A-AAC1-46D3-8C30-F611E9363D7E}" destId="{D0958970-722C-4939-93D4-C1F0B318C5DC}" srcOrd="0" destOrd="0" presId="urn:microsoft.com/office/officeart/2005/8/layout/default"/>
    <dgm:cxn modelId="{A00FFE6B-3940-47BF-8DF9-68524E96E415}" type="presOf" srcId="{404AD53B-FB0B-4567-8251-7BB43187DFBB}" destId="{B669DBBE-3BB7-4851-A8EB-D194D854807E}" srcOrd="0" destOrd="0" presId="urn:microsoft.com/office/officeart/2005/8/layout/default"/>
    <dgm:cxn modelId="{3E022577-AD8C-438B-BA44-0383F702E201}" srcId="{404AD53B-FB0B-4567-8251-7BB43187DFBB}" destId="{B5BA434A-AAC1-46D3-8C30-F611E9363D7E}" srcOrd="3" destOrd="0" parTransId="{442343D6-561D-4C49-9060-FC78E0273C7D}" sibTransId="{81DD2C31-5C07-4B99-ACF4-87A3264EA9A0}"/>
    <dgm:cxn modelId="{D653DBA2-23E4-4013-8C37-B0512CE5D89A}" type="presOf" srcId="{46C85F2D-DDE6-4A02-853D-894CEE7BC8E6}" destId="{B0A09E4E-D58E-459A-9FF3-E02EBA97238F}" srcOrd="0" destOrd="0" presId="urn:microsoft.com/office/officeart/2005/8/layout/default"/>
    <dgm:cxn modelId="{09CEFAAF-C634-4113-B494-D17EC339A2A5}" srcId="{404AD53B-FB0B-4567-8251-7BB43187DFBB}" destId="{46C85F2D-DDE6-4A02-853D-894CEE7BC8E6}" srcOrd="0" destOrd="0" parTransId="{1164DD87-2AC7-4D1E-B035-5FBFA48CEBF5}" sibTransId="{E2CF6D69-4559-43F3-8CD6-886C01226AA1}"/>
    <dgm:cxn modelId="{6E54E7D2-32A5-476D-A4FD-3F135BA6E47B}" type="presOf" srcId="{AB17DCDC-4C42-48C1-B984-9F8690C72F20}" destId="{3B69D106-5E61-4521-93E2-B26AB285DD31}" srcOrd="0" destOrd="0" presId="urn:microsoft.com/office/officeart/2005/8/layout/default"/>
    <dgm:cxn modelId="{3C1461D9-1797-4B75-AEEA-E2F7451154E8}" srcId="{404AD53B-FB0B-4567-8251-7BB43187DFBB}" destId="{AB17DCDC-4C42-48C1-B984-9F8690C72F20}" srcOrd="1" destOrd="0" parTransId="{1D89C84B-00F2-462F-B453-FC3C7BE1400F}" sibTransId="{F3948700-A8C6-4EA7-9412-42EE75F256F9}"/>
    <dgm:cxn modelId="{7138A3E4-D013-4FCB-AA88-7834AD156449}" srcId="{404AD53B-FB0B-4567-8251-7BB43187DFBB}" destId="{852229F1-8BDF-4892-A913-CD83F851993F}" srcOrd="4" destOrd="0" parTransId="{1A7DD237-226A-4BA2-A07A-C72DDDED8B0F}" sibTransId="{64D1BDCB-F435-42AF-A888-3848E0F02086}"/>
    <dgm:cxn modelId="{67E656F7-AEE0-4BE5-A844-AB6DA8FD2D09}" type="presOf" srcId="{852229F1-8BDF-4892-A913-CD83F851993F}" destId="{4E1B439A-BEC1-4BFE-8CDD-A625C5F02F45}" srcOrd="0" destOrd="0" presId="urn:microsoft.com/office/officeart/2005/8/layout/default"/>
    <dgm:cxn modelId="{C4506E84-E1E5-4A8B-9AE6-AA5AD91C7287}" type="presParOf" srcId="{B669DBBE-3BB7-4851-A8EB-D194D854807E}" destId="{B0A09E4E-D58E-459A-9FF3-E02EBA97238F}" srcOrd="0" destOrd="0" presId="urn:microsoft.com/office/officeart/2005/8/layout/default"/>
    <dgm:cxn modelId="{BE492AD3-9BFC-4B46-9A39-006EA33EC65C}" type="presParOf" srcId="{B669DBBE-3BB7-4851-A8EB-D194D854807E}" destId="{12C5B9C2-3722-4864-82DD-56201E3F25D7}" srcOrd="1" destOrd="0" presId="urn:microsoft.com/office/officeart/2005/8/layout/default"/>
    <dgm:cxn modelId="{D208A0CD-2A25-4332-9376-3A19F0F63BE4}" type="presParOf" srcId="{B669DBBE-3BB7-4851-A8EB-D194D854807E}" destId="{3B69D106-5E61-4521-93E2-B26AB285DD31}" srcOrd="2" destOrd="0" presId="urn:microsoft.com/office/officeart/2005/8/layout/default"/>
    <dgm:cxn modelId="{FB4EF026-E5E8-4459-B9A1-DA55BC3E50CA}" type="presParOf" srcId="{B669DBBE-3BB7-4851-A8EB-D194D854807E}" destId="{D4B7E9A8-14F4-4C99-A015-68ADAD3D906D}" srcOrd="3" destOrd="0" presId="urn:microsoft.com/office/officeart/2005/8/layout/default"/>
    <dgm:cxn modelId="{3BA385DE-C369-4852-9FC9-C4BE634C421D}" type="presParOf" srcId="{B669DBBE-3BB7-4851-A8EB-D194D854807E}" destId="{D3986CEE-0D17-4E79-80C2-403036908E41}" srcOrd="4" destOrd="0" presId="urn:microsoft.com/office/officeart/2005/8/layout/default"/>
    <dgm:cxn modelId="{93BF830D-942C-4FC1-B63D-2A5BEA70E8CE}" type="presParOf" srcId="{B669DBBE-3BB7-4851-A8EB-D194D854807E}" destId="{6B7FD9E0-5AE2-499F-BFB1-1EBBB8F55418}" srcOrd="5" destOrd="0" presId="urn:microsoft.com/office/officeart/2005/8/layout/default"/>
    <dgm:cxn modelId="{C7D29F87-8953-4C3E-8480-B81DD00FA8A3}" type="presParOf" srcId="{B669DBBE-3BB7-4851-A8EB-D194D854807E}" destId="{D0958970-722C-4939-93D4-C1F0B318C5DC}" srcOrd="6" destOrd="0" presId="urn:microsoft.com/office/officeart/2005/8/layout/default"/>
    <dgm:cxn modelId="{A3AA9D7F-FC9F-4017-878D-7475B55428DE}" type="presParOf" srcId="{B669DBBE-3BB7-4851-A8EB-D194D854807E}" destId="{FEE03DB4-BBC9-4529-BD14-433F86A579DA}" srcOrd="7" destOrd="0" presId="urn:microsoft.com/office/officeart/2005/8/layout/default"/>
    <dgm:cxn modelId="{EA820298-F8A1-4EC0-8026-E138816968BF}" type="presParOf" srcId="{B669DBBE-3BB7-4851-A8EB-D194D854807E}" destId="{4E1B439A-BEC1-4BFE-8CDD-A625C5F02F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F33C5F-2295-4A69-935B-0A8CE512326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571FFB-CE46-476F-891A-08E26B16D81A}">
      <dgm:prSet phldrT="[Text]" custT="1"/>
      <dgm:spPr>
        <a:ln w="38100">
          <a:solidFill>
            <a:srgbClr val="33CC33"/>
          </a:solidFill>
        </a:ln>
      </dgm:spPr>
      <dgm:t>
        <a:bodyPr/>
        <a:lstStyle/>
        <a:p>
          <a:endParaRPr lang="en-US" sz="2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Anti-hyperlipidemic agents</a:t>
          </a:r>
          <a:br>
            <a:rPr lang="en-US" sz="2400" b="1" u="none" dirty="0">
              <a:ln w="3175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2400" u="none" dirty="0"/>
        </a:p>
      </dgm:t>
    </dgm:pt>
    <dgm:pt modelId="{E6B7D5A6-BB7B-46BA-A2FD-7B9C60A38727}" type="parTrans" cxnId="{5F22CDD8-CF6F-4D12-8832-9F45F60183AE}">
      <dgm:prSet/>
      <dgm:spPr/>
      <dgm:t>
        <a:bodyPr/>
        <a:lstStyle/>
        <a:p>
          <a:endParaRPr lang="en-US"/>
        </a:p>
      </dgm:t>
    </dgm:pt>
    <dgm:pt modelId="{0F89E9DC-4901-4510-A3A4-CA00A9702632}" type="sibTrans" cxnId="{5F22CDD8-CF6F-4D12-8832-9F45F60183AE}">
      <dgm:prSet/>
      <dgm:spPr/>
      <dgm:t>
        <a:bodyPr/>
        <a:lstStyle/>
        <a:p>
          <a:endParaRPr lang="en-US"/>
        </a:p>
      </dgm:t>
    </dgm:pt>
    <dgm:pt modelId="{FF3CB48B-31C4-4D40-98D6-B01E0BAF7511}">
      <dgm:prSet phldrT="[Text]" custT="1"/>
      <dgm:spPr>
        <a:ln w="38100">
          <a:solidFill>
            <a:srgbClr val="33CC33"/>
          </a:solidFill>
        </a:ln>
      </dgm:spPr>
      <dgm:t>
        <a:bodyPr/>
        <a:lstStyle/>
        <a:p>
          <a:r>
            <a:rPr lang="en-US" sz="2400" b="1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According to the M.O.A</a:t>
          </a:r>
          <a:endParaRPr lang="en-US" sz="2400" dirty="0"/>
        </a:p>
      </dgm:t>
    </dgm:pt>
    <dgm:pt modelId="{C646BAEE-6346-4363-A0D3-58802B8246F6}" type="parTrans" cxnId="{AD0FCC33-B59B-4372-B42E-82DD4B8C8F45}">
      <dgm:prSet/>
      <dgm:spPr/>
      <dgm:t>
        <a:bodyPr/>
        <a:lstStyle/>
        <a:p>
          <a:endParaRPr lang="en-US"/>
        </a:p>
      </dgm:t>
    </dgm:pt>
    <dgm:pt modelId="{B18797C5-B1AF-40A9-B9A6-A2343A58CD04}" type="sibTrans" cxnId="{AD0FCC33-B59B-4372-B42E-82DD4B8C8F45}">
      <dgm:prSet/>
      <dgm:spPr/>
      <dgm:t>
        <a:bodyPr/>
        <a:lstStyle/>
        <a:p>
          <a:endParaRPr lang="en-US"/>
        </a:p>
      </dgm:t>
    </dgm:pt>
    <dgm:pt modelId="{FB232B65-9810-4353-81A2-F0DDA46E4E0D}">
      <dgm:prSet phldrT="[Text]" custT="1"/>
      <dgm:spPr>
        <a:ln w="38100">
          <a:solidFill>
            <a:srgbClr val="33CC33"/>
          </a:solidFill>
        </a:ln>
      </dgm:spPr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According to site of action</a:t>
          </a:r>
          <a:endParaRPr lang="en-US" sz="2400" dirty="0"/>
        </a:p>
      </dgm:t>
    </dgm:pt>
    <dgm:pt modelId="{08FDF197-8F6A-4A9F-9310-E60544328863}" type="parTrans" cxnId="{ABD3B04C-F93C-4785-A2AA-5F758CDDF915}">
      <dgm:prSet/>
      <dgm:spPr/>
      <dgm:t>
        <a:bodyPr/>
        <a:lstStyle/>
        <a:p>
          <a:endParaRPr lang="en-US"/>
        </a:p>
      </dgm:t>
    </dgm:pt>
    <dgm:pt modelId="{985BE7A8-017E-4B46-AF4E-CD77C6969563}" type="sibTrans" cxnId="{ABD3B04C-F93C-4785-A2AA-5F758CDDF915}">
      <dgm:prSet/>
      <dgm:spPr/>
      <dgm:t>
        <a:bodyPr/>
        <a:lstStyle/>
        <a:p>
          <a:endParaRPr lang="en-US"/>
        </a:p>
      </dgm:t>
    </dgm:pt>
    <dgm:pt modelId="{08A0B25A-751D-483B-95FB-0C7E0A1A6A3B}" type="pres">
      <dgm:prSet presAssocID="{94F33C5F-2295-4A69-935B-0A8CE51232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E50436-C9E5-4F65-A223-B2907CDA4348}" type="pres">
      <dgm:prSet presAssocID="{42571FFB-CE46-476F-891A-08E26B16D81A}" presName="hierRoot1" presStyleCnt="0">
        <dgm:presLayoutVars>
          <dgm:hierBranch val="init"/>
        </dgm:presLayoutVars>
      </dgm:prSet>
      <dgm:spPr/>
    </dgm:pt>
    <dgm:pt modelId="{6CEE6C98-F6F1-4416-AABD-ED8249F91689}" type="pres">
      <dgm:prSet presAssocID="{42571FFB-CE46-476F-891A-08E26B16D81A}" presName="rootComposite1" presStyleCnt="0"/>
      <dgm:spPr/>
    </dgm:pt>
    <dgm:pt modelId="{C8276514-0389-433D-B250-801B38CB0ADA}" type="pres">
      <dgm:prSet presAssocID="{42571FFB-CE46-476F-891A-08E26B16D81A}" presName="rootText1" presStyleLbl="node0" presStyleIdx="0" presStyleCnt="1" custScaleX="124033" custScaleY="44335" custLinFactNeighborX="0" custLinFactNeighborY="-41088">
        <dgm:presLayoutVars>
          <dgm:chPref val="3"/>
        </dgm:presLayoutVars>
      </dgm:prSet>
      <dgm:spPr/>
    </dgm:pt>
    <dgm:pt modelId="{B85C426D-DC9A-4ACC-9924-DC0C5A2A608D}" type="pres">
      <dgm:prSet presAssocID="{42571FFB-CE46-476F-891A-08E26B16D81A}" presName="rootConnector1" presStyleLbl="node1" presStyleIdx="0" presStyleCnt="0"/>
      <dgm:spPr/>
    </dgm:pt>
    <dgm:pt modelId="{F6532F53-4E3D-4AB2-8E33-656886C794FD}" type="pres">
      <dgm:prSet presAssocID="{42571FFB-CE46-476F-891A-08E26B16D81A}" presName="hierChild2" presStyleCnt="0"/>
      <dgm:spPr/>
    </dgm:pt>
    <dgm:pt modelId="{F70ADF96-85B9-4505-B90E-955049280E01}" type="pres">
      <dgm:prSet presAssocID="{C646BAEE-6346-4363-A0D3-58802B8246F6}" presName="Name37" presStyleLbl="parChTrans1D2" presStyleIdx="0" presStyleCnt="2"/>
      <dgm:spPr/>
    </dgm:pt>
    <dgm:pt modelId="{7AF2E2E7-8D3E-456F-B874-52514F620097}" type="pres">
      <dgm:prSet presAssocID="{FF3CB48B-31C4-4D40-98D6-B01E0BAF7511}" presName="hierRoot2" presStyleCnt="0">
        <dgm:presLayoutVars>
          <dgm:hierBranch val="init"/>
        </dgm:presLayoutVars>
      </dgm:prSet>
      <dgm:spPr/>
    </dgm:pt>
    <dgm:pt modelId="{8FF70E2B-80D1-4B84-92DA-B5CAADBA0E34}" type="pres">
      <dgm:prSet presAssocID="{FF3CB48B-31C4-4D40-98D6-B01E0BAF7511}" presName="rootComposite" presStyleCnt="0"/>
      <dgm:spPr/>
    </dgm:pt>
    <dgm:pt modelId="{1B93128A-516D-4113-8051-FADC9679DCD0}" type="pres">
      <dgm:prSet presAssocID="{FF3CB48B-31C4-4D40-98D6-B01E0BAF7511}" presName="rootText" presStyleLbl="node2" presStyleIdx="0" presStyleCnt="2" custScaleY="49774" custLinFactNeighborX="-53" custLinFactNeighborY="8692">
        <dgm:presLayoutVars>
          <dgm:chPref val="3"/>
        </dgm:presLayoutVars>
      </dgm:prSet>
      <dgm:spPr/>
    </dgm:pt>
    <dgm:pt modelId="{0B75B0CA-AC0D-455C-A010-DE94170B3369}" type="pres">
      <dgm:prSet presAssocID="{FF3CB48B-31C4-4D40-98D6-B01E0BAF7511}" presName="rootConnector" presStyleLbl="node2" presStyleIdx="0" presStyleCnt="2"/>
      <dgm:spPr/>
    </dgm:pt>
    <dgm:pt modelId="{BB274BD1-CFB8-455B-971A-59431C695CE6}" type="pres">
      <dgm:prSet presAssocID="{FF3CB48B-31C4-4D40-98D6-B01E0BAF7511}" presName="hierChild4" presStyleCnt="0"/>
      <dgm:spPr/>
    </dgm:pt>
    <dgm:pt modelId="{067F6FE0-A2AF-43BF-A538-8936063725CF}" type="pres">
      <dgm:prSet presAssocID="{FF3CB48B-31C4-4D40-98D6-B01E0BAF7511}" presName="hierChild5" presStyleCnt="0"/>
      <dgm:spPr/>
    </dgm:pt>
    <dgm:pt modelId="{6BF567C7-522B-4156-BBBB-153AA14FDA4C}" type="pres">
      <dgm:prSet presAssocID="{08FDF197-8F6A-4A9F-9310-E60544328863}" presName="Name37" presStyleLbl="parChTrans1D2" presStyleIdx="1" presStyleCnt="2"/>
      <dgm:spPr/>
    </dgm:pt>
    <dgm:pt modelId="{512344B7-BEA1-4868-9250-BE0CEE6DD9EB}" type="pres">
      <dgm:prSet presAssocID="{FB232B65-9810-4353-81A2-F0DDA46E4E0D}" presName="hierRoot2" presStyleCnt="0">
        <dgm:presLayoutVars>
          <dgm:hierBranch val="init"/>
        </dgm:presLayoutVars>
      </dgm:prSet>
      <dgm:spPr/>
    </dgm:pt>
    <dgm:pt modelId="{2F0838B7-D382-4DB9-9A21-58EA60FFD5F1}" type="pres">
      <dgm:prSet presAssocID="{FB232B65-9810-4353-81A2-F0DDA46E4E0D}" presName="rootComposite" presStyleCnt="0"/>
      <dgm:spPr/>
    </dgm:pt>
    <dgm:pt modelId="{41B921D1-B6B1-4110-BD36-5FA8121CB558}" type="pres">
      <dgm:prSet presAssocID="{FB232B65-9810-4353-81A2-F0DDA46E4E0D}" presName="rootText" presStyleLbl="node2" presStyleIdx="1" presStyleCnt="2" custScaleX="109810" custScaleY="53453" custLinFactNeighborX="138" custLinFactNeighborY="8565">
        <dgm:presLayoutVars>
          <dgm:chPref val="3"/>
        </dgm:presLayoutVars>
      </dgm:prSet>
      <dgm:spPr/>
    </dgm:pt>
    <dgm:pt modelId="{B2772CDF-6CBE-46F2-8F99-6AAC35F6A80D}" type="pres">
      <dgm:prSet presAssocID="{FB232B65-9810-4353-81A2-F0DDA46E4E0D}" presName="rootConnector" presStyleLbl="node2" presStyleIdx="1" presStyleCnt="2"/>
      <dgm:spPr/>
    </dgm:pt>
    <dgm:pt modelId="{1B752F9E-034D-4523-8D8B-778EBD8C2EDA}" type="pres">
      <dgm:prSet presAssocID="{FB232B65-9810-4353-81A2-F0DDA46E4E0D}" presName="hierChild4" presStyleCnt="0"/>
      <dgm:spPr/>
    </dgm:pt>
    <dgm:pt modelId="{CF116258-155E-47C0-A523-36D0E9A16092}" type="pres">
      <dgm:prSet presAssocID="{FB232B65-9810-4353-81A2-F0DDA46E4E0D}" presName="hierChild5" presStyleCnt="0"/>
      <dgm:spPr/>
    </dgm:pt>
    <dgm:pt modelId="{64EF28C6-1F39-4581-A8A9-93D3520CD04C}" type="pres">
      <dgm:prSet presAssocID="{42571FFB-CE46-476F-891A-08E26B16D81A}" presName="hierChild3" presStyleCnt="0"/>
      <dgm:spPr/>
    </dgm:pt>
  </dgm:ptLst>
  <dgm:cxnLst>
    <dgm:cxn modelId="{2FAB680B-FB3F-490E-9CA8-6FE696E94F97}" type="presOf" srcId="{42571FFB-CE46-476F-891A-08E26B16D81A}" destId="{C8276514-0389-433D-B250-801B38CB0ADA}" srcOrd="0" destOrd="0" presId="urn:microsoft.com/office/officeart/2005/8/layout/orgChart1"/>
    <dgm:cxn modelId="{45EDA210-A849-43A2-8269-559469C68F1E}" type="presOf" srcId="{FF3CB48B-31C4-4D40-98D6-B01E0BAF7511}" destId="{0B75B0CA-AC0D-455C-A010-DE94170B3369}" srcOrd="1" destOrd="0" presId="urn:microsoft.com/office/officeart/2005/8/layout/orgChart1"/>
    <dgm:cxn modelId="{9A707511-91D7-404D-801F-3E0C7F542572}" type="presOf" srcId="{42571FFB-CE46-476F-891A-08E26B16D81A}" destId="{B85C426D-DC9A-4ACC-9924-DC0C5A2A608D}" srcOrd="1" destOrd="0" presId="urn:microsoft.com/office/officeart/2005/8/layout/orgChart1"/>
    <dgm:cxn modelId="{37B14317-9DF6-4684-BB96-46D9464FB3BE}" type="presOf" srcId="{FF3CB48B-31C4-4D40-98D6-B01E0BAF7511}" destId="{1B93128A-516D-4113-8051-FADC9679DCD0}" srcOrd="0" destOrd="0" presId="urn:microsoft.com/office/officeart/2005/8/layout/orgChart1"/>
    <dgm:cxn modelId="{2D786C2B-DA3E-48D4-A0CB-32FE69AE55B6}" type="presOf" srcId="{FB232B65-9810-4353-81A2-F0DDA46E4E0D}" destId="{B2772CDF-6CBE-46F2-8F99-6AAC35F6A80D}" srcOrd="1" destOrd="0" presId="urn:microsoft.com/office/officeart/2005/8/layout/orgChart1"/>
    <dgm:cxn modelId="{AD0FCC33-B59B-4372-B42E-82DD4B8C8F45}" srcId="{42571FFB-CE46-476F-891A-08E26B16D81A}" destId="{FF3CB48B-31C4-4D40-98D6-B01E0BAF7511}" srcOrd="0" destOrd="0" parTransId="{C646BAEE-6346-4363-A0D3-58802B8246F6}" sibTransId="{B18797C5-B1AF-40A9-B9A6-A2343A58CD04}"/>
    <dgm:cxn modelId="{A055663B-25F8-4CE4-BBD5-40C9196A6281}" type="presOf" srcId="{08FDF197-8F6A-4A9F-9310-E60544328863}" destId="{6BF567C7-522B-4156-BBBB-153AA14FDA4C}" srcOrd="0" destOrd="0" presId="urn:microsoft.com/office/officeart/2005/8/layout/orgChart1"/>
    <dgm:cxn modelId="{7C60965F-5E19-44DA-8673-69F80E397839}" type="presOf" srcId="{C646BAEE-6346-4363-A0D3-58802B8246F6}" destId="{F70ADF96-85B9-4505-B90E-955049280E01}" srcOrd="0" destOrd="0" presId="urn:microsoft.com/office/officeart/2005/8/layout/orgChart1"/>
    <dgm:cxn modelId="{ABD3B04C-F93C-4785-A2AA-5F758CDDF915}" srcId="{42571FFB-CE46-476F-891A-08E26B16D81A}" destId="{FB232B65-9810-4353-81A2-F0DDA46E4E0D}" srcOrd="1" destOrd="0" parTransId="{08FDF197-8F6A-4A9F-9310-E60544328863}" sibTransId="{985BE7A8-017E-4B46-AF4E-CD77C6969563}"/>
    <dgm:cxn modelId="{3FF6A8B2-0B02-48E2-BA46-F6715C97FDC2}" type="presOf" srcId="{FB232B65-9810-4353-81A2-F0DDA46E4E0D}" destId="{41B921D1-B6B1-4110-BD36-5FA8121CB558}" srcOrd="0" destOrd="0" presId="urn:microsoft.com/office/officeart/2005/8/layout/orgChart1"/>
    <dgm:cxn modelId="{5F22CDD8-CF6F-4D12-8832-9F45F60183AE}" srcId="{94F33C5F-2295-4A69-935B-0A8CE5123266}" destId="{42571FFB-CE46-476F-891A-08E26B16D81A}" srcOrd="0" destOrd="0" parTransId="{E6B7D5A6-BB7B-46BA-A2FD-7B9C60A38727}" sibTransId="{0F89E9DC-4901-4510-A3A4-CA00A9702632}"/>
    <dgm:cxn modelId="{CEAB17D9-4780-411E-8823-11D792E94AB8}" type="presOf" srcId="{94F33C5F-2295-4A69-935B-0A8CE5123266}" destId="{08A0B25A-751D-483B-95FB-0C7E0A1A6A3B}" srcOrd="0" destOrd="0" presId="urn:microsoft.com/office/officeart/2005/8/layout/orgChart1"/>
    <dgm:cxn modelId="{D7A6D487-6758-4094-A08D-EC83FC6E1265}" type="presParOf" srcId="{08A0B25A-751D-483B-95FB-0C7E0A1A6A3B}" destId="{81E50436-C9E5-4F65-A223-B2907CDA4348}" srcOrd="0" destOrd="0" presId="urn:microsoft.com/office/officeart/2005/8/layout/orgChart1"/>
    <dgm:cxn modelId="{B3719307-7E23-4EE0-9ACC-D0CEFB8487C5}" type="presParOf" srcId="{81E50436-C9E5-4F65-A223-B2907CDA4348}" destId="{6CEE6C98-F6F1-4416-AABD-ED8249F91689}" srcOrd="0" destOrd="0" presId="urn:microsoft.com/office/officeart/2005/8/layout/orgChart1"/>
    <dgm:cxn modelId="{1FED66EE-7095-4CAC-A864-82F32239BE6C}" type="presParOf" srcId="{6CEE6C98-F6F1-4416-AABD-ED8249F91689}" destId="{C8276514-0389-433D-B250-801B38CB0ADA}" srcOrd="0" destOrd="0" presId="urn:microsoft.com/office/officeart/2005/8/layout/orgChart1"/>
    <dgm:cxn modelId="{46ACBA22-CB9A-4A94-A2C5-861A03BDF1B1}" type="presParOf" srcId="{6CEE6C98-F6F1-4416-AABD-ED8249F91689}" destId="{B85C426D-DC9A-4ACC-9924-DC0C5A2A608D}" srcOrd="1" destOrd="0" presId="urn:microsoft.com/office/officeart/2005/8/layout/orgChart1"/>
    <dgm:cxn modelId="{700A3D0E-27E5-40A6-BD39-0B23E384739E}" type="presParOf" srcId="{81E50436-C9E5-4F65-A223-B2907CDA4348}" destId="{F6532F53-4E3D-4AB2-8E33-656886C794FD}" srcOrd="1" destOrd="0" presId="urn:microsoft.com/office/officeart/2005/8/layout/orgChart1"/>
    <dgm:cxn modelId="{22C592CD-2939-4ADF-BAA5-642FAA231BA2}" type="presParOf" srcId="{F6532F53-4E3D-4AB2-8E33-656886C794FD}" destId="{F70ADF96-85B9-4505-B90E-955049280E01}" srcOrd="0" destOrd="0" presId="urn:microsoft.com/office/officeart/2005/8/layout/orgChart1"/>
    <dgm:cxn modelId="{7B4FCC88-7858-4EC4-AF7E-AA79C315FD5B}" type="presParOf" srcId="{F6532F53-4E3D-4AB2-8E33-656886C794FD}" destId="{7AF2E2E7-8D3E-456F-B874-52514F620097}" srcOrd="1" destOrd="0" presId="urn:microsoft.com/office/officeart/2005/8/layout/orgChart1"/>
    <dgm:cxn modelId="{508171EE-CB67-4C84-A5DA-71948A27DC89}" type="presParOf" srcId="{7AF2E2E7-8D3E-456F-B874-52514F620097}" destId="{8FF70E2B-80D1-4B84-92DA-B5CAADBA0E34}" srcOrd="0" destOrd="0" presId="urn:microsoft.com/office/officeart/2005/8/layout/orgChart1"/>
    <dgm:cxn modelId="{B8B5406E-F25A-4C79-8A7C-92F37BCAC42A}" type="presParOf" srcId="{8FF70E2B-80D1-4B84-92DA-B5CAADBA0E34}" destId="{1B93128A-516D-4113-8051-FADC9679DCD0}" srcOrd="0" destOrd="0" presId="urn:microsoft.com/office/officeart/2005/8/layout/orgChart1"/>
    <dgm:cxn modelId="{242402DB-458F-417E-A07A-7B8CB33BBBAB}" type="presParOf" srcId="{8FF70E2B-80D1-4B84-92DA-B5CAADBA0E34}" destId="{0B75B0CA-AC0D-455C-A010-DE94170B3369}" srcOrd="1" destOrd="0" presId="urn:microsoft.com/office/officeart/2005/8/layout/orgChart1"/>
    <dgm:cxn modelId="{DB409561-B469-4D76-A5FE-8CC2B254F08C}" type="presParOf" srcId="{7AF2E2E7-8D3E-456F-B874-52514F620097}" destId="{BB274BD1-CFB8-455B-971A-59431C695CE6}" srcOrd="1" destOrd="0" presId="urn:microsoft.com/office/officeart/2005/8/layout/orgChart1"/>
    <dgm:cxn modelId="{7E178AB4-A04C-4471-B144-F649E1C9A6C7}" type="presParOf" srcId="{7AF2E2E7-8D3E-456F-B874-52514F620097}" destId="{067F6FE0-A2AF-43BF-A538-8936063725CF}" srcOrd="2" destOrd="0" presId="urn:microsoft.com/office/officeart/2005/8/layout/orgChart1"/>
    <dgm:cxn modelId="{DE961D28-FE1C-4EEE-A0F3-2531184D2ED6}" type="presParOf" srcId="{F6532F53-4E3D-4AB2-8E33-656886C794FD}" destId="{6BF567C7-522B-4156-BBBB-153AA14FDA4C}" srcOrd="2" destOrd="0" presId="urn:microsoft.com/office/officeart/2005/8/layout/orgChart1"/>
    <dgm:cxn modelId="{01AA9B08-AC08-4DC3-8D23-BACFD31B0A8E}" type="presParOf" srcId="{F6532F53-4E3D-4AB2-8E33-656886C794FD}" destId="{512344B7-BEA1-4868-9250-BE0CEE6DD9EB}" srcOrd="3" destOrd="0" presId="urn:microsoft.com/office/officeart/2005/8/layout/orgChart1"/>
    <dgm:cxn modelId="{E5DF3D6C-75CB-4F17-8949-29935A53D39F}" type="presParOf" srcId="{512344B7-BEA1-4868-9250-BE0CEE6DD9EB}" destId="{2F0838B7-D382-4DB9-9A21-58EA60FFD5F1}" srcOrd="0" destOrd="0" presId="urn:microsoft.com/office/officeart/2005/8/layout/orgChart1"/>
    <dgm:cxn modelId="{596B0255-5078-4053-A03C-E6DA8D55FDD9}" type="presParOf" srcId="{2F0838B7-D382-4DB9-9A21-58EA60FFD5F1}" destId="{41B921D1-B6B1-4110-BD36-5FA8121CB558}" srcOrd="0" destOrd="0" presId="urn:microsoft.com/office/officeart/2005/8/layout/orgChart1"/>
    <dgm:cxn modelId="{3E622F4F-AEE1-44CD-9C3E-F255AD81B316}" type="presParOf" srcId="{2F0838B7-D382-4DB9-9A21-58EA60FFD5F1}" destId="{B2772CDF-6CBE-46F2-8F99-6AAC35F6A80D}" srcOrd="1" destOrd="0" presId="urn:microsoft.com/office/officeart/2005/8/layout/orgChart1"/>
    <dgm:cxn modelId="{DA0C6240-40DA-4075-8550-E88EC12730B6}" type="presParOf" srcId="{512344B7-BEA1-4868-9250-BE0CEE6DD9EB}" destId="{1B752F9E-034D-4523-8D8B-778EBD8C2EDA}" srcOrd="1" destOrd="0" presId="urn:microsoft.com/office/officeart/2005/8/layout/orgChart1"/>
    <dgm:cxn modelId="{E326EA2F-B453-4B01-8B2B-40902BAFE058}" type="presParOf" srcId="{512344B7-BEA1-4868-9250-BE0CEE6DD9EB}" destId="{CF116258-155E-47C0-A523-36D0E9A16092}" srcOrd="2" destOrd="0" presId="urn:microsoft.com/office/officeart/2005/8/layout/orgChart1"/>
    <dgm:cxn modelId="{57A22D03-22BF-4154-8011-FFEE47F5CCFF}" type="presParOf" srcId="{81E50436-C9E5-4F65-A223-B2907CDA4348}" destId="{64EF28C6-1F39-4581-A8A9-93D3520CD0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5C509-CCDA-45DB-A1E8-E1E99E5DCB35}" type="doc">
      <dgm:prSet loTypeId="urn:microsoft.com/office/officeart/2008/layout/Squa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5C8CFBF-A482-4790-9A57-249E34841ADB}">
      <dgm:prSet phldrT="[Text]" custT="1"/>
      <dgm:spPr/>
      <dgm:t>
        <a:bodyPr/>
        <a:lstStyle/>
        <a:p>
          <a:r>
            <a:rPr lang="en-US" sz="1800" b="1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Inhibits cholesterol absorption in the intestine :</a:t>
          </a:r>
        </a:p>
        <a:p>
          <a:r>
            <a:rPr lang="en-US" sz="1800" b="1" spc="-3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Ezetimibe.</a:t>
          </a:r>
        </a:p>
      </dgm:t>
    </dgm:pt>
    <dgm:pt modelId="{30897797-4668-45F5-891A-7166736BAC6E}" type="parTrans" cxnId="{767B9483-D30F-45B2-ADF4-51FEC02207F2}">
      <dgm:prSet/>
      <dgm:spPr/>
      <dgm:t>
        <a:bodyPr/>
        <a:lstStyle/>
        <a:p>
          <a:endParaRPr lang="en-US"/>
        </a:p>
      </dgm:t>
    </dgm:pt>
    <dgm:pt modelId="{0B73324B-8900-4D61-A005-7A2FD01848C3}" type="sibTrans" cxnId="{767B9483-D30F-45B2-ADF4-51FEC02207F2}">
      <dgm:prSet/>
      <dgm:spPr/>
      <dgm:t>
        <a:bodyPr/>
        <a:lstStyle/>
        <a:p>
          <a:endParaRPr lang="en-US"/>
        </a:p>
      </dgm:t>
    </dgm:pt>
    <dgm:pt modelId="{95EE4297-3AE0-4705-B8EA-EC53ECFA957A}">
      <dgm:prSet phldrT="[Text]" custT="1"/>
      <dgm:spPr/>
      <dgm:t>
        <a:bodyPr/>
        <a:lstStyle/>
        <a:p>
          <a:r>
            <a:rPr lang="en-US" sz="1800" b="1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Sequester bile acids in the intestine:</a:t>
          </a:r>
        </a:p>
        <a:p>
          <a:r>
            <a:rPr lang="en-US" sz="1800" b="1" spc="-3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Exchange</a:t>
          </a:r>
          <a:r>
            <a:rPr lang="en-US" sz="18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resins. </a:t>
          </a:r>
          <a:endParaRPr lang="en-US" sz="180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E6A15-EA36-4263-ACA5-9966C52A8F13}" type="parTrans" cxnId="{7C50026F-D183-4585-9721-AC08F150CABC}">
      <dgm:prSet/>
      <dgm:spPr/>
      <dgm:t>
        <a:bodyPr/>
        <a:lstStyle/>
        <a:p>
          <a:endParaRPr lang="en-US"/>
        </a:p>
      </dgm:t>
    </dgm:pt>
    <dgm:pt modelId="{18F3E91A-4DC2-4853-909C-B2F301ABB23E}" type="sibTrans" cxnId="{7C50026F-D183-4585-9721-AC08F150CABC}">
      <dgm:prSet/>
      <dgm:spPr/>
      <dgm:t>
        <a:bodyPr/>
        <a:lstStyle/>
        <a:p>
          <a:endParaRPr lang="en-US"/>
        </a:p>
      </dgm:t>
    </dgm:pt>
    <dgm:pt modelId="{4190008B-C17F-456A-B64F-75D526ED555B}">
      <dgm:prSet phldrT="[Text]" custT="1"/>
      <dgm:spPr/>
      <dgm:t>
        <a:bodyPr/>
        <a:lstStyle/>
        <a:p>
          <a:pPr>
            <a:buFont typeface="Arial" pitchFamily="34" charset="0"/>
            <a:buNone/>
          </a:pP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Agents targeting exogenous cholesterol: </a:t>
          </a:r>
        </a:p>
        <a:p>
          <a:pPr>
            <a:buFont typeface="Arial" pitchFamily="34" charset="0"/>
            <a:buNone/>
          </a:pP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-Ezetimibe.</a:t>
          </a:r>
        </a:p>
        <a:p>
          <a:pPr>
            <a:buFont typeface="Arial" pitchFamily="34" charset="0"/>
            <a:buNone/>
          </a:pP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-Colestipol.</a:t>
          </a:r>
        </a:p>
        <a:p>
          <a:pPr>
            <a:buFont typeface="Arial" pitchFamily="34" charset="0"/>
            <a:buNone/>
          </a:pP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-cholestyramine.</a:t>
          </a:r>
          <a:endParaRPr lang="en-US" sz="180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38D83-879B-4E98-9C91-3F05EB975581}" type="parTrans" cxnId="{94A124BB-AD89-4FDE-B78D-1C3ADB995EF9}">
      <dgm:prSet/>
      <dgm:spPr/>
      <dgm:t>
        <a:bodyPr/>
        <a:lstStyle/>
        <a:p>
          <a:endParaRPr lang="en-US"/>
        </a:p>
      </dgm:t>
    </dgm:pt>
    <dgm:pt modelId="{BB705C89-2A18-43D1-A909-A1342D47611B}" type="sibTrans" cxnId="{94A124BB-AD89-4FDE-B78D-1C3ADB995EF9}">
      <dgm:prSet/>
      <dgm:spPr/>
      <dgm:t>
        <a:bodyPr/>
        <a:lstStyle/>
        <a:p>
          <a:endParaRPr lang="en-US"/>
        </a:p>
      </dgm:t>
    </dgm:pt>
    <dgm:pt modelId="{7470E396-C97A-4BA2-AE89-AC7843ED4C4B}">
      <dgm:prSet phldrT="[Text]" custT="1"/>
      <dgm:spPr/>
      <dgm:t>
        <a:bodyPr/>
        <a:lstStyle/>
        <a:p>
          <a:pPr>
            <a:lnSpc>
              <a:spcPct val="90000"/>
            </a:lnSpc>
            <a:buFont typeface="Arial" pitchFamily="34" charset="0"/>
            <a:buChar char="•"/>
          </a:pP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Agents targeting endogenous cholesterol:</a:t>
          </a:r>
        </a:p>
        <a:p>
          <a:pPr>
            <a:lnSpc>
              <a:spcPct val="100000"/>
            </a:lnSpc>
            <a:buFont typeface="Arial" pitchFamily="34" charset="0"/>
            <a:buChar char="•"/>
          </a:pP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Statins.</a:t>
          </a:r>
        </a:p>
        <a:p>
          <a:pPr>
            <a:lnSpc>
              <a:spcPct val="100000"/>
            </a:lnSpc>
            <a:buFont typeface="Arial" pitchFamily="34" charset="0"/>
            <a:buChar char="•"/>
          </a:pP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Fibrates.</a:t>
          </a:r>
        </a:p>
        <a:p>
          <a:pPr>
            <a:lnSpc>
              <a:spcPct val="100000"/>
            </a:lnSpc>
            <a:buFont typeface="Arial" pitchFamily="34" charset="0"/>
            <a:buChar char="•"/>
          </a:pP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-Nicotinic acid.</a:t>
          </a:r>
        </a:p>
      </dgm:t>
    </dgm:pt>
    <dgm:pt modelId="{76928DB4-2DC3-4D3B-9C82-F3B206603817}" type="parTrans" cxnId="{7FD8C2FB-2DEE-44F1-80E2-016CDC597D55}">
      <dgm:prSet/>
      <dgm:spPr/>
      <dgm:t>
        <a:bodyPr/>
        <a:lstStyle/>
        <a:p>
          <a:endParaRPr lang="en-US"/>
        </a:p>
      </dgm:t>
    </dgm:pt>
    <dgm:pt modelId="{F859C9B4-EB41-448B-AE43-D9298C444509}" type="sibTrans" cxnId="{7FD8C2FB-2DEE-44F1-80E2-016CDC597D55}">
      <dgm:prSet/>
      <dgm:spPr/>
      <dgm:t>
        <a:bodyPr/>
        <a:lstStyle/>
        <a:p>
          <a:endParaRPr lang="en-US"/>
        </a:p>
      </dgm:t>
    </dgm:pt>
    <dgm:pt modelId="{A5B97EA3-AA39-4819-B226-772E49B28344}">
      <dgm:prSet phldrT="[Text]" custT="1"/>
      <dgm:spPr/>
      <dgm:t>
        <a:bodyPr/>
        <a:lstStyle/>
        <a:p>
          <a:endParaRPr lang="en-US" sz="2000" b="0" spc="-3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000" b="0" spc="-3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b="1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Alter relative levels &amp; patterns of different  plasma LPs:</a:t>
          </a:r>
        </a:p>
        <a:p>
          <a:r>
            <a:rPr lang="en-US" sz="1800" b="1" spc="-3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Fibrates.</a:t>
          </a:r>
        </a:p>
        <a:p>
          <a:r>
            <a:rPr lang="en-US" sz="1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Nicotinic acids.</a:t>
          </a:r>
        </a:p>
        <a:p>
          <a:endParaRPr lang="en-US" sz="1800" b="1" spc="-3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1800" b="1" spc="-3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6D272-1D84-4FD6-9306-814BD7349F54}" type="parTrans" cxnId="{BEF707A8-1E66-4464-B72E-6E75460C6E70}">
      <dgm:prSet/>
      <dgm:spPr/>
      <dgm:t>
        <a:bodyPr/>
        <a:lstStyle/>
        <a:p>
          <a:endParaRPr lang="en-US"/>
        </a:p>
      </dgm:t>
    </dgm:pt>
    <dgm:pt modelId="{D8147193-5CF0-4B0B-A5A7-8D754E096FBF}" type="sibTrans" cxnId="{BEF707A8-1E66-4464-B72E-6E75460C6E70}">
      <dgm:prSet/>
      <dgm:spPr/>
      <dgm:t>
        <a:bodyPr/>
        <a:lstStyle/>
        <a:p>
          <a:endParaRPr lang="en-US"/>
        </a:p>
      </dgm:t>
    </dgm:pt>
    <dgm:pt modelId="{6632CFB7-34BA-4C70-9906-98E86BECE5ED}">
      <dgm:prSet phldrT="[Text]" custT="1"/>
      <dgm:spPr/>
      <dgm:t>
        <a:bodyPr/>
        <a:lstStyle/>
        <a:p>
          <a:pPr algn="l"/>
          <a:r>
            <a:rPr lang="en-US" sz="2400" b="1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A-according to the M.O.A</a:t>
          </a:r>
        </a:p>
        <a:p>
          <a:pPr algn="l"/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E21A0-A103-4F45-8681-2377A2802B60}" type="sibTrans" cxnId="{AC175304-AFAA-4641-8BF3-917D56252DB8}">
      <dgm:prSet/>
      <dgm:spPr/>
      <dgm:t>
        <a:bodyPr/>
        <a:lstStyle/>
        <a:p>
          <a:endParaRPr lang="en-US"/>
        </a:p>
      </dgm:t>
    </dgm:pt>
    <dgm:pt modelId="{FF20280F-04F4-45FE-95B3-AE3E33D3D681}" type="parTrans" cxnId="{AC175304-AFAA-4641-8BF3-917D56252DB8}">
      <dgm:prSet/>
      <dgm:spPr/>
      <dgm:t>
        <a:bodyPr/>
        <a:lstStyle/>
        <a:p>
          <a:endParaRPr lang="en-US"/>
        </a:p>
      </dgm:t>
    </dgm:pt>
    <dgm:pt modelId="{B2D5357A-B7CF-4705-B56B-877A4B3D16EC}">
      <dgm:prSet phldrT="[Text]" custT="1"/>
      <dgm:spPr/>
      <dgm:t>
        <a:bodyPr/>
        <a:lstStyle/>
        <a:p>
          <a:pPr algn="l">
            <a:buFontTx/>
            <a:buNone/>
          </a:pP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B-according to site of action</a:t>
          </a:r>
        </a:p>
        <a:p>
          <a:pPr algn="l">
            <a:buFontTx/>
            <a:buNone/>
          </a:pP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638EF-AD0E-4698-A22E-0234595325EC}" type="sibTrans" cxnId="{E5742F57-1265-48D6-A3B1-A84E13FEC234}">
      <dgm:prSet/>
      <dgm:spPr/>
      <dgm:t>
        <a:bodyPr/>
        <a:lstStyle/>
        <a:p>
          <a:endParaRPr lang="en-US"/>
        </a:p>
      </dgm:t>
    </dgm:pt>
    <dgm:pt modelId="{FB6277B1-2D11-4C39-83D8-E5CC683A8060}" type="parTrans" cxnId="{E5742F57-1265-48D6-A3B1-A84E13FEC234}">
      <dgm:prSet/>
      <dgm:spPr/>
      <dgm:t>
        <a:bodyPr/>
        <a:lstStyle/>
        <a:p>
          <a:endParaRPr lang="en-US"/>
        </a:p>
      </dgm:t>
    </dgm:pt>
    <dgm:pt modelId="{0AC3D8C6-4F39-4EF7-B2BD-9B4899155FA3}">
      <dgm:prSet phldrT="[Text]" custT="1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Adjuvant agents:</a:t>
          </a:r>
        </a:p>
        <a:p>
          <a:pPr>
            <a:buFont typeface="Arial" pitchFamily="34" charset="0"/>
            <a:buChar char="•"/>
          </a:pPr>
          <a:r>
            <a: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Omega-3-Fatty Acids.</a:t>
          </a:r>
        </a:p>
        <a:p>
          <a:pPr>
            <a:buFont typeface="Arial" pitchFamily="34" charset="0"/>
            <a:buChar char="•"/>
          </a:pPr>
          <a:r>
            <a: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Stanols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1D142-AFCB-470B-9047-CEE20C74E344}" type="sibTrans" cxnId="{19555C53-B9E7-485D-B95E-087E60BF4B8B}">
      <dgm:prSet/>
      <dgm:spPr/>
      <dgm:t>
        <a:bodyPr/>
        <a:lstStyle/>
        <a:p>
          <a:endParaRPr lang="en-US"/>
        </a:p>
      </dgm:t>
    </dgm:pt>
    <dgm:pt modelId="{EB934835-FA4F-4E1D-A23B-5735461F53B0}" type="parTrans" cxnId="{19555C53-B9E7-485D-B95E-087E60BF4B8B}">
      <dgm:prSet/>
      <dgm:spPr/>
      <dgm:t>
        <a:bodyPr/>
        <a:lstStyle/>
        <a:p>
          <a:endParaRPr lang="en-US"/>
        </a:p>
      </dgm:t>
    </dgm:pt>
    <dgm:pt modelId="{218741CA-4154-4FCF-9757-B9A8CD004843}" type="pres">
      <dgm:prSet presAssocID="{7915C509-CCDA-45DB-A1E8-E1E99E5DCB35}" presName="layout" presStyleCnt="0">
        <dgm:presLayoutVars>
          <dgm:chMax/>
          <dgm:chPref/>
          <dgm:dir/>
          <dgm:resizeHandles/>
        </dgm:presLayoutVars>
      </dgm:prSet>
      <dgm:spPr/>
    </dgm:pt>
    <dgm:pt modelId="{549FF7F9-600D-40B4-808D-79975A6E1BC6}" type="pres">
      <dgm:prSet presAssocID="{6632CFB7-34BA-4C70-9906-98E86BECE5ED}" presName="root" presStyleCnt="0">
        <dgm:presLayoutVars>
          <dgm:chMax/>
          <dgm:chPref/>
        </dgm:presLayoutVars>
      </dgm:prSet>
      <dgm:spPr/>
    </dgm:pt>
    <dgm:pt modelId="{3B7D073A-E000-4986-BD28-2A4AA61A984F}" type="pres">
      <dgm:prSet presAssocID="{6632CFB7-34BA-4C70-9906-98E86BECE5ED}" presName="rootComposite" presStyleCnt="0">
        <dgm:presLayoutVars/>
      </dgm:prSet>
      <dgm:spPr/>
    </dgm:pt>
    <dgm:pt modelId="{06FD419E-9C22-4C80-BC30-B6EC5028688A}" type="pres">
      <dgm:prSet presAssocID="{6632CFB7-34BA-4C70-9906-98E86BECE5ED}" presName="ParentAccent" presStyleLbl="alignNode1" presStyleIdx="0" presStyleCnt="2" custScaleX="94542" custScaleY="80361" custLinFactY="-7289" custLinFactNeighborX="-6401" custLinFactNeighborY="-100000"/>
      <dgm:spPr/>
    </dgm:pt>
    <dgm:pt modelId="{901B71E8-D868-42DE-9EE5-0A71DB45566A}" type="pres">
      <dgm:prSet presAssocID="{6632CFB7-34BA-4C70-9906-98E86BECE5ED}" presName="ParentSmallAccent" presStyleLbl="fgAcc1" presStyleIdx="0" presStyleCnt="2" custScaleX="64346" custScaleY="64346" custLinFactY="-89196" custLinFactNeighborX="-66481" custLinFactNeighborY="-100000"/>
      <dgm:spPr/>
    </dgm:pt>
    <dgm:pt modelId="{0253C3EE-4FF1-4297-AF40-C0E55612EA18}" type="pres">
      <dgm:prSet presAssocID="{6632CFB7-34BA-4C70-9906-98E86BECE5ED}" presName="Parent" presStyleLbl="revTx" presStyleIdx="0" presStyleCnt="8" custLinFactNeighborX="-5195">
        <dgm:presLayoutVars>
          <dgm:chMax/>
          <dgm:chPref val="4"/>
          <dgm:bulletEnabled val="1"/>
        </dgm:presLayoutVars>
      </dgm:prSet>
      <dgm:spPr/>
    </dgm:pt>
    <dgm:pt modelId="{593A0AC9-1986-41E8-9D37-1FB2E81AB0A2}" type="pres">
      <dgm:prSet presAssocID="{6632CFB7-34BA-4C70-9906-98E86BECE5ED}" presName="childShape" presStyleCnt="0">
        <dgm:presLayoutVars>
          <dgm:chMax val="0"/>
          <dgm:chPref val="0"/>
        </dgm:presLayoutVars>
      </dgm:prSet>
      <dgm:spPr/>
    </dgm:pt>
    <dgm:pt modelId="{837F6745-7FD2-44A4-A757-D7C94D76A6B6}" type="pres">
      <dgm:prSet presAssocID="{85C8CFBF-A482-4790-9A57-249E34841ADB}" presName="childComposite" presStyleCnt="0">
        <dgm:presLayoutVars>
          <dgm:chMax val="0"/>
          <dgm:chPref val="0"/>
        </dgm:presLayoutVars>
      </dgm:prSet>
      <dgm:spPr/>
    </dgm:pt>
    <dgm:pt modelId="{0E51EE12-C158-4E95-8F4C-DABA97F15311}" type="pres">
      <dgm:prSet presAssocID="{85C8CFBF-A482-4790-9A57-249E34841ADB}" presName="ChildAccent" presStyleLbl="solidFgAcc1" presStyleIdx="0" presStyleCnt="6" custScaleX="64348" custScaleY="64348" custLinFactY="-100000" custLinFactNeighborX="-53417" custLinFactNeighborY="-177242"/>
      <dgm:spPr/>
    </dgm:pt>
    <dgm:pt modelId="{85186D7B-E4F7-4B87-B633-7361F10A95D6}" type="pres">
      <dgm:prSet presAssocID="{85C8CFBF-A482-4790-9A57-249E34841ADB}" presName="Child" presStyleLbl="revTx" presStyleIdx="1" presStyleCnt="8" custLinFactNeighborX="-6614" custLinFactNeighborY="-74698">
        <dgm:presLayoutVars>
          <dgm:chMax val="0"/>
          <dgm:chPref val="0"/>
          <dgm:bulletEnabled val="1"/>
        </dgm:presLayoutVars>
      </dgm:prSet>
      <dgm:spPr/>
    </dgm:pt>
    <dgm:pt modelId="{B272CF86-D38C-409B-8D58-EED919F686BB}" type="pres">
      <dgm:prSet presAssocID="{95EE4297-3AE0-4705-B8EA-EC53ECFA957A}" presName="childComposite" presStyleCnt="0">
        <dgm:presLayoutVars>
          <dgm:chMax val="0"/>
          <dgm:chPref val="0"/>
        </dgm:presLayoutVars>
      </dgm:prSet>
      <dgm:spPr/>
    </dgm:pt>
    <dgm:pt modelId="{F29C3DA1-710C-4DBB-9CB8-C36EA93E0BBC}" type="pres">
      <dgm:prSet presAssocID="{95EE4297-3AE0-4705-B8EA-EC53ECFA957A}" presName="ChildAccent" presStyleLbl="solidFgAcc1" presStyleIdx="1" presStyleCnt="6" custScaleX="64348" custScaleY="64348" custLinFactY="-63460" custLinFactNeighborX="-70622" custLinFactNeighborY="-100000"/>
      <dgm:spPr/>
    </dgm:pt>
    <dgm:pt modelId="{DD8D8053-7717-4D3C-960B-9DCF2B8224FE}" type="pres">
      <dgm:prSet presAssocID="{95EE4297-3AE0-4705-B8EA-EC53ECFA957A}" presName="Child" presStyleLbl="revTx" presStyleIdx="2" presStyleCnt="8" custLinFactNeighborX="-6614" custLinFactNeighborY="-35452">
        <dgm:presLayoutVars>
          <dgm:chMax val="0"/>
          <dgm:chPref val="0"/>
          <dgm:bulletEnabled val="1"/>
        </dgm:presLayoutVars>
      </dgm:prSet>
      <dgm:spPr/>
    </dgm:pt>
    <dgm:pt modelId="{F22072A7-FDEC-4E10-8A62-E5B85265BA4F}" type="pres">
      <dgm:prSet presAssocID="{A5B97EA3-AA39-4819-B226-772E49B28344}" presName="childComposite" presStyleCnt="0">
        <dgm:presLayoutVars>
          <dgm:chMax val="0"/>
          <dgm:chPref val="0"/>
        </dgm:presLayoutVars>
      </dgm:prSet>
      <dgm:spPr/>
    </dgm:pt>
    <dgm:pt modelId="{BD3E2E98-0C19-498F-A57D-C874F58AF30F}" type="pres">
      <dgm:prSet presAssocID="{A5B97EA3-AA39-4819-B226-772E49B28344}" presName="ChildAccent" presStyleLbl="solidFgAcc1" presStyleIdx="2" presStyleCnt="6" custScaleX="64348" custScaleY="64348" custLinFactNeighborX="-69867" custLinFactNeighborY="-32407"/>
      <dgm:spPr/>
    </dgm:pt>
    <dgm:pt modelId="{D01F7E5A-F352-46D9-9334-355AEB3CFB33}" type="pres">
      <dgm:prSet presAssocID="{A5B97EA3-AA39-4819-B226-772E49B28344}" presName="Child" presStyleLbl="revTx" presStyleIdx="3" presStyleCnt="8" custScaleX="100196" custScaleY="117773" custLinFactY="86744" custLinFactNeighborX="-6106" custLinFactNeighborY="100000">
        <dgm:presLayoutVars>
          <dgm:chMax val="0"/>
          <dgm:chPref val="0"/>
          <dgm:bulletEnabled val="1"/>
        </dgm:presLayoutVars>
      </dgm:prSet>
      <dgm:spPr/>
    </dgm:pt>
    <dgm:pt modelId="{A5FE17C1-55E5-46A1-9DCC-B76927B8A137}" type="pres">
      <dgm:prSet presAssocID="{B2D5357A-B7CF-4705-B56B-877A4B3D16EC}" presName="root" presStyleCnt="0">
        <dgm:presLayoutVars>
          <dgm:chMax/>
          <dgm:chPref/>
        </dgm:presLayoutVars>
      </dgm:prSet>
      <dgm:spPr/>
    </dgm:pt>
    <dgm:pt modelId="{4BC0C6FC-1874-479B-8168-DF0401B73DE2}" type="pres">
      <dgm:prSet presAssocID="{B2D5357A-B7CF-4705-B56B-877A4B3D16EC}" presName="rootComposite" presStyleCnt="0">
        <dgm:presLayoutVars/>
      </dgm:prSet>
      <dgm:spPr/>
    </dgm:pt>
    <dgm:pt modelId="{C1C8AC6A-3C1E-4709-9DC3-F0A008BDBD11}" type="pres">
      <dgm:prSet presAssocID="{B2D5357A-B7CF-4705-B56B-877A4B3D16EC}" presName="ParentAccent" presStyleLbl="alignNode1" presStyleIdx="1" presStyleCnt="2" custScaleX="94542" custScaleY="80690" custLinFactY="-5822" custLinFactNeighborX="-5379" custLinFactNeighborY="-100000"/>
      <dgm:spPr/>
    </dgm:pt>
    <dgm:pt modelId="{33BC46EF-4180-4182-931B-8646119420F2}" type="pres">
      <dgm:prSet presAssocID="{B2D5357A-B7CF-4705-B56B-877A4B3D16EC}" presName="ParentSmallAccent" presStyleLbl="fgAcc1" presStyleIdx="1" presStyleCnt="2" custScaleX="59776" custScaleY="59776" custLinFactY="-72959" custLinFactNeighborX="-37670" custLinFactNeighborY="-100000"/>
      <dgm:spPr/>
    </dgm:pt>
    <dgm:pt modelId="{6E9A43BA-DE51-4A33-BDDA-3D05C95B15E5}" type="pres">
      <dgm:prSet presAssocID="{B2D5357A-B7CF-4705-B56B-877A4B3D16EC}" presName="Parent" presStyleLbl="revTx" presStyleIdx="4" presStyleCnt="8" custLinFactNeighborX="-5689">
        <dgm:presLayoutVars>
          <dgm:chMax/>
          <dgm:chPref val="4"/>
          <dgm:bulletEnabled val="1"/>
        </dgm:presLayoutVars>
      </dgm:prSet>
      <dgm:spPr/>
    </dgm:pt>
    <dgm:pt modelId="{2D09EF7C-46CD-453F-B52F-A974453F61ED}" type="pres">
      <dgm:prSet presAssocID="{B2D5357A-B7CF-4705-B56B-877A4B3D16EC}" presName="childShape" presStyleCnt="0">
        <dgm:presLayoutVars>
          <dgm:chMax val="0"/>
          <dgm:chPref val="0"/>
        </dgm:presLayoutVars>
      </dgm:prSet>
      <dgm:spPr/>
    </dgm:pt>
    <dgm:pt modelId="{5FD08238-A38A-4CAE-AEA9-6F88EB6BDAEC}" type="pres">
      <dgm:prSet presAssocID="{4190008B-C17F-456A-B64F-75D526ED555B}" presName="childComposite" presStyleCnt="0">
        <dgm:presLayoutVars>
          <dgm:chMax val="0"/>
          <dgm:chPref val="0"/>
        </dgm:presLayoutVars>
      </dgm:prSet>
      <dgm:spPr/>
    </dgm:pt>
    <dgm:pt modelId="{C3D0220B-4AD0-4541-8BC8-76558AD62ED9}" type="pres">
      <dgm:prSet presAssocID="{4190008B-C17F-456A-B64F-75D526ED555B}" presName="ChildAccent" presStyleLbl="solidFgAcc1" presStyleIdx="3" presStyleCnt="6" custScaleX="60005" custScaleY="60234" custLinFactY="-200000" custLinFactNeighborX="-34422" custLinFactNeighborY="-232025"/>
      <dgm:spPr/>
    </dgm:pt>
    <dgm:pt modelId="{952C886E-2849-4281-A7FC-FCCBAA39FC27}" type="pres">
      <dgm:prSet presAssocID="{4190008B-C17F-456A-B64F-75D526ED555B}" presName="Child" presStyleLbl="revTx" presStyleIdx="5" presStyleCnt="8" custScaleX="106125" custScaleY="245575" custLinFactNeighborX="-3129" custLinFactNeighborY="-92031">
        <dgm:presLayoutVars>
          <dgm:chMax val="0"/>
          <dgm:chPref val="0"/>
          <dgm:bulletEnabled val="1"/>
        </dgm:presLayoutVars>
      </dgm:prSet>
      <dgm:spPr/>
    </dgm:pt>
    <dgm:pt modelId="{979B9593-EC1B-455C-80D5-E1C2B287F184}" type="pres">
      <dgm:prSet presAssocID="{7470E396-C97A-4BA2-AE89-AC7843ED4C4B}" presName="childComposite" presStyleCnt="0">
        <dgm:presLayoutVars>
          <dgm:chMax val="0"/>
          <dgm:chPref val="0"/>
        </dgm:presLayoutVars>
      </dgm:prSet>
      <dgm:spPr/>
    </dgm:pt>
    <dgm:pt modelId="{515869F2-7FBB-4730-B0D4-042BAFA8ED22}" type="pres">
      <dgm:prSet presAssocID="{7470E396-C97A-4BA2-AE89-AC7843ED4C4B}" presName="ChildAccent" presStyleLbl="solidFgAcc1" presStyleIdx="4" presStyleCnt="6" custScaleX="64877" custScaleY="64877" custLinFactY="-187942" custLinFactNeighborX="-81362" custLinFactNeighborY="-200000"/>
      <dgm:spPr/>
    </dgm:pt>
    <dgm:pt modelId="{AFAFF0ED-B8F9-42BD-B2B2-39D2E944D35B}" type="pres">
      <dgm:prSet presAssocID="{7470E396-C97A-4BA2-AE89-AC7843ED4C4B}" presName="Child" presStyleLbl="revTx" presStyleIdx="6" presStyleCnt="8" custScaleY="242393" custLinFactNeighborX="-8180" custLinFactNeighborY="-81441">
        <dgm:presLayoutVars>
          <dgm:chMax val="0"/>
          <dgm:chPref val="0"/>
          <dgm:bulletEnabled val="1"/>
        </dgm:presLayoutVars>
      </dgm:prSet>
      <dgm:spPr/>
    </dgm:pt>
    <dgm:pt modelId="{C42AB213-30AA-44BB-ABB0-11896E4AA3C0}" type="pres">
      <dgm:prSet presAssocID="{0AC3D8C6-4F39-4EF7-B2BD-9B4899155FA3}" presName="childComposite" presStyleCnt="0">
        <dgm:presLayoutVars>
          <dgm:chMax val="0"/>
          <dgm:chPref val="0"/>
        </dgm:presLayoutVars>
      </dgm:prSet>
      <dgm:spPr/>
    </dgm:pt>
    <dgm:pt modelId="{AA91093B-9CEC-4C82-881A-E6DACB9D936F}" type="pres">
      <dgm:prSet presAssocID="{0AC3D8C6-4F39-4EF7-B2BD-9B4899155FA3}" presName="ChildAccent" presStyleLbl="solidFgAcc1" presStyleIdx="5" presStyleCnt="6" custScaleX="64877" custScaleY="64877" custLinFactY="-100000" custLinFactNeighborX="-72448" custLinFactNeighborY="-130917"/>
      <dgm:spPr>
        <a:ln>
          <a:solidFill>
            <a:schemeClr val="bg1"/>
          </a:solidFill>
        </a:ln>
      </dgm:spPr>
    </dgm:pt>
    <dgm:pt modelId="{393CDF1E-440F-4D52-A119-D496053C248B}" type="pres">
      <dgm:prSet presAssocID="{0AC3D8C6-4F39-4EF7-B2BD-9B4899155FA3}" presName="Child" presStyleLbl="revTx" presStyleIdx="7" presStyleCnt="8" custLinFactNeighborX="-8930" custLinFactNeighborY="-49031">
        <dgm:presLayoutVars>
          <dgm:chMax val="0"/>
          <dgm:chPref val="0"/>
          <dgm:bulletEnabled val="1"/>
        </dgm:presLayoutVars>
      </dgm:prSet>
      <dgm:spPr/>
    </dgm:pt>
  </dgm:ptLst>
  <dgm:cxnLst>
    <dgm:cxn modelId="{AC175304-AFAA-4641-8BF3-917D56252DB8}" srcId="{7915C509-CCDA-45DB-A1E8-E1E99E5DCB35}" destId="{6632CFB7-34BA-4C70-9906-98E86BECE5ED}" srcOrd="0" destOrd="0" parTransId="{FF20280F-04F4-45FE-95B3-AE3E33D3D681}" sibTransId="{C20E21A0-A103-4F45-8681-2377A2802B60}"/>
    <dgm:cxn modelId="{C4C4AC35-1F99-47D5-8200-AE86C87A9343}" type="presOf" srcId="{95EE4297-3AE0-4705-B8EA-EC53ECFA957A}" destId="{DD8D8053-7717-4D3C-960B-9DCF2B8224FE}" srcOrd="0" destOrd="0" presId="urn:microsoft.com/office/officeart/2008/layout/SquareAccentList"/>
    <dgm:cxn modelId="{22CC7F37-4551-4F52-ABB3-DCD0249D4476}" type="presOf" srcId="{4190008B-C17F-456A-B64F-75D526ED555B}" destId="{952C886E-2849-4281-A7FC-FCCBAA39FC27}" srcOrd="0" destOrd="0" presId="urn:microsoft.com/office/officeart/2008/layout/SquareAccentList"/>
    <dgm:cxn modelId="{7C50026F-D183-4585-9721-AC08F150CABC}" srcId="{6632CFB7-34BA-4C70-9906-98E86BECE5ED}" destId="{95EE4297-3AE0-4705-B8EA-EC53ECFA957A}" srcOrd="1" destOrd="0" parTransId="{9F1E6A15-EA36-4263-ACA5-9966C52A8F13}" sibTransId="{18F3E91A-4DC2-4853-909C-B2F301ABB23E}"/>
    <dgm:cxn modelId="{1E818B71-E788-459D-8A08-582CA1DB28B6}" type="presOf" srcId="{A5B97EA3-AA39-4819-B226-772E49B28344}" destId="{D01F7E5A-F352-46D9-9334-355AEB3CFB33}" srcOrd="0" destOrd="0" presId="urn:microsoft.com/office/officeart/2008/layout/SquareAccentList"/>
    <dgm:cxn modelId="{19555C53-B9E7-485D-B95E-087E60BF4B8B}" srcId="{B2D5357A-B7CF-4705-B56B-877A4B3D16EC}" destId="{0AC3D8C6-4F39-4EF7-B2BD-9B4899155FA3}" srcOrd="2" destOrd="0" parTransId="{EB934835-FA4F-4E1D-A23B-5735461F53B0}" sibTransId="{A581D142-AFCB-470B-9047-CEE20C74E344}"/>
    <dgm:cxn modelId="{E5742F57-1265-48D6-A3B1-A84E13FEC234}" srcId="{7915C509-CCDA-45DB-A1E8-E1E99E5DCB35}" destId="{B2D5357A-B7CF-4705-B56B-877A4B3D16EC}" srcOrd="1" destOrd="0" parTransId="{FB6277B1-2D11-4C39-83D8-E5CC683A8060}" sibTransId="{B09638EF-AD0E-4698-A22E-0234595325EC}"/>
    <dgm:cxn modelId="{746F4C7A-582A-4859-A8B7-97B9847946EE}" type="presOf" srcId="{7470E396-C97A-4BA2-AE89-AC7843ED4C4B}" destId="{AFAFF0ED-B8F9-42BD-B2B2-39D2E944D35B}" srcOrd="0" destOrd="0" presId="urn:microsoft.com/office/officeart/2008/layout/SquareAccentList"/>
    <dgm:cxn modelId="{6E403E80-4A3F-4BA2-98AA-6B523AF36E65}" type="presOf" srcId="{B2D5357A-B7CF-4705-B56B-877A4B3D16EC}" destId="{6E9A43BA-DE51-4A33-BDDA-3D05C95B15E5}" srcOrd="0" destOrd="0" presId="urn:microsoft.com/office/officeart/2008/layout/SquareAccentList"/>
    <dgm:cxn modelId="{767B9483-D30F-45B2-ADF4-51FEC02207F2}" srcId="{6632CFB7-34BA-4C70-9906-98E86BECE5ED}" destId="{85C8CFBF-A482-4790-9A57-249E34841ADB}" srcOrd="0" destOrd="0" parTransId="{30897797-4668-45F5-891A-7166736BAC6E}" sibTransId="{0B73324B-8900-4D61-A005-7A2FD01848C3}"/>
    <dgm:cxn modelId="{1318B49C-4E0F-4075-8C1C-5D639A4B3E38}" type="presOf" srcId="{0AC3D8C6-4F39-4EF7-B2BD-9B4899155FA3}" destId="{393CDF1E-440F-4D52-A119-D496053C248B}" srcOrd="0" destOrd="0" presId="urn:microsoft.com/office/officeart/2008/layout/SquareAccentList"/>
    <dgm:cxn modelId="{BEF707A8-1E66-4464-B72E-6E75460C6E70}" srcId="{6632CFB7-34BA-4C70-9906-98E86BECE5ED}" destId="{A5B97EA3-AA39-4819-B226-772E49B28344}" srcOrd="2" destOrd="0" parTransId="{5E96D272-1D84-4FD6-9306-814BD7349F54}" sibTransId="{D8147193-5CF0-4B0B-A5A7-8D754E096FBF}"/>
    <dgm:cxn modelId="{1A3556AB-94A3-48DD-B53B-E002FE16C608}" type="presOf" srcId="{6632CFB7-34BA-4C70-9906-98E86BECE5ED}" destId="{0253C3EE-4FF1-4297-AF40-C0E55612EA18}" srcOrd="0" destOrd="0" presId="urn:microsoft.com/office/officeart/2008/layout/SquareAccentList"/>
    <dgm:cxn modelId="{43AA9EBA-CC78-4F26-B5BB-3B62F068D776}" type="presOf" srcId="{7915C509-CCDA-45DB-A1E8-E1E99E5DCB35}" destId="{218741CA-4154-4FCF-9757-B9A8CD004843}" srcOrd="0" destOrd="0" presId="urn:microsoft.com/office/officeart/2008/layout/SquareAccentList"/>
    <dgm:cxn modelId="{94A124BB-AD89-4FDE-B78D-1C3ADB995EF9}" srcId="{B2D5357A-B7CF-4705-B56B-877A4B3D16EC}" destId="{4190008B-C17F-456A-B64F-75D526ED555B}" srcOrd="0" destOrd="0" parTransId="{7CC38D83-879B-4E98-9C91-3F05EB975581}" sibTransId="{BB705C89-2A18-43D1-A909-A1342D47611B}"/>
    <dgm:cxn modelId="{943F00E5-F3AC-4BC8-B114-04693FABA26E}" type="presOf" srcId="{85C8CFBF-A482-4790-9A57-249E34841ADB}" destId="{85186D7B-E4F7-4B87-B633-7361F10A95D6}" srcOrd="0" destOrd="0" presId="urn:microsoft.com/office/officeart/2008/layout/SquareAccentList"/>
    <dgm:cxn modelId="{7FD8C2FB-2DEE-44F1-80E2-016CDC597D55}" srcId="{B2D5357A-B7CF-4705-B56B-877A4B3D16EC}" destId="{7470E396-C97A-4BA2-AE89-AC7843ED4C4B}" srcOrd="1" destOrd="0" parTransId="{76928DB4-2DC3-4D3B-9C82-F3B206603817}" sibTransId="{F859C9B4-EB41-448B-AE43-D9298C444509}"/>
    <dgm:cxn modelId="{E77E7985-A549-4A79-8D85-D92D0D22B26B}" type="presParOf" srcId="{218741CA-4154-4FCF-9757-B9A8CD004843}" destId="{549FF7F9-600D-40B4-808D-79975A6E1BC6}" srcOrd="0" destOrd="0" presId="urn:microsoft.com/office/officeart/2008/layout/SquareAccentList"/>
    <dgm:cxn modelId="{577C2383-FA1F-4EC4-8E6F-C612F681444C}" type="presParOf" srcId="{549FF7F9-600D-40B4-808D-79975A6E1BC6}" destId="{3B7D073A-E000-4986-BD28-2A4AA61A984F}" srcOrd="0" destOrd="0" presId="urn:microsoft.com/office/officeart/2008/layout/SquareAccentList"/>
    <dgm:cxn modelId="{806E8F7A-1959-4523-83A1-7E1C5F1028BB}" type="presParOf" srcId="{3B7D073A-E000-4986-BD28-2A4AA61A984F}" destId="{06FD419E-9C22-4C80-BC30-B6EC5028688A}" srcOrd="0" destOrd="0" presId="urn:microsoft.com/office/officeart/2008/layout/SquareAccentList"/>
    <dgm:cxn modelId="{2CC99F22-A284-4533-9F66-3578C8530856}" type="presParOf" srcId="{3B7D073A-E000-4986-BD28-2A4AA61A984F}" destId="{901B71E8-D868-42DE-9EE5-0A71DB45566A}" srcOrd="1" destOrd="0" presId="urn:microsoft.com/office/officeart/2008/layout/SquareAccentList"/>
    <dgm:cxn modelId="{53A4F6E3-F7CF-49B0-A996-3D8DD4305E03}" type="presParOf" srcId="{3B7D073A-E000-4986-BD28-2A4AA61A984F}" destId="{0253C3EE-4FF1-4297-AF40-C0E55612EA18}" srcOrd="2" destOrd="0" presId="urn:microsoft.com/office/officeart/2008/layout/SquareAccentList"/>
    <dgm:cxn modelId="{0723CD71-9199-4C9E-8F1D-65DE2AC626F1}" type="presParOf" srcId="{549FF7F9-600D-40B4-808D-79975A6E1BC6}" destId="{593A0AC9-1986-41E8-9D37-1FB2E81AB0A2}" srcOrd="1" destOrd="0" presId="urn:microsoft.com/office/officeart/2008/layout/SquareAccentList"/>
    <dgm:cxn modelId="{916E7EE9-6B19-47AC-A9F0-ADF72025B54A}" type="presParOf" srcId="{593A0AC9-1986-41E8-9D37-1FB2E81AB0A2}" destId="{837F6745-7FD2-44A4-A757-D7C94D76A6B6}" srcOrd="0" destOrd="0" presId="urn:microsoft.com/office/officeart/2008/layout/SquareAccentList"/>
    <dgm:cxn modelId="{440DA044-D31F-4F5D-832D-FF34F862E81C}" type="presParOf" srcId="{837F6745-7FD2-44A4-A757-D7C94D76A6B6}" destId="{0E51EE12-C158-4E95-8F4C-DABA97F15311}" srcOrd="0" destOrd="0" presId="urn:microsoft.com/office/officeart/2008/layout/SquareAccentList"/>
    <dgm:cxn modelId="{224D9340-954A-49C3-955B-3443F7811E72}" type="presParOf" srcId="{837F6745-7FD2-44A4-A757-D7C94D76A6B6}" destId="{85186D7B-E4F7-4B87-B633-7361F10A95D6}" srcOrd="1" destOrd="0" presId="urn:microsoft.com/office/officeart/2008/layout/SquareAccentList"/>
    <dgm:cxn modelId="{B675413E-5F14-4678-A7C2-05E6A7EC73DA}" type="presParOf" srcId="{593A0AC9-1986-41E8-9D37-1FB2E81AB0A2}" destId="{B272CF86-D38C-409B-8D58-EED919F686BB}" srcOrd="1" destOrd="0" presId="urn:microsoft.com/office/officeart/2008/layout/SquareAccentList"/>
    <dgm:cxn modelId="{21EF463B-80DE-48AB-92CD-68A5D0A272F5}" type="presParOf" srcId="{B272CF86-D38C-409B-8D58-EED919F686BB}" destId="{F29C3DA1-710C-4DBB-9CB8-C36EA93E0BBC}" srcOrd="0" destOrd="0" presId="urn:microsoft.com/office/officeart/2008/layout/SquareAccentList"/>
    <dgm:cxn modelId="{6C374109-CCAC-4905-9657-B6F8DE042C83}" type="presParOf" srcId="{B272CF86-D38C-409B-8D58-EED919F686BB}" destId="{DD8D8053-7717-4D3C-960B-9DCF2B8224FE}" srcOrd="1" destOrd="0" presId="urn:microsoft.com/office/officeart/2008/layout/SquareAccentList"/>
    <dgm:cxn modelId="{B3AE05A4-9F81-436D-9E52-185E97A91A76}" type="presParOf" srcId="{593A0AC9-1986-41E8-9D37-1FB2E81AB0A2}" destId="{F22072A7-FDEC-4E10-8A62-E5B85265BA4F}" srcOrd="2" destOrd="0" presId="urn:microsoft.com/office/officeart/2008/layout/SquareAccentList"/>
    <dgm:cxn modelId="{E880F96B-03A7-4EAB-8344-A78DA2B045D9}" type="presParOf" srcId="{F22072A7-FDEC-4E10-8A62-E5B85265BA4F}" destId="{BD3E2E98-0C19-498F-A57D-C874F58AF30F}" srcOrd="0" destOrd="0" presId="urn:microsoft.com/office/officeart/2008/layout/SquareAccentList"/>
    <dgm:cxn modelId="{3269C20A-0463-48CD-96D8-7E7271FF4FB2}" type="presParOf" srcId="{F22072A7-FDEC-4E10-8A62-E5B85265BA4F}" destId="{D01F7E5A-F352-46D9-9334-355AEB3CFB33}" srcOrd="1" destOrd="0" presId="urn:microsoft.com/office/officeart/2008/layout/SquareAccentList"/>
    <dgm:cxn modelId="{82B7522B-7EBE-44C4-8CF9-034C07369FE7}" type="presParOf" srcId="{218741CA-4154-4FCF-9757-B9A8CD004843}" destId="{A5FE17C1-55E5-46A1-9DCC-B76927B8A137}" srcOrd="1" destOrd="0" presId="urn:microsoft.com/office/officeart/2008/layout/SquareAccentList"/>
    <dgm:cxn modelId="{0AA801E4-B968-4FA2-929D-6F5D086D1FB7}" type="presParOf" srcId="{A5FE17C1-55E5-46A1-9DCC-B76927B8A137}" destId="{4BC0C6FC-1874-479B-8168-DF0401B73DE2}" srcOrd="0" destOrd="0" presId="urn:microsoft.com/office/officeart/2008/layout/SquareAccentList"/>
    <dgm:cxn modelId="{D07A7D8B-ADE7-4D2D-A545-40740E6ED404}" type="presParOf" srcId="{4BC0C6FC-1874-479B-8168-DF0401B73DE2}" destId="{C1C8AC6A-3C1E-4709-9DC3-F0A008BDBD11}" srcOrd="0" destOrd="0" presId="urn:microsoft.com/office/officeart/2008/layout/SquareAccentList"/>
    <dgm:cxn modelId="{076F58B0-2E14-426F-B844-49FCC2A53CDC}" type="presParOf" srcId="{4BC0C6FC-1874-479B-8168-DF0401B73DE2}" destId="{33BC46EF-4180-4182-931B-8646119420F2}" srcOrd="1" destOrd="0" presId="urn:microsoft.com/office/officeart/2008/layout/SquareAccentList"/>
    <dgm:cxn modelId="{09040400-EB69-409C-86B0-BCFE55E90B24}" type="presParOf" srcId="{4BC0C6FC-1874-479B-8168-DF0401B73DE2}" destId="{6E9A43BA-DE51-4A33-BDDA-3D05C95B15E5}" srcOrd="2" destOrd="0" presId="urn:microsoft.com/office/officeart/2008/layout/SquareAccentList"/>
    <dgm:cxn modelId="{88BFBA14-F5A5-418C-BED5-C7535B46AB3B}" type="presParOf" srcId="{A5FE17C1-55E5-46A1-9DCC-B76927B8A137}" destId="{2D09EF7C-46CD-453F-B52F-A974453F61ED}" srcOrd="1" destOrd="0" presId="urn:microsoft.com/office/officeart/2008/layout/SquareAccentList"/>
    <dgm:cxn modelId="{C864AB76-FA80-4105-A193-0062E71D1909}" type="presParOf" srcId="{2D09EF7C-46CD-453F-B52F-A974453F61ED}" destId="{5FD08238-A38A-4CAE-AEA9-6F88EB6BDAEC}" srcOrd="0" destOrd="0" presId="urn:microsoft.com/office/officeart/2008/layout/SquareAccentList"/>
    <dgm:cxn modelId="{67CFB9A3-634A-49C4-801B-773F06B60668}" type="presParOf" srcId="{5FD08238-A38A-4CAE-AEA9-6F88EB6BDAEC}" destId="{C3D0220B-4AD0-4541-8BC8-76558AD62ED9}" srcOrd="0" destOrd="0" presId="urn:microsoft.com/office/officeart/2008/layout/SquareAccentList"/>
    <dgm:cxn modelId="{505E63FB-5C1A-4A95-A548-F0C408AB4A37}" type="presParOf" srcId="{5FD08238-A38A-4CAE-AEA9-6F88EB6BDAEC}" destId="{952C886E-2849-4281-A7FC-FCCBAA39FC27}" srcOrd="1" destOrd="0" presId="urn:microsoft.com/office/officeart/2008/layout/SquareAccentList"/>
    <dgm:cxn modelId="{7D16CFA6-08F4-42AE-880E-5AFAD593E68D}" type="presParOf" srcId="{2D09EF7C-46CD-453F-B52F-A974453F61ED}" destId="{979B9593-EC1B-455C-80D5-E1C2B287F184}" srcOrd="1" destOrd="0" presId="urn:microsoft.com/office/officeart/2008/layout/SquareAccentList"/>
    <dgm:cxn modelId="{7CDF1B4B-C8F3-4B8E-90A6-69F7D7BECEA2}" type="presParOf" srcId="{979B9593-EC1B-455C-80D5-E1C2B287F184}" destId="{515869F2-7FBB-4730-B0D4-042BAFA8ED22}" srcOrd="0" destOrd="0" presId="urn:microsoft.com/office/officeart/2008/layout/SquareAccentList"/>
    <dgm:cxn modelId="{8EA775E6-C5A8-4767-B76A-78A7A1FE65F4}" type="presParOf" srcId="{979B9593-EC1B-455C-80D5-E1C2B287F184}" destId="{AFAFF0ED-B8F9-42BD-B2B2-39D2E944D35B}" srcOrd="1" destOrd="0" presId="urn:microsoft.com/office/officeart/2008/layout/SquareAccentList"/>
    <dgm:cxn modelId="{41F815C6-28BE-44C8-B83F-8244017B628E}" type="presParOf" srcId="{2D09EF7C-46CD-453F-B52F-A974453F61ED}" destId="{C42AB213-30AA-44BB-ABB0-11896E4AA3C0}" srcOrd="2" destOrd="0" presId="urn:microsoft.com/office/officeart/2008/layout/SquareAccentList"/>
    <dgm:cxn modelId="{686B197E-4E31-408D-A695-80163588A0FD}" type="presParOf" srcId="{C42AB213-30AA-44BB-ABB0-11896E4AA3C0}" destId="{AA91093B-9CEC-4C82-881A-E6DACB9D936F}" srcOrd="0" destOrd="0" presId="urn:microsoft.com/office/officeart/2008/layout/SquareAccentList"/>
    <dgm:cxn modelId="{EAB027AF-0D57-4544-8E11-099CAB187174}" type="presParOf" srcId="{C42AB213-30AA-44BB-ABB0-11896E4AA3C0}" destId="{393CDF1E-440F-4D52-A119-D496053C248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09E4E-D58E-459A-9FF3-E02EBA97238F}">
      <dsp:nvSpPr>
        <dsp:cNvPr id="0" name=""/>
        <dsp:cNvSpPr/>
      </dsp:nvSpPr>
      <dsp:spPr>
        <a:xfrm>
          <a:off x="0" y="945663"/>
          <a:ext cx="2723598" cy="1634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Define hyperlipidemia vs normal lipid levels</a:t>
          </a:r>
          <a:endParaRPr lang="en-US" sz="2400" b="0" kern="1200" dirty="0"/>
        </a:p>
      </dsp:txBody>
      <dsp:txXfrm>
        <a:off x="0" y="945663"/>
        <a:ext cx="2723598" cy="1634159"/>
      </dsp:txXfrm>
    </dsp:sp>
    <dsp:sp modelId="{3B69D106-5E61-4521-93E2-B26AB285DD31}">
      <dsp:nvSpPr>
        <dsp:cNvPr id="0" name=""/>
        <dsp:cNvSpPr/>
      </dsp:nvSpPr>
      <dsp:spPr>
        <a:xfrm>
          <a:off x="2995958" y="945663"/>
          <a:ext cx="2723598" cy="1634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Discuss the non-pharmacological treatment of hyperlipidemia.</a:t>
          </a:r>
          <a:endParaRPr lang="en-US" sz="2400" b="0" kern="1200" dirty="0"/>
        </a:p>
      </dsp:txBody>
      <dsp:txXfrm>
        <a:off x="2995958" y="945663"/>
        <a:ext cx="2723598" cy="1634159"/>
      </dsp:txXfrm>
    </dsp:sp>
    <dsp:sp modelId="{D3986CEE-0D17-4E79-80C2-403036908E41}">
      <dsp:nvSpPr>
        <dsp:cNvPr id="0" name=""/>
        <dsp:cNvSpPr/>
      </dsp:nvSpPr>
      <dsp:spPr>
        <a:xfrm>
          <a:off x="5991917" y="945663"/>
          <a:ext cx="2723598" cy="1634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Classify lipid lowering agents targeting exogenous and endogenous pathways.</a:t>
          </a:r>
          <a:endParaRPr lang="en-US" sz="2400" kern="1200" dirty="0"/>
        </a:p>
      </dsp:txBody>
      <dsp:txXfrm>
        <a:off x="5991917" y="945663"/>
        <a:ext cx="2723598" cy="1634159"/>
      </dsp:txXfrm>
    </dsp:sp>
    <dsp:sp modelId="{D0958970-722C-4939-93D4-C1F0B318C5DC}">
      <dsp:nvSpPr>
        <dsp:cNvPr id="0" name=""/>
        <dsp:cNvSpPr/>
      </dsp:nvSpPr>
      <dsp:spPr>
        <a:xfrm>
          <a:off x="1497979" y="2852182"/>
          <a:ext cx="2723598" cy="1634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Expand on the pharmacology of drugs related to each group.</a:t>
          </a:r>
        </a:p>
      </dsp:txBody>
      <dsp:txXfrm>
        <a:off x="1497979" y="2852182"/>
        <a:ext cx="2723598" cy="1634159"/>
      </dsp:txXfrm>
    </dsp:sp>
    <dsp:sp modelId="{4E1B439A-BEC1-4BFE-8CDD-A625C5F02F45}">
      <dsp:nvSpPr>
        <dsp:cNvPr id="0" name=""/>
        <dsp:cNvSpPr/>
      </dsp:nvSpPr>
      <dsp:spPr>
        <a:xfrm>
          <a:off x="4493937" y="2852182"/>
          <a:ext cx="2723598" cy="16341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Hint on adjuvant drugs that can help in lipid lowering.</a:t>
          </a:r>
        </a:p>
      </dsp:txBody>
      <dsp:txXfrm>
        <a:off x="4493937" y="2852182"/>
        <a:ext cx="2723598" cy="1634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567C7-522B-4156-BBBB-153AA14FDA4C}">
      <dsp:nvSpPr>
        <dsp:cNvPr id="0" name=""/>
        <dsp:cNvSpPr/>
      </dsp:nvSpPr>
      <dsp:spPr>
        <a:xfrm>
          <a:off x="3683000" y="969794"/>
          <a:ext cx="1932871" cy="1460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052"/>
              </a:lnTo>
              <a:lnTo>
                <a:pt x="1932871" y="1126052"/>
              </a:lnTo>
              <a:lnTo>
                <a:pt x="1932871" y="1460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ADF96-85B9-4505-B90E-955049280E01}">
      <dsp:nvSpPr>
        <dsp:cNvPr id="0" name=""/>
        <dsp:cNvSpPr/>
      </dsp:nvSpPr>
      <dsp:spPr>
        <a:xfrm>
          <a:off x="1596488" y="969794"/>
          <a:ext cx="2086511" cy="1462770"/>
        </a:xfrm>
        <a:custGeom>
          <a:avLst/>
          <a:gdLst/>
          <a:ahLst/>
          <a:cxnLst/>
          <a:rect l="0" t="0" r="0" b="0"/>
          <a:pathLst>
            <a:path>
              <a:moveTo>
                <a:pt x="2086511" y="0"/>
              </a:moveTo>
              <a:lnTo>
                <a:pt x="2086511" y="1128076"/>
              </a:lnTo>
              <a:lnTo>
                <a:pt x="0" y="1128076"/>
              </a:lnTo>
              <a:lnTo>
                <a:pt x="0" y="1462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76514-0389-433D-B250-801B38CB0ADA}">
      <dsp:nvSpPr>
        <dsp:cNvPr id="0" name=""/>
        <dsp:cNvSpPr/>
      </dsp:nvSpPr>
      <dsp:spPr>
        <a:xfrm>
          <a:off x="1706188" y="263192"/>
          <a:ext cx="3953623" cy="706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Anti-hyperlipidemic agents</a:t>
          </a:r>
          <a:br>
            <a:rPr lang="en-US" sz="2400" b="1" u="none" kern="1200" dirty="0">
              <a:ln w="3175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2400" u="none" kern="1200" dirty="0"/>
        </a:p>
      </dsp:txBody>
      <dsp:txXfrm>
        <a:off x="1706188" y="263192"/>
        <a:ext cx="3953623" cy="706601"/>
      </dsp:txXfrm>
    </dsp:sp>
    <dsp:sp modelId="{1B93128A-516D-4113-8051-FADC9679DCD0}">
      <dsp:nvSpPr>
        <dsp:cNvPr id="0" name=""/>
        <dsp:cNvSpPr/>
      </dsp:nvSpPr>
      <dsp:spPr>
        <a:xfrm>
          <a:off x="2710" y="2432564"/>
          <a:ext cx="3187557" cy="793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According to the M.O.A</a:t>
          </a:r>
          <a:endParaRPr lang="en-US" sz="2400" kern="1200" dirty="0"/>
        </a:p>
      </dsp:txBody>
      <dsp:txXfrm>
        <a:off x="2710" y="2432564"/>
        <a:ext cx="3187557" cy="793287"/>
      </dsp:txXfrm>
    </dsp:sp>
    <dsp:sp modelId="{41B921D1-B6B1-4110-BD36-5FA8121CB558}">
      <dsp:nvSpPr>
        <dsp:cNvPr id="0" name=""/>
        <dsp:cNvSpPr/>
      </dsp:nvSpPr>
      <dsp:spPr>
        <a:xfrm>
          <a:off x="3865742" y="2430540"/>
          <a:ext cx="3500256" cy="8519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According to site of action</a:t>
          </a:r>
          <a:endParaRPr lang="en-US" sz="2400" kern="1200" dirty="0"/>
        </a:p>
      </dsp:txBody>
      <dsp:txXfrm>
        <a:off x="3865742" y="2430540"/>
        <a:ext cx="3500256" cy="851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D419E-9C22-4C80-BC30-B6EC5028688A}">
      <dsp:nvSpPr>
        <dsp:cNvPr id="0" name=""/>
        <dsp:cNvSpPr/>
      </dsp:nvSpPr>
      <dsp:spPr>
        <a:xfrm>
          <a:off x="178015" y="368115"/>
          <a:ext cx="3599986" cy="35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B71E8-D868-42DE-9EE5-0A71DB45566A}">
      <dsp:nvSpPr>
        <dsp:cNvPr id="0" name=""/>
        <dsp:cNvSpPr/>
      </dsp:nvSpPr>
      <dsp:spPr>
        <a:xfrm>
          <a:off x="181735" y="493619"/>
          <a:ext cx="179998" cy="17999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3C3EE-4FF1-4297-AF40-C0E55612EA18}">
      <dsp:nvSpPr>
        <dsp:cNvPr id="0" name=""/>
        <dsp:cNvSpPr/>
      </dsp:nvSpPr>
      <dsp:spPr>
        <a:xfrm>
          <a:off x="120022" y="0"/>
          <a:ext cx="3807817" cy="80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A-according to the M.O.A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022" y="0"/>
        <a:ext cx="3807817" cy="804757"/>
      </dsp:txXfrm>
    </dsp:sp>
    <dsp:sp modelId="{0E51EE12-C158-4E95-8F4C-DABA97F15311}">
      <dsp:nvSpPr>
        <dsp:cNvPr id="0" name=""/>
        <dsp:cNvSpPr/>
      </dsp:nvSpPr>
      <dsp:spPr>
        <a:xfrm>
          <a:off x="171886" y="855405"/>
          <a:ext cx="180000" cy="1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86D7B-E4F7-4B87-B633-7361F10A95D6}">
      <dsp:nvSpPr>
        <dsp:cNvPr id="0" name=""/>
        <dsp:cNvSpPr/>
      </dsp:nvSpPr>
      <dsp:spPr>
        <a:xfrm>
          <a:off x="303772" y="907839"/>
          <a:ext cx="3541269" cy="65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Inhibits cholesterol absorption in the intestine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Ezetimibe.</a:t>
          </a:r>
        </a:p>
      </dsp:txBody>
      <dsp:txXfrm>
        <a:off x="303772" y="907839"/>
        <a:ext cx="3541269" cy="652049"/>
      </dsp:txXfrm>
    </dsp:sp>
    <dsp:sp modelId="{F29C3DA1-710C-4DBB-9CB8-C36EA93E0BBC}">
      <dsp:nvSpPr>
        <dsp:cNvPr id="0" name=""/>
        <dsp:cNvSpPr/>
      </dsp:nvSpPr>
      <dsp:spPr>
        <a:xfrm>
          <a:off x="123758" y="1825735"/>
          <a:ext cx="180000" cy="1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8053-7717-4D3C-960B-9DCF2B8224FE}">
      <dsp:nvSpPr>
        <dsp:cNvPr id="0" name=""/>
        <dsp:cNvSpPr/>
      </dsp:nvSpPr>
      <dsp:spPr>
        <a:xfrm>
          <a:off x="303772" y="1815791"/>
          <a:ext cx="3541269" cy="65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Sequester bile acids in the intestine: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Exchange</a:t>
          </a:r>
          <a:r>
            <a:rPr lang="en-US" sz="1800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resins. </a:t>
          </a:r>
          <a:endParaRPr lang="en-US" sz="1800" kern="120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772" y="1815791"/>
        <a:ext cx="3541269" cy="652049"/>
      </dsp:txXfrm>
    </dsp:sp>
    <dsp:sp modelId="{BD3E2E98-0C19-498F-A57D-C874F58AF30F}">
      <dsp:nvSpPr>
        <dsp:cNvPr id="0" name=""/>
        <dsp:cNvSpPr/>
      </dsp:nvSpPr>
      <dsp:spPr>
        <a:xfrm>
          <a:off x="122400" y="2902322"/>
          <a:ext cx="180000" cy="1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7E5A-F352-46D9-9334-355AEB3CFB33}">
      <dsp:nvSpPr>
        <dsp:cNvPr id="0" name=""/>
        <dsp:cNvSpPr/>
      </dsp:nvSpPr>
      <dsp:spPr>
        <a:xfrm>
          <a:off x="314820" y="3916668"/>
          <a:ext cx="3548210" cy="7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spc="-3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spc="-3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0" dirty="0">
              <a:latin typeface="Times New Roman" panose="02020603050405020304" pitchFamily="18" charset="0"/>
              <a:cs typeface="Times New Roman" panose="02020603050405020304" pitchFamily="18" charset="0"/>
            </a:rPr>
            <a:t>Alter relative levels &amp; patterns of different  plasma LPs: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3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Fibrates.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Nicotinic acids.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spc="-3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spc="-3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820" y="3916668"/>
        <a:ext cx="3548210" cy="767937"/>
      </dsp:txXfrm>
    </dsp:sp>
    <dsp:sp modelId="{C1C8AC6A-3C1E-4709-9DC3-F0A008BDBD11}">
      <dsp:nvSpPr>
        <dsp:cNvPr id="0" name=""/>
        <dsp:cNvSpPr/>
      </dsp:nvSpPr>
      <dsp:spPr>
        <a:xfrm>
          <a:off x="4215139" y="373950"/>
          <a:ext cx="3599986" cy="3614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C46EF-4180-4182-931B-8646119420F2}">
      <dsp:nvSpPr>
        <dsp:cNvPr id="0" name=""/>
        <dsp:cNvSpPr/>
      </dsp:nvSpPr>
      <dsp:spPr>
        <a:xfrm>
          <a:off x="4266930" y="545432"/>
          <a:ext cx="167214" cy="1672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A43BA-DE51-4A33-BDDA-3D05C95B15E5}">
      <dsp:nvSpPr>
        <dsp:cNvPr id="0" name=""/>
        <dsp:cNvSpPr/>
      </dsp:nvSpPr>
      <dsp:spPr>
        <a:xfrm>
          <a:off x="4099419" y="0"/>
          <a:ext cx="3807817" cy="80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B-according to site of action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9419" y="0"/>
        <a:ext cx="3807817" cy="804757"/>
      </dsp:txXfrm>
    </dsp:sp>
    <dsp:sp modelId="{C3D0220B-4AD0-4541-8BC8-76558AD62ED9}">
      <dsp:nvSpPr>
        <dsp:cNvPr id="0" name=""/>
        <dsp:cNvSpPr/>
      </dsp:nvSpPr>
      <dsp:spPr>
        <a:xfrm>
          <a:off x="4219758" y="903533"/>
          <a:ext cx="167851" cy="168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C886E-2849-4281-A7FC-FCCBAA39FC27}">
      <dsp:nvSpPr>
        <dsp:cNvPr id="0" name=""/>
        <dsp:cNvSpPr/>
      </dsp:nvSpPr>
      <dsp:spPr>
        <a:xfrm>
          <a:off x="4307397" y="795556"/>
          <a:ext cx="3758172" cy="160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Agents targeting exogenous cholesterol: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-Ezetimibe.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-Colestipol.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-cholestyramine.</a:t>
          </a:r>
          <a:endParaRPr lang="en-US" sz="1800" kern="120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397" y="795556"/>
        <a:ext cx="3758172" cy="1601269"/>
      </dsp:txXfrm>
    </dsp:sp>
    <dsp:sp modelId="{515869F2-7FBB-4730-B0D4-042BAFA8ED22}">
      <dsp:nvSpPr>
        <dsp:cNvPr id="0" name=""/>
        <dsp:cNvSpPr/>
      </dsp:nvSpPr>
      <dsp:spPr>
        <a:xfrm>
          <a:off x="4190090" y="2611248"/>
          <a:ext cx="181479" cy="181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F0ED-B8F9-42BD-B2B2-39D2E944D35B}">
      <dsp:nvSpPr>
        <dsp:cNvPr id="0" name=""/>
        <dsp:cNvSpPr/>
      </dsp:nvSpPr>
      <dsp:spPr>
        <a:xfrm>
          <a:off x="4345430" y="2465878"/>
          <a:ext cx="3541269" cy="1580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Agents targeting endogenous cholesterol: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Statins.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Fibrates.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-Nicotinic acid.</a:t>
          </a:r>
        </a:p>
      </dsp:txBody>
      <dsp:txXfrm>
        <a:off x="4345430" y="2465878"/>
        <a:ext cx="3541269" cy="1580521"/>
      </dsp:txXfrm>
    </dsp:sp>
    <dsp:sp modelId="{AA91093B-9CEC-4C82-881A-E6DACB9D936F}">
      <dsp:nvSpPr>
        <dsp:cNvPr id="0" name=""/>
        <dsp:cNvSpPr/>
      </dsp:nvSpPr>
      <dsp:spPr>
        <a:xfrm>
          <a:off x="4215025" y="4166778"/>
          <a:ext cx="181479" cy="181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CDF1E-440F-4D52-A119-D496053C248B}">
      <dsp:nvSpPr>
        <dsp:cNvPr id="0" name=""/>
        <dsp:cNvSpPr/>
      </dsp:nvSpPr>
      <dsp:spPr>
        <a:xfrm>
          <a:off x="4318871" y="4257729"/>
          <a:ext cx="3541269" cy="65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Adjuvant agents: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altLang="en-US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en-US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Omega-3-Fatty Acids.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altLang="en-US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Stanols</a:t>
          </a:r>
          <a:endParaRPr lang="en-US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8871" y="4257729"/>
        <a:ext cx="3541269" cy="652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820E-93F0-644B-B41C-54246CCEFAA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4BE8-A17F-9A43-8ECE-5BA2A5143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24BE8-A17F-9A43-8ECE-5BA2A5143D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12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D2136-BC38-4C83-B2AD-2D12620A441C}" type="slidenum">
              <a:rPr lang="en-US" altLang="en-US" smtClean="0">
                <a:latin typeface="Times New Roman" pitchFamily="1" charset="0"/>
              </a:rPr>
              <a:pPr/>
              <a:t>49</a:t>
            </a:fld>
            <a:endParaRPr lang="en-US" alt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9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Times" pitchFamily="18" charset="0"/>
              </a:rPr>
              <a:t>. </a:t>
            </a:r>
          </a:p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18F70-2385-4EB2-BC25-DA69DA78E670}" type="slidenum">
              <a:rPr lang="en-US" altLang="en-US" smtClean="0">
                <a:latin typeface="Times" pitchFamily="18" charset="0"/>
              </a:rPr>
              <a:pPr/>
              <a:t>50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24BE8-A17F-9A43-8ECE-5BA2A5143D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88DC-3946-4B79-A191-BE03F6EA903E}" type="slidenum">
              <a:rPr lang="en-US" altLang="en-US" smtClean="0">
                <a:latin typeface="Times" pitchFamily="18" charset="0"/>
              </a:rPr>
              <a:pPr/>
              <a:t>35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88DC-3946-4B79-A191-BE03F6EA903E}" type="slidenum">
              <a:rPr lang="en-US" altLang="en-US" smtClean="0">
                <a:latin typeface="Times" pitchFamily="18" charset="0"/>
              </a:rPr>
              <a:pPr/>
              <a:t>36</a:t>
            </a:fld>
            <a:endParaRPr lang="en-US" alt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0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BEEC5-2EE5-4788-B1E9-803F22727867}" type="slidenum">
              <a:rPr lang="en-US" altLang="en-US" smtClean="0">
                <a:latin typeface="Times" pitchFamily="18" charset="0"/>
              </a:rPr>
              <a:pPr/>
              <a:t>42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BEEC5-2EE5-4788-B1E9-803F22727867}" type="slidenum">
              <a:rPr lang="en-US" altLang="en-US" smtClean="0">
                <a:latin typeface="Times" pitchFamily="18" charset="0"/>
              </a:rPr>
              <a:pPr/>
              <a:t>43</a:t>
            </a:fld>
            <a:endParaRPr lang="en-US" alt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2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EA51-73A3-46D7-AA14-F51B572B9650}" type="slidenum">
              <a:rPr lang="en-US" altLang="en-US" smtClean="0">
                <a:latin typeface="Times" pitchFamily="18" charset="0"/>
              </a:rPr>
              <a:pPr/>
              <a:t>46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EB210-E3D6-4778-8E5D-77285DB42C70}" type="slidenum">
              <a:rPr lang="en-US" altLang="en-US" smtClean="0">
                <a:latin typeface="Times" pitchFamily="18" charset="0"/>
              </a:rPr>
              <a:pPr/>
              <a:t>47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D2136-BC38-4C83-B2AD-2D12620A441C}" type="slidenum">
              <a:rPr lang="en-US" altLang="en-US" smtClean="0">
                <a:latin typeface="Times New Roman" pitchFamily="1" charset="0"/>
              </a:rPr>
              <a:pPr/>
              <a:t>48</a:t>
            </a:fld>
            <a:endParaRPr lang="en-US" alt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E3EB-3119-0148-9D09-F279E1EE77E5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607-7491-2A45-A7F1-6DFD1EC399AB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32EF-687A-1443-A87F-0B7C447506DD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F6C-08A2-214A-8F04-6F83BED3D20F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0B3-C28F-1944-960A-F60720EC54BA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220-117E-574D-BF3A-315C49CD7B66}" type="datetime1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84E6-69F1-4F43-B1AC-8D5257B415FD}" type="datetime1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7ADF-5912-DC4B-A540-CF8654022AD5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782A-4DAD-494E-90C8-7AED9EFB41EB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29F9-F2B6-EA4E-A636-431A5907FA9A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FBC-3BED-964D-9664-943BC524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7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JvOOXg-TZAhUJ7BQKHTupBWsQjRwIBg&amp;url=https://egpat.com/blog/side-effects-of-statins-used-for-high-cholesterol&amp;psig=AOvVaw2gvHv2JUPvsa8wxpm7rREe&amp;ust=15208492108689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4D7D-002D-ED44-89DA-94FB7D922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2150553"/>
            <a:ext cx="7700889" cy="103584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hyperlipidemia-I &amp; II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5C30A7-22CB-C04F-B96B-35A28D4B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7D5-598F-8B49-8403-CCFB70C864D7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08766B-2049-4B4B-B7D3-6E28A6FD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B9B0E04-E143-E146-B6C6-9E8D5812BF16}"/>
              </a:ext>
            </a:extLst>
          </p:cNvPr>
          <p:cNvSpPr txBox="1">
            <a:spLocks/>
          </p:cNvSpPr>
          <p:nvPr/>
        </p:nvSpPr>
        <p:spPr>
          <a:xfrm>
            <a:off x="1143000" y="3186397"/>
            <a:ext cx="6858000" cy="188411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Anfal Bin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Dayel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Pharmacology and Toxicology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Pharmacy, KSU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CFC3-60C1-9F44-9DBD-27B2E1BD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539" y="157189"/>
            <a:ext cx="12763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EDB37-8231-F242-87E9-64750C84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7189"/>
            <a:ext cx="990600" cy="114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64DDF-66BE-6D4C-90A1-FB1ADCAD1DA8}"/>
              </a:ext>
            </a:extLst>
          </p:cNvPr>
          <p:cNvSpPr txBox="1"/>
          <p:nvPr/>
        </p:nvSpPr>
        <p:spPr>
          <a:xfrm>
            <a:off x="3061636" y="5347513"/>
            <a:ext cx="29358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Slides adopted from Dr. Osama Yousuf </a:t>
            </a:r>
          </a:p>
        </p:txBody>
      </p:sp>
    </p:spTree>
    <p:extLst>
      <p:ext uri="{BB962C8B-B14F-4D97-AF65-F5344CB8AC3E}">
        <p14:creationId xmlns:p14="http://schemas.microsoft.com/office/powerpoint/2010/main" val="232485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lifestyle changes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589BF-53DF-482E-87C6-5EBA89ED6137}"/>
              </a:ext>
            </a:extLst>
          </p:cNvPr>
          <p:cNvSpPr txBox="1"/>
          <p:nvPr/>
        </p:nvSpPr>
        <p:spPr>
          <a:xfrm>
            <a:off x="502920" y="1316830"/>
            <a:ext cx="8387080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>
              <a:lnSpc>
                <a:spcPct val="150000"/>
              </a:lnSpc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exercise.</a:t>
            </a:r>
          </a:p>
          <a:p>
            <a:pPr marL="385763" indent="-385763">
              <a:lnSpc>
                <a:spcPct val="150000"/>
              </a:lnSpc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of hazardous habits; smoking, alcohol, …etc.</a:t>
            </a:r>
          </a:p>
          <a:p>
            <a:pPr marL="385763" indent="-385763">
              <a:lnSpc>
                <a:spcPct val="150000"/>
              </a:lnSpc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weight.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defRPr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a fall in LDL-C of 8-15% … </a:t>
            </a:r>
            <a:r>
              <a:rPr lang="en-GB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long-term compliance is a problem.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450"/>
              </a:spcBef>
              <a:defRPr/>
            </a:pP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4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Anti-hyperlipidemic agents.</a:t>
            </a:r>
            <a:br>
              <a:rPr lang="en-US" sz="4000" b="1" u="sng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589BF-53DF-482E-87C6-5EBA89ED6137}"/>
              </a:ext>
            </a:extLst>
          </p:cNvPr>
          <p:cNvSpPr txBox="1"/>
          <p:nvPr/>
        </p:nvSpPr>
        <p:spPr>
          <a:xfrm>
            <a:off x="502920" y="1316830"/>
            <a:ext cx="8387080" cy="36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>
              <a:lnSpc>
                <a:spcPts val="2100"/>
              </a:lnSpc>
              <a:spcBef>
                <a:spcPts val="450"/>
              </a:spcBef>
              <a:defRPr/>
            </a:pPr>
            <a:r>
              <a:rPr lang="en-US" sz="2400" b="1" spc="-23" dirty="0">
                <a:latin typeface="Arial Narrow" panose="020B0606020202030204" pitchFamily="34" charset="0"/>
              </a:rPr>
              <a:t> 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FFCAF9-A258-4A40-9E47-0718B27B578E}"/>
              </a:ext>
            </a:extLst>
          </p:cNvPr>
          <p:cNvSpPr/>
          <p:nvPr/>
        </p:nvSpPr>
        <p:spPr>
          <a:xfrm>
            <a:off x="737614" y="3968797"/>
            <a:ext cx="3834386" cy="11297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7E8CC45-789B-49C2-ABE4-0DB34D623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951551"/>
              </p:ext>
            </p:extLst>
          </p:nvPr>
        </p:nvGraphicFramePr>
        <p:xfrm>
          <a:off x="1013460" y="1397000"/>
          <a:ext cx="736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E1B03C0-8C21-458F-B6CC-C0F9CBF716EE}"/>
              </a:ext>
            </a:extLst>
          </p:cNvPr>
          <p:cNvSpPr txBox="1"/>
          <p:nvPr/>
        </p:nvSpPr>
        <p:spPr>
          <a:xfrm>
            <a:off x="5349657" y="6348105"/>
            <a:ext cx="3029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M.O.A: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36857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Antihyperlipidemic agents</a:t>
            </a:r>
            <a:br>
              <a:rPr lang="en-US" sz="4000" b="1" u="sng" dirty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589BF-53DF-482E-87C6-5EBA89ED6137}"/>
              </a:ext>
            </a:extLst>
          </p:cNvPr>
          <p:cNvSpPr txBox="1"/>
          <p:nvPr/>
        </p:nvSpPr>
        <p:spPr>
          <a:xfrm>
            <a:off x="502920" y="1316830"/>
            <a:ext cx="8387080" cy="36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>
              <a:lnSpc>
                <a:spcPts val="2100"/>
              </a:lnSpc>
              <a:spcBef>
                <a:spcPts val="450"/>
              </a:spcBef>
              <a:defRPr/>
            </a:pPr>
            <a:r>
              <a:rPr lang="en-US" sz="2400" b="1" spc="-23" dirty="0">
                <a:latin typeface="Arial Narrow" panose="020B0606020202030204" pitchFamily="34" charset="0"/>
              </a:rPr>
              <a:t> </a:t>
            </a: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42DD7B-D62C-4246-95C1-A1B4208ED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606183"/>
              </p:ext>
            </p:extLst>
          </p:nvPr>
        </p:nvGraphicFramePr>
        <p:xfrm>
          <a:off x="324892" y="1262285"/>
          <a:ext cx="8494215" cy="523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2D949A9-820E-4A41-B3A8-2FA3264AEF40}"/>
              </a:ext>
            </a:extLst>
          </p:cNvPr>
          <p:cNvGrpSpPr/>
          <p:nvPr/>
        </p:nvGrpSpPr>
        <p:grpSpPr>
          <a:xfrm>
            <a:off x="628650" y="3920513"/>
            <a:ext cx="4238772" cy="1178051"/>
            <a:chOff x="-127454" y="3019895"/>
            <a:chExt cx="5005456" cy="11780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FFCAF9-A258-4A40-9E47-0718B27B578E}"/>
                </a:ext>
              </a:extLst>
            </p:cNvPr>
            <p:cNvSpPr/>
            <p:nvPr/>
          </p:nvSpPr>
          <p:spPr>
            <a:xfrm>
              <a:off x="1219" y="3068179"/>
              <a:ext cx="4527927" cy="1129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806B6C-2C59-4BC2-B0C9-0D778D629D7A}"/>
                </a:ext>
              </a:extLst>
            </p:cNvPr>
            <p:cNvSpPr txBox="1"/>
            <p:nvPr/>
          </p:nvSpPr>
          <p:spPr>
            <a:xfrm>
              <a:off x="-127454" y="3019895"/>
              <a:ext cx="5005456" cy="1129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342900" marR="0" lvl="0" indent="-342900" algn="l" defTabSz="914400" rtl="0" eaLnBrk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12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Inhibits synthesis of cholesterol:</a:t>
              </a:r>
            </a:p>
            <a:p>
              <a:pPr marL="342900" marR="0" lvl="0" indent="-342900" algn="l" defTabSz="914400" rtl="0" eaLnBrk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1200" dirty="0">
                  <a:solidFill>
                    <a:srgbClr val="33CC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Inhibitors of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hydroxy methyl glutaryl</a:t>
              </a:r>
            </a:p>
            <a:p>
              <a:pPr marL="342900" marR="0" lvl="0" indent="-342900" algn="l" defTabSz="914400" rtl="0" eaLnBrk="0" fontAlgn="auto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coenzyme A reductase </a:t>
              </a:r>
              <a:r>
                <a:rPr lang="en-US" b="1" kern="1200" dirty="0">
                  <a:solidFill>
                    <a:srgbClr val="33CC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(Statins).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159C5-6E8B-4122-86BA-14542B5E985B}"/>
              </a:ext>
            </a:extLst>
          </p:cNvPr>
          <p:cNvSpPr/>
          <p:nvPr/>
        </p:nvSpPr>
        <p:spPr>
          <a:xfrm>
            <a:off x="412920" y="5082204"/>
            <a:ext cx="180000" cy="180000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0704-E8AB-43EE-953A-F26B352E6283}"/>
              </a:ext>
            </a:extLst>
          </p:cNvPr>
          <p:cNvSpPr txBox="1"/>
          <p:nvPr/>
        </p:nvSpPr>
        <p:spPr>
          <a:xfrm>
            <a:off x="4572000" y="6308208"/>
            <a:ext cx="3029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M.O.A: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328968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 Absorption Inhibitors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589BF-53DF-482E-87C6-5EBA89ED6137}"/>
              </a:ext>
            </a:extLst>
          </p:cNvPr>
          <p:cNvSpPr txBox="1"/>
          <p:nvPr/>
        </p:nvSpPr>
        <p:spPr>
          <a:xfrm>
            <a:off x="378460" y="1666766"/>
            <a:ext cx="8387080" cy="10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 algn="ctr">
              <a:lnSpc>
                <a:spcPts val="2100"/>
              </a:lnSpc>
              <a:spcBef>
                <a:spcPts val="450"/>
              </a:spcBef>
              <a:defRPr/>
            </a:pPr>
            <a:r>
              <a:rPr lang="en-US" sz="2400" b="1" spc="-23" dirty="0">
                <a:latin typeface="Arial Narrow" panose="020B0606020202030204" pitchFamily="34" charset="0"/>
              </a:rPr>
              <a:t> </a:t>
            </a:r>
          </a:p>
          <a:p>
            <a:pPr marL="385763" indent="-385763" algn="ctr">
              <a:lnSpc>
                <a:spcPts val="2100"/>
              </a:lnSpc>
              <a:spcBef>
                <a:spcPts val="450"/>
              </a:spcBef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</a:p>
          <a:p>
            <a:pPr marL="385763" indent="-385763">
              <a:lnSpc>
                <a:spcPts val="2100"/>
              </a:lnSpc>
              <a:spcBef>
                <a:spcPts val="450"/>
              </a:spcBef>
              <a:defRPr/>
            </a:pP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5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5DCA90-0AFE-4BC0-891F-E3BF7260711E}"/>
              </a:ext>
            </a:extLst>
          </p:cNvPr>
          <p:cNvSpPr txBox="1">
            <a:spLocks/>
          </p:cNvSpPr>
          <p:nvPr/>
        </p:nvSpPr>
        <p:spPr>
          <a:xfrm>
            <a:off x="314747" y="365126"/>
            <a:ext cx="8686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Mechanism of action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FF55704C-4366-47CE-826D-5E6584EE60E7}"/>
              </a:ext>
            </a:extLst>
          </p:cNvPr>
          <p:cNvGrpSpPr>
            <a:grpSpLocks/>
          </p:cNvGrpSpPr>
          <p:nvPr/>
        </p:nvGrpSpPr>
        <p:grpSpPr bwMode="auto">
          <a:xfrm>
            <a:off x="529393" y="1267326"/>
            <a:ext cx="8269704" cy="5388770"/>
            <a:chOff x="1499449" y="767050"/>
            <a:chExt cx="7972835" cy="5334000"/>
          </a:xfrm>
        </p:grpSpPr>
        <p:pic>
          <p:nvPicPr>
            <p:cNvPr id="26" name="Picture 25" descr="C:\Documents and Settings\DR.OMNIA\My Documents\My Pictures\intestine.jpg">
              <a:extLst>
                <a:ext uri="{FF2B5EF4-FFF2-40B4-BE49-F238E27FC236}">
                  <a16:creationId xmlns:a16="http://schemas.microsoft.com/office/drawing/2014/main" id="{3A059F8E-4419-4299-B067-3DAA0FB6C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lowchart: Direct Access Storage 26">
              <a:extLst>
                <a:ext uri="{FF2B5EF4-FFF2-40B4-BE49-F238E27FC236}">
                  <a16:creationId xmlns:a16="http://schemas.microsoft.com/office/drawing/2014/main" id="{2139411D-4909-472F-B769-19AC93D5EC1A}"/>
                </a:ext>
              </a:extLst>
            </p:cNvPr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28866459-70CC-46A6-AA01-00830BDA6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029B1F-F8E1-402E-8D44-08681AADE851}"/>
                  </a:ext>
                </a:extLst>
              </p:cNvPr>
              <p:cNvSpPr/>
              <p:nvPr/>
            </p:nvSpPr>
            <p:spPr>
              <a:xfrm>
                <a:off x="5638927" y="4457988"/>
                <a:ext cx="761174" cy="306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40185B-886A-4ADA-BF45-5906BD8D6101}"/>
                  </a:ext>
                </a:extLst>
              </p:cNvPr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9" name="Picture 4" descr="http://www.caymanchem.com/images/articles/screen/2102-2.jpg">
              <a:extLst>
                <a:ext uri="{FF2B5EF4-FFF2-40B4-BE49-F238E27FC236}">
                  <a16:creationId xmlns:a16="http://schemas.microsoft.com/office/drawing/2014/main" id="{0F46A08C-73C9-4EE6-84C3-594F7C622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14423"/>
            <a:ext cx="8686800" cy="2008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3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action:</a:t>
            </a:r>
          </a:p>
          <a:p>
            <a:pPr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30" dirty="0"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Blocks C transporter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on brush border of small intestine </a:t>
            </a:r>
            <a:r>
              <a:rPr lang="en-US" sz="2400" spc="-30" dirty="0"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</a:t>
            </a:r>
            <a:r>
              <a:rPr lang="en-US" sz="2400" dirty="0"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0" dirty="0"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pool of C available to the liver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 </a:t>
            </a:r>
            <a:r>
              <a:rPr lang="en-US" sz="2400" spc="-30" dirty="0"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up regulate LDL receptor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trapping more LDL particles from blood.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5DCA90-0AFE-4BC0-891F-E3BF7260711E}"/>
              </a:ext>
            </a:extLst>
          </p:cNvPr>
          <p:cNvSpPr txBox="1">
            <a:spLocks/>
          </p:cNvSpPr>
          <p:nvPr/>
        </p:nvSpPr>
        <p:spPr>
          <a:xfrm>
            <a:off x="314747" y="365126"/>
            <a:ext cx="8686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3142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513" y="1537556"/>
            <a:ext cx="3281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pc="-3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513" y="2138566"/>
            <a:ext cx="7638836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LDL 20%.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 8%.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spc="-3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 HDL 1-4%.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effect on steroids, lipid-soluble vitamins, bile acids.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5DCA90-0AFE-4BC0-891F-E3BF7260711E}"/>
              </a:ext>
            </a:extLst>
          </p:cNvPr>
          <p:cNvSpPr txBox="1">
            <a:spLocks/>
          </p:cNvSpPr>
          <p:nvPr/>
        </p:nvSpPr>
        <p:spPr>
          <a:xfrm>
            <a:off x="314747" y="365126"/>
            <a:ext cx="86868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Pharmacological action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" y="1486930"/>
            <a:ext cx="2481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pc="-3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474" y="1922377"/>
            <a:ext cx="7634841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and conjugated in intestine to active glucuronide.</a:t>
            </a:r>
          </a:p>
          <a:p>
            <a:pPr marL="342900" indent="-342900">
              <a:lnSpc>
                <a:spcPct val="150000"/>
              </a:lnSpc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Reaches peak blood level in 12–14 hours.</a:t>
            </a:r>
          </a:p>
          <a:p>
            <a:pPr marL="342900" indent="-342900">
              <a:lnSpc>
                <a:spcPct val="150000"/>
              </a:lnSpc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Undergoes enterohepatic circulation.</a:t>
            </a:r>
          </a:p>
          <a:p>
            <a:pPr marL="342900" indent="-342900">
              <a:lnSpc>
                <a:spcPct val="150000"/>
              </a:lnSpc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half-life is 22 hours. </a:t>
            </a:r>
          </a:p>
          <a:p>
            <a:pPr marL="342900" indent="-342900">
              <a:lnSpc>
                <a:spcPct val="150000"/>
              </a:lnSpc>
              <a:buSzPct val="73000"/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drug is excreted in feces.</a:t>
            </a:r>
          </a:p>
          <a:p>
            <a:pPr marL="171450" indent="-171450">
              <a:buSzPct val="73000"/>
              <a:buFont typeface="Arial" panose="020B0604020202020204" pitchFamily="34" charset="0"/>
              <a:buChar char="•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D82AEE-0D0C-468F-80A9-A9E604D110C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Ezetimibe: Pharmacokinetics</a:t>
            </a:r>
            <a:endParaRPr lang="en-US" sz="3900" b="1" spc="-30" dirty="0">
              <a:solidFill>
                <a:srgbClr val="FF0000"/>
              </a:solidFill>
              <a:uFill>
                <a:solidFill>
                  <a:srgbClr val="0000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1" y="1781176"/>
            <a:ext cx="4419600" cy="142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As Monotherapy: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prevention of low risk of CHD which needs modest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513" y="3421206"/>
            <a:ext cx="4560887" cy="231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As Combination Therapy: </a:t>
            </a:r>
            <a:r>
              <a:rPr lang="en-US" sz="2000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(</a:t>
            </a:r>
            <a:r>
              <a:rPr lang="en-US" sz="200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safe)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spc="-3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With </a:t>
            </a:r>
            <a:r>
              <a:rPr lang="en-GB" sz="2000" b="1" spc="-3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statins</a:t>
            </a:r>
            <a:r>
              <a:rPr lang="en-GB" sz="20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;  synergistic in moderate/severe  LDL.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Or If must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 statins dose because of side effects. </a:t>
            </a: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Or with other lipid lowering drugs; as </a:t>
            </a:r>
            <a:r>
              <a:rPr lang="en-US" sz="2000" b="1" spc="-3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fibrates.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6992" y="1320117"/>
            <a:ext cx="165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24400" y="1981200"/>
            <a:ext cx="4572000" cy="4572000"/>
            <a:chOff x="4648200" y="2194038"/>
            <a:chExt cx="4572000" cy="3520961"/>
          </a:xfrm>
        </p:grpSpPr>
        <p:pic>
          <p:nvPicPr>
            <p:cNvPr id="20488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7"/>
            <a:stretch>
              <a:fillRect/>
            </a:stretch>
          </p:blipFill>
          <p:spPr bwMode="auto">
            <a:xfrm>
              <a:off x="4648200" y="2194038"/>
              <a:ext cx="4270786" cy="352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924800" y="4914899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2A83708-1FCF-4BF6-A9A2-2790042605EA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Indications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77E4CF-9DBA-9347-9116-592755E9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FCFDC-4FB0-ED4F-B6C1-681B43D4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3/28/2022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566E6-EB25-0941-920D-5DE1BA6F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194862-12F6-441F-8DB8-AEBBA6793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568003"/>
              </p:ext>
            </p:extLst>
          </p:nvPr>
        </p:nvGraphicFramePr>
        <p:xfrm>
          <a:off x="320019" y="1113173"/>
          <a:ext cx="8715516" cy="543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14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8650" y="1690689"/>
            <a:ext cx="2595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676" y="2213909"/>
            <a:ext cx="80073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Not common.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GIT disturbance, headache, fatigue, arthralgia and myalgia.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Ezetimibe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Adverse effects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2676" y="2213909"/>
            <a:ext cx="8007300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Cholestyramine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Colestipol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Colesevelam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spc="-30" dirty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Resins Bile Acid Sequestrants 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Resins: Mechanism of Action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FC0F1F-ED12-4DF3-B6A4-47611C71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3738" y="1828800"/>
            <a:ext cx="4335462" cy="457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DB52E-8C74-4CA2-89EE-DFCAF891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9738" y="1828800"/>
            <a:ext cx="3794125" cy="4572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60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Acid-Binding Resins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417606-48BF-44A9-A9B9-E2A325B2CC4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548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Moderately effective with excellent safety record.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MW polymers which bind to </a:t>
            </a: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acids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acid-resin complex is excreted so</a:t>
            </a:r>
            <a:r>
              <a:rPr lang="en-US" sz="2400" dirty="0"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their fecal excretion   10 folds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alt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 enterohepatic cycling of bile acids.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alt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Obligates the liver to synthesize replacement bile acids from cholesterol.</a:t>
            </a:r>
          </a:p>
        </p:txBody>
      </p:sp>
    </p:spTree>
    <p:extLst>
      <p:ext uri="{BB962C8B-B14F-4D97-AF65-F5344CB8AC3E}">
        <p14:creationId xmlns:p14="http://schemas.microsoft.com/office/powerpoint/2010/main" val="9533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Acid-Binding Resins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417606-48BF-44A9-A9B9-E2A325B2CC4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548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 increases the number of LDL receptors to obtain more cholesterol.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levels of LDL-C in the serum are reduced as more cholesterol is delivered to the liver.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choice for people that cannot tolerate other types of drugs.</a:t>
            </a:r>
          </a:p>
        </p:txBody>
      </p:sp>
    </p:spTree>
    <p:extLst>
      <p:ext uri="{BB962C8B-B14F-4D97-AF65-F5344CB8AC3E}">
        <p14:creationId xmlns:p14="http://schemas.microsoft.com/office/powerpoint/2010/main" val="16326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Resins : Adverse Effects 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417606-48BF-44A9-A9B9-E2A325B2CC45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371600"/>
            <a:ext cx="8686801" cy="548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Resins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safe as they are not systemically absorbed.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 upset: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discomfort, bloating, constipation.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absorption of: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soluble vitamins (Vitamin A, D, K).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HDL-C is unchanged.</a:t>
            </a:r>
          </a:p>
          <a:p>
            <a:pPr algn="just">
              <a:defRPr/>
            </a:pPr>
            <a:endParaRPr lang="en-US" sz="24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Resins: Drugs interactions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9EFACC-8B14-47F2-A20D-ECB75D828902}"/>
              </a:ext>
            </a:extLst>
          </p:cNvPr>
          <p:cNvSpPr txBox="1">
            <a:spLocks noChangeArrowheads="1"/>
          </p:cNvSpPr>
          <p:nvPr/>
        </p:nvSpPr>
        <p:spPr>
          <a:xfrm>
            <a:off x="507331" y="1126382"/>
            <a:ext cx="8129337" cy="2302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 with the absorption of: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Statins,  Ezetimibe.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Chlorothiazides,  Digoxin,  Warfarin.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N.B.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wait 1 hour before or 4 hrs. after administration of resins.</a:t>
            </a:r>
            <a:endParaRPr lang="en-US" altLang="en-US" b="1" dirty="0">
              <a:latin typeface="Arial Narrow" pitchFamily="34" charset="0"/>
            </a:endParaRPr>
          </a:p>
          <a:p>
            <a:pPr marL="609600" indent="-609600"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Colesevelam</a:t>
            </a: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not been shown to interfere with the absorption of co-administered medications and is a better choice for patients on multiple drug regimens.</a:t>
            </a:r>
          </a:p>
          <a:p>
            <a:pPr marL="609600" indent="-609600"/>
            <a:endParaRPr lang="en-US" alt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Resins: Contraindications</a:t>
            </a:r>
            <a:b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96062-F9EC-4139-BB4A-AA5524702B18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238921"/>
            <a:ext cx="8382000" cy="3124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400" b="1" spc="-3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biliary obstruction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(because bile is not secreted into the intestine).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constipation.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hypertriglyceridemia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(TG &gt;400 mg/dL).</a:t>
            </a:r>
          </a:p>
        </p:txBody>
      </p:sp>
    </p:spTree>
    <p:extLst>
      <p:ext uri="{BB962C8B-B14F-4D97-AF65-F5344CB8AC3E}">
        <p14:creationId xmlns:p14="http://schemas.microsoft.com/office/powerpoint/2010/main" val="214902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HMG-Co A Reductase Inhibitors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47DB0-FDD1-4284-B726-E1E735165CBF}"/>
              </a:ext>
            </a:extLst>
          </p:cNvPr>
          <p:cNvSpPr txBox="1">
            <a:spLocks/>
          </p:cNvSpPr>
          <p:nvPr/>
        </p:nvSpPr>
        <p:spPr>
          <a:xfrm>
            <a:off x="228599" y="1828800"/>
            <a:ext cx="8577775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 Methyl Glutaryl-Coenzyme A </a:t>
            </a: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(HMG-CoA) </a:t>
            </a: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 inhibitors or Statins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most effective and best-tolerated agents for treating hyperlipidemia.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are considered as first-line drugs when LDL-lowering drugs are indicated.</a:t>
            </a:r>
          </a:p>
          <a:p>
            <a:pPr algn="just">
              <a:defRPr/>
            </a:pP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Statins: Mechanism of Action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holesterol Synthesis">
            <a:extLst>
              <a:ext uri="{FF2B5EF4-FFF2-40B4-BE49-F238E27FC236}">
                <a16:creationId xmlns:a16="http://schemas.microsoft.com/office/drawing/2014/main" id="{79B4D221-147E-495C-A600-0DFBFAED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6538" y="1095829"/>
            <a:ext cx="8602662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B665A27-C828-43DD-9273-EC65A718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4857750"/>
            <a:ext cx="87550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are potent competitive inhibitors of (HMG-CoA) reductase, which catalyzes an early, rate-limiting step in do-novo hepatic C synthesis. Thus, HMG-Co A is not converted to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mevalonic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endParaRPr lang="en-US" altLang="en-US" dirty="0">
              <a:solidFill>
                <a:schemeClr val="bg2"/>
              </a:solidFill>
              <a:latin typeface="Times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969756-6446-4BC6-ABD0-FFAE979345B4}"/>
              </a:ext>
            </a:extLst>
          </p:cNvPr>
          <p:cNvSpPr/>
          <p:nvPr/>
        </p:nvSpPr>
        <p:spPr>
          <a:xfrm>
            <a:off x="3505200" y="1806576"/>
            <a:ext cx="1447800" cy="1371600"/>
          </a:xfrm>
          <a:prstGeom prst="ellipse">
            <a:avLst/>
          </a:prstGeom>
          <a:noFill/>
          <a:ln w="57150" cap="flat" cmpd="sng" algn="ctr">
            <a:solidFill>
              <a:srgbClr val="3333FF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A03A-50B9-F846-A8C2-F5956C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3AF0-DC2B-3741-89A5-DC56D10E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38" y="1502067"/>
            <a:ext cx="8571620" cy="12129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Hyperlipidemia is a major cause of atherosclerosis which may lead to 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ardiovascular disease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ischemic cerebrovascular disease.</a:t>
            </a: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9C5-1962-3F41-B6D8-723E883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5C05-9472-CA4D-82F7-9C33FF2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Heart Attack - Symptoms and Causes">
            <a:extLst>
              <a:ext uri="{FF2B5EF4-FFF2-40B4-BE49-F238E27FC236}">
                <a16:creationId xmlns:a16="http://schemas.microsoft.com/office/drawing/2014/main" id="{366F0120-C77D-49A5-B786-F49D3095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21" y="2744607"/>
            <a:ext cx="5397158" cy="3554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Statins: Preparations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FD5BE7-5368-441E-9348-93917FB02803}"/>
              </a:ext>
            </a:extLst>
          </p:cNvPr>
          <p:cNvSpPr txBox="1">
            <a:spLocks/>
          </p:cNvSpPr>
          <p:nvPr/>
        </p:nvSpPr>
        <p:spPr>
          <a:xfrm>
            <a:off x="304800" y="838200"/>
            <a:ext cx="7772400" cy="31605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  <a:cs typeface="Arial" charset="0"/>
              </a:rPr>
              <a:t>			</a:t>
            </a:r>
            <a:endParaRPr lang="en-US" altLang="en-US" dirty="0">
              <a:solidFill>
                <a:schemeClr val="hlink"/>
              </a:solidFill>
              <a:latin typeface="Times" pitchFamily="18" charset="0"/>
              <a:cs typeface="Times New Roman" pitchFamily="1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Rosuvastatin.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Atorvastatin.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Simvastatin.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Pravastatin.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Lovastatin.</a:t>
            </a:r>
          </a:p>
          <a:p>
            <a:endParaRPr lang="en-US" altLang="en-US" sz="36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73436-828B-4173-88B7-509CF040293F}"/>
              </a:ext>
            </a:extLst>
          </p:cNvPr>
          <p:cNvSpPr txBox="1"/>
          <p:nvPr/>
        </p:nvSpPr>
        <p:spPr>
          <a:xfrm>
            <a:off x="409574" y="3880937"/>
            <a:ext cx="8429626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alone or with other anti-hyperlipidemic drugs  (Ezetimibe)  for treatment  of drug-resistant dyslipidemia.</a:t>
            </a:r>
          </a:p>
        </p:txBody>
      </p:sp>
    </p:spTree>
    <p:extLst>
      <p:ext uri="{BB962C8B-B14F-4D97-AF65-F5344CB8AC3E}">
        <p14:creationId xmlns:p14="http://schemas.microsoft.com/office/powerpoint/2010/main" val="1517244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220687" y="224449"/>
            <a:ext cx="930692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Pleiotropic Antiatherogenic effects [&gt; in Vessels]  </a:t>
            </a:r>
          </a:p>
          <a:p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77A60-62F1-48FE-B466-6767FBDEBAB3}"/>
              </a:ext>
            </a:extLst>
          </p:cNvPr>
          <p:cNvSpPr/>
          <p:nvPr/>
        </p:nvSpPr>
        <p:spPr>
          <a:xfrm>
            <a:off x="457200" y="1752600"/>
            <a:ext cx="6096000" cy="37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SzPct val="73000"/>
              <a:buFont typeface="Arial" panose="020B0604020202020204" pitchFamily="34" charset="0"/>
              <a:buChar char="•"/>
            </a:pPr>
            <a:r>
              <a:rPr lang="en-US" sz="2400" spc="-30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Improve endothelial function.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SzPct val="73000"/>
              <a:buFont typeface="Arial" panose="020B0604020202020204" pitchFamily="34" charset="0"/>
              <a:buChar char="•"/>
            </a:pPr>
            <a:r>
              <a:rPr lang="en-US" sz="2400" spc="-30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vascular inflammation.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SzPct val="73000"/>
              <a:buFont typeface="Arial" panose="020B0604020202020204" pitchFamily="34" charset="0"/>
              <a:buChar char="•"/>
            </a:pPr>
            <a:r>
              <a:rPr lang="en-US" sz="2400" spc="-30" dirty="0"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Stabilization of atherosclerotic plaque.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SzPct val="73000"/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platelet aggregability.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SzPct val="73000"/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Antithrombotic actions.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SzPct val="73000"/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Enhanced fibrinolysis …etc.</a:t>
            </a:r>
          </a:p>
        </p:txBody>
      </p:sp>
    </p:spTree>
    <p:extLst>
      <p:ext uri="{BB962C8B-B14F-4D97-AF65-F5344CB8AC3E}">
        <p14:creationId xmlns:p14="http://schemas.microsoft.com/office/powerpoint/2010/main" val="616012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930692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Statins: Pharmacokinetics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437E5B-61B5-4263-B5B3-13E7285494B2}"/>
              </a:ext>
            </a:extLst>
          </p:cNvPr>
          <p:cNvSpPr txBox="1">
            <a:spLocks/>
          </p:cNvSpPr>
          <p:nvPr/>
        </p:nvSpPr>
        <p:spPr>
          <a:xfrm>
            <a:off x="228600" y="1295400"/>
            <a:ext cx="8610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statins have a high first-pass clearance by the liver.</a:t>
            </a:r>
          </a:p>
          <a:p>
            <a:pPr marL="344488" indent="-344488"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95% of most of these drugs are bound to plasma proteins with short half-life.</a:t>
            </a:r>
          </a:p>
          <a:p>
            <a:pPr marL="344488" indent="-344488"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Drug-drug interactions involve specific interactions with the cytochrome P-450 drug metabolizing system, especially CYP3A4.</a:t>
            </a:r>
          </a:p>
          <a:p>
            <a:pPr marL="344488" indent="-344488"/>
            <a:endParaRPr lang="en-US" alt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75B3AF-D49F-4D90-9DEC-5685D9DCF7A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930692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Statins: Pharmacokinetics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437E5B-61B5-4263-B5B3-13E7285494B2}"/>
              </a:ext>
            </a:extLst>
          </p:cNvPr>
          <p:cNvSpPr txBox="1">
            <a:spLocks/>
          </p:cNvSpPr>
          <p:nvPr/>
        </p:nvSpPr>
        <p:spPr>
          <a:xfrm>
            <a:off x="228600" y="1295400"/>
            <a:ext cx="8610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statins are taken </a:t>
            </a: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orally at bedtime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hepatic C synthesis is maximal between midnight and 2:00 a.m. ,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atorvastatin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taken at any time because of its long half-life (14 hours).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/>
            <a:endParaRPr lang="en-US" altLang="en-US" b="1" dirty="0">
              <a:latin typeface="Arial Narrow" pitchFamily="34" charset="0"/>
            </a:endParaRPr>
          </a:p>
          <a:p>
            <a:pPr marL="344488" indent="-344488"/>
            <a:endParaRPr lang="en-US" alt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39546"/>
            <a:ext cx="89154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As </a:t>
            </a:r>
            <a:r>
              <a:rPr lang="en-US" sz="2400" b="1" spc="-30" dirty="0" err="1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monotherapy</a:t>
            </a:r>
            <a:r>
              <a:rPr lang="en-US" sz="2400" b="1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;</a:t>
            </a:r>
            <a:r>
              <a:rPr lang="en-US" sz="2400" b="1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solidFill>
                  <a:srgbClr val="33CC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ry Prevention</a:t>
            </a: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ischemic insults [stroke, AMI, …..etc.]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 given from1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of ischemic attack.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48313"/>
            <a:ext cx="8915400" cy="17291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Pry Prevention;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Patients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hyperlipidemia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with other risks for ischemic insults.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Type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Hyperlipoprotinemia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no control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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ombine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sequestrants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ezatimibe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niacin,.. )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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534400" cy="2252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spc="-30" dirty="0">
                <a:uFill>
                  <a:solidFill>
                    <a:srgbClr val="8E006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As Combination therapy;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Mixed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dyslipidaemias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added to fibrates or niacin if necessary.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 diabetics and patients with insulin resistance [metabolic syndrome] because these patients will possess small dense LDL (severely atherogenic) + evident endothelial dysfunction + increased thrombotic profile.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C2CABF-9506-4139-B24D-B2C9B74BECA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930692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Statins: </a:t>
            </a:r>
            <a:r>
              <a:rPr lang="en-US" altLang="en-US" sz="3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Statins: Adverse Effects </a:t>
            </a:r>
          </a:p>
        </p:txBody>
      </p:sp>
      <p:pic>
        <p:nvPicPr>
          <p:cNvPr id="2867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749" y="1873346"/>
            <a:ext cx="6991350" cy="223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Statins: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61" y="1600199"/>
            <a:ext cx="8881939" cy="4979987"/>
          </a:xfrm>
        </p:spPr>
        <p:txBody>
          <a:bodyPr/>
          <a:lstStyle/>
          <a:p>
            <a:pPr marL="342900" lvl="1" indent="-342900" algn="just">
              <a:lnSpc>
                <a:spcPct val="150000"/>
              </a:lnSpc>
              <a:buFontTx/>
              <a:buChar char="•"/>
              <a:defRPr/>
            </a:pPr>
            <a:r>
              <a:rPr 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side effects: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, myalgia, fatigue, GI intolerance, and flu-like symptoms.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Hepatotoxicity,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raised concentrations of liver enzymes (serum aminotransferases). 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Myopathy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(increased creatine kinase  [CK] released from muscles)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Teratogenicity, statins should be avoided during pregnancy.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99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Statins: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§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Statins potentiate the action of oral anticoagulant and anti-diabetic drugs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displacement from plasma protein binding sites).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antihyperlipidemics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(fibrates).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 metabolized by 3A4 isoform of cytochrome  P450: erythromycin, verapamil, cyclosporin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ketoconazole.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Pravastatin and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fluvastatin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statins of choice in patients taking other drugs metabolized by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Statin-induced myopathy</a:t>
            </a:r>
            <a:endParaRPr lang="en-US" altLang="en-US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aches, soreness, or weakness associated with an elevation of creatine kinase (CK) , are the best indicator of statin-induced myopathy.</a:t>
            </a:r>
          </a:p>
          <a:p>
            <a:pPr marL="344488" indent="-3444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recognize myopathy and to discontinue drug therapy can lead to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rhabdomyolysis,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myoglobinuria, and acute renal necrosis.</a:t>
            </a:r>
          </a:p>
          <a:p>
            <a:pPr marL="344488" indent="-3444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heavy" dirty="0">
                <a:uFill>
                  <a:solidFill>
                    <a:srgbClr val="CC33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sz="2000" b="1" u="heavy" dirty="0">
                <a:uFill>
                  <a:solidFill>
                    <a:srgbClr val="CC33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serum transaminase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 can progress to evident hepatotoxicity.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So lab investigations recommended every 6 month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levels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  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to 3 folds at any time, statin must be stopped then dose adjusted.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000" u="heavy" dirty="0">
                <a:uFill>
                  <a:solidFill>
                    <a:srgbClr val="CC33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 </a:t>
            </a:r>
            <a:r>
              <a:rPr lang="en-US" sz="2000" b="1" u="heavy" dirty="0">
                <a:uFill>
                  <a:solidFill>
                    <a:srgbClr val="CC33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creatine kinase activity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(index of muscle injury)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 Measured only if myalgia or myositis develops 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 3-5 folds  we statin doses / omit combination with  fibrates…..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 (Nicotinic Acid)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soluble B-complex vitamin with multiple actions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is the most effective medication for increasing HDL cholesterol levels and it has positive effects on the complete lipid profile.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useful for patients with mixed dyslipidemias.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exerts greatest beneficial effects on wide range of lipoprotein abnormalities.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A03A-50B9-F846-A8C2-F5956C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9C5-1962-3F41-B6D8-723E883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5C05-9472-CA4D-82F7-9C33FF2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F49585-5166-4F15-BCF5-4E7379F30FE6}"/>
              </a:ext>
            </a:extLst>
          </p:cNvPr>
          <p:cNvSpPr txBox="1">
            <a:spLocks/>
          </p:cNvSpPr>
          <p:nvPr/>
        </p:nvSpPr>
        <p:spPr>
          <a:xfrm>
            <a:off x="459838" y="2639010"/>
            <a:ext cx="8571620" cy="98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Denotes  abnormally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 levels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any or all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and/or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[LP] in blood.</a:t>
            </a: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Font typeface="Arial" panose="020B0604020202020204" pitchFamily="34" charset="0"/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CC4153-B8D5-494F-A152-528A82A70FF9}"/>
              </a:ext>
            </a:extLst>
          </p:cNvPr>
          <p:cNvSpPr txBox="1">
            <a:spLocks/>
          </p:cNvSpPr>
          <p:nvPr/>
        </p:nvSpPr>
        <p:spPr>
          <a:xfrm>
            <a:off x="164416" y="3775952"/>
            <a:ext cx="8571620" cy="192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lvl="1" indent="-185166" algn="just">
              <a:lnSpc>
                <a:spcPct val="110000"/>
              </a:lnSpc>
              <a:buFontTx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originate from two sources: </a:t>
            </a:r>
          </a:p>
          <a:p>
            <a:pPr marL="877491" lvl="2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endogenous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lipids, synthesized in the liver.</a:t>
            </a:r>
          </a:p>
          <a:p>
            <a:pPr marL="877491" lvl="2" indent="-342900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exogenous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lipids, ingested and processed in the intestine.</a:t>
            </a: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Font typeface="Arial" panose="020B0604020202020204" pitchFamily="34" charset="0"/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9D98B9-059C-44E6-96B5-065CFF67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014048"/>
            <a:ext cx="64008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    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adipose tissue</a:t>
            </a:r>
            <a:r>
              <a:rPr lang="en-US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binds to adipocytes nicotinic acid receptors, this will lead to decrease in free fatty acids mobilization from adipocytes to the liver resulting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 TG and thus VLDL synthesis.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liver: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inhibits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hepatocyte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 algn="just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diacylglycerol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acyltransferase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key enzyme 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Thus, it decreases VLDL production (decreased TG synthesis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 plasma: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>
              <a:latin typeface="Arial Narrow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686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6ED22E8-D81C-4FFD-982C-C45E8D32D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455" y="193478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Niacin: Mechanism of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VLDL: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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VLDL by: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synthesis in liver.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increased clearance in plasma.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mobilization of free fatty acids from adipose tissue.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LDL: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HDL: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Induces remarkable increase in HDL-C (The catabolism of HDL can be inhibited by nicotinic acid through a mechanism that is largely unknown).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also promotes hepatic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production and slows hepatic clearance of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and HDL.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DB2FF1-1570-4E3A-B610-3AD43865B56A}"/>
              </a:ext>
            </a:extLst>
          </p:cNvPr>
          <p:cNvSpPr txBox="1">
            <a:spLocks noChangeArrowheads="1"/>
          </p:cNvSpPr>
          <p:nvPr/>
        </p:nvSpPr>
        <p:spPr>
          <a:xfrm>
            <a:off x="302455" y="193478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Niacin: Pharmacological of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side effect is cutaneous flushing,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(which is prostaglandin -mediated , can be avoided by low dose aspirin ½ h before niacin).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disturbances: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Dyspepsia ,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ausea , vomiting ,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reactivation of peptic ulcer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can be  decreased if taken after meal).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doses:</a:t>
            </a:r>
            <a:endParaRPr lang="en-US" sz="2400" b="1" i="1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Reversible </a:t>
            </a: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 liver enzymes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h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of glucose tolerance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 overt diabetes.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400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uric acid.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41633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 : Indications</a:t>
            </a:r>
            <a:endParaRPr lang="en-US" sz="3600" b="1" dirty="0">
              <a:solidFill>
                <a:srgbClr val="66FF33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28600" y="1648602"/>
            <a:ext cx="8915400" cy="1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Type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IIa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 hypercholesterolemia.</a:t>
            </a:r>
          </a:p>
          <a:p>
            <a:pPr marL="0" lvl="3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Type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IIa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, IIb hypercholesterolemia &amp; any combined hyperlipidemia.</a:t>
            </a:r>
          </a:p>
          <a:p>
            <a:pPr marL="0" lvl="3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 Patient with hypertriglyceridemia &amp; low HDL-C.</a:t>
            </a: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52400" y="1093788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Monotherapy or in combination with fibrate, resin or statin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843" y="1834662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Gout.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Peptic ulcer.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Hepatotoxicity.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5416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Niacin : Contraindications</a:t>
            </a:r>
            <a:endParaRPr lang="en-US" sz="3600" b="1" dirty="0">
              <a:solidFill>
                <a:srgbClr val="66FF33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81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>
          <a:xfrm>
            <a:off x="507609" y="202810"/>
            <a:ext cx="7772400" cy="1447800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Fibric acid Derivatives (Fibrates)</a:t>
            </a:r>
            <a:b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58F00-ACDC-4EE6-B006-A68F235E9D95}"/>
              </a:ext>
            </a:extLst>
          </p:cNvPr>
          <p:cNvSpPr txBox="1"/>
          <p:nvPr/>
        </p:nvSpPr>
        <p:spPr>
          <a:xfrm>
            <a:off x="893299" y="166116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Clofibrate.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Gemfibrozil.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Fenofibrate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 :Mechanism of Action</a:t>
            </a:r>
            <a:b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Fibrates are agonists of peroxisome proliferator activated receptors (PPAR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which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 class of intracellular receptors that modulate fat metabolism.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increase genes transcription for </a:t>
            </a: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 lipase (LPL)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increased catabolism of TG in  VLDL and chylomicrons.</a:t>
            </a:r>
          </a:p>
          <a:p>
            <a:pPr marL="342900" lvl="1" indent="-342900" algn="just" eaLnBrk="1" hangingPunct="1">
              <a:buFontTx/>
              <a:buChar char="•"/>
            </a:pPr>
            <a:endParaRPr lang="en-US" alt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Fibrates: pharmacological effects</a:t>
            </a:r>
            <a:endParaRPr lang="en-US" alt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1148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00000"/>
              </a:lnSpc>
              <a:defRPr/>
            </a:pP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LPL activity, which increases clearance of VLDL &amp; chylomicron in plasma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marked </a:t>
            </a:r>
            <a:r>
              <a:rPr lang="en-US" alt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TG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(due to </a:t>
            </a:r>
          </a:p>
          <a:p>
            <a:pPr lvl="1" eaLnBrk="1" hangingPunct="1">
              <a:lnSpc>
                <a:spcPct val="100000"/>
              </a:lnSpc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stimulation of catabolism of VLDL)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FFA uptake by the liver 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LDL-C uptake by the liver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HDL-C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increasing the production  of the apoprotein components of HDL).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excretion of hepatic C in bile , thus endogenous hepatic C synthesis may be decreased.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Fibrates: pharmacological effects</a:t>
            </a:r>
            <a:endParaRPr lang="en-US" alt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751" y="1330102"/>
            <a:ext cx="4910560" cy="42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33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A03A-50B9-F846-A8C2-F5956C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3AF0-DC2B-3741-89A5-DC56D10E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48" y="1664100"/>
            <a:ext cx="7600950" cy="278936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lipids in the blood are: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 (C).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 (TG)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 (PL).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esters (CE).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estrified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fatty acids (NEFA).</a:t>
            </a:r>
          </a:p>
          <a:p>
            <a:pPr marL="191691" lvl="1" indent="0" algn="just"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9C5-1962-3F41-B6D8-723E883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5C05-9472-CA4D-82F7-9C33FF2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/>
          </a:p>
          <a:p>
            <a:pPr marL="0" lvl="2" indent="0" algn="just">
              <a:lnSpc>
                <a:spcPct val="150000"/>
              </a:lnSpc>
              <a:buClr>
                <a:schemeClr val="hlink"/>
              </a:buClr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(indigestion, abdominal pain, diarrhea).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Myositis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occur resulting in weakness and tenderness of muscles, use of fibrates with statins is  generally inadvisable.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Gallstones: </a:t>
            </a:r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 tooltip="View drug inform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Clofibrate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C content of bile, predisposes to gallstones, and its use is therefore limited to patients who have  cholecystectomy.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8"/>
          <p:cNvSpPr txBox="1">
            <a:spLocks noChangeArrowheads="1"/>
          </p:cNvSpPr>
          <p:nvPr/>
        </p:nvSpPr>
        <p:spPr bwMode="auto">
          <a:xfrm>
            <a:off x="228600" y="955675"/>
            <a:ext cx="8915400" cy="57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G.I.T upset, headache, fatigue, weight gain.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Rash, urticaria, hair loss.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Myalagia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Myositis, Rhabdomyolysis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 Acute renal failure  Occurs &gt;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In alcoholics,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If combined with statins (each –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ve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 metabolism of other).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rPr>
              <a:t>Or 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renal function.</a:t>
            </a:r>
          </a:p>
          <a:p>
            <a:pPr>
              <a:lnSpc>
                <a:spcPts val="25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Cyrl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ibrates should be used with caution in patients with biliary tract disease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they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ncrease the risk of cholesterol gallstones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result of </a:t>
            </a:r>
            <a:r>
              <a:rPr lang="sr-Cyrl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4CE7B5-0940-4ADC-A461-3468BE672D5A}"/>
              </a:ext>
            </a:extLst>
          </p:cNvPr>
          <p:cNvSpPr txBox="1">
            <a:spLocks/>
          </p:cNvSpPr>
          <p:nvPr/>
        </p:nvSpPr>
        <p:spPr>
          <a:xfrm>
            <a:off x="304800" y="277813"/>
            <a:ext cx="8382000" cy="1139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 : Adverse Effects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041009"/>
            <a:ext cx="8229600" cy="51073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1st-line defense for: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en-US" b="1">
              <a:solidFill>
                <a:srgbClr val="FF00FF"/>
              </a:solidFill>
            </a:endParaRPr>
          </a:p>
          <a:p>
            <a:endParaRPr lang="cs-CZ" altLang="en-US" b="1">
              <a:solidFill>
                <a:srgbClr val="FF00FF"/>
              </a:solidFill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228600" y="1990725"/>
            <a:ext cx="8201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dyslipidemia 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 raised serum TG and C)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28600" y="2703513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atients with low HDL and high risk of atheromatous disease 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(often type 2 diabetic patients)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152400" y="3884613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atients with severe treatment- resistant dyslipidemia 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(combination with other lipid-lowering drugs).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Arial Narrow" pitchFamily="34" charset="0"/>
            </a:endParaRPr>
          </a:p>
          <a:p>
            <a:endParaRPr lang="cs-CZ" altLang="en-US" b="1" dirty="0">
              <a:latin typeface="Arial Narrow" pitchFamily="34" charset="0"/>
            </a:endParaRPr>
          </a:p>
        </p:txBody>
      </p:sp>
      <p:sp>
        <p:nvSpPr>
          <p:cNvPr id="50185" name="Rectangle 1"/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32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AFD9E1-0420-42A8-B7C7-EAE4BC7D9C0C}"/>
              </a:ext>
            </a:extLst>
          </p:cNvPr>
          <p:cNvSpPr txBox="1">
            <a:spLocks/>
          </p:cNvSpPr>
          <p:nvPr/>
        </p:nvSpPr>
        <p:spPr>
          <a:xfrm>
            <a:off x="304800" y="277813"/>
            <a:ext cx="8382000" cy="1139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Fibrates: Indications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Fibrates: Drug interactions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908050"/>
            <a:ext cx="8229600" cy="526766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of myopathy when combined with statins.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 drugs from plasma proteins (e.g. oral anticoagulants and oral hypoglycemic drugs).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endParaRPr lang="en-US" sz="2800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Preexisting gall bladder disease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677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7500A5B-1EC6-4345-B4C2-7ED66408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Fibrates: Contraindications</a:t>
            </a:r>
          </a:p>
        </p:txBody>
      </p:sp>
    </p:spTree>
    <p:extLst>
      <p:ext uri="{BB962C8B-B14F-4D97-AF65-F5344CB8AC3E}">
        <p14:creationId xmlns:p14="http://schemas.microsoft.com/office/powerpoint/2010/main" val="2871764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3"/>
          <p:cNvSpPr txBox="1">
            <a:spLocks noChangeArrowheads="1"/>
          </p:cNvSpPr>
          <p:nvPr/>
        </p:nvSpPr>
        <p:spPr bwMode="auto">
          <a:xfrm>
            <a:off x="105229" y="420687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Adjuvants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hyperlipidemia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296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Sitosterol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Mechanism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Pharmacological Effects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3200" b="1" dirty="0">
                <a:solidFill>
                  <a:srgbClr val="FF00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>
                <a:solidFill>
                  <a:srgbClr val="FF00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plants with structure similar to C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 dirty="0">
                  <a:solidFill>
                    <a:srgbClr val="00FF00"/>
                  </a:solidFill>
                  <a:latin typeface="Arial Narrow" pitchFamily="34" charset="0"/>
                </a:rPr>
                <a:t>Mechanism &amp;Pharmacological Effects</a:t>
              </a:r>
            </a:p>
            <a:p>
              <a:r>
                <a:rPr lang="en-US" altLang="en-US" sz="2200" b="1" dirty="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 b="1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2733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09800"/>
            <a:ext cx="32956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2590800" y="38862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7244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152400" y="4724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1722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2590800" y="5486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52400" y="6172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>
            <a:off x="4648200" y="5791200"/>
            <a:ext cx="2819400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نتيجة بحث الصور عن ‪erectile dysfunction‬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572000"/>
            <a:ext cx="2543175" cy="1066800"/>
          </a:xfrm>
          <a:prstGeom prst="rect">
            <a:avLst/>
          </a:prstGeom>
          <a:noFill/>
        </p:spPr>
      </p:pic>
      <p:sp>
        <p:nvSpPr>
          <p:cNvPr id="18" name="Bent-Up Arrow 17"/>
          <p:cNvSpPr/>
          <p:nvPr/>
        </p:nvSpPr>
        <p:spPr>
          <a:xfrm rot="10800000">
            <a:off x="2514600" y="1066800"/>
            <a:ext cx="762000" cy="990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7086600" y="38862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 Arrow 19"/>
          <p:cNvSpPr/>
          <p:nvPr/>
        </p:nvSpPr>
        <p:spPr>
          <a:xfrm rot="5400000">
            <a:off x="6553200" y="990600"/>
            <a:ext cx="990600" cy="990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582E-1639-4867-B08E-9385D8F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8911C-DF10-4367-A236-2847DD88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352C3-EB41-481A-8EB0-173D7BE5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1B4C87-08E2-419F-B97E-FDD1635B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38" y="1502067"/>
            <a:ext cx="8571620" cy="12129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Hyperlipidemia is a major cause of atherosclerosis which may lead to 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ardiovascular disease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CC5EBB-3601-4024-8F2C-0C9AA1B5108E}"/>
              </a:ext>
            </a:extLst>
          </p:cNvPr>
          <p:cNvSpPr txBox="1">
            <a:spLocks/>
          </p:cNvSpPr>
          <p:nvPr/>
        </p:nvSpPr>
        <p:spPr>
          <a:xfrm>
            <a:off x="459838" y="2820452"/>
            <a:ext cx="8571620" cy="1212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Antihyperlipidemic agents can be classified according to mechanism of action and site of action.</a:t>
            </a:r>
          </a:p>
          <a:p>
            <a:pPr>
              <a:lnSpc>
                <a:spcPct val="150000"/>
              </a:lnSpc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1691" lvl="1" indent="0" algn="just">
              <a:buFont typeface="Arial" panose="020B0604020202020204" pitchFamily="34" charset="0"/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582E-1639-4867-B08E-9385D8F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8911C-DF10-4367-A236-2847DD88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352C3-EB41-481A-8EB0-173D7BE5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6750C73-8F08-4D39-AB91-D8F87F1C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11" y="1983546"/>
            <a:ext cx="8259629" cy="29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2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A03A-50B9-F846-A8C2-F5956C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79C5-1962-3F41-B6D8-723E883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5C05-9472-CA4D-82F7-9C33FF2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Impact of lipoproteins on the biological activity and disposition of hydrophobic drugs: implications for drug discovery">
            <a:extLst>
              <a:ext uri="{FF2B5EF4-FFF2-40B4-BE49-F238E27FC236}">
                <a16:creationId xmlns:a16="http://schemas.microsoft.com/office/drawing/2014/main" id="{A9B5A0ED-F4E5-4392-A682-48B9D843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2230099" y="2116049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301B9-D7C6-4973-9D62-DF0CAB7E12C7}"/>
              </a:ext>
            </a:extLst>
          </p:cNvPr>
          <p:cNvSpPr txBox="1"/>
          <p:nvPr/>
        </p:nvSpPr>
        <p:spPr>
          <a:xfrm>
            <a:off x="2049942" y="1453314"/>
            <a:ext cx="483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lipoprotein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1BA0C-3209-478B-9201-137C98C7BD23}"/>
              </a:ext>
            </a:extLst>
          </p:cNvPr>
          <p:cNvSpPr txBox="1"/>
          <p:nvPr/>
        </p:nvSpPr>
        <p:spPr>
          <a:xfrm flipH="1">
            <a:off x="1443384" y="2185666"/>
            <a:ext cx="178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Apoprotein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F8CFC-2DF4-4D82-BE9D-059FB7C11F6A}"/>
              </a:ext>
            </a:extLst>
          </p:cNvPr>
          <p:cNvSpPr txBox="1"/>
          <p:nvPr/>
        </p:nvSpPr>
        <p:spPr>
          <a:xfrm flipH="1">
            <a:off x="4558583" y="2511789"/>
            <a:ext cx="178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Apoprotein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AB42E-0974-4708-9D71-D762236D97DE}"/>
              </a:ext>
            </a:extLst>
          </p:cNvPr>
          <p:cNvSpPr txBox="1"/>
          <p:nvPr/>
        </p:nvSpPr>
        <p:spPr>
          <a:xfrm flipH="1">
            <a:off x="4626092" y="3570264"/>
            <a:ext cx="229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ester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00E34-EFEC-4E0F-B4D2-E870B45B7CC1}"/>
              </a:ext>
            </a:extLst>
          </p:cNvPr>
          <p:cNvSpPr txBox="1"/>
          <p:nvPr/>
        </p:nvSpPr>
        <p:spPr>
          <a:xfrm flipH="1">
            <a:off x="4641947" y="3357926"/>
            <a:ext cx="229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Triacyl glycerides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363BA-D8BE-49BB-B244-9C792DC43D2E}"/>
              </a:ext>
            </a:extLst>
          </p:cNvPr>
          <p:cNvSpPr txBox="1"/>
          <p:nvPr/>
        </p:nvSpPr>
        <p:spPr>
          <a:xfrm flipH="1">
            <a:off x="1379103" y="3997971"/>
            <a:ext cx="178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2C033-170F-4AEC-BBB4-15CBE7066C49}"/>
              </a:ext>
            </a:extLst>
          </p:cNvPr>
          <p:cNvSpPr txBox="1"/>
          <p:nvPr/>
        </p:nvSpPr>
        <p:spPr>
          <a:xfrm flipH="1">
            <a:off x="928614" y="3411490"/>
            <a:ext cx="178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Phospholipid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419BA-14A0-41EF-8097-49F4BE1BEAFB}"/>
              </a:ext>
            </a:extLst>
          </p:cNvPr>
          <p:cNvSpPr txBox="1"/>
          <p:nvPr/>
        </p:nvSpPr>
        <p:spPr>
          <a:xfrm flipH="1">
            <a:off x="-11360" y="3664657"/>
            <a:ext cx="285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Unesterified cholesterol</a:t>
            </a:r>
          </a:p>
        </p:txBody>
      </p:sp>
      <p:pic>
        <p:nvPicPr>
          <p:cNvPr id="1028" name="Picture 4" descr="Cholesterol, Lipoprotein, and Steroid Metabolism - Lipid Metabolism -  Lippincott's Illustrated Reviews: Biochemistr, Sixth Edition (2014)">
            <a:extLst>
              <a:ext uri="{FF2B5EF4-FFF2-40B4-BE49-F238E27FC236}">
                <a16:creationId xmlns:a16="http://schemas.microsoft.com/office/drawing/2014/main" id="{7104E195-21C1-47E0-A301-127E4B8F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29" y="812608"/>
            <a:ext cx="199072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582E-1639-4867-B08E-9385D8FC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6" y="2441703"/>
            <a:ext cx="5275384" cy="197459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8911C-DF10-4367-A236-2847DD88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352C3-EB41-481A-8EB0-173D7BE5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7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1C743-EAC0-B542-8849-093E57CB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lnSpc>
                <a:spcPts val="1875"/>
              </a:lnSpc>
              <a:spcAft>
                <a:spcPct val="0"/>
              </a:spcAft>
              <a:defRPr/>
            </a:pPr>
            <a:br>
              <a:rPr lang="en-US" sz="1800" b="1" u="sng" dirty="0">
                <a:ln>
                  <a:solidFill>
                    <a:srgbClr val="FA00FA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DADADA">
                      <a:tint val="80000"/>
                      <a:satMod val="250000"/>
                      <a:alpha val="45000"/>
                    </a:srgbClr>
                  </a:outerShdw>
                </a:effectLst>
                <a:latin typeface="Bernard MT Condensed" pitchFamily="18" charset="0"/>
                <a:ea typeface="+mn-ea"/>
                <a:cs typeface="+mn-cs"/>
                <a:sym typeface="Wingdings 3"/>
              </a:rPr>
            </a:b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/>
              </a:rPr>
              <a:t>Familial Hyperlipoproteinemia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EBB33-ABF6-2E4C-817F-67280319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38A4-0C13-A24E-9DB3-B582446150E9}" type="datetime1">
              <a:rPr lang="en-US" smtClean="0"/>
              <a:t>3/28/2022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3CA6-4920-C944-8841-EFF7D597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1586DB-3AA2-4F2C-9107-C084C60C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95277"/>
              </p:ext>
            </p:extLst>
          </p:nvPr>
        </p:nvGraphicFramePr>
        <p:xfrm>
          <a:off x="2343150" y="1506290"/>
          <a:ext cx="4457700" cy="335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1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87" marB="34287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400" b="0" baseline="0" dirty="0">
                          <a:latin typeface="Bernard MT Condensed" pitchFamily="18" charset="0"/>
                        </a:rPr>
                        <a:t>LP</a:t>
                      </a:r>
                      <a:endParaRPr lang="en-US" sz="1400" b="0" dirty="0">
                        <a:latin typeface="Bernard MT Condensed" pitchFamily="18" charset="0"/>
                      </a:endParaRPr>
                    </a:p>
                  </a:txBody>
                  <a:tcPr marL="68580" marR="68580" marT="34287" marB="34287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Lipids</a:t>
                      </a:r>
                    </a:p>
                  </a:txBody>
                  <a:tcPr marL="68580" marR="68580" marT="34287" marB="34287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 Narrow" panose="020B0606020202030204" pitchFamily="34" charset="0"/>
                        </a:rPr>
                        <a:t>Risk</a:t>
                      </a:r>
                    </a:p>
                  </a:txBody>
                  <a:tcPr marL="68580" marR="68580" marT="34287" marB="34287"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Elephant" pitchFamily="18" charset="0"/>
                        </a:rPr>
                        <a:t>Type I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CM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TGs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+mj-lt"/>
                        </a:rPr>
                        <a:t>-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400" b="0" dirty="0" err="1">
                          <a:latin typeface="Elephant" pitchFamily="18" charset="0"/>
                        </a:rPr>
                        <a:t>IIa</a:t>
                      </a:r>
                      <a:endParaRPr lang="en-US" sz="1400" b="0" dirty="0"/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400" b="0" dirty="0" err="1">
                          <a:latin typeface="Elephant" pitchFamily="18" charset="0"/>
                        </a:rPr>
                        <a:t>IIb</a:t>
                      </a:r>
                      <a:endParaRPr lang="en-US" sz="1400" b="0" dirty="0"/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VLDL &amp; LDL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500" b="1" dirty="0"/>
                        <a:t>TG &amp; C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Elephant" pitchFamily="18" charset="0"/>
                        </a:rPr>
                        <a:t>Type III</a:t>
                      </a:r>
                      <a:endParaRPr lang="en-US" sz="1400" b="0" dirty="0"/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IDL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TGs &amp; C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ym typeface="Wingdings 3"/>
                        </a:rPr>
                        <a:t></a:t>
                      </a:r>
                      <a:endParaRPr lang="en-US" sz="1500" b="1" dirty="0"/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Elephant" pitchFamily="18" charset="0"/>
                        </a:rPr>
                        <a:t>Type IV</a:t>
                      </a:r>
                      <a:endParaRPr lang="en-US" sz="1400" b="0" dirty="0"/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VLDL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TGs</a:t>
                      </a:r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ym typeface="Wingdings 3"/>
                        </a:rPr>
                        <a:t></a:t>
                      </a:r>
                      <a:endParaRPr lang="en-US" sz="1500" b="1" dirty="0"/>
                    </a:p>
                  </a:txBody>
                  <a:tcPr marL="68580" marR="68580" marT="34287" marB="3428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400" b="0" baseline="0" dirty="0">
                          <a:latin typeface="Elephant" pitchFamily="18" charset="0"/>
                        </a:rPr>
                        <a:t> V</a:t>
                      </a:r>
                      <a:endParaRPr lang="en-US" sz="1400" b="0" dirty="0"/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15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L="68580" marR="68580" marT="34287" marB="34287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3F102FF-DEFF-4E2C-A65D-84C2D354C280}"/>
              </a:ext>
            </a:extLst>
          </p:cNvPr>
          <p:cNvSpPr/>
          <p:nvPr/>
        </p:nvSpPr>
        <p:spPr>
          <a:xfrm>
            <a:off x="2078503" y="2190305"/>
            <a:ext cx="4722349" cy="9941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D8C3A-9376-4C5F-8171-41007DF2858F}"/>
              </a:ext>
            </a:extLst>
          </p:cNvPr>
          <p:cNvSpPr txBox="1"/>
          <p:nvPr/>
        </p:nvSpPr>
        <p:spPr>
          <a:xfrm>
            <a:off x="848459" y="5055426"/>
            <a:ext cx="7666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chylomicron; VLDL = very–low-density lipoprotein; LDL = low-density lipoprotein; IDL = intermediate-density lipoprotein</a:t>
            </a:r>
          </a:p>
        </p:txBody>
      </p:sp>
    </p:spTree>
    <p:extLst>
      <p:ext uri="{BB962C8B-B14F-4D97-AF65-F5344CB8AC3E}">
        <p14:creationId xmlns:p14="http://schemas.microsoft.com/office/powerpoint/2010/main" val="34988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4E20-465A-8A40-A353-4E0F29EC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9529"/>
            <a:ext cx="7886700" cy="36849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Therapeutic strategies for treatment of hyperlipidemia: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lifestyle changes.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Antihyperlipidemic agents.</a:t>
            </a:r>
            <a:endParaRPr lang="en-US" sz="2400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altLang="en-US" b="1" dirty="0">
              <a:solidFill>
                <a:srgbClr val="F6F4B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73DF-C226-CB43-86AF-758226A0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5418-46D9-6647-9369-2410CFB6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C9C9B6-1F87-4F0A-8B82-14B5737324D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hyperlipidemia 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6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FE60-9E2E-894F-9E1F-9CA4E757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lifestyle changes</a:t>
            </a:r>
            <a:b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C7DDF-9F63-484D-8905-7E000D32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743F-FBE2-E846-AE5C-C20905EA6278}" type="datetime1">
              <a:rPr lang="en-US" smtClean="0"/>
              <a:t>3/28/2022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474BE-3428-4046-8A72-59BD00F3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5FBC-3BED-964D-9664-943BC5247632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589BF-53DF-482E-87C6-5EBA89ED6137}"/>
              </a:ext>
            </a:extLst>
          </p:cNvPr>
          <p:cNvSpPr txBox="1"/>
          <p:nvPr/>
        </p:nvSpPr>
        <p:spPr>
          <a:xfrm>
            <a:off x="502920" y="1316830"/>
            <a:ext cx="8387080" cy="533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100"/>
              </a:lnSpc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diet; optimal quantitative &amp; qualitative fat content: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has &lt; 30% of calories as fat, &lt; 7% as saturated fat and &lt;200mg cholesterol/day.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trans-fatty acids and acute increase in C intake.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vegetable oils rich in unsaturated fatty acids: oleic acid and linolenic acids.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Diet should also contain plant. 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Stanols (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 with the formation of micellar cholesterol)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fibers.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food high in antioxidants vitamins.</a:t>
            </a:r>
          </a:p>
          <a:p>
            <a:pPr marL="257175" indent="-257175">
              <a:spcBef>
                <a:spcPts val="450"/>
              </a:spcBef>
              <a:defRPr/>
            </a:pPr>
            <a:endParaRPr 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8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2590</Words>
  <Application>Microsoft Office PowerPoint</Application>
  <PresentationFormat>On-screen Show (4:3)</PresentationFormat>
  <Paragraphs>425</Paragraphs>
  <Slides>60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Arial</vt:lpstr>
      <vt:lpstr>Arial Black</vt:lpstr>
      <vt:lpstr>Arial Narrow</vt:lpstr>
      <vt:lpstr>Arial Rounded MT Bold</vt:lpstr>
      <vt:lpstr>Bernard MT Condensed</vt:lpstr>
      <vt:lpstr>Calibri</vt:lpstr>
      <vt:lpstr>Calibri Light</vt:lpstr>
      <vt:lpstr>Courier New</vt:lpstr>
      <vt:lpstr>Elephant</vt:lpstr>
      <vt:lpstr>Script MT Bold</vt:lpstr>
      <vt:lpstr>Times</vt:lpstr>
      <vt:lpstr>Times New Roman</vt:lpstr>
      <vt:lpstr>Wingdings</vt:lpstr>
      <vt:lpstr>Wingdings 2</vt:lpstr>
      <vt:lpstr>Wingdings 3</vt:lpstr>
      <vt:lpstr>Office Theme</vt:lpstr>
      <vt:lpstr>Drugs for hyperlipidemia-I &amp; II   </vt:lpstr>
      <vt:lpstr>Objectives</vt:lpstr>
      <vt:lpstr>Definition</vt:lpstr>
      <vt:lpstr>Definition</vt:lpstr>
      <vt:lpstr>Definition</vt:lpstr>
      <vt:lpstr>Definition</vt:lpstr>
      <vt:lpstr> Familial Hyperlipoproteinemia</vt:lpstr>
      <vt:lpstr>PowerPoint Presentation</vt:lpstr>
      <vt:lpstr>Therapeutic lifestyle changes </vt:lpstr>
      <vt:lpstr>Therapeutic lifestyle changes </vt:lpstr>
      <vt:lpstr>Anti-hyperlipidemic agents.  </vt:lpstr>
      <vt:lpstr>Antihyperlipidemic agents  </vt:lpstr>
      <vt:lpstr>PowerPoint Presentation</vt:lpstr>
      <vt:lpstr>Cholesterol Absorption Inhibitors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Statins: Adverse Effects </vt:lpstr>
      <vt:lpstr>Statins: Adverse Effects </vt:lpstr>
      <vt:lpstr>Statins: Drug Interactions</vt:lpstr>
      <vt:lpstr>Statin-induced myopathy</vt:lpstr>
      <vt:lpstr>Niacin (Nicotinic Acid)</vt:lpstr>
      <vt:lpstr>Niacin: Mechanism of action</vt:lpstr>
      <vt:lpstr>PowerPoint Presentation</vt:lpstr>
      <vt:lpstr>Niacin : Adverse Effects </vt:lpstr>
      <vt:lpstr>Niacin : Adverse Effects </vt:lpstr>
      <vt:lpstr>PowerPoint Presentation</vt:lpstr>
      <vt:lpstr>PowerPoint Presentation</vt:lpstr>
      <vt:lpstr> Fibric acid Derivatives (Fibrates) </vt:lpstr>
      <vt:lpstr> Fibrates :Mechanism of Action </vt:lpstr>
      <vt:lpstr>Fibrates: pharmacological effects</vt:lpstr>
      <vt:lpstr>Fibrates: pharmacological effects</vt:lpstr>
      <vt:lpstr>Fibrates : Adverse Effects </vt:lpstr>
      <vt:lpstr>PowerPoint Presentation</vt:lpstr>
      <vt:lpstr>PowerPoint Presentation</vt:lpstr>
      <vt:lpstr>Fibrates: Drug interactions</vt:lpstr>
      <vt:lpstr>Fibrates: Contraindications</vt:lpstr>
      <vt:lpstr>PowerPoint Presentation</vt:lpstr>
      <vt:lpstr>PowerPoint Presentation</vt:lpstr>
      <vt:lpstr>PowerPoint Presentation</vt:lpstr>
      <vt:lpstr>Summary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in Epilepsy-I</dc:title>
  <dc:creator>Mohammed Alanazi</dc:creator>
  <cp:lastModifiedBy>Anfal ^</cp:lastModifiedBy>
  <cp:revision>93</cp:revision>
  <dcterms:created xsi:type="dcterms:W3CDTF">2019-10-14T19:05:40Z</dcterms:created>
  <dcterms:modified xsi:type="dcterms:W3CDTF">2022-03-28T07:12:55Z</dcterms:modified>
</cp:coreProperties>
</file>