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Abril Fatface"/>
      <p:regular r:id="rId22"/>
    </p:embeddedFont>
    <p:embeddedFont>
      <p:font typeface="Bebas Neue"/>
      <p:regular r:id="rId23"/>
    </p:embeddedFont>
    <p:embeddedFont>
      <p:font typeface="Cairo"/>
      <p:regular r:id="rId24"/>
      <p:bold r:id="rId25"/>
    </p:embeddedFont>
    <p:embeddedFont>
      <p:font typeface="Barlow Semi Condensed"/>
      <p:regular r:id="rId26"/>
      <p:bold r:id="rId27"/>
      <p:italic r:id="rId28"/>
      <p:boldItalic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6655CD8-BD60-4817-B52E-5EC0ED10ECF2}">
  <a:tblStyle styleId="{06655CD8-BD60-4817-B52E-5EC0ED10ECF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E330E7F-EB1A-4830-A79D-EF62CF4B1B8D}"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AbrilFatface-regular.fntdata"/><Relationship Id="rId21" Type="http://schemas.openxmlformats.org/officeDocument/2006/relationships/slide" Target="slides/slide16.xml"/><Relationship Id="rId24" Type="http://schemas.openxmlformats.org/officeDocument/2006/relationships/font" Target="fonts/Cairo-regular.fntdata"/><Relationship Id="rId23" Type="http://schemas.openxmlformats.org/officeDocument/2006/relationships/font" Target="fonts/BebasNeue-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arlowSemiCondensed-regular.fntdata"/><Relationship Id="rId25" Type="http://schemas.openxmlformats.org/officeDocument/2006/relationships/font" Target="fonts/Cairo-bold.fntdata"/><Relationship Id="rId28" Type="http://schemas.openxmlformats.org/officeDocument/2006/relationships/font" Target="fonts/BarlowSemiCondensed-italic.fntdata"/><Relationship Id="rId27" Type="http://schemas.openxmlformats.org/officeDocument/2006/relationships/font" Target="fonts/BarlowSemiCondense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arlowSemiCondensed-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6.xml"/><Relationship Id="rId33" Type="http://schemas.openxmlformats.org/officeDocument/2006/relationships/font" Target="fonts/OpenSans-boldItalic.fntdata"/><Relationship Id="rId10" Type="http://schemas.openxmlformats.org/officeDocument/2006/relationships/slide" Target="slides/slide5.xml"/><Relationship Id="rId32" Type="http://schemas.openxmlformats.org/officeDocument/2006/relationships/font" Target="fonts/OpenSans-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3" name="Shape 4503"/>
        <p:cNvGrpSpPr/>
        <p:nvPr/>
      </p:nvGrpSpPr>
      <p:grpSpPr>
        <a:xfrm>
          <a:off x="0" y="0"/>
          <a:ext cx="0" cy="0"/>
          <a:chOff x="0" y="0"/>
          <a:chExt cx="0" cy="0"/>
        </a:xfrm>
      </p:grpSpPr>
      <p:sp>
        <p:nvSpPr>
          <p:cNvPr id="4504" name="Google Shape;450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505" name="Google Shape;450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4" name="Shape 4664"/>
        <p:cNvGrpSpPr/>
        <p:nvPr/>
      </p:nvGrpSpPr>
      <p:grpSpPr>
        <a:xfrm>
          <a:off x="0" y="0"/>
          <a:ext cx="0" cy="0"/>
          <a:chOff x="0" y="0"/>
          <a:chExt cx="0" cy="0"/>
        </a:xfrm>
      </p:grpSpPr>
      <p:sp>
        <p:nvSpPr>
          <p:cNvPr id="4665" name="Google Shape;4665;g11a4a42b099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6" name="Google Shape;4666;g11a4a42b099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1" name="Shape 4671"/>
        <p:cNvGrpSpPr/>
        <p:nvPr/>
      </p:nvGrpSpPr>
      <p:grpSpPr>
        <a:xfrm>
          <a:off x="0" y="0"/>
          <a:ext cx="0" cy="0"/>
          <a:chOff x="0" y="0"/>
          <a:chExt cx="0" cy="0"/>
        </a:xfrm>
      </p:grpSpPr>
      <p:sp>
        <p:nvSpPr>
          <p:cNvPr id="4672" name="Google Shape;4672;g24af5dba6278f4ff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3" name="Google Shape;4673;g24af5dba6278f4ff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8" name="Shape 4698"/>
        <p:cNvGrpSpPr/>
        <p:nvPr/>
      </p:nvGrpSpPr>
      <p:grpSpPr>
        <a:xfrm>
          <a:off x="0" y="0"/>
          <a:ext cx="0" cy="0"/>
          <a:chOff x="0" y="0"/>
          <a:chExt cx="0" cy="0"/>
        </a:xfrm>
      </p:grpSpPr>
      <p:sp>
        <p:nvSpPr>
          <p:cNvPr id="4699" name="Google Shape;4699;g118418a0fc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0" name="Google Shape;4700;g118418a0fc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5" name="Shape 4705"/>
        <p:cNvGrpSpPr/>
        <p:nvPr/>
      </p:nvGrpSpPr>
      <p:grpSpPr>
        <a:xfrm>
          <a:off x="0" y="0"/>
          <a:ext cx="0" cy="0"/>
          <a:chOff x="0" y="0"/>
          <a:chExt cx="0" cy="0"/>
        </a:xfrm>
      </p:grpSpPr>
      <p:sp>
        <p:nvSpPr>
          <p:cNvPr id="4706" name="Google Shape;4706;ga90875fca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7" name="Google Shape;4707;ga90875fca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3" name="Shape 4713"/>
        <p:cNvGrpSpPr/>
        <p:nvPr/>
      </p:nvGrpSpPr>
      <p:grpSpPr>
        <a:xfrm>
          <a:off x="0" y="0"/>
          <a:ext cx="0" cy="0"/>
          <a:chOff x="0" y="0"/>
          <a:chExt cx="0" cy="0"/>
        </a:xfrm>
      </p:grpSpPr>
      <p:sp>
        <p:nvSpPr>
          <p:cNvPr id="4714" name="Google Shape;4714;g118418a0fc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5" name="Google Shape;4715;g118418a0fc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0" name="Shape 4720"/>
        <p:cNvGrpSpPr/>
        <p:nvPr/>
      </p:nvGrpSpPr>
      <p:grpSpPr>
        <a:xfrm>
          <a:off x="0" y="0"/>
          <a:ext cx="0" cy="0"/>
          <a:chOff x="0" y="0"/>
          <a:chExt cx="0" cy="0"/>
        </a:xfrm>
      </p:grpSpPr>
      <p:sp>
        <p:nvSpPr>
          <p:cNvPr id="4721" name="Google Shape;4721;g118418a0fc3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2" name="Google Shape;4722;g118418a0fc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1" name="Shape 4731"/>
        <p:cNvGrpSpPr/>
        <p:nvPr/>
      </p:nvGrpSpPr>
      <p:grpSpPr>
        <a:xfrm>
          <a:off x="0" y="0"/>
          <a:ext cx="0" cy="0"/>
          <a:chOff x="0" y="0"/>
          <a:chExt cx="0" cy="0"/>
        </a:xfrm>
      </p:grpSpPr>
      <p:sp>
        <p:nvSpPr>
          <p:cNvPr id="4732" name="Google Shape;4732;g11970e95c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3" name="Google Shape;4733;g11970e95c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6" name="Shape 4516"/>
        <p:cNvGrpSpPr/>
        <p:nvPr/>
      </p:nvGrpSpPr>
      <p:grpSpPr>
        <a:xfrm>
          <a:off x="0" y="0"/>
          <a:ext cx="0" cy="0"/>
          <a:chOff x="0" y="0"/>
          <a:chExt cx="0" cy="0"/>
        </a:xfrm>
      </p:grpSpPr>
      <p:sp>
        <p:nvSpPr>
          <p:cNvPr id="4517" name="Google Shape;4517;gad36770f4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8" name="Google Shape;4518;gad36770f4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1" name="Shape 4531"/>
        <p:cNvGrpSpPr/>
        <p:nvPr/>
      </p:nvGrpSpPr>
      <p:grpSpPr>
        <a:xfrm>
          <a:off x="0" y="0"/>
          <a:ext cx="0" cy="0"/>
          <a:chOff x="0" y="0"/>
          <a:chExt cx="0" cy="0"/>
        </a:xfrm>
      </p:grpSpPr>
      <p:sp>
        <p:nvSpPr>
          <p:cNvPr id="4532" name="Google Shape;4532;ga7d29b217d_1_6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3" name="Google Shape;4533;ga7d29b217d_1_6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9" name="Shape 4569"/>
        <p:cNvGrpSpPr/>
        <p:nvPr/>
      </p:nvGrpSpPr>
      <p:grpSpPr>
        <a:xfrm>
          <a:off x="0" y="0"/>
          <a:ext cx="0" cy="0"/>
          <a:chOff x="0" y="0"/>
          <a:chExt cx="0" cy="0"/>
        </a:xfrm>
      </p:grpSpPr>
      <p:sp>
        <p:nvSpPr>
          <p:cNvPr id="4570" name="Google Shape;4570;g12406d2e712c0cb4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1" name="Google Shape;4571;g12406d2e712c0cb4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0" name="Shape 4590"/>
        <p:cNvGrpSpPr/>
        <p:nvPr/>
      </p:nvGrpSpPr>
      <p:grpSpPr>
        <a:xfrm>
          <a:off x="0" y="0"/>
          <a:ext cx="0" cy="0"/>
          <a:chOff x="0" y="0"/>
          <a:chExt cx="0" cy="0"/>
        </a:xfrm>
      </p:grpSpPr>
      <p:sp>
        <p:nvSpPr>
          <p:cNvPr id="4591" name="Google Shape;4591;g5edbdbc44acc3aa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2" name="Google Shape;4592;g5edbdbc44acc3a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6" name="Shape 4596"/>
        <p:cNvGrpSpPr/>
        <p:nvPr/>
      </p:nvGrpSpPr>
      <p:grpSpPr>
        <a:xfrm>
          <a:off x="0" y="0"/>
          <a:ext cx="0" cy="0"/>
          <a:chOff x="0" y="0"/>
          <a:chExt cx="0" cy="0"/>
        </a:xfrm>
      </p:grpSpPr>
      <p:sp>
        <p:nvSpPr>
          <p:cNvPr id="4597" name="Google Shape;4597;g276af8ca721658a3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8" name="Google Shape;4598;g276af8ca721658a3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9" name="Shape 4619"/>
        <p:cNvGrpSpPr/>
        <p:nvPr/>
      </p:nvGrpSpPr>
      <p:grpSpPr>
        <a:xfrm>
          <a:off x="0" y="0"/>
          <a:ext cx="0" cy="0"/>
          <a:chOff x="0" y="0"/>
          <a:chExt cx="0" cy="0"/>
        </a:xfrm>
      </p:grpSpPr>
      <p:sp>
        <p:nvSpPr>
          <p:cNvPr id="4620" name="Google Shape;4620;g6d3f0e9f83a199d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1" name="Google Shape;4621;g6d3f0e9f83a199d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7" name="Shape 4637"/>
        <p:cNvGrpSpPr/>
        <p:nvPr/>
      </p:nvGrpSpPr>
      <p:grpSpPr>
        <a:xfrm>
          <a:off x="0" y="0"/>
          <a:ext cx="0" cy="0"/>
          <a:chOff x="0" y="0"/>
          <a:chExt cx="0" cy="0"/>
        </a:xfrm>
      </p:grpSpPr>
      <p:sp>
        <p:nvSpPr>
          <p:cNvPr id="4638" name="Google Shape;4638;g283b558b76ce81d5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9" name="Google Shape;4639;g283b558b76ce81d5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6" name="Shape 4646"/>
        <p:cNvGrpSpPr/>
        <p:nvPr/>
      </p:nvGrpSpPr>
      <p:grpSpPr>
        <a:xfrm>
          <a:off x="0" y="0"/>
          <a:ext cx="0" cy="0"/>
          <a:chOff x="0" y="0"/>
          <a:chExt cx="0" cy="0"/>
        </a:xfrm>
      </p:grpSpPr>
      <p:sp>
        <p:nvSpPr>
          <p:cNvPr id="4647" name="Google Shape;4647;g37220b4f7cf0e2c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8" name="Google Shape;4648;g37220b4f7cf0e2c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1030325" y="-997950"/>
            <a:ext cx="11981247" cy="7638224"/>
            <a:chOff x="-1030325" y="-997950"/>
            <a:chExt cx="11981247" cy="7638224"/>
          </a:xfrm>
        </p:grpSpPr>
        <p:sp>
          <p:nvSpPr>
            <p:cNvPr id="10" name="Google Shape;10;p2"/>
            <p:cNvSpPr/>
            <p:nvPr/>
          </p:nvSpPr>
          <p:spPr>
            <a:xfrm>
              <a:off x="-1030325" y="-997950"/>
              <a:ext cx="5829076" cy="4388935"/>
            </a:xfrm>
            <a:custGeom>
              <a:rect b="b" l="l" r="r" t="t"/>
              <a:pathLst>
                <a:path extrusionOk="0" h="68671" w="91204">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733522" y="401826"/>
              <a:ext cx="446621" cy="276358"/>
            </a:xfrm>
            <a:custGeom>
              <a:rect b="b" l="l" r="r" t="t"/>
              <a:pathLst>
                <a:path extrusionOk="0" h="4324" w="6988">
                  <a:moveTo>
                    <a:pt x="2923" y="0"/>
                  </a:moveTo>
                  <a:cubicBezTo>
                    <a:pt x="2038" y="0"/>
                    <a:pt x="1395" y="587"/>
                    <a:pt x="1037" y="1342"/>
                  </a:cubicBezTo>
                  <a:cubicBezTo>
                    <a:pt x="0" y="3529"/>
                    <a:pt x="840" y="4324"/>
                    <a:pt x="2058" y="4324"/>
                  </a:cubicBezTo>
                  <a:cubicBezTo>
                    <a:pt x="4028" y="4324"/>
                    <a:pt x="6988" y="2248"/>
                    <a:pt x="4619" y="619"/>
                  </a:cubicBezTo>
                  <a:cubicBezTo>
                    <a:pt x="3984" y="183"/>
                    <a:pt x="3416" y="0"/>
                    <a:pt x="29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152765" y="3627554"/>
              <a:ext cx="598221" cy="385265"/>
            </a:xfrm>
            <a:custGeom>
              <a:rect b="b" l="l" r="r" t="t"/>
              <a:pathLst>
                <a:path extrusionOk="0" h="6028" w="9360">
                  <a:moveTo>
                    <a:pt x="3928" y="0"/>
                  </a:moveTo>
                  <a:cubicBezTo>
                    <a:pt x="2889" y="0"/>
                    <a:pt x="1876" y="522"/>
                    <a:pt x="1241" y="1859"/>
                  </a:cubicBezTo>
                  <a:cubicBezTo>
                    <a:pt x="1" y="4475"/>
                    <a:pt x="1885" y="6028"/>
                    <a:pt x="4041" y="6028"/>
                  </a:cubicBezTo>
                  <a:cubicBezTo>
                    <a:pt x="4897" y="6028"/>
                    <a:pt x="5796" y="5783"/>
                    <a:pt x="6559" y="5263"/>
                  </a:cubicBezTo>
                  <a:cubicBezTo>
                    <a:pt x="9360" y="3352"/>
                    <a:pt x="6562" y="0"/>
                    <a:pt x="39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5567806" y="329153"/>
              <a:ext cx="165725" cy="157928"/>
            </a:xfrm>
            <a:custGeom>
              <a:rect b="b" l="l" r="r" t="t"/>
              <a:pathLst>
                <a:path extrusionOk="0" h="2471" w="2593">
                  <a:moveTo>
                    <a:pt x="1319" y="1"/>
                  </a:moveTo>
                  <a:cubicBezTo>
                    <a:pt x="988" y="1"/>
                    <a:pt x="665" y="111"/>
                    <a:pt x="424" y="311"/>
                  </a:cubicBezTo>
                  <a:cubicBezTo>
                    <a:pt x="191" y="503"/>
                    <a:pt x="35" y="780"/>
                    <a:pt x="21" y="1126"/>
                  </a:cubicBezTo>
                  <a:cubicBezTo>
                    <a:pt x="0" y="1575"/>
                    <a:pt x="48" y="2102"/>
                    <a:pt x="426" y="2350"/>
                  </a:cubicBezTo>
                  <a:cubicBezTo>
                    <a:pt x="552" y="2433"/>
                    <a:pt x="691" y="2470"/>
                    <a:pt x="835" y="2470"/>
                  </a:cubicBezTo>
                  <a:cubicBezTo>
                    <a:pt x="1632" y="2470"/>
                    <a:pt x="2592" y="1351"/>
                    <a:pt x="2428" y="651"/>
                  </a:cubicBezTo>
                  <a:cubicBezTo>
                    <a:pt x="2373" y="414"/>
                    <a:pt x="2164" y="244"/>
                    <a:pt x="1944" y="141"/>
                  </a:cubicBezTo>
                  <a:cubicBezTo>
                    <a:pt x="1745" y="46"/>
                    <a:pt x="1530" y="1"/>
                    <a:pt x="13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flipH="1" rot="6937260">
              <a:off x="-978295" y="100484"/>
              <a:ext cx="2386906" cy="1168032"/>
            </a:xfrm>
            <a:custGeom>
              <a:rect b="b" l="l" r="r" t="t"/>
              <a:pathLst>
                <a:path extrusionOk="0" h="25845" w="52815">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275225" y="-313537"/>
              <a:ext cx="3162367" cy="3221356"/>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1017925" y="4138550"/>
              <a:ext cx="3362050" cy="1665525"/>
            </a:xfrm>
            <a:custGeom>
              <a:rect b="b" l="l" r="r" t="t"/>
              <a:pathLst>
                <a:path extrusionOk="0" h="66621" w="134482">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6180138" y="1692609"/>
              <a:ext cx="4770785" cy="4947666"/>
            </a:xfrm>
            <a:custGeom>
              <a:rect b="b" l="l" r="r" t="t"/>
              <a:pathLst>
                <a:path extrusionOk="0" h="106740" w="102924">
                  <a:moveTo>
                    <a:pt x="59886" y="1"/>
                  </a:moveTo>
                  <a:cubicBezTo>
                    <a:pt x="55848" y="1"/>
                    <a:pt x="51817" y="886"/>
                    <a:pt x="48323" y="2740"/>
                  </a:cubicBezTo>
                  <a:cubicBezTo>
                    <a:pt x="39634" y="7349"/>
                    <a:pt x="39644" y="14701"/>
                    <a:pt x="38283" y="23384"/>
                  </a:cubicBezTo>
                  <a:cubicBezTo>
                    <a:pt x="37227" y="30128"/>
                    <a:pt x="33264" y="37058"/>
                    <a:pt x="27052" y="40233"/>
                  </a:cubicBezTo>
                  <a:cubicBezTo>
                    <a:pt x="19968" y="43849"/>
                    <a:pt x="8700" y="48342"/>
                    <a:pt x="6745" y="57037"/>
                  </a:cubicBezTo>
                  <a:cubicBezTo>
                    <a:pt x="6228" y="59342"/>
                    <a:pt x="6657" y="61704"/>
                    <a:pt x="6028" y="64004"/>
                  </a:cubicBezTo>
                  <a:cubicBezTo>
                    <a:pt x="5383" y="66356"/>
                    <a:pt x="3275" y="68223"/>
                    <a:pt x="2274" y="70485"/>
                  </a:cubicBezTo>
                  <a:cubicBezTo>
                    <a:pt x="1256" y="72789"/>
                    <a:pt x="664" y="75289"/>
                    <a:pt x="570" y="77807"/>
                  </a:cubicBezTo>
                  <a:cubicBezTo>
                    <a:pt x="0" y="92886"/>
                    <a:pt x="15837" y="102490"/>
                    <a:pt x="28884" y="104967"/>
                  </a:cubicBezTo>
                  <a:cubicBezTo>
                    <a:pt x="29701" y="105121"/>
                    <a:pt x="30524" y="105271"/>
                    <a:pt x="31353" y="105406"/>
                  </a:cubicBezTo>
                  <a:cubicBezTo>
                    <a:pt x="36436" y="106246"/>
                    <a:pt x="41752" y="106739"/>
                    <a:pt x="46985" y="106739"/>
                  </a:cubicBezTo>
                  <a:cubicBezTo>
                    <a:pt x="49842" y="106739"/>
                    <a:pt x="52675" y="106592"/>
                    <a:pt x="55431" y="106275"/>
                  </a:cubicBezTo>
                  <a:cubicBezTo>
                    <a:pt x="66647" y="104980"/>
                    <a:pt x="77398" y="100434"/>
                    <a:pt x="85968" y="93052"/>
                  </a:cubicBezTo>
                  <a:cubicBezTo>
                    <a:pt x="90936" y="88772"/>
                    <a:pt x="95224" y="83615"/>
                    <a:pt x="98026" y="77685"/>
                  </a:cubicBezTo>
                  <a:cubicBezTo>
                    <a:pt x="102336" y="68560"/>
                    <a:pt x="102924" y="57959"/>
                    <a:pt x="100923" y="48069"/>
                  </a:cubicBezTo>
                  <a:cubicBezTo>
                    <a:pt x="98924" y="38180"/>
                    <a:pt x="94473" y="28926"/>
                    <a:pt x="89108" y="20379"/>
                  </a:cubicBezTo>
                  <a:cubicBezTo>
                    <a:pt x="84511" y="13057"/>
                    <a:pt x="78880" y="5900"/>
                    <a:pt x="71000" y="2342"/>
                  </a:cubicBezTo>
                  <a:cubicBezTo>
                    <a:pt x="67593" y="805"/>
                    <a:pt x="63736" y="1"/>
                    <a:pt x="5988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 name="Google Shape;18;p2"/>
          <p:cNvSpPr txBox="1"/>
          <p:nvPr>
            <p:ph type="ctrTitle"/>
          </p:nvPr>
        </p:nvSpPr>
        <p:spPr>
          <a:xfrm>
            <a:off x="2288200" y="972250"/>
            <a:ext cx="4567500" cy="24807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191919"/>
              </a:buClr>
              <a:buSzPts val="5200"/>
              <a:buNone/>
              <a:defRPr sz="64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9" name="Google Shape;19;p2"/>
          <p:cNvSpPr txBox="1"/>
          <p:nvPr>
            <p:ph idx="1" type="subTitle"/>
          </p:nvPr>
        </p:nvSpPr>
        <p:spPr>
          <a:xfrm>
            <a:off x="1573050" y="3514900"/>
            <a:ext cx="5997900" cy="385200"/>
          </a:xfrm>
          <a:prstGeom prst="rect">
            <a:avLst/>
          </a:prstGeom>
          <a:solidFill>
            <a:schemeClr val="accent2"/>
          </a:solid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20" name="Google Shape;20;p2"/>
          <p:cNvSpPr/>
          <p:nvPr/>
        </p:nvSpPr>
        <p:spPr>
          <a:xfrm flipH="1" rot="6937260">
            <a:off x="7718730" y="4135609"/>
            <a:ext cx="2386906" cy="1168032"/>
          </a:xfrm>
          <a:custGeom>
            <a:rect b="b" l="l" r="r" t="t"/>
            <a:pathLst>
              <a:path extrusionOk="0" h="25845" w="52815">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7985265" y="1003879"/>
            <a:ext cx="598221" cy="385265"/>
          </a:xfrm>
          <a:custGeom>
            <a:rect b="b" l="l" r="r" t="t"/>
            <a:pathLst>
              <a:path extrusionOk="0" h="6028" w="9360">
                <a:moveTo>
                  <a:pt x="3928" y="0"/>
                </a:moveTo>
                <a:cubicBezTo>
                  <a:pt x="2889" y="0"/>
                  <a:pt x="1876" y="522"/>
                  <a:pt x="1241" y="1859"/>
                </a:cubicBezTo>
                <a:cubicBezTo>
                  <a:pt x="1" y="4475"/>
                  <a:pt x="1885" y="6028"/>
                  <a:pt x="4041" y="6028"/>
                </a:cubicBezTo>
                <a:cubicBezTo>
                  <a:pt x="4897" y="6028"/>
                  <a:pt x="5796" y="5783"/>
                  <a:pt x="6559" y="5263"/>
                </a:cubicBezTo>
                <a:cubicBezTo>
                  <a:pt x="9360" y="3352"/>
                  <a:pt x="6562" y="0"/>
                  <a:pt x="392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002" name="Shape 3002"/>
        <p:cNvGrpSpPr/>
        <p:nvPr/>
      </p:nvGrpSpPr>
      <p:grpSpPr>
        <a:xfrm>
          <a:off x="0" y="0"/>
          <a:ext cx="0" cy="0"/>
          <a:chOff x="0" y="0"/>
          <a:chExt cx="0" cy="0"/>
        </a:xfrm>
      </p:grpSpPr>
      <p:grpSp>
        <p:nvGrpSpPr>
          <p:cNvPr id="3003" name="Google Shape;3003;p11"/>
          <p:cNvGrpSpPr/>
          <p:nvPr/>
        </p:nvGrpSpPr>
        <p:grpSpPr>
          <a:xfrm flipH="1">
            <a:off x="-117938" y="-614994"/>
            <a:ext cx="10370424" cy="5809075"/>
            <a:chOff x="-1031825" y="-527296"/>
            <a:chExt cx="10212135" cy="5720409"/>
          </a:xfrm>
        </p:grpSpPr>
        <p:sp>
          <p:nvSpPr>
            <p:cNvPr id="3004" name="Google Shape;3004;p11"/>
            <p:cNvSpPr/>
            <p:nvPr/>
          </p:nvSpPr>
          <p:spPr>
            <a:xfrm flipH="1">
              <a:off x="7474368" y="-332085"/>
              <a:ext cx="1669621" cy="2845061"/>
            </a:xfrm>
            <a:custGeom>
              <a:rect b="b" l="l" r="r" t="t"/>
              <a:pathLst>
                <a:path extrusionOk="0" h="35510" w="20839">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11"/>
            <p:cNvSpPr/>
            <p:nvPr/>
          </p:nvSpPr>
          <p:spPr>
            <a:xfrm>
              <a:off x="-1031825" y="3319885"/>
              <a:ext cx="3503657" cy="1873228"/>
            </a:xfrm>
            <a:custGeom>
              <a:rect b="b" l="l" r="r" t="t"/>
              <a:pathLst>
                <a:path extrusionOk="0" h="19635" w="36725">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11"/>
            <p:cNvSpPr/>
            <p:nvPr/>
          </p:nvSpPr>
          <p:spPr>
            <a:xfrm rot="10800000">
              <a:off x="14" y="5"/>
              <a:ext cx="458638" cy="472549"/>
            </a:xfrm>
            <a:custGeom>
              <a:rect b="b" l="l" r="r" t="t"/>
              <a:pathLst>
                <a:path extrusionOk="0" h="8717" w="8460">
                  <a:moveTo>
                    <a:pt x="8459" y="0"/>
                  </a:moveTo>
                  <a:cubicBezTo>
                    <a:pt x="7745" y="298"/>
                    <a:pt x="7035" y="605"/>
                    <a:pt x="6341" y="940"/>
                  </a:cubicBezTo>
                  <a:cubicBezTo>
                    <a:pt x="4675" y="1752"/>
                    <a:pt x="3050" y="2752"/>
                    <a:pt x="1821" y="4164"/>
                  </a:cubicBezTo>
                  <a:cubicBezTo>
                    <a:pt x="1274" y="4793"/>
                    <a:pt x="809" y="5496"/>
                    <a:pt x="498" y="6271"/>
                  </a:cubicBezTo>
                  <a:cubicBezTo>
                    <a:pt x="205" y="7002"/>
                    <a:pt x="37" y="7786"/>
                    <a:pt x="5" y="8573"/>
                  </a:cubicBezTo>
                  <a:cubicBezTo>
                    <a:pt x="5" y="8618"/>
                    <a:pt x="5" y="8667"/>
                    <a:pt x="1" y="8716"/>
                  </a:cubicBezTo>
                  <a:lnTo>
                    <a:pt x="152" y="8716"/>
                  </a:lnTo>
                  <a:cubicBezTo>
                    <a:pt x="184" y="7173"/>
                    <a:pt x="756" y="5704"/>
                    <a:pt x="1727" y="4503"/>
                  </a:cubicBezTo>
                  <a:cubicBezTo>
                    <a:pt x="2899" y="3062"/>
                    <a:pt x="4487" y="2033"/>
                    <a:pt x="6128" y="1209"/>
                  </a:cubicBezTo>
                  <a:cubicBezTo>
                    <a:pt x="6892" y="829"/>
                    <a:pt x="7672" y="490"/>
                    <a:pt x="8459" y="164"/>
                  </a:cubicBezTo>
                  <a:lnTo>
                    <a:pt x="84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11"/>
            <p:cNvSpPr/>
            <p:nvPr/>
          </p:nvSpPr>
          <p:spPr>
            <a:xfrm rot="10800000">
              <a:off x="9" y="13"/>
              <a:ext cx="719996" cy="685052"/>
            </a:xfrm>
            <a:custGeom>
              <a:rect b="b" l="l" r="r" t="t"/>
              <a:pathLst>
                <a:path extrusionOk="0" h="12637" w="13281">
                  <a:moveTo>
                    <a:pt x="13280" y="1"/>
                  </a:moveTo>
                  <a:cubicBezTo>
                    <a:pt x="12681" y="250"/>
                    <a:pt x="12072" y="491"/>
                    <a:pt x="11468" y="728"/>
                  </a:cubicBezTo>
                  <a:cubicBezTo>
                    <a:pt x="10418" y="1148"/>
                    <a:pt x="9365" y="1565"/>
                    <a:pt x="8336" y="2030"/>
                  </a:cubicBezTo>
                  <a:cubicBezTo>
                    <a:pt x="6480" y="2867"/>
                    <a:pt x="4683" y="3884"/>
                    <a:pt x="3188" y="5276"/>
                  </a:cubicBezTo>
                  <a:cubicBezTo>
                    <a:pt x="1801" y="6569"/>
                    <a:pt x="682" y="8195"/>
                    <a:pt x="253" y="10064"/>
                  </a:cubicBezTo>
                  <a:cubicBezTo>
                    <a:pt x="62" y="10897"/>
                    <a:pt x="0" y="11779"/>
                    <a:pt x="94" y="12636"/>
                  </a:cubicBezTo>
                  <a:lnTo>
                    <a:pt x="241" y="12636"/>
                  </a:lnTo>
                  <a:cubicBezTo>
                    <a:pt x="164" y="11934"/>
                    <a:pt x="188" y="11220"/>
                    <a:pt x="311" y="10530"/>
                  </a:cubicBezTo>
                  <a:cubicBezTo>
                    <a:pt x="637" y="8640"/>
                    <a:pt x="1670" y="6974"/>
                    <a:pt x="3021" y="5644"/>
                  </a:cubicBezTo>
                  <a:cubicBezTo>
                    <a:pt x="4471" y="4210"/>
                    <a:pt x="6239" y="3165"/>
                    <a:pt x="8076" y="2312"/>
                  </a:cubicBezTo>
                  <a:cubicBezTo>
                    <a:pt x="9778" y="1520"/>
                    <a:pt x="11554" y="895"/>
                    <a:pt x="13280" y="165"/>
                  </a:cubicBezTo>
                  <a:lnTo>
                    <a:pt x="1328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11"/>
            <p:cNvSpPr/>
            <p:nvPr/>
          </p:nvSpPr>
          <p:spPr>
            <a:xfrm rot="10800000">
              <a:off x="19" y="-3"/>
              <a:ext cx="173534" cy="274953"/>
            </a:xfrm>
            <a:custGeom>
              <a:rect b="b" l="l" r="r" t="t"/>
              <a:pathLst>
                <a:path extrusionOk="0" h="5072" w="3201">
                  <a:moveTo>
                    <a:pt x="3200" y="1"/>
                  </a:moveTo>
                  <a:cubicBezTo>
                    <a:pt x="2597" y="327"/>
                    <a:pt x="2037" y="740"/>
                    <a:pt x="1559" y="1238"/>
                  </a:cubicBezTo>
                  <a:cubicBezTo>
                    <a:pt x="572" y="2271"/>
                    <a:pt x="0" y="3647"/>
                    <a:pt x="8" y="5071"/>
                  </a:cubicBezTo>
                  <a:lnTo>
                    <a:pt x="159" y="5071"/>
                  </a:lnTo>
                  <a:cubicBezTo>
                    <a:pt x="155" y="4525"/>
                    <a:pt x="236" y="3977"/>
                    <a:pt x="400" y="3455"/>
                  </a:cubicBezTo>
                  <a:cubicBezTo>
                    <a:pt x="845" y="2030"/>
                    <a:pt x="1911" y="887"/>
                    <a:pt x="3200" y="165"/>
                  </a:cubicBezTo>
                  <a:lnTo>
                    <a:pt x="320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11"/>
            <p:cNvSpPr/>
            <p:nvPr/>
          </p:nvSpPr>
          <p:spPr>
            <a:xfrm flipH="1">
              <a:off x="8208900" y="3519906"/>
              <a:ext cx="971410" cy="1673196"/>
            </a:xfrm>
            <a:custGeom>
              <a:rect b="b" l="l" r="r" t="t"/>
              <a:pathLst>
                <a:path extrusionOk="0" h="108140" w="62783">
                  <a:moveTo>
                    <a:pt x="5699" y="1"/>
                  </a:moveTo>
                  <a:cubicBezTo>
                    <a:pt x="3599" y="1"/>
                    <a:pt x="1440" y="820"/>
                    <a:pt x="0" y="2453"/>
                  </a:cubicBezTo>
                  <a:lnTo>
                    <a:pt x="0" y="108139"/>
                  </a:lnTo>
                  <a:lnTo>
                    <a:pt x="60641" y="108139"/>
                  </a:lnTo>
                  <a:cubicBezTo>
                    <a:pt x="62782" y="90176"/>
                    <a:pt x="55581" y="71699"/>
                    <a:pt x="42289" y="59369"/>
                  </a:cubicBezTo>
                  <a:cubicBezTo>
                    <a:pt x="34510" y="52155"/>
                    <a:pt x="25381" y="46379"/>
                    <a:pt x="19623" y="37235"/>
                  </a:cubicBezTo>
                  <a:cubicBezTo>
                    <a:pt x="13812" y="28009"/>
                    <a:pt x="11377" y="17474"/>
                    <a:pt x="12120" y="6634"/>
                  </a:cubicBezTo>
                  <a:cubicBezTo>
                    <a:pt x="12422" y="2202"/>
                    <a:pt x="9140" y="1"/>
                    <a:pt x="569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11"/>
            <p:cNvSpPr/>
            <p:nvPr/>
          </p:nvSpPr>
          <p:spPr>
            <a:xfrm rot="2700000">
              <a:off x="4134443" y="-246680"/>
              <a:ext cx="1386539" cy="1431238"/>
            </a:xfrm>
            <a:custGeom>
              <a:rect b="b" l="l" r="r" t="t"/>
              <a:pathLst>
                <a:path extrusionOk="0" h="25968" w="25157">
                  <a:moveTo>
                    <a:pt x="13603" y="0"/>
                  </a:moveTo>
                  <a:cubicBezTo>
                    <a:pt x="12500" y="0"/>
                    <a:pt x="11390" y="179"/>
                    <a:pt x="10309" y="561"/>
                  </a:cubicBezTo>
                  <a:cubicBezTo>
                    <a:pt x="7407" y="1588"/>
                    <a:pt x="4803" y="3116"/>
                    <a:pt x="2906" y="5642"/>
                  </a:cubicBezTo>
                  <a:cubicBezTo>
                    <a:pt x="1847" y="7057"/>
                    <a:pt x="1040" y="8588"/>
                    <a:pt x="664" y="10335"/>
                  </a:cubicBezTo>
                  <a:cubicBezTo>
                    <a:pt x="0" y="13430"/>
                    <a:pt x="306" y="16509"/>
                    <a:pt x="854" y="19575"/>
                  </a:cubicBezTo>
                  <a:cubicBezTo>
                    <a:pt x="1236" y="21720"/>
                    <a:pt x="2461" y="23291"/>
                    <a:pt x="4341" y="24353"/>
                  </a:cubicBezTo>
                  <a:cubicBezTo>
                    <a:pt x="6193" y="25401"/>
                    <a:pt x="8177" y="25968"/>
                    <a:pt x="10566" y="25968"/>
                  </a:cubicBezTo>
                  <a:cubicBezTo>
                    <a:pt x="10615" y="25968"/>
                    <a:pt x="10665" y="25967"/>
                    <a:pt x="10714" y="25967"/>
                  </a:cubicBezTo>
                  <a:cubicBezTo>
                    <a:pt x="11305" y="25934"/>
                    <a:pt x="12172" y="25921"/>
                    <a:pt x="13022" y="25748"/>
                  </a:cubicBezTo>
                  <a:cubicBezTo>
                    <a:pt x="13630" y="25625"/>
                    <a:pt x="14237" y="25496"/>
                    <a:pt x="14829" y="25306"/>
                  </a:cubicBezTo>
                  <a:cubicBezTo>
                    <a:pt x="21056" y="23297"/>
                    <a:pt x="25157" y="17319"/>
                    <a:pt x="24934" y="10601"/>
                  </a:cubicBezTo>
                  <a:cubicBezTo>
                    <a:pt x="24737" y="4708"/>
                    <a:pt x="19271" y="0"/>
                    <a:pt x="136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11" name="Google Shape;3011;p11"/>
          <p:cNvSpPr txBox="1"/>
          <p:nvPr>
            <p:ph hasCustomPrompt="1" type="title"/>
          </p:nvPr>
        </p:nvSpPr>
        <p:spPr>
          <a:xfrm>
            <a:off x="720000" y="1254138"/>
            <a:ext cx="7704000" cy="1972500"/>
          </a:xfrm>
          <a:prstGeom prst="rect">
            <a:avLst/>
          </a:prstGeom>
          <a:solidFill>
            <a:schemeClr val="accent2"/>
          </a:solidFill>
        </p:spPr>
        <p:txBody>
          <a:bodyPr anchorCtr="0" anchor="ctr" bIns="91425" lIns="91425" spcFirstLastPara="1" rIns="91425" wrap="square" tIns="91425">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012" name="Google Shape;3012;p11"/>
          <p:cNvSpPr txBox="1"/>
          <p:nvPr>
            <p:ph idx="1" type="subTitle"/>
          </p:nvPr>
        </p:nvSpPr>
        <p:spPr>
          <a:xfrm>
            <a:off x="720000" y="3382363"/>
            <a:ext cx="7704000" cy="50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13" name="Shape 301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1">
    <p:spTree>
      <p:nvGrpSpPr>
        <p:cNvPr id="3014" name="Shape 3014"/>
        <p:cNvGrpSpPr/>
        <p:nvPr/>
      </p:nvGrpSpPr>
      <p:grpSpPr>
        <a:xfrm>
          <a:off x="0" y="0"/>
          <a:ext cx="0" cy="0"/>
          <a:chOff x="0" y="0"/>
          <a:chExt cx="0" cy="0"/>
        </a:xfrm>
      </p:grpSpPr>
      <p:grpSp>
        <p:nvGrpSpPr>
          <p:cNvPr id="3015" name="Google Shape;3015;p13"/>
          <p:cNvGrpSpPr/>
          <p:nvPr/>
        </p:nvGrpSpPr>
        <p:grpSpPr>
          <a:xfrm>
            <a:off x="-839422" y="-561370"/>
            <a:ext cx="10088220" cy="6803882"/>
            <a:chOff x="-839422" y="-561370"/>
            <a:chExt cx="10088220" cy="6803882"/>
          </a:xfrm>
        </p:grpSpPr>
        <p:sp>
          <p:nvSpPr>
            <p:cNvPr id="3016" name="Google Shape;3016;p13"/>
            <p:cNvSpPr/>
            <p:nvPr/>
          </p:nvSpPr>
          <p:spPr>
            <a:xfrm>
              <a:off x="6691973" y="-80655"/>
              <a:ext cx="2556825" cy="1562497"/>
            </a:xfrm>
            <a:custGeom>
              <a:rect b="b" l="l" r="r" t="t"/>
              <a:pathLst>
                <a:path extrusionOk="0" h="31437" w="5144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13"/>
            <p:cNvSpPr/>
            <p:nvPr/>
          </p:nvSpPr>
          <p:spPr>
            <a:xfrm rot="-5400000">
              <a:off x="-335098" y="335106"/>
              <a:ext cx="1181851" cy="511642"/>
            </a:xfrm>
            <a:custGeom>
              <a:rect b="b" l="l" r="r" t="t"/>
              <a:pathLst>
                <a:path extrusionOk="0" h="6847" w="15816">
                  <a:moveTo>
                    <a:pt x="0" y="0"/>
                  </a:moveTo>
                  <a:cubicBezTo>
                    <a:pt x="1127" y="3927"/>
                    <a:pt x="5286" y="6846"/>
                    <a:pt x="10251" y="6846"/>
                  </a:cubicBezTo>
                  <a:cubicBezTo>
                    <a:pt x="12292" y="6846"/>
                    <a:pt x="14199" y="6352"/>
                    <a:pt x="15815" y="5495"/>
                  </a:cubicBezTo>
                  <a:lnTo>
                    <a:pt x="1581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13"/>
            <p:cNvSpPr/>
            <p:nvPr/>
          </p:nvSpPr>
          <p:spPr>
            <a:xfrm rot="2700000">
              <a:off x="-437688" y="3858749"/>
              <a:ext cx="1999546" cy="1964513"/>
            </a:xfrm>
            <a:custGeom>
              <a:rect b="b" l="l" r="r" t="t"/>
              <a:pathLst>
                <a:path extrusionOk="0" h="43570" w="49385">
                  <a:moveTo>
                    <a:pt x="39467" y="1"/>
                  </a:moveTo>
                  <a:cubicBezTo>
                    <a:pt x="37216" y="1"/>
                    <a:pt x="35049" y="462"/>
                    <a:pt x="32886" y="989"/>
                  </a:cubicBezTo>
                  <a:cubicBezTo>
                    <a:pt x="30056" y="1680"/>
                    <a:pt x="27233" y="2367"/>
                    <a:pt x="24304" y="2517"/>
                  </a:cubicBezTo>
                  <a:cubicBezTo>
                    <a:pt x="22006" y="2636"/>
                    <a:pt x="19704" y="2696"/>
                    <a:pt x="17420" y="3038"/>
                  </a:cubicBezTo>
                  <a:cubicBezTo>
                    <a:pt x="10296" y="4107"/>
                    <a:pt x="5152" y="8009"/>
                    <a:pt x="1509" y="14060"/>
                  </a:cubicBezTo>
                  <a:cubicBezTo>
                    <a:pt x="526" y="15694"/>
                    <a:pt x="1" y="17481"/>
                    <a:pt x="300" y="19434"/>
                  </a:cubicBezTo>
                  <a:cubicBezTo>
                    <a:pt x="582" y="21273"/>
                    <a:pt x="559" y="23123"/>
                    <a:pt x="413" y="24966"/>
                  </a:cubicBezTo>
                  <a:cubicBezTo>
                    <a:pt x="270" y="26727"/>
                    <a:pt x="366" y="28453"/>
                    <a:pt x="725" y="30174"/>
                  </a:cubicBezTo>
                  <a:cubicBezTo>
                    <a:pt x="1246" y="32681"/>
                    <a:pt x="2558" y="34809"/>
                    <a:pt x="3873" y="36952"/>
                  </a:cubicBezTo>
                  <a:cubicBezTo>
                    <a:pt x="4976" y="38752"/>
                    <a:pt x="6421" y="40140"/>
                    <a:pt x="8303" y="41096"/>
                  </a:cubicBezTo>
                  <a:cubicBezTo>
                    <a:pt x="11574" y="42760"/>
                    <a:pt x="15028" y="43569"/>
                    <a:pt x="18163" y="43569"/>
                  </a:cubicBezTo>
                  <a:cubicBezTo>
                    <a:pt x="18346" y="43569"/>
                    <a:pt x="18528" y="43566"/>
                    <a:pt x="18708" y="43561"/>
                  </a:cubicBezTo>
                  <a:cubicBezTo>
                    <a:pt x="18874" y="43564"/>
                    <a:pt x="19039" y="43565"/>
                    <a:pt x="19203" y="43565"/>
                  </a:cubicBezTo>
                  <a:cubicBezTo>
                    <a:pt x="23825" y="43565"/>
                    <a:pt x="27699" y="42455"/>
                    <a:pt x="31560" y="41253"/>
                  </a:cubicBezTo>
                  <a:cubicBezTo>
                    <a:pt x="35217" y="40107"/>
                    <a:pt x="38243" y="38037"/>
                    <a:pt x="40703" y="35112"/>
                  </a:cubicBezTo>
                  <a:cubicBezTo>
                    <a:pt x="44147" y="31011"/>
                    <a:pt x="46581" y="26425"/>
                    <a:pt x="47747" y="21151"/>
                  </a:cubicBezTo>
                  <a:cubicBezTo>
                    <a:pt x="48670" y="16983"/>
                    <a:pt x="49384" y="12825"/>
                    <a:pt x="48986" y="8534"/>
                  </a:cubicBezTo>
                  <a:cubicBezTo>
                    <a:pt x="48554" y="3931"/>
                    <a:pt x="44333" y="62"/>
                    <a:pt x="39700" y="3"/>
                  </a:cubicBezTo>
                  <a:cubicBezTo>
                    <a:pt x="39622" y="2"/>
                    <a:pt x="39545" y="1"/>
                    <a:pt x="394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13"/>
            <p:cNvSpPr/>
            <p:nvPr/>
          </p:nvSpPr>
          <p:spPr>
            <a:xfrm rot="1513357">
              <a:off x="627935" y="891031"/>
              <a:ext cx="235164" cy="271749"/>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20" name="Google Shape;3020;p13"/>
            <p:cNvGrpSpPr/>
            <p:nvPr/>
          </p:nvGrpSpPr>
          <p:grpSpPr>
            <a:xfrm rot="6103998">
              <a:off x="7169555" y="3945872"/>
              <a:ext cx="1738111" cy="1315249"/>
              <a:chOff x="365800" y="4214437"/>
              <a:chExt cx="4336883" cy="3281771"/>
            </a:xfrm>
          </p:grpSpPr>
          <p:sp>
            <p:nvSpPr>
              <p:cNvPr id="3021" name="Google Shape;3021;p13"/>
              <p:cNvSpPr/>
              <p:nvPr/>
            </p:nvSpPr>
            <p:spPr>
              <a:xfrm rot="2700000">
                <a:off x="1094547" y="4463877"/>
                <a:ext cx="1301111" cy="1437882"/>
              </a:xfrm>
              <a:custGeom>
                <a:rect b="b" l="l" r="r" t="t"/>
                <a:pathLst>
                  <a:path extrusionOk="0" h="9262" w="8381">
                    <a:moveTo>
                      <a:pt x="4431" y="0"/>
                    </a:moveTo>
                    <a:cubicBezTo>
                      <a:pt x="4060" y="0"/>
                      <a:pt x="3680" y="67"/>
                      <a:pt x="3302" y="203"/>
                    </a:cubicBezTo>
                    <a:cubicBezTo>
                      <a:pt x="2213" y="598"/>
                      <a:pt x="1645" y="1452"/>
                      <a:pt x="1256" y="2468"/>
                    </a:cubicBezTo>
                    <a:cubicBezTo>
                      <a:pt x="1113" y="2843"/>
                      <a:pt x="941" y="3195"/>
                      <a:pt x="705" y="3520"/>
                    </a:cubicBezTo>
                    <a:cubicBezTo>
                      <a:pt x="151" y="4285"/>
                      <a:pt x="1" y="5128"/>
                      <a:pt x="214" y="6044"/>
                    </a:cubicBezTo>
                    <a:cubicBezTo>
                      <a:pt x="609" y="7752"/>
                      <a:pt x="2004" y="8960"/>
                      <a:pt x="3857" y="9219"/>
                    </a:cubicBezTo>
                    <a:cubicBezTo>
                      <a:pt x="4055" y="9247"/>
                      <a:pt x="4251" y="9262"/>
                      <a:pt x="4443" y="9262"/>
                    </a:cubicBezTo>
                    <a:cubicBezTo>
                      <a:pt x="5009" y="9262"/>
                      <a:pt x="5547" y="9133"/>
                      <a:pt x="6065" y="8831"/>
                    </a:cubicBezTo>
                    <a:cubicBezTo>
                      <a:pt x="7675" y="7897"/>
                      <a:pt x="8360" y="6466"/>
                      <a:pt x="8363" y="4909"/>
                    </a:cubicBezTo>
                    <a:cubicBezTo>
                      <a:pt x="8380" y="3919"/>
                      <a:pt x="8253" y="3218"/>
                      <a:pt x="7825" y="2600"/>
                    </a:cubicBezTo>
                    <a:cubicBezTo>
                      <a:pt x="7507" y="2145"/>
                      <a:pt x="7191" y="1691"/>
                      <a:pt x="6859" y="1245"/>
                    </a:cubicBezTo>
                    <a:cubicBezTo>
                      <a:pt x="6249" y="430"/>
                      <a:pt x="5372" y="0"/>
                      <a:pt x="44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22" name="Google Shape;3022;p13"/>
              <p:cNvGrpSpPr/>
              <p:nvPr/>
            </p:nvGrpSpPr>
            <p:grpSpPr>
              <a:xfrm rot="1513453">
                <a:off x="639078" y="5031218"/>
                <a:ext cx="3882251" cy="1719749"/>
                <a:chOff x="-1207072" y="4254396"/>
                <a:chExt cx="1379987" cy="611303"/>
              </a:xfrm>
            </p:grpSpPr>
            <p:sp>
              <p:nvSpPr>
                <p:cNvPr id="3023" name="Google Shape;3023;p13"/>
                <p:cNvSpPr/>
                <p:nvPr/>
              </p:nvSpPr>
              <p:spPr>
                <a:xfrm>
                  <a:off x="-160216" y="4791396"/>
                  <a:ext cx="64298" cy="74303"/>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13"/>
                <p:cNvSpPr/>
                <p:nvPr/>
              </p:nvSpPr>
              <p:spPr>
                <a:xfrm>
                  <a:off x="-551519" y="4545246"/>
                  <a:ext cx="46469" cy="59130"/>
                </a:xfrm>
                <a:custGeom>
                  <a:rect b="b" l="l" r="r" t="t"/>
                  <a:pathLst>
                    <a:path extrusionOk="0" h="1247" w="980">
                      <a:moveTo>
                        <a:pt x="543" y="1"/>
                      </a:moveTo>
                      <a:cubicBezTo>
                        <a:pt x="216" y="1"/>
                        <a:pt x="55" y="205"/>
                        <a:pt x="0" y="533"/>
                      </a:cubicBezTo>
                      <a:cubicBezTo>
                        <a:pt x="83" y="809"/>
                        <a:pt x="60" y="1157"/>
                        <a:pt x="446" y="1243"/>
                      </a:cubicBezTo>
                      <a:cubicBezTo>
                        <a:pt x="455" y="1245"/>
                        <a:pt x="465" y="1246"/>
                        <a:pt x="474" y="1246"/>
                      </a:cubicBezTo>
                      <a:cubicBezTo>
                        <a:pt x="683" y="1246"/>
                        <a:pt x="980" y="776"/>
                        <a:pt x="977" y="443"/>
                      </a:cubicBezTo>
                      <a:cubicBezTo>
                        <a:pt x="977" y="180"/>
                        <a:pt x="844" y="15"/>
                        <a:pt x="575" y="1"/>
                      </a:cubicBezTo>
                      <a:cubicBezTo>
                        <a:pt x="564" y="1"/>
                        <a:pt x="553" y="1"/>
                        <a:pt x="5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13"/>
                <p:cNvSpPr/>
                <p:nvPr/>
              </p:nvSpPr>
              <p:spPr>
                <a:xfrm>
                  <a:off x="-1207072" y="4254396"/>
                  <a:ext cx="43387" cy="44620"/>
                </a:xfrm>
                <a:custGeom>
                  <a:rect b="b" l="l" r="r" t="t"/>
                  <a:pathLst>
                    <a:path extrusionOk="0" h="941" w="915">
                      <a:moveTo>
                        <a:pt x="412" y="1"/>
                      </a:moveTo>
                      <a:cubicBezTo>
                        <a:pt x="136" y="1"/>
                        <a:pt x="4" y="186"/>
                        <a:pt x="1" y="489"/>
                      </a:cubicBezTo>
                      <a:cubicBezTo>
                        <a:pt x="17" y="765"/>
                        <a:pt x="174" y="938"/>
                        <a:pt x="476" y="941"/>
                      </a:cubicBezTo>
                      <a:cubicBezTo>
                        <a:pt x="768" y="941"/>
                        <a:pt x="914" y="775"/>
                        <a:pt x="905" y="486"/>
                      </a:cubicBezTo>
                      <a:cubicBezTo>
                        <a:pt x="894" y="187"/>
                        <a:pt x="721" y="7"/>
                        <a:pt x="426" y="1"/>
                      </a:cubicBezTo>
                      <a:cubicBezTo>
                        <a:pt x="422" y="1"/>
                        <a:pt x="417" y="1"/>
                        <a:pt x="4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13"/>
                <p:cNvSpPr/>
                <p:nvPr/>
              </p:nvSpPr>
              <p:spPr>
                <a:xfrm>
                  <a:off x="-595937" y="4647767"/>
                  <a:ext cx="35468" cy="28498"/>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13"/>
                <p:cNvSpPr/>
                <p:nvPr/>
              </p:nvSpPr>
              <p:spPr>
                <a:xfrm>
                  <a:off x="148922" y="4571245"/>
                  <a:ext cx="23993" cy="31438"/>
                </a:xfrm>
                <a:custGeom>
                  <a:rect b="b" l="l" r="r" t="t"/>
                  <a:pathLst>
                    <a:path extrusionOk="0" h="663" w="506">
                      <a:moveTo>
                        <a:pt x="323" y="0"/>
                      </a:moveTo>
                      <a:cubicBezTo>
                        <a:pt x="283" y="0"/>
                        <a:pt x="241" y="13"/>
                        <a:pt x="207" y="41"/>
                      </a:cubicBezTo>
                      <a:cubicBezTo>
                        <a:pt x="1" y="197"/>
                        <a:pt x="4" y="403"/>
                        <a:pt x="124" y="662"/>
                      </a:cubicBezTo>
                      <a:cubicBezTo>
                        <a:pt x="416" y="549"/>
                        <a:pt x="505" y="353"/>
                        <a:pt x="472" y="124"/>
                      </a:cubicBezTo>
                      <a:cubicBezTo>
                        <a:pt x="462" y="43"/>
                        <a:pt x="395" y="0"/>
                        <a:pt x="3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28" name="Google Shape;3028;p13"/>
              <p:cNvSpPr/>
              <p:nvPr/>
            </p:nvSpPr>
            <p:spPr>
              <a:xfrm rot="1513411">
                <a:off x="424199" y="4842248"/>
                <a:ext cx="294118" cy="339891"/>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13"/>
              <p:cNvSpPr/>
              <p:nvPr/>
            </p:nvSpPr>
            <p:spPr>
              <a:xfrm rot="1513422">
                <a:off x="789050" y="4813234"/>
                <a:ext cx="99781" cy="80171"/>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13"/>
              <p:cNvSpPr/>
              <p:nvPr/>
            </p:nvSpPr>
            <p:spPr>
              <a:xfrm rot="1513411">
                <a:off x="2771898" y="6061002"/>
                <a:ext cx="294118" cy="339891"/>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31" name="Google Shape;3031;p13"/>
            <p:cNvSpPr/>
            <p:nvPr/>
          </p:nvSpPr>
          <p:spPr>
            <a:xfrm>
              <a:off x="1648182" y="-561370"/>
              <a:ext cx="3103454" cy="1181681"/>
            </a:xfrm>
            <a:custGeom>
              <a:rect b="b" l="l" r="r" t="t"/>
              <a:pathLst>
                <a:path extrusionOk="0" h="177363" w="261674">
                  <a:moveTo>
                    <a:pt x="1300" y="102929"/>
                  </a:moveTo>
                  <a:cubicBezTo>
                    <a:pt x="-270" y="86533"/>
                    <a:pt x="-1110" y="65092"/>
                    <a:pt x="2927" y="51033"/>
                  </a:cubicBezTo>
                  <a:cubicBezTo>
                    <a:pt x="6964" y="36974"/>
                    <a:pt x="12851" y="26574"/>
                    <a:pt x="25524" y="18573"/>
                  </a:cubicBezTo>
                  <a:cubicBezTo>
                    <a:pt x="38197" y="10572"/>
                    <a:pt x="55473" y="5929"/>
                    <a:pt x="78966" y="3027"/>
                  </a:cubicBezTo>
                  <a:cubicBezTo>
                    <a:pt x="102459" y="125"/>
                    <a:pt x="140692" y="-1076"/>
                    <a:pt x="166483" y="1160"/>
                  </a:cubicBezTo>
                  <a:cubicBezTo>
                    <a:pt x="192274" y="3396"/>
                    <a:pt x="218505" y="8117"/>
                    <a:pt x="233710" y="16442"/>
                  </a:cubicBezTo>
                  <a:cubicBezTo>
                    <a:pt x="248915" y="24768"/>
                    <a:pt x="253136" y="38172"/>
                    <a:pt x="257713" y="51113"/>
                  </a:cubicBezTo>
                  <a:cubicBezTo>
                    <a:pt x="262290" y="64054"/>
                    <a:pt x="262031" y="79426"/>
                    <a:pt x="261173" y="94086"/>
                  </a:cubicBezTo>
                  <a:cubicBezTo>
                    <a:pt x="260315" y="108747"/>
                    <a:pt x="257840" y="127442"/>
                    <a:pt x="252564" y="139076"/>
                  </a:cubicBezTo>
                  <a:cubicBezTo>
                    <a:pt x="247288" y="150710"/>
                    <a:pt x="241252" y="157796"/>
                    <a:pt x="229519" y="163889"/>
                  </a:cubicBezTo>
                  <a:cubicBezTo>
                    <a:pt x="217786" y="169983"/>
                    <a:pt x="201711" y="173485"/>
                    <a:pt x="182166" y="175637"/>
                  </a:cubicBezTo>
                  <a:cubicBezTo>
                    <a:pt x="162621" y="177789"/>
                    <a:pt x="133946" y="177615"/>
                    <a:pt x="112247" y="176800"/>
                  </a:cubicBezTo>
                  <a:cubicBezTo>
                    <a:pt x="90548" y="175985"/>
                    <a:pt x="68623" y="175312"/>
                    <a:pt x="51973" y="170747"/>
                  </a:cubicBezTo>
                  <a:cubicBezTo>
                    <a:pt x="35323" y="166182"/>
                    <a:pt x="20795" y="160714"/>
                    <a:pt x="12349" y="149411"/>
                  </a:cubicBezTo>
                  <a:cubicBezTo>
                    <a:pt x="3904" y="138108"/>
                    <a:pt x="2870" y="119325"/>
                    <a:pt x="1300" y="102929"/>
                  </a:cubicBezTo>
                  <a:close/>
                </a:path>
              </a:pathLst>
            </a:custGeom>
            <a:solidFill>
              <a:schemeClr val="accent1"/>
            </a:solidFill>
            <a:ln>
              <a:noFill/>
            </a:ln>
          </p:spPr>
        </p:sp>
      </p:grpSp>
      <p:sp>
        <p:nvSpPr>
          <p:cNvPr id="3032" name="Google Shape;3032;p13"/>
          <p:cNvSpPr txBox="1"/>
          <p:nvPr>
            <p:ph type="title"/>
          </p:nvPr>
        </p:nvSpPr>
        <p:spPr>
          <a:xfrm>
            <a:off x="2048238" y="1313550"/>
            <a:ext cx="5047500" cy="1803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600"/>
              <a:buNone/>
              <a:defRPr sz="8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033" name="Google Shape;3033;p13"/>
          <p:cNvSpPr txBox="1"/>
          <p:nvPr>
            <p:ph idx="1" type="subTitle"/>
          </p:nvPr>
        </p:nvSpPr>
        <p:spPr>
          <a:xfrm>
            <a:off x="2048266" y="3116550"/>
            <a:ext cx="5047500" cy="713400"/>
          </a:xfrm>
          <a:prstGeom prst="rect">
            <a:avLst/>
          </a:prstGeom>
          <a:solidFill>
            <a:schemeClr val="accent2"/>
          </a:solid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1_1">
    <p:spTree>
      <p:nvGrpSpPr>
        <p:cNvPr id="3034" name="Shape 3034"/>
        <p:cNvGrpSpPr/>
        <p:nvPr/>
      </p:nvGrpSpPr>
      <p:grpSpPr>
        <a:xfrm>
          <a:off x="0" y="0"/>
          <a:ext cx="0" cy="0"/>
          <a:chOff x="0" y="0"/>
          <a:chExt cx="0" cy="0"/>
        </a:xfrm>
      </p:grpSpPr>
      <p:grpSp>
        <p:nvGrpSpPr>
          <p:cNvPr id="3035" name="Google Shape;3035;p14"/>
          <p:cNvGrpSpPr/>
          <p:nvPr/>
        </p:nvGrpSpPr>
        <p:grpSpPr>
          <a:xfrm>
            <a:off x="-643575" y="-770227"/>
            <a:ext cx="11151094" cy="6612276"/>
            <a:chOff x="-643575" y="-770227"/>
            <a:chExt cx="11151094" cy="6612276"/>
          </a:xfrm>
        </p:grpSpPr>
        <p:sp>
          <p:nvSpPr>
            <p:cNvPr id="3036" name="Google Shape;3036;p14"/>
            <p:cNvSpPr/>
            <p:nvPr/>
          </p:nvSpPr>
          <p:spPr>
            <a:xfrm>
              <a:off x="-643575" y="3967875"/>
              <a:ext cx="3362050" cy="1665525"/>
            </a:xfrm>
            <a:custGeom>
              <a:rect b="b" l="l" r="r" t="t"/>
              <a:pathLst>
                <a:path extrusionOk="0" h="66621" w="134482">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14"/>
            <p:cNvSpPr/>
            <p:nvPr/>
          </p:nvSpPr>
          <p:spPr>
            <a:xfrm>
              <a:off x="1398100" y="-325300"/>
              <a:ext cx="1320375" cy="646125"/>
            </a:xfrm>
            <a:custGeom>
              <a:rect b="b" l="l" r="r" t="t"/>
              <a:pathLst>
                <a:path extrusionOk="0" h="25845" w="52815">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14"/>
            <p:cNvSpPr/>
            <p:nvPr/>
          </p:nvSpPr>
          <p:spPr>
            <a:xfrm>
              <a:off x="575575" y="3629650"/>
              <a:ext cx="116375" cy="96850"/>
            </a:xfrm>
            <a:custGeom>
              <a:rect b="b" l="l" r="r" t="t"/>
              <a:pathLst>
                <a:path extrusionOk="0" h="3874" w="4655">
                  <a:moveTo>
                    <a:pt x="1876" y="0"/>
                  </a:moveTo>
                  <a:cubicBezTo>
                    <a:pt x="1658" y="0"/>
                    <a:pt x="1447" y="21"/>
                    <a:pt x="1254" y="60"/>
                  </a:cubicBezTo>
                  <a:cubicBezTo>
                    <a:pt x="624" y="189"/>
                    <a:pt x="1" y="471"/>
                    <a:pt x="104" y="1234"/>
                  </a:cubicBezTo>
                  <a:cubicBezTo>
                    <a:pt x="162" y="1659"/>
                    <a:pt x="422" y="2026"/>
                    <a:pt x="674" y="2369"/>
                  </a:cubicBezTo>
                  <a:cubicBezTo>
                    <a:pt x="1119" y="2978"/>
                    <a:pt x="1482" y="3873"/>
                    <a:pt x="2329" y="3873"/>
                  </a:cubicBezTo>
                  <a:cubicBezTo>
                    <a:pt x="2339" y="3873"/>
                    <a:pt x="2350" y="3873"/>
                    <a:pt x="2360" y="3873"/>
                  </a:cubicBezTo>
                  <a:cubicBezTo>
                    <a:pt x="3066" y="3858"/>
                    <a:pt x="3736" y="3303"/>
                    <a:pt x="4093" y="2730"/>
                  </a:cubicBezTo>
                  <a:cubicBezTo>
                    <a:pt x="4209" y="2545"/>
                    <a:pt x="4292" y="2351"/>
                    <a:pt x="4331" y="2164"/>
                  </a:cubicBezTo>
                  <a:cubicBezTo>
                    <a:pt x="4654" y="674"/>
                    <a:pt x="3140" y="0"/>
                    <a:pt x="18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14"/>
            <p:cNvSpPr/>
            <p:nvPr/>
          </p:nvSpPr>
          <p:spPr>
            <a:xfrm rot="-5848863">
              <a:off x="7730536" y="-655159"/>
              <a:ext cx="2573131" cy="2668532"/>
            </a:xfrm>
            <a:custGeom>
              <a:rect b="b" l="l" r="r" t="t"/>
              <a:pathLst>
                <a:path extrusionOk="0" h="106740" w="102924">
                  <a:moveTo>
                    <a:pt x="59886" y="1"/>
                  </a:moveTo>
                  <a:cubicBezTo>
                    <a:pt x="55848" y="1"/>
                    <a:pt x="51817" y="886"/>
                    <a:pt x="48323" y="2740"/>
                  </a:cubicBezTo>
                  <a:cubicBezTo>
                    <a:pt x="39634" y="7349"/>
                    <a:pt x="39644" y="14701"/>
                    <a:pt x="38283" y="23384"/>
                  </a:cubicBezTo>
                  <a:cubicBezTo>
                    <a:pt x="37227" y="30128"/>
                    <a:pt x="33264" y="37058"/>
                    <a:pt x="27052" y="40233"/>
                  </a:cubicBezTo>
                  <a:cubicBezTo>
                    <a:pt x="19968" y="43849"/>
                    <a:pt x="8700" y="48342"/>
                    <a:pt x="6745" y="57037"/>
                  </a:cubicBezTo>
                  <a:cubicBezTo>
                    <a:pt x="6228" y="59342"/>
                    <a:pt x="6657" y="61704"/>
                    <a:pt x="6028" y="64004"/>
                  </a:cubicBezTo>
                  <a:cubicBezTo>
                    <a:pt x="5383" y="66356"/>
                    <a:pt x="3275" y="68223"/>
                    <a:pt x="2274" y="70485"/>
                  </a:cubicBezTo>
                  <a:cubicBezTo>
                    <a:pt x="1256" y="72789"/>
                    <a:pt x="664" y="75289"/>
                    <a:pt x="570" y="77807"/>
                  </a:cubicBezTo>
                  <a:cubicBezTo>
                    <a:pt x="0" y="92886"/>
                    <a:pt x="15837" y="102490"/>
                    <a:pt x="28884" y="104967"/>
                  </a:cubicBezTo>
                  <a:cubicBezTo>
                    <a:pt x="29701" y="105121"/>
                    <a:pt x="30524" y="105271"/>
                    <a:pt x="31353" y="105406"/>
                  </a:cubicBezTo>
                  <a:cubicBezTo>
                    <a:pt x="36436" y="106246"/>
                    <a:pt x="41752" y="106739"/>
                    <a:pt x="46985" y="106739"/>
                  </a:cubicBezTo>
                  <a:cubicBezTo>
                    <a:pt x="49842" y="106739"/>
                    <a:pt x="52675" y="106592"/>
                    <a:pt x="55431" y="106275"/>
                  </a:cubicBezTo>
                  <a:cubicBezTo>
                    <a:pt x="66647" y="104980"/>
                    <a:pt x="77398" y="100434"/>
                    <a:pt x="85968" y="93052"/>
                  </a:cubicBezTo>
                  <a:cubicBezTo>
                    <a:pt x="90936" y="88772"/>
                    <a:pt x="95224" y="83615"/>
                    <a:pt x="98026" y="77685"/>
                  </a:cubicBezTo>
                  <a:cubicBezTo>
                    <a:pt x="102336" y="68560"/>
                    <a:pt x="102924" y="57959"/>
                    <a:pt x="100923" y="48069"/>
                  </a:cubicBezTo>
                  <a:cubicBezTo>
                    <a:pt x="98924" y="38180"/>
                    <a:pt x="94473" y="28926"/>
                    <a:pt x="89108" y="20379"/>
                  </a:cubicBezTo>
                  <a:cubicBezTo>
                    <a:pt x="84511" y="13057"/>
                    <a:pt x="78880" y="5900"/>
                    <a:pt x="71000" y="2342"/>
                  </a:cubicBezTo>
                  <a:cubicBezTo>
                    <a:pt x="67593" y="805"/>
                    <a:pt x="63736" y="1"/>
                    <a:pt x="5988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14"/>
            <p:cNvSpPr/>
            <p:nvPr/>
          </p:nvSpPr>
          <p:spPr>
            <a:xfrm>
              <a:off x="534075" y="3169300"/>
              <a:ext cx="371850" cy="522300"/>
            </a:xfrm>
            <a:custGeom>
              <a:rect b="b" l="l" r="r" t="t"/>
              <a:pathLst>
                <a:path extrusionOk="0" h="20892" w="14874">
                  <a:moveTo>
                    <a:pt x="6651" y="0"/>
                  </a:moveTo>
                  <a:cubicBezTo>
                    <a:pt x="5334" y="0"/>
                    <a:pt x="4001" y="425"/>
                    <a:pt x="2951" y="1228"/>
                  </a:cubicBezTo>
                  <a:cubicBezTo>
                    <a:pt x="949" y="2761"/>
                    <a:pt x="0" y="5451"/>
                    <a:pt x="302" y="7957"/>
                  </a:cubicBezTo>
                  <a:cubicBezTo>
                    <a:pt x="681" y="11113"/>
                    <a:pt x="2785" y="13776"/>
                    <a:pt x="4993" y="16061"/>
                  </a:cubicBezTo>
                  <a:cubicBezTo>
                    <a:pt x="6418" y="17539"/>
                    <a:pt x="9415" y="20891"/>
                    <a:pt x="11788" y="20891"/>
                  </a:cubicBezTo>
                  <a:cubicBezTo>
                    <a:pt x="12629" y="20891"/>
                    <a:pt x="13391" y="20470"/>
                    <a:pt x="13977" y="19395"/>
                  </a:cubicBezTo>
                  <a:cubicBezTo>
                    <a:pt x="14874" y="17749"/>
                    <a:pt x="14125" y="16144"/>
                    <a:pt x="13718" y="14543"/>
                  </a:cubicBezTo>
                  <a:cubicBezTo>
                    <a:pt x="13091" y="12084"/>
                    <a:pt x="12944" y="9756"/>
                    <a:pt x="12696" y="7230"/>
                  </a:cubicBezTo>
                  <a:cubicBezTo>
                    <a:pt x="12472" y="4939"/>
                    <a:pt x="11797" y="2506"/>
                    <a:pt x="9983" y="1091"/>
                  </a:cubicBezTo>
                  <a:cubicBezTo>
                    <a:pt x="9035" y="352"/>
                    <a:pt x="7850" y="0"/>
                    <a:pt x="665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14"/>
            <p:cNvSpPr/>
            <p:nvPr/>
          </p:nvSpPr>
          <p:spPr>
            <a:xfrm>
              <a:off x="3107125" y="4207200"/>
              <a:ext cx="695750" cy="588425"/>
            </a:xfrm>
            <a:custGeom>
              <a:rect b="b" l="l" r="r" t="t"/>
              <a:pathLst>
                <a:path extrusionOk="0" h="23537" w="27830">
                  <a:moveTo>
                    <a:pt x="17298" y="0"/>
                  </a:moveTo>
                  <a:cubicBezTo>
                    <a:pt x="14384" y="0"/>
                    <a:pt x="11355" y="1565"/>
                    <a:pt x="10215" y="4263"/>
                  </a:cubicBezTo>
                  <a:cubicBezTo>
                    <a:pt x="9067" y="6979"/>
                    <a:pt x="6990" y="6611"/>
                    <a:pt x="4625" y="7647"/>
                  </a:cubicBezTo>
                  <a:cubicBezTo>
                    <a:pt x="2959" y="8375"/>
                    <a:pt x="1386" y="9451"/>
                    <a:pt x="726" y="11215"/>
                  </a:cubicBezTo>
                  <a:cubicBezTo>
                    <a:pt x="1" y="13146"/>
                    <a:pt x="979" y="15440"/>
                    <a:pt x="2140" y="17005"/>
                  </a:cubicBezTo>
                  <a:cubicBezTo>
                    <a:pt x="4997" y="20853"/>
                    <a:pt x="9361" y="23010"/>
                    <a:pt x="14017" y="23450"/>
                  </a:cubicBezTo>
                  <a:cubicBezTo>
                    <a:pt x="14622" y="23508"/>
                    <a:pt x="15233" y="23537"/>
                    <a:pt x="15846" y="23537"/>
                  </a:cubicBezTo>
                  <a:cubicBezTo>
                    <a:pt x="16179" y="23537"/>
                    <a:pt x="16512" y="23528"/>
                    <a:pt x="16846" y="23511"/>
                  </a:cubicBezTo>
                  <a:cubicBezTo>
                    <a:pt x="18414" y="23430"/>
                    <a:pt x="20342" y="23086"/>
                    <a:pt x="21605" y="22071"/>
                  </a:cubicBezTo>
                  <a:cubicBezTo>
                    <a:pt x="22894" y="21034"/>
                    <a:pt x="22844" y="19262"/>
                    <a:pt x="23510" y="17874"/>
                  </a:cubicBezTo>
                  <a:cubicBezTo>
                    <a:pt x="23881" y="17099"/>
                    <a:pt x="24562" y="16489"/>
                    <a:pt x="25074" y="15777"/>
                  </a:cubicBezTo>
                  <a:cubicBezTo>
                    <a:pt x="26452" y="13867"/>
                    <a:pt x="27829" y="11289"/>
                    <a:pt x="27635" y="8858"/>
                  </a:cubicBezTo>
                  <a:cubicBezTo>
                    <a:pt x="27335" y="5106"/>
                    <a:pt x="22642" y="1118"/>
                    <a:pt x="19183" y="232"/>
                  </a:cubicBezTo>
                  <a:cubicBezTo>
                    <a:pt x="18574" y="76"/>
                    <a:pt x="17939" y="0"/>
                    <a:pt x="17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14"/>
            <p:cNvSpPr/>
            <p:nvPr/>
          </p:nvSpPr>
          <p:spPr>
            <a:xfrm>
              <a:off x="2923000" y="266525"/>
              <a:ext cx="184125" cy="134100"/>
            </a:xfrm>
            <a:custGeom>
              <a:rect b="b" l="l" r="r" t="t"/>
              <a:pathLst>
                <a:path extrusionOk="0" h="5364" w="7365">
                  <a:moveTo>
                    <a:pt x="4207" y="1"/>
                  </a:moveTo>
                  <a:cubicBezTo>
                    <a:pt x="3123" y="1"/>
                    <a:pt x="1986" y="345"/>
                    <a:pt x="1141" y="833"/>
                  </a:cubicBezTo>
                  <a:cubicBezTo>
                    <a:pt x="152" y="1397"/>
                    <a:pt x="0" y="2789"/>
                    <a:pt x="660" y="3667"/>
                  </a:cubicBezTo>
                  <a:cubicBezTo>
                    <a:pt x="1078" y="4224"/>
                    <a:pt x="1722" y="4573"/>
                    <a:pt x="2378" y="4808"/>
                  </a:cubicBezTo>
                  <a:cubicBezTo>
                    <a:pt x="3144" y="5084"/>
                    <a:pt x="3949" y="5364"/>
                    <a:pt x="4712" y="5364"/>
                  </a:cubicBezTo>
                  <a:cubicBezTo>
                    <a:pt x="5380" y="5364"/>
                    <a:pt x="6016" y="5150"/>
                    <a:pt x="6568" y="4531"/>
                  </a:cubicBezTo>
                  <a:cubicBezTo>
                    <a:pt x="7052" y="3983"/>
                    <a:pt x="7315" y="3255"/>
                    <a:pt x="7352" y="2525"/>
                  </a:cubicBezTo>
                  <a:cubicBezTo>
                    <a:pt x="7365" y="2247"/>
                    <a:pt x="7345" y="1964"/>
                    <a:pt x="7228" y="1711"/>
                  </a:cubicBezTo>
                  <a:cubicBezTo>
                    <a:pt x="6654" y="466"/>
                    <a:pt x="5466" y="1"/>
                    <a:pt x="42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14"/>
            <p:cNvSpPr/>
            <p:nvPr/>
          </p:nvSpPr>
          <p:spPr>
            <a:xfrm rot="-1395617">
              <a:off x="6508098" y="4052261"/>
              <a:ext cx="3103381" cy="1226873"/>
            </a:xfrm>
            <a:custGeom>
              <a:rect b="b" l="l" r="r" t="t"/>
              <a:pathLst>
                <a:path extrusionOk="0" h="49076" w="124138">
                  <a:moveTo>
                    <a:pt x="124106" y="1"/>
                  </a:moveTo>
                  <a:lnTo>
                    <a:pt x="123857" y="2"/>
                  </a:lnTo>
                  <a:cubicBezTo>
                    <a:pt x="123886" y="4910"/>
                    <a:pt x="120994" y="9749"/>
                    <a:pt x="116660" y="12049"/>
                  </a:cubicBezTo>
                  <a:cubicBezTo>
                    <a:pt x="115776" y="12519"/>
                    <a:pt x="114824" y="12894"/>
                    <a:pt x="113903" y="13260"/>
                  </a:cubicBezTo>
                  <a:cubicBezTo>
                    <a:pt x="113005" y="13617"/>
                    <a:pt x="112073" y="13983"/>
                    <a:pt x="111200" y="14442"/>
                  </a:cubicBezTo>
                  <a:cubicBezTo>
                    <a:pt x="105054" y="17652"/>
                    <a:pt x="103273" y="23996"/>
                    <a:pt x="101554" y="30133"/>
                  </a:cubicBezTo>
                  <a:cubicBezTo>
                    <a:pt x="99950" y="35855"/>
                    <a:pt x="98290" y="41772"/>
                    <a:pt x="93127" y="45291"/>
                  </a:cubicBezTo>
                  <a:cubicBezTo>
                    <a:pt x="89656" y="47655"/>
                    <a:pt x="86237" y="48835"/>
                    <a:pt x="82815" y="48835"/>
                  </a:cubicBezTo>
                  <a:cubicBezTo>
                    <a:pt x="79912" y="48835"/>
                    <a:pt x="77007" y="47985"/>
                    <a:pt x="74066" y="46286"/>
                  </a:cubicBezTo>
                  <a:cubicBezTo>
                    <a:pt x="68472" y="43055"/>
                    <a:pt x="63532" y="37229"/>
                    <a:pt x="59170" y="32085"/>
                  </a:cubicBezTo>
                  <a:cubicBezTo>
                    <a:pt x="58088" y="30809"/>
                    <a:pt x="57064" y="29606"/>
                    <a:pt x="56052" y="28457"/>
                  </a:cubicBezTo>
                  <a:cubicBezTo>
                    <a:pt x="48334" y="19719"/>
                    <a:pt x="39183" y="14551"/>
                    <a:pt x="28856" y="13095"/>
                  </a:cubicBezTo>
                  <a:cubicBezTo>
                    <a:pt x="27553" y="12913"/>
                    <a:pt x="26235" y="12822"/>
                    <a:pt x="24911" y="12822"/>
                  </a:cubicBezTo>
                  <a:cubicBezTo>
                    <a:pt x="20841" y="12822"/>
                    <a:pt x="16716" y="13681"/>
                    <a:pt x="12796" y="15366"/>
                  </a:cubicBezTo>
                  <a:cubicBezTo>
                    <a:pt x="7637" y="17581"/>
                    <a:pt x="3212" y="21054"/>
                    <a:pt x="0" y="25408"/>
                  </a:cubicBezTo>
                  <a:lnTo>
                    <a:pt x="202" y="25556"/>
                  </a:lnTo>
                  <a:cubicBezTo>
                    <a:pt x="5919" y="17807"/>
                    <a:pt x="15517" y="13077"/>
                    <a:pt x="24981" y="13077"/>
                  </a:cubicBezTo>
                  <a:cubicBezTo>
                    <a:pt x="26267" y="13077"/>
                    <a:pt x="27550" y="13164"/>
                    <a:pt x="28821" y="13343"/>
                  </a:cubicBezTo>
                  <a:cubicBezTo>
                    <a:pt x="39089" y="14787"/>
                    <a:pt x="48186" y="19928"/>
                    <a:pt x="55864" y="28622"/>
                  </a:cubicBezTo>
                  <a:cubicBezTo>
                    <a:pt x="56877" y="29765"/>
                    <a:pt x="57898" y="30970"/>
                    <a:pt x="58979" y="32246"/>
                  </a:cubicBezTo>
                  <a:cubicBezTo>
                    <a:pt x="65520" y="39958"/>
                    <a:pt x="73250" y="49076"/>
                    <a:pt x="82825" y="49076"/>
                  </a:cubicBezTo>
                  <a:cubicBezTo>
                    <a:pt x="82826" y="49076"/>
                    <a:pt x="82827" y="49076"/>
                    <a:pt x="82828" y="49076"/>
                  </a:cubicBezTo>
                  <a:cubicBezTo>
                    <a:pt x="86084" y="49074"/>
                    <a:pt x="89559" y="48018"/>
                    <a:pt x="93266" y="45494"/>
                  </a:cubicBezTo>
                  <a:cubicBezTo>
                    <a:pt x="98506" y="41924"/>
                    <a:pt x="100180" y="35964"/>
                    <a:pt x="101794" y="30197"/>
                  </a:cubicBezTo>
                  <a:cubicBezTo>
                    <a:pt x="103578" y="23833"/>
                    <a:pt x="105265" y="17820"/>
                    <a:pt x="111315" y="14662"/>
                  </a:cubicBezTo>
                  <a:cubicBezTo>
                    <a:pt x="112176" y="14210"/>
                    <a:pt x="113101" y="13844"/>
                    <a:pt x="113996" y="13491"/>
                  </a:cubicBezTo>
                  <a:cubicBezTo>
                    <a:pt x="114922" y="13123"/>
                    <a:pt x="115882" y="12744"/>
                    <a:pt x="116779" y="12269"/>
                  </a:cubicBezTo>
                  <a:cubicBezTo>
                    <a:pt x="121194" y="9928"/>
                    <a:pt x="124138" y="4997"/>
                    <a:pt x="1241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14"/>
            <p:cNvSpPr/>
            <p:nvPr/>
          </p:nvSpPr>
          <p:spPr>
            <a:xfrm>
              <a:off x="8138300" y="1377975"/>
              <a:ext cx="687600" cy="750475"/>
            </a:xfrm>
            <a:custGeom>
              <a:rect b="b" l="l" r="r" t="t"/>
              <a:pathLst>
                <a:path extrusionOk="0" h="30019" w="27504">
                  <a:moveTo>
                    <a:pt x="12111" y="0"/>
                  </a:moveTo>
                  <a:cubicBezTo>
                    <a:pt x="11000" y="0"/>
                    <a:pt x="9863" y="292"/>
                    <a:pt x="8793" y="877"/>
                  </a:cubicBezTo>
                  <a:cubicBezTo>
                    <a:pt x="7511" y="1578"/>
                    <a:pt x="6715" y="2780"/>
                    <a:pt x="6402" y="4181"/>
                  </a:cubicBezTo>
                  <a:cubicBezTo>
                    <a:pt x="5143" y="9849"/>
                    <a:pt x="1" y="16618"/>
                    <a:pt x="3240" y="22241"/>
                  </a:cubicBezTo>
                  <a:cubicBezTo>
                    <a:pt x="5203" y="25648"/>
                    <a:pt x="9419" y="30018"/>
                    <a:pt x="13735" y="30018"/>
                  </a:cubicBezTo>
                  <a:cubicBezTo>
                    <a:pt x="13810" y="30018"/>
                    <a:pt x="13885" y="30017"/>
                    <a:pt x="13961" y="30014"/>
                  </a:cubicBezTo>
                  <a:cubicBezTo>
                    <a:pt x="16307" y="29931"/>
                    <a:pt x="18646" y="29580"/>
                    <a:pt x="20913" y="28969"/>
                  </a:cubicBezTo>
                  <a:cubicBezTo>
                    <a:pt x="22783" y="28468"/>
                    <a:pt x="24772" y="27647"/>
                    <a:pt x="25645" y="25919"/>
                  </a:cubicBezTo>
                  <a:cubicBezTo>
                    <a:pt x="27503" y="22241"/>
                    <a:pt x="24741" y="19168"/>
                    <a:pt x="22193" y="16100"/>
                  </a:cubicBezTo>
                  <a:cubicBezTo>
                    <a:pt x="20675" y="14271"/>
                    <a:pt x="19231" y="12448"/>
                    <a:pt x="18887" y="10499"/>
                  </a:cubicBezTo>
                  <a:cubicBezTo>
                    <a:pt x="18388" y="7678"/>
                    <a:pt x="18911" y="4803"/>
                    <a:pt x="16979" y="2388"/>
                  </a:cubicBezTo>
                  <a:cubicBezTo>
                    <a:pt x="15706" y="796"/>
                    <a:pt x="13944" y="0"/>
                    <a:pt x="121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45" name="Google Shape;3045;p14"/>
          <p:cNvSpPr txBox="1"/>
          <p:nvPr>
            <p:ph type="title"/>
          </p:nvPr>
        </p:nvSpPr>
        <p:spPr>
          <a:xfrm>
            <a:off x="2048238" y="1313550"/>
            <a:ext cx="5047500" cy="18030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600"/>
              <a:buNone/>
              <a:defRPr sz="8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046" name="Google Shape;3046;p14"/>
          <p:cNvSpPr txBox="1"/>
          <p:nvPr>
            <p:ph idx="1" type="subTitle"/>
          </p:nvPr>
        </p:nvSpPr>
        <p:spPr>
          <a:xfrm>
            <a:off x="2048266" y="3109149"/>
            <a:ext cx="5047500" cy="713400"/>
          </a:xfrm>
          <a:prstGeom prst="rect">
            <a:avLst/>
          </a:prstGeom>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SECTION_HEADER_1_1_1">
    <p:spTree>
      <p:nvGrpSpPr>
        <p:cNvPr id="3047" name="Shape 3047"/>
        <p:cNvGrpSpPr/>
        <p:nvPr/>
      </p:nvGrpSpPr>
      <p:grpSpPr>
        <a:xfrm>
          <a:off x="0" y="0"/>
          <a:ext cx="0" cy="0"/>
          <a:chOff x="0" y="0"/>
          <a:chExt cx="0" cy="0"/>
        </a:xfrm>
      </p:grpSpPr>
      <p:grpSp>
        <p:nvGrpSpPr>
          <p:cNvPr id="3048" name="Google Shape;3048;p15"/>
          <p:cNvGrpSpPr/>
          <p:nvPr/>
        </p:nvGrpSpPr>
        <p:grpSpPr>
          <a:xfrm>
            <a:off x="-1031825" y="-527296"/>
            <a:ext cx="10212135" cy="5741353"/>
            <a:chOff x="-1031825" y="-527296"/>
            <a:chExt cx="10212135" cy="5741353"/>
          </a:xfrm>
        </p:grpSpPr>
        <p:sp>
          <p:nvSpPr>
            <p:cNvPr id="3049" name="Google Shape;3049;p15"/>
            <p:cNvSpPr/>
            <p:nvPr/>
          </p:nvSpPr>
          <p:spPr>
            <a:xfrm flipH="1">
              <a:off x="7474368" y="-332085"/>
              <a:ext cx="1669621" cy="2845061"/>
            </a:xfrm>
            <a:custGeom>
              <a:rect b="b" l="l" r="r" t="t"/>
              <a:pathLst>
                <a:path extrusionOk="0" h="35510" w="20839">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15"/>
            <p:cNvSpPr/>
            <p:nvPr/>
          </p:nvSpPr>
          <p:spPr>
            <a:xfrm>
              <a:off x="-1031825" y="3340830"/>
              <a:ext cx="3503657" cy="1873228"/>
            </a:xfrm>
            <a:custGeom>
              <a:rect b="b" l="l" r="r" t="t"/>
              <a:pathLst>
                <a:path extrusionOk="0" h="19635" w="36725">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15"/>
            <p:cNvSpPr/>
            <p:nvPr/>
          </p:nvSpPr>
          <p:spPr>
            <a:xfrm rot="10800000">
              <a:off x="14" y="5"/>
              <a:ext cx="458638" cy="472549"/>
            </a:xfrm>
            <a:custGeom>
              <a:rect b="b" l="l" r="r" t="t"/>
              <a:pathLst>
                <a:path extrusionOk="0" h="8717" w="8460">
                  <a:moveTo>
                    <a:pt x="8459" y="0"/>
                  </a:moveTo>
                  <a:cubicBezTo>
                    <a:pt x="7745" y="298"/>
                    <a:pt x="7035" y="605"/>
                    <a:pt x="6341" y="940"/>
                  </a:cubicBezTo>
                  <a:cubicBezTo>
                    <a:pt x="4675" y="1752"/>
                    <a:pt x="3050" y="2752"/>
                    <a:pt x="1821" y="4164"/>
                  </a:cubicBezTo>
                  <a:cubicBezTo>
                    <a:pt x="1274" y="4793"/>
                    <a:pt x="809" y="5496"/>
                    <a:pt x="498" y="6271"/>
                  </a:cubicBezTo>
                  <a:cubicBezTo>
                    <a:pt x="205" y="7002"/>
                    <a:pt x="37" y="7786"/>
                    <a:pt x="5" y="8573"/>
                  </a:cubicBezTo>
                  <a:cubicBezTo>
                    <a:pt x="5" y="8618"/>
                    <a:pt x="5" y="8667"/>
                    <a:pt x="1" y="8716"/>
                  </a:cubicBezTo>
                  <a:lnTo>
                    <a:pt x="152" y="8716"/>
                  </a:lnTo>
                  <a:cubicBezTo>
                    <a:pt x="184" y="7173"/>
                    <a:pt x="756" y="5704"/>
                    <a:pt x="1727" y="4503"/>
                  </a:cubicBezTo>
                  <a:cubicBezTo>
                    <a:pt x="2899" y="3062"/>
                    <a:pt x="4487" y="2033"/>
                    <a:pt x="6128" y="1209"/>
                  </a:cubicBezTo>
                  <a:cubicBezTo>
                    <a:pt x="6892" y="829"/>
                    <a:pt x="7672" y="490"/>
                    <a:pt x="8459" y="164"/>
                  </a:cubicBezTo>
                  <a:lnTo>
                    <a:pt x="84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15"/>
            <p:cNvSpPr/>
            <p:nvPr/>
          </p:nvSpPr>
          <p:spPr>
            <a:xfrm rot="10800000">
              <a:off x="9" y="13"/>
              <a:ext cx="719996" cy="685052"/>
            </a:xfrm>
            <a:custGeom>
              <a:rect b="b" l="l" r="r" t="t"/>
              <a:pathLst>
                <a:path extrusionOk="0" h="12637" w="13281">
                  <a:moveTo>
                    <a:pt x="13280" y="1"/>
                  </a:moveTo>
                  <a:cubicBezTo>
                    <a:pt x="12681" y="250"/>
                    <a:pt x="12072" y="491"/>
                    <a:pt x="11468" y="728"/>
                  </a:cubicBezTo>
                  <a:cubicBezTo>
                    <a:pt x="10418" y="1148"/>
                    <a:pt x="9365" y="1565"/>
                    <a:pt x="8336" y="2030"/>
                  </a:cubicBezTo>
                  <a:cubicBezTo>
                    <a:pt x="6480" y="2867"/>
                    <a:pt x="4683" y="3884"/>
                    <a:pt x="3188" y="5276"/>
                  </a:cubicBezTo>
                  <a:cubicBezTo>
                    <a:pt x="1801" y="6569"/>
                    <a:pt x="682" y="8195"/>
                    <a:pt x="253" y="10064"/>
                  </a:cubicBezTo>
                  <a:cubicBezTo>
                    <a:pt x="62" y="10897"/>
                    <a:pt x="0" y="11779"/>
                    <a:pt x="94" y="12636"/>
                  </a:cubicBezTo>
                  <a:lnTo>
                    <a:pt x="241" y="12636"/>
                  </a:lnTo>
                  <a:cubicBezTo>
                    <a:pt x="164" y="11934"/>
                    <a:pt x="188" y="11220"/>
                    <a:pt x="311" y="10530"/>
                  </a:cubicBezTo>
                  <a:cubicBezTo>
                    <a:pt x="637" y="8640"/>
                    <a:pt x="1670" y="6974"/>
                    <a:pt x="3021" y="5644"/>
                  </a:cubicBezTo>
                  <a:cubicBezTo>
                    <a:pt x="4471" y="4210"/>
                    <a:pt x="6239" y="3165"/>
                    <a:pt x="8076" y="2312"/>
                  </a:cubicBezTo>
                  <a:cubicBezTo>
                    <a:pt x="9778" y="1520"/>
                    <a:pt x="11554" y="895"/>
                    <a:pt x="13280" y="165"/>
                  </a:cubicBezTo>
                  <a:lnTo>
                    <a:pt x="1328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15"/>
            <p:cNvSpPr/>
            <p:nvPr/>
          </p:nvSpPr>
          <p:spPr>
            <a:xfrm rot="10800000">
              <a:off x="19" y="-3"/>
              <a:ext cx="173534" cy="274953"/>
            </a:xfrm>
            <a:custGeom>
              <a:rect b="b" l="l" r="r" t="t"/>
              <a:pathLst>
                <a:path extrusionOk="0" h="5072" w="3201">
                  <a:moveTo>
                    <a:pt x="3200" y="1"/>
                  </a:moveTo>
                  <a:cubicBezTo>
                    <a:pt x="2597" y="327"/>
                    <a:pt x="2037" y="740"/>
                    <a:pt x="1559" y="1238"/>
                  </a:cubicBezTo>
                  <a:cubicBezTo>
                    <a:pt x="572" y="2271"/>
                    <a:pt x="0" y="3647"/>
                    <a:pt x="8" y="5071"/>
                  </a:cubicBezTo>
                  <a:lnTo>
                    <a:pt x="159" y="5071"/>
                  </a:lnTo>
                  <a:cubicBezTo>
                    <a:pt x="155" y="4525"/>
                    <a:pt x="236" y="3977"/>
                    <a:pt x="400" y="3455"/>
                  </a:cubicBezTo>
                  <a:cubicBezTo>
                    <a:pt x="845" y="2030"/>
                    <a:pt x="1911" y="887"/>
                    <a:pt x="3200" y="165"/>
                  </a:cubicBezTo>
                  <a:lnTo>
                    <a:pt x="320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15"/>
            <p:cNvSpPr/>
            <p:nvPr/>
          </p:nvSpPr>
          <p:spPr>
            <a:xfrm flipH="1">
              <a:off x="8208900" y="3540850"/>
              <a:ext cx="971410" cy="1673196"/>
            </a:xfrm>
            <a:custGeom>
              <a:rect b="b" l="l" r="r" t="t"/>
              <a:pathLst>
                <a:path extrusionOk="0" h="108140" w="62783">
                  <a:moveTo>
                    <a:pt x="5699" y="1"/>
                  </a:moveTo>
                  <a:cubicBezTo>
                    <a:pt x="3599" y="1"/>
                    <a:pt x="1440" y="820"/>
                    <a:pt x="0" y="2453"/>
                  </a:cubicBezTo>
                  <a:lnTo>
                    <a:pt x="0" y="108139"/>
                  </a:lnTo>
                  <a:lnTo>
                    <a:pt x="60641" y="108139"/>
                  </a:lnTo>
                  <a:cubicBezTo>
                    <a:pt x="62782" y="90176"/>
                    <a:pt x="55581" y="71699"/>
                    <a:pt x="42289" y="59369"/>
                  </a:cubicBezTo>
                  <a:cubicBezTo>
                    <a:pt x="34510" y="52155"/>
                    <a:pt x="25381" y="46379"/>
                    <a:pt x="19623" y="37235"/>
                  </a:cubicBezTo>
                  <a:cubicBezTo>
                    <a:pt x="13812" y="28009"/>
                    <a:pt x="11377" y="17474"/>
                    <a:pt x="12120" y="6634"/>
                  </a:cubicBezTo>
                  <a:cubicBezTo>
                    <a:pt x="12422" y="2202"/>
                    <a:pt x="9140" y="1"/>
                    <a:pt x="569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15"/>
            <p:cNvSpPr/>
            <p:nvPr/>
          </p:nvSpPr>
          <p:spPr>
            <a:xfrm rot="2700000">
              <a:off x="4134443" y="-246680"/>
              <a:ext cx="1386539" cy="1431238"/>
            </a:xfrm>
            <a:custGeom>
              <a:rect b="b" l="l" r="r" t="t"/>
              <a:pathLst>
                <a:path extrusionOk="0" h="25968" w="25157">
                  <a:moveTo>
                    <a:pt x="13603" y="0"/>
                  </a:moveTo>
                  <a:cubicBezTo>
                    <a:pt x="12500" y="0"/>
                    <a:pt x="11390" y="179"/>
                    <a:pt x="10309" y="561"/>
                  </a:cubicBezTo>
                  <a:cubicBezTo>
                    <a:pt x="7407" y="1588"/>
                    <a:pt x="4803" y="3116"/>
                    <a:pt x="2906" y="5642"/>
                  </a:cubicBezTo>
                  <a:cubicBezTo>
                    <a:pt x="1847" y="7057"/>
                    <a:pt x="1040" y="8588"/>
                    <a:pt x="664" y="10335"/>
                  </a:cubicBezTo>
                  <a:cubicBezTo>
                    <a:pt x="0" y="13430"/>
                    <a:pt x="306" y="16509"/>
                    <a:pt x="854" y="19575"/>
                  </a:cubicBezTo>
                  <a:cubicBezTo>
                    <a:pt x="1236" y="21720"/>
                    <a:pt x="2461" y="23291"/>
                    <a:pt x="4341" y="24353"/>
                  </a:cubicBezTo>
                  <a:cubicBezTo>
                    <a:pt x="6193" y="25401"/>
                    <a:pt x="8177" y="25968"/>
                    <a:pt x="10566" y="25968"/>
                  </a:cubicBezTo>
                  <a:cubicBezTo>
                    <a:pt x="10615" y="25968"/>
                    <a:pt x="10665" y="25967"/>
                    <a:pt x="10714" y="25967"/>
                  </a:cubicBezTo>
                  <a:cubicBezTo>
                    <a:pt x="11305" y="25934"/>
                    <a:pt x="12172" y="25921"/>
                    <a:pt x="13022" y="25748"/>
                  </a:cubicBezTo>
                  <a:cubicBezTo>
                    <a:pt x="13630" y="25625"/>
                    <a:pt x="14237" y="25496"/>
                    <a:pt x="14829" y="25306"/>
                  </a:cubicBezTo>
                  <a:cubicBezTo>
                    <a:pt x="21056" y="23297"/>
                    <a:pt x="25157" y="17319"/>
                    <a:pt x="24934" y="10601"/>
                  </a:cubicBezTo>
                  <a:cubicBezTo>
                    <a:pt x="24737" y="4708"/>
                    <a:pt x="19271" y="0"/>
                    <a:pt x="136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56" name="Google Shape;3056;p15"/>
          <p:cNvSpPr txBox="1"/>
          <p:nvPr>
            <p:ph type="title"/>
          </p:nvPr>
        </p:nvSpPr>
        <p:spPr>
          <a:xfrm>
            <a:off x="2048238" y="1313550"/>
            <a:ext cx="5047500" cy="1803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600"/>
              <a:buNone/>
              <a:defRPr sz="8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057" name="Google Shape;3057;p15"/>
          <p:cNvSpPr txBox="1"/>
          <p:nvPr>
            <p:ph idx="1" type="subTitle"/>
          </p:nvPr>
        </p:nvSpPr>
        <p:spPr>
          <a:xfrm>
            <a:off x="2048266" y="3116550"/>
            <a:ext cx="5047500" cy="713400"/>
          </a:xfrm>
          <a:prstGeom prst="rect">
            <a:avLst/>
          </a:prstGeom>
          <a:solidFill>
            <a:schemeClr val="accent3"/>
          </a:solid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5">
  <p:cSld name="SECTION_HEADER_1_1_1_1">
    <p:spTree>
      <p:nvGrpSpPr>
        <p:cNvPr id="3058" name="Shape 3058"/>
        <p:cNvGrpSpPr/>
        <p:nvPr/>
      </p:nvGrpSpPr>
      <p:grpSpPr>
        <a:xfrm>
          <a:off x="0" y="0"/>
          <a:ext cx="0" cy="0"/>
          <a:chOff x="0" y="0"/>
          <a:chExt cx="0" cy="0"/>
        </a:xfrm>
      </p:grpSpPr>
      <p:grpSp>
        <p:nvGrpSpPr>
          <p:cNvPr id="3059" name="Google Shape;3059;p16"/>
          <p:cNvGrpSpPr/>
          <p:nvPr/>
        </p:nvGrpSpPr>
        <p:grpSpPr>
          <a:xfrm>
            <a:off x="-1014250" y="-924075"/>
            <a:ext cx="10856857" cy="6458501"/>
            <a:chOff x="-1014250" y="-924075"/>
            <a:chExt cx="10856857" cy="6458501"/>
          </a:xfrm>
        </p:grpSpPr>
        <p:sp>
          <p:nvSpPr>
            <p:cNvPr id="3060" name="Google Shape;3060;p16"/>
            <p:cNvSpPr/>
            <p:nvPr/>
          </p:nvSpPr>
          <p:spPr>
            <a:xfrm>
              <a:off x="5271325" y="-371200"/>
              <a:ext cx="1990597" cy="974098"/>
            </a:xfrm>
            <a:custGeom>
              <a:rect b="b" l="l" r="r" t="t"/>
              <a:pathLst>
                <a:path extrusionOk="0" h="25845" w="52815">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16"/>
            <p:cNvSpPr/>
            <p:nvPr/>
          </p:nvSpPr>
          <p:spPr>
            <a:xfrm>
              <a:off x="7405925" y="4195270"/>
              <a:ext cx="965156" cy="816461"/>
            </a:xfrm>
            <a:custGeom>
              <a:rect b="b" l="l" r="r" t="t"/>
              <a:pathLst>
                <a:path extrusionOk="0" h="9889" w="11690">
                  <a:moveTo>
                    <a:pt x="6492" y="0"/>
                  </a:moveTo>
                  <a:cubicBezTo>
                    <a:pt x="4576" y="0"/>
                    <a:pt x="2576" y="887"/>
                    <a:pt x="1433" y="2306"/>
                  </a:cubicBezTo>
                  <a:cubicBezTo>
                    <a:pt x="455" y="3521"/>
                    <a:pt x="0" y="5140"/>
                    <a:pt x="204" y="6684"/>
                  </a:cubicBezTo>
                  <a:cubicBezTo>
                    <a:pt x="285" y="7305"/>
                    <a:pt x="477" y="7934"/>
                    <a:pt x="897" y="8402"/>
                  </a:cubicBezTo>
                  <a:cubicBezTo>
                    <a:pt x="1407" y="8971"/>
                    <a:pt x="2177" y="9228"/>
                    <a:pt x="2922" y="9412"/>
                  </a:cubicBezTo>
                  <a:cubicBezTo>
                    <a:pt x="4072" y="9691"/>
                    <a:pt x="5252" y="9850"/>
                    <a:pt x="6435" y="9883"/>
                  </a:cubicBezTo>
                  <a:cubicBezTo>
                    <a:pt x="6551" y="9886"/>
                    <a:pt x="6668" y="9888"/>
                    <a:pt x="6785" y="9888"/>
                  </a:cubicBezTo>
                  <a:cubicBezTo>
                    <a:pt x="7648" y="9888"/>
                    <a:pt x="8525" y="9784"/>
                    <a:pt x="9275" y="9371"/>
                  </a:cubicBezTo>
                  <a:cubicBezTo>
                    <a:pt x="10318" y="8796"/>
                    <a:pt x="10982" y="7685"/>
                    <a:pt x="11268" y="6529"/>
                  </a:cubicBezTo>
                  <a:cubicBezTo>
                    <a:pt x="11690" y="4830"/>
                    <a:pt x="11352" y="2916"/>
                    <a:pt x="10213" y="1585"/>
                  </a:cubicBezTo>
                  <a:cubicBezTo>
                    <a:pt x="9571" y="832"/>
                    <a:pt x="8728" y="370"/>
                    <a:pt x="7807" y="150"/>
                  </a:cubicBezTo>
                  <a:cubicBezTo>
                    <a:pt x="7381" y="49"/>
                    <a:pt x="6939" y="0"/>
                    <a:pt x="6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16"/>
            <p:cNvSpPr/>
            <p:nvPr/>
          </p:nvSpPr>
          <p:spPr>
            <a:xfrm>
              <a:off x="8321605" y="4201132"/>
              <a:ext cx="236872" cy="192701"/>
            </a:xfrm>
            <a:custGeom>
              <a:rect b="b" l="l" r="r" t="t"/>
              <a:pathLst>
                <a:path extrusionOk="0" h="2334" w="2869">
                  <a:moveTo>
                    <a:pt x="1489" y="0"/>
                  </a:moveTo>
                  <a:cubicBezTo>
                    <a:pt x="1031" y="0"/>
                    <a:pt x="587" y="190"/>
                    <a:pt x="392" y="608"/>
                  </a:cubicBezTo>
                  <a:cubicBezTo>
                    <a:pt x="0" y="1447"/>
                    <a:pt x="602" y="2334"/>
                    <a:pt x="1493" y="2334"/>
                  </a:cubicBezTo>
                  <a:cubicBezTo>
                    <a:pt x="1511" y="2334"/>
                    <a:pt x="1529" y="2333"/>
                    <a:pt x="1548" y="2333"/>
                  </a:cubicBezTo>
                  <a:cubicBezTo>
                    <a:pt x="2206" y="2305"/>
                    <a:pt x="2851" y="1769"/>
                    <a:pt x="2860" y="1107"/>
                  </a:cubicBezTo>
                  <a:cubicBezTo>
                    <a:pt x="2868" y="410"/>
                    <a:pt x="2163" y="0"/>
                    <a:pt x="1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16"/>
            <p:cNvSpPr/>
            <p:nvPr/>
          </p:nvSpPr>
          <p:spPr>
            <a:xfrm>
              <a:off x="575575" y="2541825"/>
              <a:ext cx="116375" cy="96850"/>
            </a:xfrm>
            <a:custGeom>
              <a:rect b="b" l="l" r="r" t="t"/>
              <a:pathLst>
                <a:path extrusionOk="0" h="3874" w="4655">
                  <a:moveTo>
                    <a:pt x="1876" y="0"/>
                  </a:moveTo>
                  <a:cubicBezTo>
                    <a:pt x="1658" y="0"/>
                    <a:pt x="1447" y="21"/>
                    <a:pt x="1254" y="60"/>
                  </a:cubicBezTo>
                  <a:cubicBezTo>
                    <a:pt x="624" y="189"/>
                    <a:pt x="1" y="471"/>
                    <a:pt x="104" y="1234"/>
                  </a:cubicBezTo>
                  <a:cubicBezTo>
                    <a:pt x="162" y="1659"/>
                    <a:pt x="422" y="2026"/>
                    <a:pt x="674" y="2369"/>
                  </a:cubicBezTo>
                  <a:cubicBezTo>
                    <a:pt x="1119" y="2978"/>
                    <a:pt x="1482" y="3873"/>
                    <a:pt x="2329" y="3873"/>
                  </a:cubicBezTo>
                  <a:cubicBezTo>
                    <a:pt x="2339" y="3873"/>
                    <a:pt x="2350" y="3873"/>
                    <a:pt x="2360" y="3873"/>
                  </a:cubicBezTo>
                  <a:cubicBezTo>
                    <a:pt x="3066" y="3858"/>
                    <a:pt x="3736" y="3303"/>
                    <a:pt x="4093" y="2730"/>
                  </a:cubicBezTo>
                  <a:cubicBezTo>
                    <a:pt x="4209" y="2545"/>
                    <a:pt x="4292" y="2351"/>
                    <a:pt x="4331" y="2164"/>
                  </a:cubicBezTo>
                  <a:cubicBezTo>
                    <a:pt x="4654" y="674"/>
                    <a:pt x="3140" y="0"/>
                    <a:pt x="18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16"/>
            <p:cNvSpPr/>
            <p:nvPr/>
          </p:nvSpPr>
          <p:spPr>
            <a:xfrm>
              <a:off x="-880075" y="-924075"/>
              <a:ext cx="2573100" cy="2668500"/>
            </a:xfrm>
            <a:custGeom>
              <a:rect b="b" l="l" r="r" t="t"/>
              <a:pathLst>
                <a:path extrusionOk="0" h="106740" w="102924">
                  <a:moveTo>
                    <a:pt x="59886" y="1"/>
                  </a:moveTo>
                  <a:cubicBezTo>
                    <a:pt x="55848" y="1"/>
                    <a:pt x="51817" y="886"/>
                    <a:pt x="48323" y="2740"/>
                  </a:cubicBezTo>
                  <a:cubicBezTo>
                    <a:pt x="39634" y="7349"/>
                    <a:pt x="39644" y="14701"/>
                    <a:pt x="38283" y="23384"/>
                  </a:cubicBezTo>
                  <a:cubicBezTo>
                    <a:pt x="37227" y="30128"/>
                    <a:pt x="33264" y="37058"/>
                    <a:pt x="27052" y="40233"/>
                  </a:cubicBezTo>
                  <a:cubicBezTo>
                    <a:pt x="19968" y="43849"/>
                    <a:pt x="8700" y="48342"/>
                    <a:pt x="6745" y="57037"/>
                  </a:cubicBezTo>
                  <a:cubicBezTo>
                    <a:pt x="6228" y="59342"/>
                    <a:pt x="6657" y="61704"/>
                    <a:pt x="6028" y="64004"/>
                  </a:cubicBezTo>
                  <a:cubicBezTo>
                    <a:pt x="5383" y="66356"/>
                    <a:pt x="3275" y="68223"/>
                    <a:pt x="2274" y="70485"/>
                  </a:cubicBezTo>
                  <a:cubicBezTo>
                    <a:pt x="1256" y="72789"/>
                    <a:pt x="664" y="75289"/>
                    <a:pt x="570" y="77807"/>
                  </a:cubicBezTo>
                  <a:cubicBezTo>
                    <a:pt x="0" y="92886"/>
                    <a:pt x="15837" y="102490"/>
                    <a:pt x="28884" y="104967"/>
                  </a:cubicBezTo>
                  <a:cubicBezTo>
                    <a:pt x="29701" y="105121"/>
                    <a:pt x="30524" y="105271"/>
                    <a:pt x="31353" y="105406"/>
                  </a:cubicBezTo>
                  <a:cubicBezTo>
                    <a:pt x="36436" y="106246"/>
                    <a:pt x="41752" y="106739"/>
                    <a:pt x="46985" y="106739"/>
                  </a:cubicBezTo>
                  <a:cubicBezTo>
                    <a:pt x="49842" y="106739"/>
                    <a:pt x="52675" y="106592"/>
                    <a:pt x="55431" y="106275"/>
                  </a:cubicBezTo>
                  <a:cubicBezTo>
                    <a:pt x="66647" y="104980"/>
                    <a:pt x="77398" y="100434"/>
                    <a:pt x="85968" y="93052"/>
                  </a:cubicBezTo>
                  <a:cubicBezTo>
                    <a:pt x="90936" y="88772"/>
                    <a:pt x="95224" y="83615"/>
                    <a:pt x="98026" y="77685"/>
                  </a:cubicBezTo>
                  <a:cubicBezTo>
                    <a:pt x="102336" y="68560"/>
                    <a:pt x="102924" y="57959"/>
                    <a:pt x="100923" y="48069"/>
                  </a:cubicBezTo>
                  <a:cubicBezTo>
                    <a:pt x="98924" y="38180"/>
                    <a:pt x="94473" y="28926"/>
                    <a:pt x="89108" y="20379"/>
                  </a:cubicBezTo>
                  <a:cubicBezTo>
                    <a:pt x="84511" y="13057"/>
                    <a:pt x="78880" y="5900"/>
                    <a:pt x="71000" y="2342"/>
                  </a:cubicBezTo>
                  <a:cubicBezTo>
                    <a:pt x="67593" y="805"/>
                    <a:pt x="63736" y="1"/>
                    <a:pt x="5988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16"/>
            <p:cNvSpPr/>
            <p:nvPr/>
          </p:nvSpPr>
          <p:spPr>
            <a:xfrm>
              <a:off x="534075" y="2081475"/>
              <a:ext cx="371850" cy="522300"/>
            </a:xfrm>
            <a:custGeom>
              <a:rect b="b" l="l" r="r" t="t"/>
              <a:pathLst>
                <a:path extrusionOk="0" h="20892" w="14874">
                  <a:moveTo>
                    <a:pt x="6651" y="0"/>
                  </a:moveTo>
                  <a:cubicBezTo>
                    <a:pt x="5334" y="0"/>
                    <a:pt x="4001" y="425"/>
                    <a:pt x="2951" y="1228"/>
                  </a:cubicBezTo>
                  <a:cubicBezTo>
                    <a:pt x="949" y="2761"/>
                    <a:pt x="0" y="5451"/>
                    <a:pt x="302" y="7957"/>
                  </a:cubicBezTo>
                  <a:cubicBezTo>
                    <a:pt x="681" y="11113"/>
                    <a:pt x="2785" y="13776"/>
                    <a:pt x="4993" y="16061"/>
                  </a:cubicBezTo>
                  <a:cubicBezTo>
                    <a:pt x="6418" y="17539"/>
                    <a:pt x="9415" y="20891"/>
                    <a:pt x="11788" y="20891"/>
                  </a:cubicBezTo>
                  <a:cubicBezTo>
                    <a:pt x="12629" y="20891"/>
                    <a:pt x="13391" y="20470"/>
                    <a:pt x="13977" y="19395"/>
                  </a:cubicBezTo>
                  <a:cubicBezTo>
                    <a:pt x="14874" y="17749"/>
                    <a:pt x="14125" y="16144"/>
                    <a:pt x="13718" y="14543"/>
                  </a:cubicBezTo>
                  <a:cubicBezTo>
                    <a:pt x="13091" y="12084"/>
                    <a:pt x="12944" y="9756"/>
                    <a:pt x="12696" y="7230"/>
                  </a:cubicBezTo>
                  <a:cubicBezTo>
                    <a:pt x="12472" y="4939"/>
                    <a:pt x="11797" y="2506"/>
                    <a:pt x="9983" y="1091"/>
                  </a:cubicBezTo>
                  <a:cubicBezTo>
                    <a:pt x="9035" y="352"/>
                    <a:pt x="7850" y="0"/>
                    <a:pt x="665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16"/>
            <p:cNvSpPr/>
            <p:nvPr/>
          </p:nvSpPr>
          <p:spPr>
            <a:xfrm flipH="1" rot="3192206">
              <a:off x="-1145304" y="3310873"/>
              <a:ext cx="3103577" cy="1226950"/>
            </a:xfrm>
            <a:custGeom>
              <a:rect b="b" l="l" r="r" t="t"/>
              <a:pathLst>
                <a:path extrusionOk="0" h="49076" w="124138">
                  <a:moveTo>
                    <a:pt x="124106" y="1"/>
                  </a:moveTo>
                  <a:lnTo>
                    <a:pt x="123857" y="2"/>
                  </a:lnTo>
                  <a:cubicBezTo>
                    <a:pt x="123886" y="4910"/>
                    <a:pt x="120994" y="9749"/>
                    <a:pt x="116660" y="12049"/>
                  </a:cubicBezTo>
                  <a:cubicBezTo>
                    <a:pt x="115776" y="12519"/>
                    <a:pt x="114824" y="12894"/>
                    <a:pt x="113903" y="13260"/>
                  </a:cubicBezTo>
                  <a:cubicBezTo>
                    <a:pt x="113005" y="13617"/>
                    <a:pt x="112073" y="13983"/>
                    <a:pt x="111200" y="14442"/>
                  </a:cubicBezTo>
                  <a:cubicBezTo>
                    <a:pt x="105054" y="17652"/>
                    <a:pt x="103273" y="23996"/>
                    <a:pt x="101554" y="30133"/>
                  </a:cubicBezTo>
                  <a:cubicBezTo>
                    <a:pt x="99950" y="35855"/>
                    <a:pt x="98290" y="41772"/>
                    <a:pt x="93127" y="45291"/>
                  </a:cubicBezTo>
                  <a:cubicBezTo>
                    <a:pt x="89656" y="47655"/>
                    <a:pt x="86237" y="48835"/>
                    <a:pt x="82815" y="48835"/>
                  </a:cubicBezTo>
                  <a:cubicBezTo>
                    <a:pt x="79912" y="48835"/>
                    <a:pt x="77007" y="47985"/>
                    <a:pt x="74066" y="46286"/>
                  </a:cubicBezTo>
                  <a:cubicBezTo>
                    <a:pt x="68472" y="43055"/>
                    <a:pt x="63532" y="37229"/>
                    <a:pt x="59170" y="32085"/>
                  </a:cubicBezTo>
                  <a:cubicBezTo>
                    <a:pt x="58088" y="30809"/>
                    <a:pt x="57064" y="29606"/>
                    <a:pt x="56052" y="28457"/>
                  </a:cubicBezTo>
                  <a:cubicBezTo>
                    <a:pt x="48334" y="19719"/>
                    <a:pt x="39183" y="14551"/>
                    <a:pt x="28856" y="13095"/>
                  </a:cubicBezTo>
                  <a:cubicBezTo>
                    <a:pt x="27553" y="12913"/>
                    <a:pt x="26235" y="12822"/>
                    <a:pt x="24911" y="12822"/>
                  </a:cubicBezTo>
                  <a:cubicBezTo>
                    <a:pt x="20841" y="12822"/>
                    <a:pt x="16716" y="13681"/>
                    <a:pt x="12796" y="15366"/>
                  </a:cubicBezTo>
                  <a:cubicBezTo>
                    <a:pt x="7637" y="17581"/>
                    <a:pt x="3212" y="21054"/>
                    <a:pt x="0" y="25408"/>
                  </a:cubicBezTo>
                  <a:lnTo>
                    <a:pt x="202" y="25556"/>
                  </a:lnTo>
                  <a:cubicBezTo>
                    <a:pt x="5919" y="17807"/>
                    <a:pt x="15517" y="13077"/>
                    <a:pt x="24981" y="13077"/>
                  </a:cubicBezTo>
                  <a:cubicBezTo>
                    <a:pt x="26267" y="13077"/>
                    <a:pt x="27550" y="13164"/>
                    <a:pt x="28821" y="13343"/>
                  </a:cubicBezTo>
                  <a:cubicBezTo>
                    <a:pt x="39089" y="14787"/>
                    <a:pt x="48186" y="19928"/>
                    <a:pt x="55864" y="28622"/>
                  </a:cubicBezTo>
                  <a:cubicBezTo>
                    <a:pt x="56877" y="29765"/>
                    <a:pt x="57898" y="30970"/>
                    <a:pt x="58979" y="32246"/>
                  </a:cubicBezTo>
                  <a:cubicBezTo>
                    <a:pt x="65520" y="39958"/>
                    <a:pt x="73250" y="49076"/>
                    <a:pt x="82825" y="49076"/>
                  </a:cubicBezTo>
                  <a:cubicBezTo>
                    <a:pt x="82826" y="49076"/>
                    <a:pt x="82827" y="49076"/>
                    <a:pt x="82828" y="49076"/>
                  </a:cubicBezTo>
                  <a:cubicBezTo>
                    <a:pt x="86084" y="49074"/>
                    <a:pt x="89559" y="48018"/>
                    <a:pt x="93266" y="45494"/>
                  </a:cubicBezTo>
                  <a:cubicBezTo>
                    <a:pt x="98506" y="41924"/>
                    <a:pt x="100180" y="35964"/>
                    <a:pt x="101794" y="30197"/>
                  </a:cubicBezTo>
                  <a:cubicBezTo>
                    <a:pt x="103578" y="23833"/>
                    <a:pt x="105265" y="17820"/>
                    <a:pt x="111315" y="14662"/>
                  </a:cubicBezTo>
                  <a:cubicBezTo>
                    <a:pt x="112176" y="14210"/>
                    <a:pt x="113101" y="13844"/>
                    <a:pt x="113996" y="13491"/>
                  </a:cubicBezTo>
                  <a:cubicBezTo>
                    <a:pt x="114922" y="13123"/>
                    <a:pt x="115882" y="12744"/>
                    <a:pt x="116779" y="12269"/>
                  </a:cubicBezTo>
                  <a:cubicBezTo>
                    <a:pt x="121194" y="9928"/>
                    <a:pt x="124138" y="4997"/>
                    <a:pt x="1241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16"/>
            <p:cNvSpPr/>
            <p:nvPr/>
          </p:nvSpPr>
          <p:spPr>
            <a:xfrm>
              <a:off x="7988975" y="1814613"/>
              <a:ext cx="1853632" cy="2023131"/>
            </a:xfrm>
            <a:custGeom>
              <a:rect b="b" l="l" r="r" t="t"/>
              <a:pathLst>
                <a:path extrusionOk="0" h="30019" w="27504">
                  <a:moveTo>
                    <a:pt x="12111" y="0"/>
                  </a:moveTo>
                  <a:cubicBezTo>
                    <a:pt x="11000" y="0"/>
                    <a:pt x="9863" y="292"/>
                    <a:pt x="8793" y="877"/>
                  </a:cubicBezTo>
                  <a:cubicBezTo>
                    <a:pt x="7511" y="1578"/>
                    <a:pt x="6715" y="2780"/>
                    <a:pt x="6402" y="4181"/>
                  </a:cubicBezTo>
                  <a:cubicBezTo>
                    <a:pt x="5143" y="9849"/>
                    <a:pt x="1" y="16618"/>
                    <a:pt x="3240" y="22241"/>
                  </a:cubicBezTo>
                  <a:cubicBezTo>
                    <a:pt x="5203" y="25648"/>
                    <a:pt x="9419" y="30018"/>
                    <a:pt x="13735" y="30018"/>
                  </a:cubicBezTo>
                  <a:cubicBezTo>
                    <a:pt x="13810" y="30018"/>
                    <a:pt x="13885" y="30017"/>
                    <a:pt x="13961" y="30014"/>
                  </a:cubicBezTo>
                  <a:cubicBezTo>
                    <a:pt x="16307" y="29931"/>
                    <a:pt x="18646" y="29580"/>
                    <a:pt x="20913" y="28969"/>
                  </a:cubicBezTo>
                  <a:cubicBezTo>
                    <a:pt x="22783" y="28468"/>
                    <a:pt x="24772" y="27647"/>
                    <a:pt x="25645" y="25919"/>
                  </a:cubicBezTo>
                  <a:cubicBezTo>
                    <a:pt x="27503" y="22241"/>
                    <a:pt x="24741" y="19168"/>
                    <a:pt x="22193" y="16100"/>
                  </a:cubicBezTo>
                  <a:cubicBezTo>
                    <a:pt x="20675" y="14271"/>
                    <a:pt x="19231" y="12448"/>
                    <a:pt x="18887" y="10499"/>
                  </a:cubicBezTo>
                  <a:cubicBezTo>
                    <a:pt x="18388" y="7678"/>
                    <a:pt x="18911" y="4803"/>
                    <a:pt x="16979" y="2388"/>
                  </a:cubicBezTo>
                  <a:cubicBezTo>
                    <a:pt x="15706" y="796"/>
                    <a:pt x="13944" y="0"/>
                    <a:pt x="121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16"/>
            <p:cNvSpPr/>
            <p:nvPr/>
          </p:nvSpPr>
          <p:spPr>
            <a:xfrm rot="5544774">
              <a:off x="7596689" y="-350795"/>
              <a:ext cx="1748977" cy="1781601"/>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69" name="Google Shape;3069;p16"/>
          <p:cNvSpPr txBox="1"/>
          <p:nvPr>
            <p:ph type="title"/>
          </p:nvPr>
        </p:nvSpPr>
        <p:spPr>
          <a:xfrm>
            <a:off x="2048238" y="1313550"/>
            <a:ext cx="5047500" cy="1803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600"/>
              <a:buNone/>
              <a:defRPr sz="8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070" name="Google Shape;3070;p16"/>
          <p:cNvSpPr txBox="1"/>
          <p:nvPr>
            <p:ph idx="1" type="subTitle"/>
          </p:nvPr>
        </p:nvSpPr>
        <p:spPr>
          <a:xfrm>
            <a:off x="2048266" y="3116550"/>
            <a:ext cx="5047500" cy="713400"/>
          </a:xfrm>
          <a:prstGeom prst="rect">
            <a:avLst/>
          </a:prstGeom>
          <a:solidFill>
            <a:schemeClr val="accent1"/>
          </a:solid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3071" name="Shape 3071"/>
        <p:cNvGrpSpPr/>
        <p:nvPr/>
      </p:nvGrpSpPr>
      <p:grpSpPr>
        <a:xfrm>
          <a:off x="0" y="0"/>
          <a:ext cx="0" cy="0"/>
          <a:chOff x="0" y="0"/>
          <a:chExt cx="0" cy="0"/>
        </a:xfrm>
      </p:grpSpPr>
      <p:grpSp>
        <p:nvGrpSpPr>
          <p:cNvPr id="3072" name="Google Shape;3072;p17"/>
          <p:cNvGrpSpPr/>
          <p:nvPr/>
        </p:nvGrpSpPr>
        <p:grpSpPr>
          <a:xfrm>
            <a:off x="-591264" y="-708544"/>
            <a:ext cx="9770788" cy="6375829"/>
            <a:chOff x="-591264" y="-708544"/>
            <a:chExt cx="9770788" cy="6375829"/>
          </a:xfrm>
        </p:grpSpPr>
        <p:sp>
          <p:nvSpPr>
            <p:cNvPr id="3073" name="Google Shape;3073;p17"/>
            <p:cNvSpPr/>
            <p:nvPr/>
          </p:nvSpPr>
          <p:spPr>
            <a:xfrm>
              <a:off x="6622698" y="-70880"/>
              <a:ext cx="2556825" cy="1562497"/>
            </a:xfrm>
            <a:custGeom>
              <a:rect b="b" l="l" r="r" t="t"/>
              <a:pathLst>
                <a:path extrusionOk="0" h="31437" w="5144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74" name="Google Shape;3074;p17"/>
            <p:cNvGrpSpPr/>
            <p:nvPr/>
          </p:nvGrpSpPr>
          <p:grpSpPr>
            <a:xfrm flipH="1" rot="-5400000">
              <a:off x="8278955" y="4257254"/>
              <a:ext cx="971343" cy="829790"/>
              <a:chOff x="4137500" y="3664900"/>
              <a:chExt cx="1361950" cy="1163475"/>
            </a:xfrm>
          </p:grpSpPr>
          <p:sp>
            <p:nvSpPr>
              <p:cNvPr id="3075" name="Google Shape;3075;p17"/>
              <p:cNvSpPr/>
              <p:nvPr/>
            </p:nvSpPr>
            <p:spPr>
              <a:xfrm>
                <a:off x="5122425" y="4051825"/>
                <a:ext cx="376950" cy="776550"/>
              </a:xfrm>
              <a:custGeom>
                <a:rect b="b" l="l" r="r" t="t"/>
                <a:pathLst>
                  <a:path extrusionOk="0" h="31062" w="15078">
                    <a:moveTo>
                      <a:pt x="15077" y="1"/>
                    </a:moveTo>
                    <a:cubicBezTo>
                      <a:pt x="12971" y="1679"/>
                      <a:pt x="11020" y="3553"/>
                      <a:pt x="9286" y="5625"/>
                    </a:cubicBezTo>
                    <a:cubicBezTo>
                      <a:pt x="4726" y="11072"/>
                      <a:pt x="1700" y="17704"/>
                      <a:pt x="541" y="24709"/>
                    </a:cubicBezTo>
                    <a:cubicBezTo>
                      <a:pt x="192" y="26814"/>
                      <a:pt x="16" y="28937"/>
                      <a:pt x="1" y="31061"/>
                    </a:cubicBezTo>
                    <a:lnTo>
                      <a:pt x="711" y="31061"/>
                    </a:lnTo>
                    <a:cubicBezTo>
                      <a:pt x="748" y="25780"/>
                      <a:pt x="1836" y="20510"/>
                      <a:pt x="3921" y="15656"/>
                    </a:cubicBezTo>
                    <a:cubicBezTo>
                      <a:pt x="6388" y="9928"/>
                      <a:pt x="10267" y="4868"/>
                      <a:pt x="15077" y="912"/>
                    </a:cubicBezTo>
                    <a:lnTo>
                      <a:pt x="1507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17"/>
              <p:cNvSpPr/>
              <p:nvPr/>
            </p:nvSpPr>
            <p:spPr>
              <a:xfrm>
                <a:off x="5299775" y="4281625"/>
                <a:ext cx="199600" cy="546700"/>
              </a:xfrm>
              <a:custGeom>
                <a:rect b="b" l="l" r="r" t="t"/>
                <a:pathLst>
                  <a:path extrusionOk="0" h="21868" w="7984">
                    <a:moveTo>
                      <a:pt x="7983" y="0"/>
                    </a:moveTo>
                    <a:cubicBezTo>
                      <a:pt x="4455" y="4017"/>
                      <a:pt x="1840" y="8778"/>
                      <a:pt x="705" y="14179"/>
                    </a:cubicBezTo>
                    <a:cubicBezTo>
                      <a:pt x="174" y="16711"/>
                      <a:pt x="0" y="19298"/>
                      <a:pt x="201" y="21868"/>
                    </a:cubicBezTo>
                    <a:lnTo>
                      <a:pt x="914" y="21868"/>
                    </a:lnTo>
                    <a:cubicBezTo>
                      <a:pt x="506" y="16781"/>
                      <a:pt x="1660" y="11623"/>
                      <a:pt x="3965" y="7081"/>
                    </a:cubicBezTo>
                    <a:cubicBezTo>
                      <a:pt x="5062" y="4914"/>
                      <a:pt x="6430" y="2902"/>
                      <a:pt x="7983" y="1041"/>
                    </a:cubicBezTo>
                    <a:lnTo>
                      <a:pt x="798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17"/>
              <p:cNvSpPr/>
              <p:nvPr/>
            </p:nvSpPr>
            <p:spPr>
              <a:xfrm>
                <a:off x="4734475" y="4719850"/>
                <a:ext cx="187625" cy="108525"/>
              </a:xfrm>
              <a:custGeom>
                <a:rect b="b" l="l" r="r" t="t"/>
                <a:pathLst>
                  <a:path extrusionOk="0" h="4341" w="7505">
                    <a:moveTo>
                      <a:pt x="5541" y="0"/>
                    </a:moveTo>
                    <a:cubicBezTo>
                      <a:pt x="4913" y="0"/>
                      <a:pt x="4340" y="387"/>
                      <a:pt x="3828" y="718"/>
                    </a:cubicBezTo>
                    <a:cubicBezTo>
                      <a:pt x="3198" y="1125"/>
                      <a:pt x="2601" y="1583"/>
                      <a:pt x="2042" y="2080"/>
                    </a:cubicBezTo>
                    <a:cubicBezTo>
                      <a:pt x="1280" y="2755"/>
                      <a:pt x="604" y="3521"/>
                      <a:pt x="1" y="4340"/>
                    </a:cubicBezTo>
                    <a:lnTo>
                      <a:pt x="884" y="4340"/>
                    </a:lnTo>
                    <a:cubicBezTo>
                      <a:pt x="1443" y="3637"/>
                      <a:pt x="2068" y="2984"/>
                      <a:pt x="2757" y="2396"/>
                    </a:cubicBezTo>
                    <a:cubicBezTo>
                      <a:pt x="3427" y="1823"/>
                      <a:pt x="4188" y="1225"/>
                      <a:pt x="4994" y="855"/>
                    </a:cubicBezTo>
                    <a:cubicBezTo>
                      <a:pt x="5186" y="766"/>
                      <a:pt x="5361" y="727"/>
                      <a:pt x="5520" y="727"/>
                    </a:cubicBezTo>
                    <a:cubicBezTo>
                      <a:pt x="6330" y="727"/>
                      <a:pt x="6717" y="1748"/>
                      <a:pt x="6612" y="2557"/>
                    </a:cubicBezTo>
                    <a:cubicBezTo>
                      <a:pt x="6532" y="3163"/>
                      <a:pt x="6327" y="3751"/>
                      <a:pt x="6129" y="4339"/>
                    </a:cubicBezTo>
                    <a:lnTo>
                      <a:pt x="6868" y="4339"/>
                    </a:lnTo>
                    <a:cubicBezTo>
                      <a:pt x="6999" y="3938"/>
                      <a:pt x="7130" y="3536"/>
                      <a:pt x="7227" y="3127"/>
                    </a:cubicBezTo>
                    <a:cubicBezTo>
                      <a:pt x="7505" y="1944"/>
                      <a:pt x="7204" y="191"/>
                      <a:pt x="5722" y="11"/>
                    </a:cubicBezTo>
                    <a:cubicBezTo>
                      <a:pt x="5661" y="4"/>
                      <a:pt x="5601" y="0"/>
                      <a:pt x="55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17"/>
              <p:cNvSpPr/>
              <p:nvPr/>
            </p:nvSpPr>
            <p:spPr>
              <a:xfrm>
                <a:off x="4137500" y="3664900"/>
                <a:ext cx="1361950" cy="1163475"/>
              </a:xfrm>
              <a:custGeom>
                <a:rect b="b" l="l" r="r" t="t"/>
                <a:pathLst>
                  <a:path extrusionOk="0" h="46539" w="54478">
                    <a:moveTo>
                      <a:pt x="54478" y="0"/>
                    </a:moveTo>
                    <a:cubicBezTo>
                      <a:pt x="54411" y="54"/>
                      <a:pt x="54339" y="103"/>
                      <a:pt x="54270" y="159"/>
                    </a:cubicBezTo>
                    <a:cubicBezTo>
                      <a:pt x="51579" y="2339"/>
                      <a:pt x="49252" y="4866"/>
                      <a:pt x="47234" y="7678"/>
                    </a:cubicBezTo>
                    <a:cubicBezTo>
                      <a:pt x="43443" y="12957"/>
                      <a:pt x="40731" y="18897"/>
                      <a:pt x="37437" y="24480"/>
                    </a:cubicBezTo>
                    <a:cubicBezTo>
                      <a:pt x="34084" y="30158"/>
                      <a:pt x="30002" y="35430"/>
                      <a:pt x="24066" y="38570"/>
                    </a:cubicBezTo>
                    <a:cubicBezTo>
                      <a:pt x="16966" y="42327"/>
                      <a:pt x="8790" y="43095"/>
                      <a:pt x="1363" y="45974"/>
                    </a:cubicBezTo>
                    <a:cubicBezTo>
                      <a:pt x="908" y="46151"/>
                      <a:pt x="452" y="46340"/>
                      <a:pt x="1" y="46538"/>
                    </a:cubicBezTo>
                    <a:lnTo>
                      <a:pt x="1867" y="46538"/>
                    </a:lnTo>
                    <a:cubicBezTo>
                      <a:pt x="8659" y="43946"/>
                      <a:pt x="16019" y="43063"/>
                      <a:pt x="22669" y="40042"/>
                    </a:cubicBezTo>
                    <a:cubicBezTo>
                      <a:pt x="25793" y="38622"/>
                      <a:pt x="28623" y="36694"/>
                      <a:pt x="31052" y="34270"/>
                    </a:cubicBezTo>
                    <a:cubicBezTo>
                      <a:pt x="33235" y="32088"/>
                      <a:pt x="35082" y="29587"/>
                      <a:pt x="36734" y="26987"/>
                    </a:cubicBezTo>
                    <a:cubicBezTo>
                      <a:pt x="40168" y="21585"/>
                      <a:pt x="42811" y="15720"/>
                      <a:pt x="46282" y="10340"/>
                    </a:cubicBezTo>
                    <a:cubicBezTo>
                      <a:pt x="48052" y="7593"/>
                      <a:pt x="50045" y="4986"/>
                      <a:pt x="52417" y="2727"/>
                    </a:cubicBezTo>
                    <a:cubicBezTo>
                      <a:pt x="53079" y="2094"/>
                      <a:pt x="53773" y="1497"/>
                      <a:pt x="54478" y="915"/>
                    </a:cubicBezTo>
                    <a:lnTo>
                      <a:pt x="5447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79" name="Google Shape;3079;p17"/>
            <p:cNvSpPr/>
            <p:nvPr/>
          </p:nvSpPr>
          <p:spPr>
            <a:xfrm>
              <a:off x="417429" y="-708544"/>
              <a:ext cx="2423101" cy="942684"/>
            </a:xfrm>
            <a:custGeom>
              <a:rect b="b" l="l" r="r" t="t"/>
              <a:pathLst>
                <a:path extrusionOk="0" h="177363" w="261674">
                  <a:moveTo>
                    <a:pt x="1300" y="102929"/>
                  </a:moveTo>
                  <a:cubicBezTo>
                    <a:pt x="-270" y="86533"/>
                    <a:pt x="-1110" y="65092"/>
                    <a:pt x="2927" y="51033"/>
                  </a:cubicBezTo>
                  <a:cubicBezTo>
                    <a:pt x="6964" y="36974"/>
                    <a:pt x="12851" y="26574"/>
                    <a:pt x="25524" y="18573"/>
                  </a:cubicBezTo>
                  <a:cubicBezTo>
                    <a:pt x="38197" y="10572"/>
                    <a:pt x="55473" y="5929"/>
                    <a:pt x="78966" y="3027"/>
                  </a:cubicBezTo>
                  <a:cubicBezTo>
                    <a:pt x="102459" y="125"/>
                    <a:pt x="140692" y="-1076"/>
                    <a:pt x="166483" y="1160"/>
                  </a:cubicBezTo>
                  <a:cubicBezTo>
                    <a:pt x="192274" y="3396"/>
                    <a:pt x="218505" y="8117"/>
                    <a:pt x="233710" y="16442"/>
                  </a:cubicBezTo>
                  <a:cubicBezTo>
                    <a:pt x="248915" y="24768"/>
                    <a:pt x="253136" y="38172"/>
                    <a:pt x="257713" y="51113"/>
                  </a:cubicBezTo>
                  <a:cubicBezTo>
                    <a:pt x="262290" y="64054"/>
                    <a:pt x="262031" y="79426"/>
                    <a:pt x="261173" y="94086"/>
                  </a:cubicBezTo>
                  <a:cubicBezTo>
                    <a:pt x="260315" y="108747"/>
                    <a:pt x="257840" y="127442"/>
                    <a:pt x="252564" y="139076"/>
                  </a:cubicBezTo>
                  <a:cubicBezTo>
                    <a:pt x="247288" y="150710"/>
                    <a:pt x="241252" y="157796"/>
                    <a:pt x="229519" y="163889"/>
                  </a:cubicBezTo>
                  <a:cubicBezTo>
                    <a:pt x="217786" y="169983"/>
                    <a:pt x="201711" y="173485"/>
                    <a:pt x="182166" y="175637"/>
                  </a:cubicBezTo>
                  <a:cubicBezTo>
                    <a:pt x="162621" y="177789"/>
                    <a:pt x="133946" y="177615"/>
                    <a:pt x="112247" y="176800"/>
                  </a:cubicBezTo>
                  <a:cubicBezTo>
                    <a:pt x="90548" y="175985"/>
                    <a:pt x="68623" y="175312"/>
                    <a:pt x="51973" y="170747"/>
                  </a:cubicBezTo>
                  <a:cubicBezTo>
                    <a:pt x="35323" y="166182"/>
                    <a:pt x="20795" y="160714"/>
                    <a:pt x="12349" y="149411"/>
                  </a:cubicBezTo>
                  <a:cubicBezTo>
                    <a:pt x="3904" y="138108"/>
                    <a:pt x="2870" y="119325"/>
                    <a:pt x="1300" y="102929"/>
                  </a:cubicBezTo>
                  <a:close/>
                </a:path>
              </a:pathLst>
            </a:custGeom>
            <a:solidFill>
              <a:schemeClr val="accent1"/>
            </a:solidFill>
            <a:ln>
              <a:noFill/>
            </a:ln>
          </p:spPr>
        </p:sp>
        <p:sp>
          <p:nvSpPr>
            <p:cNvPr id="3080" name="Google Shape;3080;p17"/>
            <p:cNvSpPr/>
            <p:nvPr/>
          </p:nvSpPr>
          <p:spPr>
            <a:xfrm>
              <a:off x="-236700" y="3471193"/>
              <a:ext cx="1686707" cy="1426578"/>
            </a:xfrm>
            <a:custGeom>
              <a:rect b="b" l="l" r="r" t="t"/>
              <a:pathLst>
                <a:path extrusionOk="0" h="23537" w="27830">
                  <a:moveTo>
                    <a:pt x="17298" y="0"/>
                  </a:moveTo>
                  <a:cubicBezTo>
                    <a:pt x="14384" y="0"/>
                    <a:pt x="11355" y="1565"/>
                    <a:pt x="10215" y="4263"/>
                  </a:cubicBezTo>
                  <a:cubicBezTo>
                    <a:pt x="9067" y="6979"/>
                    <a:pt x="6990" y="6611"/>
                    <a:pt x="4625" y="7647"/>
                  </a:cubicBezTo>
                  <a:cubicBezTo>
                    <a:pt x="2959" y="8375"/>
                    <a:pt x="1386" y="9451"/>
                    <a:pt x="726" y="11215"/>
                  </a:cubicBezTo>
                  <a:cubicBezTo>
                    <a:pt x="1" y="13146"/>
                    <a:pt x="979" y="15440"/>
                    <a:pt x="2140" y="17005"/>
                  </a:cubicBezTo>
                  <a:cubicBezTo>
                    <a:pt x="4997" y="20853"/>
                    <a:pt x="9361" y="23010"/>
                    <a:pt x="14017" y="23450"/>
                  </a:cubicBezTo>
                  <a:cubicBezTo>
                    <a:pt x="14622" y="23508"/>
                    <a:pt x="15233" y="23537"/>
                    <a:pt x="15846" y="23537"/>
                  </a:cubicBezTo>
                  <a:cubicBezTo>
                    <a:pt x="16179" y="23537"/>
                    <a:pt x="16512" y="23528"/>
                    <a:pt x="16846" y="23511"/>
                  </a:cubicBezTo>
                  <a:cubicBezTo>
                    <a:pt x="18414" y="23430"/>
                    <a:pt x="20342" y="23086"/>
                    <a:pt x="21605" y="22071"/>
                  </a:cubicBezTo>
                  <a:cubicBezTo>
                    <a:pt x="22894" y="21034"/>
                    <a:pt x="22844" y="19262"/>
                    <a:pt x="23510" y="17874"/>
                  </a:cubicBezTo>
                  <a:cubicBezTo>
                    <a:pt x="23881" y="17099"/>
                    <a:pt x="24562" y="16489"/>
                    <a:pt x="25074" y="15777"/>
                  </a:cubicBezTo>
                  <a:cubicBezTo>
                    <a:pt x="26452" y="13867"/>
                    <a:pt x="27829" y="11289"/>
                    <a:pt x="27635" y="8858"/>
                  </a:cubicBezTo>
                  <a:cubicBezTo>
                    <a:pt x="27335" y="5106"/>
                    <a:pt x="22642" y="1118"/>
                    <a:pt x="19183" y="232"/>
                  </a:cubicBezTo>
                  <a:cubicBezTo>
                    <a:pt x="18574" y="76"/>
                    <a:pt x="17939" y="0"/>
                    <a:pt x="1729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17"/>
            <p:cNvSpPr/>
            <p:nvPr/>
          </p:nvSpPr>
          <p:spPr>
            <a:xfrm rot="4234437">
              <a:off x="-1048388" y="3386351"/>
              <a:ext cx="3103544" cy="1226937"/>
            </a:xfrm>
            <a:custGeom>
              <a:rect b="b" l="l" r="r" t="t"/>
              <a:pathLst>
                <a:path extrusionOk="0" h="49076" w="124138">
                  <a:moveTo>
                    <a:pt x="124106" y="1"/>
                  </a:moveTo>
                  <a:lnTo>
                    <a:pt x="123857" y="2"/>
                  </a:lnTo>
                  <a:cubicBezTo>
                    <a:pt x="123886" y="4910"/>
                    <a:pt x="120994" y="9749"/>
                    <a:pt x="116660" y="12049"/>
                  </a:cubicBezTo>
                  <a:cubicBezTo>
                    <a:pt x="115776" y="12519"/>
                    <a:pt x="114824" y="12894"/>
                    <a:pt x="113903" y="13260"/>
                  </a:cubicBezTo>
                  <a:cubicBezTo>
                    <a:pt x="113005" y="13617"/>
                    <a:pt x="112073" y="13983"/>
                    <a:pt x="111200" y="14442"/>
                  </a:cubicBezTo>
                  <a:cubicBezTo>
                    <a:pt x="105054" y="17652"/>
                    <a:pt x="103273" y="23996"/>
                    <a:pt x="101554" y="30133"/>
                  </a:cubicBezTo>
                  <a:cubicBezTo>
                    <a:pt x="99950" y="35855"/>
                    <a:pt x="98290" y="41772"/>
                    <a:pt x="93127" y="45291"/>
                  </a:cubicBezTo>
                  <a:cubicBezTo>
                    <a:pt x="89656" y="47655"/>
                    <a:pt x="86237" y="48835"/>
                    <a:pt x="82815" y="48835"/>
                  </a:cubicBezTo>
                  <a:cubicBezTo>
                    <a:pt x="79912" y="48835"/>
                    <a:pt x="77007" y="47985"/>
                    <a:pt x="74066" y="46286"/>
                  </a:cubicBezTo>
                  <a:cubicBezTo>
                    <a:pt x="68472" y="43055"/>
                    <a:pt x="63532" y="37229"/>
                    <a:pt x="59170" y="32085"/>
                  </a:cubicBezTo>
                  <a:cubicBezTo>
                    <a:pt x="58088" y="30809"/>
                    <a:pt x="57064" y="29606"/>
                    <a:pt x="56052" y="28457"/>
                  </a:cubicBezTo>
                  <a:cubicBezTo>
                    <a:pt x="48334" y="19719"/>
                    <a:pt x="39183" y="14551"/>
                    <a:pt x="28856" y="13095"/>
                  </a:cubicBezTo>
                  <a:cubicBezTo>
                    <a:pt x="27553" y="12913"/>
                    <a:pt x="26235" y="12822"/>
                    <a:pt x="24911" y="12822"/>
                  </a:cubicBezTo>
                  <a:cubicBezTo>
                    <a:pt x="20841" y="12822"/>
                    <a:pt x="16716" y="13681"/>
                    <a:pt x="12796" y="15366"/>
                  </a:cubicBezTo>
                  <a:cubicBezTo>
                    <a:pt x="7637" y="17581"/>
                    <a:pt x="3212" y="21054"/>
                    <a:pt x="0" y="25408"/>
                  </a:cubicBezTo>
                  <a:lnTo>
                    <a:pt x="202" y="25556"/>
                  </a:lnTo>
                  <a:cubicBezTo>
                    <a:pt x="5919" y="17807"/>
                    <a:pt x="15517" y="13077"/>
                    <a:pt x="24981" y="13077"/>
                  </a:cubicBezTo>
                  <a:cubicBezTo>
                    <a:pt x="26267" y="13077"/>
                    <a:pt x="27550" y="13164"/>
                    <a:pt x="28821" y="13343"/>
                  </a:cubicBezTo>
                  <a:cubicBezTo>
                    <a:pt x="39089" y="14787"/>
                    <a:pt x="48186" y="19928"/>
                    <a:pt x="55864" y="28622"/>
                  </a:cubicBezTo>
                  <a:cubicBezTo>
                    <a:pt x="56877" y="29765"/>
                    <a:pt x="57898" y="30970"/>
                    <a:pt x="58979" y="32246"/>
                  </a:cubicBezTo>
                  <a:cubicBezTo>
                    <a:pt x="65520" y="39958"/>
                    <a:pt x="73250" y="49076"/>
                    <a:pt x="82825" y="49076"/>
                  </a:cubicBezTo>
                  <a:cubicBezTo>
                    <a:pt x="82826" y="49076"/>
                    <a:pt x="82827" y="49076"/>
                    <a:pt x="82828" y="49076"/>
                  </a:cubicBezTo>
                  <a:cubicBezTo>
                    <a:pt x="86084" y="49074"/>
                    <a:pt x="89559" y="48018"/>
                    <a:pt x="93266" y="45494"/>
                  </a:cubicBezTo>
                  <a:cubicBezTo>
                    <a:pt x="98506" y="41924"/>
                    <a:pt x="100180" y="35964"/>
                    <a:pt x="101794" y="30197"/>
                  </a:cubicBezTo>
                  <a:cubicBezTo>
                    <a:pt x="103578" y="23833"/>
                    <a:pt x="105265" y="17820"/>
                    <a:pt x="111315" y="14662"/>
                  </a:cubicBezTo>
                  <a:cubicBezTo>
                    <a:pt x="112176" y="14210"/>
                    <a:pt x="113101" y="13844"/>
                    <a:pt x="113996" y="13491"/>
                  </a:cubicBezTo>
                  <a:cubicBezTo>
                    <a:pt x="114922" y="13123"/>
                    <a:pt x="115882" y="12744"/>
                    <a:pt x="116779" y="12269"/>
                  </a:cubicBezTo>
                  <a:cubicBezTo>
                    <a:pt x="121194" y="9928"/>
                    <a:pt x="124138" y="4997"/>
                    <a:pt x="1241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17"/>
            <p:cNvSpPr/>
            <p:nvPr/>
          </p:nvSpPr>
          <p:spPr>
            <a:xfrm>
              <a:off x="331478" y="3872323"/>
              <a:ext cx="639139" cy="731179"/>
            </a:xfrm>
            <a:custGeom>
              <a:rect b="b" l="l" r="r" t="t"/>
              <a:pathLst>
                <a:path extrusionOk="0" h="177363" w="261674">
                  <a:moveTo>
                    <a:pt x="1300" y="102929"/>
                  </a:moveTo>
                  <a:cubicBezTo>
                    <a:pt x="-270" y="86533"/>
                    <a:pt x="-1110" y="65092"/>
                    <a:pt x="2927" y="51033"/>
                  </a:cubicBezTo>
                  <a:cubicBezTo>
                    <a:pt x="6964" y="36974"/>
                    <a:pt x="12851" y="26574"/>
                    <a:pt x="25524" y="18573"/>
                  </a:cubicBezTo>
                  <a:cubicBezTo>
                    <a:pt x="38197" y="10572"/>
                    <a:pt x="55473" y="5929"/>
                    <a:pt x="78966" y="3027"/>
                  </a:cubicBezTo>
                  <a:cubicBezTo>
                    <a:pt x="102459" y="125"/>
                    <a:pt x="140692" y="-1076"/>
                    <a:pt x="166483" y="1160"/>
                  </a:cubicBezTo>
                  <a:cubicBezTo>
                    <a:pt x="192274" y="3396"/>
                    <a:pt x="218505" y="8117"/>
                    <a:pt x="233710" y="16442"/>
                  </a:cubicBezTo>
                  <a:cubicBezTo>
                    <a:pt x="248915" y="24768"/>
                    <a:pt x="253136" y="38172"/>
                    <a:pt x="257713" y="51113"/>
                  </a:cubicBezTo>
                  <a:cubicBezTo>
                    <a:pt x="262290" y="64054"/>
                    <a:pt x="262031" y="79426"/>
                    <a:pt x="261173" y="94086"/>
                  </a:cubicBezTo>
                  <a:cubicBezTo>
                    <a:pt x="260315" y="108747"/>
                    <a:pt x="257840" y="127442"/>
                    <a:pt x="252564" y="139076"/>
                  </a:cubicBezTo>
                  <a:cubicBezTo>
                    <a:pt x="247288" y="150710"/>
                    <a:pt x="241252" y="157796"/>
                    <a:pt x="229519" y="163889"/>
                  </a:cubicBezTo>
                  <a:cubicBezTo>
                    <a:pt x="217786" y="169983"/>
                    <a:pt x="201711" y="173485"/>
                    <a:pt x="182166" y="175637"/>
                  </a:cubicBezTo>
                  <a:cubicBezTo>
                    <a:pt x="162621" y="177789"/>
                    <a:pt x="133946" y="177615"/>
                    <a:pt x="112247" y="176800"/>
                  </a:cubicBezTo>
                  <a:cubicBezTo>
                    <a:pt x="90548" y="175985"/>
                    <a:pt x="68623" y="175312"/>
                    <a:pt x="51973" y="170747"/>
                  </a:cubicBezTo>
                  <a:cubicBezTo>
                    <a:pt x="35323" y="166182"/>
                    <a:pt x="20795" y="160714"/>
                    <a:pt x="12349" y="149411"/>
                  </a:cubicBezTo>
                  <a:cubicBezTo>
                    <a:pt x="3904" y="138108"/>
                    <a:pt x="2870" y="119325"/>
                    <a:pt x="1300" y="102929"/>
                  </a:cubicBezTo>
                  <a:close/>
                </a:path>
              </a:pathLst>
            </a:custGeom>
            <a:solidFill>
              <a:schemeClr val="lt1"/>
            </a:solidFill>
            <a:ln>
              <a:noFill/>
            </a:ln>
          </p:spPr>
        </p:sp>
      </p:grpSp>
      <p:sp>
        <p:nvSpPr>
          <p:cNvPr id="3083" name="Google Shape;3083;p17"/>
          <p:cNvSpPr txBox="1"/>
          <p:nvPr>
            <p:ph type="title"/>
          </p:nvPr>
        </p:nvSpPr>
        <p:spPr>
          <a:xfrm>
            <a:off x="720000" y="1237075"/>
            <a:ext cx="24804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84" name="Google Shape;3084;p17"/>
          <p:cNvSpPr txBox="1"/>
          <p:nvPr>
            <p:ph idx="1" type="subTitle"/>
          </p:nvPr>
        </p:nvSpPr>
        <p:spPr>
          <a:xfrm>
            <a:off x="720000" y="1758125"/>
            <a:ext cx="2480400" cy="10848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3085" name="Google Shape;3085;p17"/>
          <p:cNvSpPr txBox="1"/>
          <p:nvPr>
            <p:ph idx="2" type="title"/>
          </p:nvPr>
        </p:nvSpPr>
        <p:spPr>
          <a:xfrm>
            <a:off x="3326700" y="1237075"/>
            <a:ext cx="24804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86" name="Google Shape;3086;p17"/>
          <p:cNvSpPr txBox="1"/>
          <p:nvPr>
            <p:ph idx="3" type="subTitle"/>
          </p:nvPr>
        </p:nvSpPr>
        <p:spPr>
          <a:xfrm>
            <a:off x="3326700" y="1758125"/>
            <a:ext cx="2480400" cy="10848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3087" name="Google Shape;3087;p17"/>
          <p:cNvSpPr txBox="1"/>
          <p:nvPr>
            <p:ph idx="4" type="title"/>
          </p:nvPr>
        </p:nvSpPr>
        <p:spPr>
          <a:xfrm>
            <a:off x="5933400" y="1237075"/>
            <a:ext cx="24906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88" name="Google Shape;3088;p17"/>
          <p:cNvSpPr txBox="1"/>
          <p:nvPr>
            <p:ph idx="5" type="subTitle"/>
          </p:nvPr>
        </p:nvSpPr>
        <p:spPr>
          <a:xfrm>
            <a:off x="5933400" y="1758125"/>
            <a:ext cx="2490600" cy="10848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3089" name="Google Shape;3089;p17"/>
          <p:cNvSpPr txBox="1"/>
          <p:nvPr>
            <p:ph idx="6" type="title"/>
          </p:nvPr>
        </p:nvSpPr>
        <p:spPr>
          <a:xfrm>
            <a:off x="2028450" y="2969225"/>
            <a:ext cx="24804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90" name="Google Shape;3090;p17"/>
          <p:cNvSpPr txBox="1"/>
          <p:nvPr>
            <p:ph idx="7" type="subTitle"/>
          </p:nvPr>
        </p:nvSpPr>
        <p:spPr>
          <a:xfrm>
            <a:off x="2028450" y="3490275"/>
            <a:ext cx="2480400" cy="11133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3091" name="Google Shape;3091;p17"/>
          <p:cNvSpPr txBox="1"/>
          <p:nvPr>
            <p:ph idx="8" type="title"/>
          </p:nvPr>
        </p:nvSpPr>
        <p:spPr>
          <a:xfrm>
            <a:off x="4635150" y="2969225"/>
            <a:ext cx="24804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92" name="Google Shape;3092;p17"/>
          <p:cNvSpPr txBox="1"/>
          <p:nvPr>
            <p:ph idx="9" type="subTitle"/>
          </p:nvPr>
        </p:nvSpPr>
        <p:spPr>
          <a:xfrm>
            <a:off x="4635150" y="3490275"/>
            <a:ext cx="2480400" cy="11133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3093" name="Google Shape;3093;p17"/>
          <p:cNvSpPr txBox="1"/>
          <p:nvPr>
            <p:ph idx="13" type="title"/>
          </p:nvPr>
        </p:nvSpPr>
        <p:spPr>
          <a:xfrm>
            <a:off x="720000" y="540000"/>
            <a:ext cx="7704000" cy="564300"/>
          </a:xfrm>
          <a:prstGeom prst="rect">
            <a:avLst/>
          </a:prstGeom>
          <a:solidFill>
            <a:schemeClr val="accent2"/>
          </a:solidFill>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3094" name="Shape 3094"/>
        <p:cNvGrpSpPr/>
        <p:nvPr/>
      </p:nvGrpSpPr>
      <p:grpSpPr>
        <a:xfrm>
          <a:off x="0" y="0"/>
          <a:ext cx="0" cy="0"/>
          <a:chOff x="0" y="0"/>
          <a:chExt cx="0" cy="0"/>
        </a:xfrm>
      </p:grpSpPr>
      <p:grpSp>
        <p:nvGrpSpPr>
          <p:cNvPr id="3095" name="Google Shape;3095;p18"/>
          <p:cNvGrpSpPr/>
          <p:nvPr/>
        </p:nvGrpSpPr>
        <p:grpSpPr>
          <a:xfrm flipH="1" rot="10800000">
            <a:off x="-643575" y="-770227"/>
            <a:ext cx="11151094" cy="6612276"/>
            <a:chOff x="-643575" y="-770227"/>
            <a:chExt cx="11151094" cy="6612276"/>
          </a:xfrm>
        </p:grpSpPr>
        <p:sp>
          <p:nvSpPr>
            <p:cNvPr id="3096" name="Google Shape;3096;p18"/>
            <p:cNvSpPr/>
            <p:nvPr/>
          </p:nvSpPr>
          <p:spPr>
            <a:xfrm>
              <a:off x="-643575" y="3967875"/>
              <a:ext cx="3362050" cy="1665525"/>
            </a:xfrm>
            <a:custGeom>
              <a:rect b="b" l="l" r="r" t="t"/>
              <a:pathLst>
                <a:path extrusionOk="0" h="66621" w="134482">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18"/>
            <p:cNvSpPr/>
            <p:nvPr/>
          </p:nvSpPr>
          <p:spPr>
            <a:xfrm>
              <a:off x="1398100" y="-325300"/>
              <a:ext cx="1320375" cy="646125"/>
            </a:xfrm>
            <a:custGeom>
              <a:rect b="b" l="l" r="r" t="t"/>
              <a:pathLst>
                <a:path extrusionOk="0" h="25845" w="52815">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18"/>
            <p:cNvSpPr/>
            <p:nvPr/>
          </p:nvSpPr>
          <p:spPr>
            <a:xfrm>
              <a:off x="575575" y="3629650"/>
              <a:ext cx="116375" cy="96850"/>
            </a:xfrm>
            <a:custGeom>
              <a:rect b="b" l="l" r="r" t="t"/>
              <a:pathLst>
                <a:path extrusionOk="0" h="3874" w="4655">
                  <a:moveTo>
                    <a:pt x="1876" y="0"/>
                  </a:moveTo>
                  <a:cubicBezTo>
                    <a:pt x="1658" y="0"/>
                    <a:pt x="1447" y="21"/>
                    <a:pt x="1254" y="60"/>
                  </a:cubicBezTo>
                  <a:cubicBezTo>
                    <a:pt x="624" y="189"/>
                    <a:pt x="1" y="471"/>
                    <a:pt x="104" y="1234"/>
                  </a:cubicBezTo>
                  <a:cubicBezTo>
                    <a:pt x="162" y="1659"/>
                    <a:pt x="422" y="2026"/>
                    <a:pt x="674" y="2369"/>
                  </a:cubicBezTo>
                  <a:cubicBezTo>
                    <a:pt x="1119" y="2978"/>
                    <a:pt x="1482" y="3873"/>
                    <a:pt x="2329" y="3873"/>
                  </a:cubicBezTo>
                  <a:cubicBezTo>
                    <a:pt x="2339" y="3873"/>
                    <a:pt x="2350" y="3873"/>
                    <a:pt x="2360" y="3873"/>
                  </a:cubicBezTo>
                  <a:cubicBezTo>
                    <a:pt x="3066" y="3858"/>
                    <a:pt x="3736" y="3303"/>
                    <a:pt x="4093" y="2730"/>
                  </a:cubicBezTo>
                  <a:cubicBezTo>
                    <a:pt x="4209" y="2545"/>
                    <a:pt x="4292" y="2351"/>
                    <a:pt x="4331" y="2164"/>
                  </a:cubicBezTo>
                  <a:cubicBezTo>
                    <a:pt x="4654" y="674"/>
                    <a:pt x="3140" y="0"/>
                    <a:pt x="18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18"/>
            <p:cNvSpPr/>
            <p:nvPr/>
          </p:nvSpPr>
          <p:spPr>
            <a:xfrm rot="-5848863">
              <a:off x="7730536" y="-655159"/>
              <a:ext cx="2573131" cy="2668532"/>
            </a:xfrm>
            <a:custGeom>
              <a:rect b="b" l="l" r="r" t="t"/>
              <a:pathLst>
                <a:path extrusionOk="0" h="106740" w="102924">
                  <a:moveTo>
                    <a:pt x="59886" y="1"/>
                  </a:moveTo>
                  <a:cubicBezTo>
                    <a:pt x="55848" y="1"/>
                    <a:pt x="51817" y="886"/>
                    <a:pt x="48323" y="2740"/>
                  </a:cubicBezTo>
                  <a:cubicBezTo>
                    <a:pt x="39634" y="7349"/>
                    <a:pt x="39644" y="14701"/>
                    <a:pt x="38283" y="23384"/>
                  </a:cubicBezTo>
                  <a:cubicBezTo>
                    <a:pt x="37227" y="30128"/>
                    <a:pt x="33264" y="37058"/>
                    <a:pt x="27052" y="40233"/>
                  </a:cubicBezTo>
                  <a:cubicBezTo>
                    <a:pt x="19968" y="43849"/>
                    <a:pt x="8700" y="48342"/>
                    <a:pt x="6745" y="57037"/>
                  </a:cubicBezTo>
                  <a:cubicBezTo>
                    <a:pt x="6228" y="59342"/>
                    <a:pt x="6657" y="61704"/>
                    <a:pt x="6028" y="64004"/>
                  </a:cubicBezTo>
                  <a:cubicBezTo>
                    <a:pt x="5383" y="66356"/>
                    <a:pt x="3275" y="68223"/>
                    <a:pt x="2274" y="70485"/>
                  </a:cubicBezTo>
                  <a:cubicBezTo>
                    <a:pt x="1256" y="72789"/>
                    <a:pt x="664" y="75289"/>
                    <a:pt x="570" y="77807"/>
                  </a:cubicBezTo>
                  <a:cubicBezTo>
                    <a:pt x="0" y="92886"/>
                    <a:pt x="15837" y="102490"/>
                    <a:pt x="28884" y="104967"/>
                  </a:cubicBezTo>
                  <a:cubicBezTo>
                    <a:pt x="29701" y="105121"/>
                    <a:pt x="30524" y="105271"/>
                    <a:pt x="31353" y="105406"/>
                  </a:cubicBezTo>
                  <a:cubicBezTo>
                    <a:pt x="36436" y="106246"/>
                    <a:pt x="41752" y="106739"/>
                    <a:pt x="46985" y="106739"/>
                  </a:cubicBezTo>
                  <a:cubicBezTo>
                    <a:pt x="49842" y="106739"/>
                    <a:pt x="52675" y="106592"/>
                    <a:pt x="55431" y="106275"/>
                  </a:cubicBezTo>
                  <a:cubicBezTo>
                    <a:pt x="66647" y="104980"/>
                    <a:pt x="77398" y="100434"/>
                    <a:pt x="85968" y="93052"/>
                  </a:cubicBezTo>
                  <a:cubicBezTo>
                    <a:pt x="90936" y="88772"/>
                    <a:pt x="95224" y="83615"/>
                    <a:pt x="98026" y="77685"/>
                  </a:cubicBezTo>
                  <a:cubicBezTo>
                    <a:pt x="102336" y="68560"/>
                    <a:pt x="102924" y="57959"/>
                    <a:pt x="100923" y="48069"/>
                  </a:cubicBezTo>
                  <a:cubicBezTo>
                    <a:pt x="98924" y="38180"/>
                    <a:pt x="94473" y="28926"/>
                    <a:pt x="89108" y="20379"/>
                  </a:cubicBezTo>
                  <a:cubicBezTo>
                    <a:pt x="84511" y="13057"/>
                    <a:pt x="78880" y="5900"/>
                    <a:pt x="71000" y="2342"/>
                  </a:cubicBezTo>
                  <a:cubicBezTo>
                    <a:pt x="67593" y="805"/>
                    <a:pt x="63736" y="1"/>
                    <a:pt x="5988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18"/>
            <p:cNvSpPr/>
            <p:nvPr/>
          </p:nvSpPr>
          <p:spPr>
            <a:xfrm>
              <a:off x="534075" y="3169300"/>
              <a:ext cx="371850" cy="522300"/>
            </a:xfrm>
            <a:custGeom>
              <a:rect b="b" l="l" r="r" t="t"/>
              <a:pathLst>
                <a:path extrusionOk="0" h="20892" w="14874">
                  <a:moveTo>
                    <a:pt x="6651" y="0"/>
                  </a:moveTo>
                  <a:cubicBezTo>
                    <a:pt x="5334" y="0"/>
                    <a:pt x="4001" y="425"/>
                    <a:pt x="2951" y="1228"/>
                  </a:cubicBezTo>
                  <a:cubicBezTo>
                    <a:pt x="949" y="2761"/>
                    <a:pt x="0" y="5451"/>
                    <a:pt x="302" y="7957"/>
                  </a:cubicBezTo>
                  <a:cubicBezTo>
                    <a:pt x="681" y="11113"/>
                    <a:pt x="2785" y="13776"/>
                    <a:pt x="4993" y="16061"/>
                  </a:cubicBezTo>
                  <a:cubicBezTo>
                    <a:pt x="6418" y="17539"/>
                    <a:pt x="9415" y="20891"/>
                    <a:pt x="11788" y="20891"/>
                  </a:cubicBezTo>
                  <a:cubicBezTo>
                    <a:pt x="12629" y="20891"/>
                    <a:pt x="13391" y="20470"/>
                    <a:pt x="13977" y="19395"/>
                  </a:cubicBezTo>
                  <a:cubicBezTo>
                    <a:pt x="14874" y="17749"/>
                    <a:pt x="14125" y="16144"/>
                    <a:pt x="13718" y="14543"/>
                  </a:cubicBezTo>
                  <a:cubicBezTo>
                    <a:pt x="13091" y="12084"/>
                    <a:pt x="12944" y="9756"/>
                    <a:pt x="12696" y="7230"/>
                  </a:cubicBezTo>
                  <a:cubicBezTo>
                    <a:pt x="12472" y="4939"/>
                    <a:pt x="11797" y="2506"/>
                    <a:pt x="9983" y="1091"/>
                  </a:cubicBezTo>
                  <a:cubicBezTo>
                    <a:pt x="9035" y="352"/>
                    <a:pt x="7850" y="0"/>
                    <a:pt x="665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18"/>
            <p:cNvSpPr/>
            <p:nvPr/>
          </p:nvSpPr>
          <p:spPr>
            <a:xfrm>
              <a:off x="3107125" y="4207200"/>
              <a:ext cx="695750" cy="588425"/>
            </a:xfrm>
            <a:custGeom>
              <a:rect b="b" l="l" r="r" t="t"/>
              <a:pathLst>
                <a:path extrusionOk="0" h="23537" w="27830">
                  <a:moveTo>
                    <a:pt x="17298" y="0"/>
                  </a:moveTo>
                  <a:cubicBezTo>
                    <a:pt x="14384" y="0"/>
                    <a:pt x="11355" y="1565"/>
                    <a:pt x="10215" y="4263"/>
                  </a:cubicBezTo>
                  <a:cubicBezTo>
                    <a:pt x="9067" y="6979"/>
                    <a:pt x="6990" y="6611"/>
                    <a:pt x="4625" y="7647"/>
                  </a:cubicBezTo>
                  <a:cubicBezTo>
                    <a:pt x="2959" y="8375"/>
                    <a:pt x="1386" y="9451"/>
                    <a:pt x="726" y="11215"/>
                  </a:cubicBezTo>
                  <a:cubicBezTo>
                    <a:pt x="1" y="13146"/>
                    <a:pt x="979" y="15440"/>
                    <a:pt x="2140" y="17005"/>
                  </a:cubicBezTo>
                  <a:cubicBezTo>
                    <a:pt x="4997" y="20853"/>
                    <a:pt x="9361" y="23010"/>
                    <a:pt x="14017" y="23450"/>
                  </a:cubicBezTo>
                  <a:cubicBezTo>
                    <a:pt x="14622" y="23508"/>
                    <a:pt x="15233" y="23537"/>
                    <a:pt x="15846" y="23537"/>
                  </a:cubicBezTo>
                  <a:cubicBezTo>
                    <a:pt x="16179" y="23537"/>
                    <a:pt x="16512" y="23528"/>
                    <a:pt x="16846" y="23511"/>
                  </a:cubicBezTo>
                  <a:cubicBezTo>
                    <a:pt x="18414" y="23430"/>
                    <a:pt x="20342" y="23086"/>
                    <a:pt x="21605" y="22071"/>
                  </a:cubicBezTo>
                  <a:cubicBezTo>
                    <a:pt x="22894" y="21034"/>
                    <a:pt x="22844" y="19262"/>
                    <a:pt x="23510" y="17874"/>
                  </a:cubicBezTo>
                  <a:cubicBezTo>
                    <a:pt x="23881" y="17099"/>
                    <a:pt x="24562" y="16489"/>
                    <a:pt x="25074" y="15777"/>
                  </a:cubicBezTo>
                  <a:cubicBezTo>
                    <a:pt x="26452" y="13867"/>
                    <a:pt x="27829" y="11289"/>
                    <a:pt x="27635" y="8858"/>
                  </a:cubicBezTo>
                  <a:cubicBezTo>
                    <a:pt x="27335" y="5106"/>
                    <a:pt x="22642" y="1118"/>
                    <a:pt x="19183" y="232"/>
                  </a:cubicBezTo>
                  <a:cubicBezTo>
                    <a:pt x="18574" y="76"/>
                    <a:pt x="17939" y="0"/>
                    <a:pt x="17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18"/>
            <p:cNvSpPr/>
            <p:nvPr/>
          </p:nvSpPr>
          <p:spPr>
            <a:xfrm>
              <a:off x="2923000" y="266525"/>
              <a:ext cx="184125" cy="134100"/>
            </a:xfrm>
            <a:custGeom>
              <a:rect b="b" l="l" r="r" t="t"/>
              <a:pathLst>
                <a:path extrusionOk="0" h="5364" w="7365">
                  <a:moveTo>
                    <a:pt x="4207" y="1"/>
                  </a:moveTo>
                  <a:cubicBezTo>
                    <a:pt x="3123" y="1"/>
                    <a:pt x="1986" y="345"/>
                    <a:pt x="1141" y="833"/>
                  </a:cubicBezTo>
                  <a:cubicBezTo>
                    <a:pt x="152" y="1397"/>
                    <a:pt x="0" y="2789"/>
                    <a:pt x="660" y="3667"/>
                  </a:cubicBezTo>
                  <a:cubicBezTo>
                    <a:pt x="1078" y="4224"/>
                    <a:pt x="1722" y="4573"/>
                    <a:pt x="2378" y="4808"/>
                  </a:cubicBezTo>
                  <a:cubicBezTo>
                    <a:pt x="3144" y="5084"/>
                    <a:pt x="3949" y="5364"/>
                    <a:pt x="4712" y="5364"/>
                  </a:cubicBezTo>
                  <a:cubicBezTo>
                    <a:pt x="5380" y="5364"/>
                    <a:pt x="6016" y="5150"/>
                    <a:pt x="6568" y="4531"/>
                  </a:cubicBezTo>
                  <a:cubicBezTo>
                    <a:pt x="7052" y="3983"/>
                    <a:pt x="7315" y="3255"/>
                    <a:pt x="7352" y="2525"/>
                  </a:cubicBezTo>
                  <a:cubicBezTo>
                    <a:pt x="7365" y="2247"/>
                    <a:pt x="7345" y="1964"/>
                    <a:pt x="7228" y="1711"/>
                  </a:cubicBezTo>
                  <a:cubicBezTo>
                    <a:pt x="6654" y="466"/>
                    <a:pt x="5466" y="1"/>
                    <a:pt x="42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18"/>
            <p:cNvSpPr/>
            <p:nvPr/>
          </p:nvSpPr>
          <p:spPr>
            <a:xfrm rot="-1395617">
              <a:off x="6508098" y="4052261"/>
              <a:ext cx="3103381" cy="1226873"/>
            </a:xfrm>
            <a:custGeom>
              <a:rect b="b" l="l" r="r" t="t"/>
              <a:pathLst>
                <a:path extrusionOk="0" h="49076" w="124138">
                  <a:moveTo>
                    <a:pt x="124106" y="1"/>
                  </a:moveTo>
                  <a:lnTo>
                    <a:pt x="123857" y="2"/>
                  </a:lnTo>
                  <a:cubicBezTo>
                    <a:pt x="123886" y="4910"/>
                    <a:pt x="120994" y="9749"/>
                    <a:pt x="116660" y="12049"/>
                  </a:cubicBezTo>
                  <a:cubicBezTo>
                    <a:pt x="115776" y="12519"/>
                    <a:pt x="114824" y="12894"/>
                    <a:pt x="113903" y="13260"/>
                  </a:cubicBezTo>
                  <a:cubicBezTo>
                    <a:pt x="113005" y="13617"/>
                    <a:pt x="112073" y="13983"/>
                    <a:pt x="111200" y="14442"/>
                  </a:cubicBezTo>
                  <a:cubicBezTo>
                    <a:pt x="105054" y="17652"/>
                    <a:pt x="103273" y="23996"/>
                    <a:pt x="101554" y="30133"/>
                  </a:cubicBezTo>
                  <a:cubicBezTo>
                    <a:pt x="99950" y="35855"/>
                    <a:pt x="98290" y="41772"/>
                    <a:pt x="93127" y="45291"/>
                  </a:cubicBezTo>
                  <a:cubicBezTo>
                    <a:pt x="89656" y="47655"/>
                    <a:pt x="86237" y="48835"/>
                    <a:pt x="82815" y="48835"/>
                  </a:cubicBezTo>
                  <a:cubicBezTo>
                    <a:pt x="79912" y="48835"/>
                    <a:pt x="77007" y="47985"/>
                    <a:pt x="74066" y="46286"/>
                  </a:cubicBezTo>
                  <a:cubicBezTo>
                    <a:pt x="68472" y="43055"/>
                    <a:pt x="63532" y="37229"/>
                    <a:pt x="59170" y="32085"/>
                  </a:cubicBezTo>
                  <a:cubicBezTo>
                    <a:pt x="58088" y="30809"/>
                    <a:pt x="57064" y="29606"/>
                    <a:pt x="56052" y="28457"/>
                  </a:cubicBezTo>
                  <a:cubicBezTo>
                    <a:pt x="48334" y="19719"/>
                    <a:pt x="39183" y="14551"/>
                    <a:pt x="28856" y="13095"/>
                  </a:cubicBezTo>
                  <a:cubicBezTo>
                    <a:pt x="27553" y="12913"/>
                    <a:pt x="26235" y="12822"/>
                    <a:pt x="24911" y="12822"/>
                  </a:cubicBezTo>
                  <a:cubicBezTo>
                    <a:pt x="20841" y="12822"/>
                    <a:pt x="16716" y="13681"/>
                    <a:pt x="12796" y="15366"/>
                  </a:cubicBezTo>
                  <a:cubicBezTo>
                    <a:pt x="7637" y="17581"/>
                    <a:pt x="3212" y="21054"/>
                    <a:pt x="0" y="25408"/>
                  </a:cubicBezTo>
                  <a:lnTo>
                    <a:pt x="202" y="25556"/>
                  </a:lnTo>
                  <a:cubicBezTo>
                    <a:pt x="5919" y="17807"/>
                    <a:pt x="15517" y="13077"/>
                    <a:pt x="24981" y="13077"/>
                  </a:cubicBezTo>
                  <a:cubicBezTo>
                    <a:pt x="26267" y="13077"/>
                    <a:pt x="27550" y="13164"/>
                    <a:pt x="28821" y="13343"/>
                  </a:cubicBezTo>
                  <a:cubicBezTo>
                    <a:pt x="39089" y="14787"/>
                    <a:pt x="48186" y="19928"/>
                    <a:pt x="55864" y="28622"/>
                  </a:cubicBezTo>
                  <a:cubicBezTo>
                    <a:pt x="56877" y="29765"/>
                    <a:pt x="57898" y="30970"/>
                    <a:pt x="58979" y="32246"/>
                  </a:cubicBezTo>
                  <a:cubicBezTo>
                    <a:pt x="65520" y="39958"/>
                    <a:pt x="73250" y="49076"/>
                    <a:pt x="82825" y="49076"/>
                  </a:cubicBezTo>
                  <a:cubicBezTo>
                    <a:pt x="82826" y="49076"/>
                    <a:pt x="82827" y="49076"/>
                    <a:pt x="82828" y="49076"/>
                  </a:cubicBezTo>
                  <a:cubicBezTo>
                    <a:pt x="86084" y="49074"/>
                    <a:pt x="89559" y="48018"/>
                    <a:pt x="93266" y="45494"/>
                  </a:cubicBezTo>
                  <a:cubicBezTo>
                    <a:pt x="98506" y="41924"/>
                    <a:pt x="100180" y="35964"/>
                    <a:pt x="101794" y="30197"/>
                  </a:cubicBezTo>
                  <a:cubicBezTo>
                    <a:pt x="103578" y="23833"/>
                    <a:pt x="105265" y="17820"/>
                    <a:pt x="111315" y="14662"/>
                  </a:cubicBezTo>
                  <a:cubicBezTo>
                    <a:pt x="112176" y="14210"/>
                    <a:pt x="113101" y="13844"/>
                    <a:pt x="113996" y="13491"/>
                  </a:cubicBezTo>
                  <a:cubicBezTo>
                    <a:pt x="114922" y="13123"/>
                    <a:pt x="115882" y="12744"/>
                    <a:pt x="116779" y="12269"/>
                  </a:cubicBezTo>
                  <a:cubicBezTo>
                    <a:pt x="121194" y="9928"/>
                    <a:pt x="124138" y="4997"/>
                    <a:pt x="1241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18"/>
            <p:cNvSpPr/>
            <p:nvPr/>
          </p:nvSpPr>
          <p:spPr>
            <a:xfrm>
              <a:off x="8138300" y="1377975"/>
              <a:ext cx="687600" cy="750475"/>
            </a:xfrm>
            <a:custGeom>
              <a:rect b="b" l="l" r="r" t="t"/>
              <a:pathLst>
                <a:path extrusionOk="0" h="30019" w="27504">
                  <a:moveTo>
                    <a:pt x="12111" y="0"/>
                  </a:moveTo>
                  <a:cubicBezTo>
                    <a:pt x="11000" y="0"/>
                    <a:pt x="9863" y="292"/>
                    <a:pt x="8793" y="877"/>
                  </a:cubicBezTo>
                  <a:cubicBezTo>
                    <a:pt x="7511" y="1578"/>
                    <a:pt x="6715" y="2780"/>
                    <a:pt x="6402" y="4181"/>
                  </a:cubicBezTo>
                  <a:cubicBezTo>
                    <a:pt x="5143" y="9849"/>
                    <a:pt x="1" y="16618"/>
                    <a:pt x="3240" y="22241"/>
                  </a:cubicBezTo>
                  <a:cubicBezTo>
                    <a:pt x="5203" y="25648"/>
                    <a:pt x="9419" y="30018"/>
                    <a:pt x="13735" y="30018"/>
                  </a:cubicBezTo>
                  <a:cubicBezTo>
                    <a:pt x="13810" y="30018"/>
                    <a:pt x="13885" y="30017"/>
                    <a:pt x="13961" y="30014"/>
                  </a:cubicBezTo>
                  <a:cubicBezTo>
                    <a:pt x="16307" y="29931"/>
                    <a:pt x="18646" y="29580"/>
                    <a:pt x="20913" y="28969"/>
                  </a:cubicBezTo>
                  <a:cubicBezTo>
                    <a:pt x="22783" y="28468"/>
                    <a:pt x="24772" y="27647"/>
                    <a:pt x="25645" y="25919"/>
                  </a:cubicBezTo>
                  <a:cubicBezTo>
                    <a:pt x="27503" y="22241"/>
                    <a:pt x="24741" y="19168"/>
                    <a:pt x="22193" y="16100"/>
                  </a:cubicBezTo>
                  <a:cubicBezTo>
                    <a:pt x="20675" y="14271"/>
                    <a:pt x="19231" y="12448"/>
                    <a:pt x="18887" y="10499"/>
                  </a:cubicBezTo>
                  <a:cubicBezTo>
                    <a:pt x="18388" y="7678"/>
                    <a:pt x="18911" y="4803"/>
                    <a:pt x="16979" y="2388"/>
                  </a:cubicBezTo>
                  <a:cubicBezTo>
                    <a:pt x="15706" y="796"/>
                    <a:pt x="13944" y="0"/>
                    <a:pt x="121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05" name="Google Shape;3105;p18"/>
          <p:cNvSpPr txBox="1"/>
          <p:nvPr>
            <p:ph type="title"/>
          </p:nvPr>
        </p:nvSpPr>
        <p:spPr>
          <a:xfrm>
            <a:off x="1949550" y="3378188"/>
            <a:ext cx="5244900" cy="531900"/>
          </a:xfrm>
          <a:prstGeom prst="rect">
            <a:avLst/>
          </a:prstGeom>
          <a:solidFill>
            <a:schemeClr val="accent2"/>
          </a:solidFill>
        </p:spPr>
        <p:txBody>
          <a:bodyPr anchorCtr="0" anchor="ctr" bIns="91425" lIns="91425" spcFirstLastPara="1" rIns="91425" wrap="square" tIns="91425">
            <a:noAutofit/>
          </a:bodyPr>
          <a:lstStyle>
            <a:lvl1pPr lvl="0" rtl="0" algn="ctr">
              <a:spcBef>
                <a:spcPts val="0"/>
              </a:spcBef>
              <a:spcAft>
                <a:spcPts val="0"/>
              </a:spcAft>
              <a:buSzPts val="1800"/>
              <a:buNone/>
              <a:defRPr sz="20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3106" name="Google Shape;3106;p18"/>
          <p:cNvSpPr txBox="1"/>
          <p:nvPr>
            <p:ph idx="1" type="subTitle"/>
          </p:nvPr>
        </p:nvSpPr>
        <p:spPr>
          <a:xfrm>
            <a:off x="1949550" y="1929113"/>
            <a:ext cx="5244900" cy="1302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2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 2">
  <p:cSld name="BLANK_1_1_1_2_1">
    <p:spTree>
      <p:nvGrpSpPr>
        <p:cNvPr id="3107" name="Shape 3107"/>
        <p:cNvGrpSpPr/>
        <p:nvPr/>
      </p:nvGrpSpPr>
      <p:grpSpPr>
        <a:xfrm>
          <a:off x="0" y="0"/>
          <a:ext cx="0" cy="0"/>
          <a:chOff x="0" y="0"/>
          <a:chExt cx="0" cy="0"/>
        </a:xfrm>
      </p:grpSpPr>
      <p:grpSp>
        <p:nvGrpSpPr>
          <p:cNvPr id="3108" name="Google Shape;3108;p19"/>
          <p:cNvGrpSpPr/>
          <p:nvPr/>
        </p:nvGrpSpPr>
        <p:grpSpPr>
          <a:xfrm>
            <a:off x="721259" y="1237050"/>
            <a:ext cx="3423900" cy="3366600"/>
            <a:chOff x="721259" y="1237050"/>
            <a:chExt cx="3423900" cy="3366600"/>
          </a:xfrm>
        </p:grpSpPr>
        <p:sp>
          <p:nvSpPr>
            <p:cNvPr id="3109" name="Google Shape;3109;p19"/>
            <p:cNvSpPr/>
            <p:nvPr/>
          </p:nvSpPr>
          <p:spPr>
            <a:xfrm>
              <a:off x="721259" y="1237050"/>
              <a:ext cx="3423900" cy="3366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10" name="Google Shape;3110;p19"/>
            <p:cNvGrpSpPr/>
            <p:nvPr/>
          </p:nvGrpSpPr>
          <p:grpSpPr>
            <a:xfrm>
              <a:off x="778065" y="1336985"/>
              <a:ext cx="3310253" cy="3166732"/>
              <a:chOff x="784740" y="1336985"/>
              <a:chExt cx="3310253" cy="3166732"/>
            </a:xfrm>
          </p:grpSpPr>
          <p:sp>
            <p:nvSpPr>
              <p:cNvPr id="3111" name="Google Shape;3111;p19"/>
              <p:cNvSpPr/>
              <p:nvPr/>
            </p:nvSpPr>
            <p:spPr>
              <a:xfrm>
                <a:off x="4068893"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19"/>
              <p:cNvSpPr/>
              <p:nvPr/>
            </p:nvSpPr>
            <p:spPr>
              <a:xfrm>
                <a:off x="4068893"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19"/>
              <p:cNvSpPr/>
              <p:nvPr/>
            </p:nvSpPr>
            <p:spPr>
              <a:xfrm>
                <a:off x="4068893"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19"/>
              <p:cNvSpPr/>
              <p:nvPr/>
            </p:nvSpPr>
            <p:spPr>
              <a:xfrm>
                <a:off x="4068893"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19"/>
              <p:cNvSpPr/>
              <p:nvPr/>
            </p:nvSpPr>
            <p:spPr>
              <a:xfrm>
                <a:off x="4068893"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19"/>
              <p:cNvSpPr/>
              <p:nvPr/>
            </p:nvSpPr>
            <p:spPr>
              <a:xfrm>
                <a:off x="4068893"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19"/>
              <p:cNvSpPr/>
              <p:nvPr/>
            </p:nvSpPr>
            <p:spPr>
              <a:xfrm>
                <a:off x="4068893"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19"/>
              <p:cNvSpPr/>
              <p:nvPr/>
            </p:nvSpPr>
            <p:spPr>
              <a:xfrm>
                <a:off x="4068893"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19"/>
              <p:cNvSpPr/>
              <p:nvPr/>
            </p:nvSpPr>
            <p:spPr>
              <a:xfrm>
                <a:off x="4068893"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0" name="Google Shape;3120;p19"/>
              <p:cNvSpPr/>
              <p:nvPr/>
            </p:nvSpPr>
            <p:spPr>
              <a:xfrm>
                <a:off x="4068893"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1" name="Google Shape;3121;p19"/>
              <p:cNvSpPr/>
              <p:nvPr/>
            </p:nvSpPr>
            <p:spPr>
              <a:xfrm>
                <a:off x="4068893"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19"/>
              <p:cNvSpPr/>
              <p:nvPr/>
            </p:nvSpPr>
            <p:spPr>
              <a:xfrm>
                <a:off x="4068893"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19"/>
              <p:cNvSpPr/>
              <p:nvPr/>
            </p:nvSpPr>
            <p:spPr>
              <a:xfrm>
                <a:off x="4068893"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19"/>
              <p:cNvSpPr/>
              <p:nvPr/>
            </p:nvSpPr>
            <p:spPr>
              <a:xfrm>
                <a:off x="4068893"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19"/>
              <p:cNvSpPr/>
              <p:nvPr/>
            </p:nvSpPr>
            <p:spPr>
              <a:xfrm>
                <a:off x="4068893"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19"/>
              <p:cNvSpPr/>
              <p:nvPr/>
            </p:nvSpPr>
            <p:spPr>
              <a:xfrm>
                <a:off x="3980104"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19"/>
              <p:cNvSpPr/>
              <p:nvPr/>
            </p:nvSpPr>
            <p:spPr>
              <a:xfrm>
                <a:off x="3980104"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19"/>
              <p:cNvSpPr/>
              <p:nvPr/>
            </p:nvSpPr>
            <p:spPr>
              <a:xfrm>
                <a:off x="3980104"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19"/>
              <p:cNvSpPr/>
              <p:nvPr/>
            </p:nvSpPr>
            <p:spPr>
              <a:xfrm>
                <a:off x="3980104"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19"/>
              <p:cNvSpPr/>
              <p:nvPr/>
            </p:nvSpPr>
            <p:spPr>
              <a:xfrm>
                <a:off x="3980104"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19"/>
              <p:cNvSpPr/>
              <p:nvPr/>
            </p:nvSpPr>
            <p:spPr>
              <a:xfrm>
                <a:off x="3980104"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19"/>
              <p:cNvSpPr/>
              <p:nvPr/>
            </p:nvSpPr>
            <p:spPr>
              <a:xfrm>
                <a:off x="3980104"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19"/>
              <p:cNvSpPr/>
              <p:nvPr/>
            </p:nvSpPr>
            <p:spPr>
              <a:xfrm>
                <a:off x="3980104"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19"/>
              <p:cNvSpPr/>
              <p:nvPr/>
            </p:nvSpPr>
            <p:spPr>
              <a:xfrm>
                <a:off x="3980104"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19"/>
              <p:cNvSpPr/>
              <p:nvPr/>
            </p:nvSpPr>
            <p:spPr>
              <a:xfrm>
                <a:off x="3980104"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19"/>
              <p:cNvSpPr/>
              <p:nvPr/>
            </p:nvSpPr>
            <p:spPr>
              <a:xfrm>
                <a:off x="3980104"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19"/>
              <p:cNvSpPr/>
              <p:nvPr/>
            </p:nvSpPr>
            <p:spPr>
              <a:xfrm>
                <a:off x="3980104"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19"/>
              <p:cNvSpPr/>
              <p:nvPr/>
            </p:nvSpPr>
            <p:spPr>
              <a:xfrm>
                <a:off x="3980104"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19"/>
              <p:cNvSpPr/>
              <p:nvPr/>
            </p:nvSpPr>
            <p:spPr>
              <a:xfrm>
                <a:off x="3980104"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19"/>
              <p:cNvSpPr/>
              <p:nvPr/>
            </p:nvSpPr>
            <p:spPr>
              <a:xfrm>
                <a:off x="3980104"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19"/>
              <p:cNvSpPr/>
              <p:nvPr/>
            </p:nvSpPr>
            <p:spPr>
              <a:xfrm>
                <a:off x="4068893"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19"/>
              <p:cNvSpPr/>
              <p:nvPr/>
            </p:nvSpPr>
            <p:spPr>
              <a:xfrm>
                <a:off x="4068893"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19"/>
              <p:cNvSpPr/>
              <p:nvPr/>
            </p:nvSpPr>
            <p:spPr>
              <a:xfrm>
                <a:off x="4068893"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19"/>
              <p:cNvSpPr/>
              <p:nvPr/>
            </p:nvSpPr>
            <p:spPr>
              <a:xfrm>
                <a:off x="4068893"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19"/>
              <p:cNvSpPr/>
              <p:nvPr/>
            </p:nvSpPr>
            <p:spPr>
              <a:xfrm>
                <a:off x="4068893"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19"/>
              <p:cNvSpPr/>
              <p:nvPr/>
            </p:nvSpPr>
            <p:spPr>
              <a:xfrm>
                <a:off x="4068893"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19"/>
              <p:cNvSpPr/>
              <p:nvPr/>
            </p:nvSpPr>
            <p:spPr>
              <a:xfrm>
                <a:off x="4068893"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19"/>
              <p:cNvSpPr/>
              <p:nvPr/>
            </p:nvSpPr>
            <p:spPr>
              <a:xfrm>
                <a:off x="4068893"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19"/>
              <p:cNvSpPr/>
              <p:nvPr/>
            </p:nvSpPr>
            <p:spPr>
              <a:xfrm>
                <a:off x="4068893"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19"/>
              <p:cNvSpPr/>
              <p:nvPr/>
            </p:nvSpPr>
            <p:spPr>
              <a:xfrm>
                <a:off x="4068893"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19"/>
              <p:cNvSpPr/>
              <p:nvPr/>
            </p:nvSpPr>
            <p:spPr>
              <a:xfrm>
                <a:off x="4068893"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19"/>
              <p:cNvSpPr/>
              <p:nvPr/>
            </p:nvSpPr>
            <p:spPr>
              <a:xfrm>
                <a:off x="4068893"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19"/>
              <p:cNvSpPr/>
              <p:nvPr/>
            </p:nvSpPr>
            <p:spPr>
              <a:xfrm>
                <a:off x="4068893"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19"/>
              <p:cNvSpPr/>
              <p:nvPr/>
            </p:nvSpPr>
            <p:spPr>
              <a:xfrm>
                <a:off x="4068893"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19"/>
              <p:cNvSpPr/>
              <p:nvPr/>
            </p:nvSpPr>
            <p:spPr>
              <a:xfrm>
                <a:off x="4068893"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19"/>
              <p:cNvSpPr/>
              <p:nvPr/>
            </p:nvSpPr>
            <p:spPr>
              <a:xfrm>
                <a:off x="3980104"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19"/>
              <p:cNvSpPr/>
              <p:nvPr/>
            </p:nvSpPr>
            <p:spPr>
              <a:xfrm>
                <a:off x="3980104"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19"/>
              <p:cNvSpPr/>
              <p:nvPr/>
            </p:nvSpPr>
            <p:spPr>
              <a:xfrm>
                <a:off x="3980104"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19"/>
              <p:cNvSpPr/>
              <p:nvPr/>
            </p:nvSpPr>
            <p:spPr>
              <a:xfrm>
                <a:off x="3980104"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19"/>
              <p:cNvSpPr/>
              <p:nvPr/>
            </p:nvSpPr>
            <p:spPr>
              <a:xfrm>
                <a:off x="3980104"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19"/>
              <p:cNvSpPr/>
              <p:nvPr/>
            </p:nvSpPr>
            <p:spPr>
              <a:xfrm>
                <a:off x="3980104"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19"/>
              <p:cNvSpPr/>
              <p:nvPr/>
            </p:nvSpPr>
            <p:spPr>
              <a:xfrm>
                <a:off x="3980104"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19"/>
              <p:cNvSpPr/>
              <p:nvPr/>
            </p:nvSpPr>
            <p:spPr>
              <a:xfrm>
                <a:off x="3980104"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19"/>
              <p:cNvSpPr/>
              <p:nvPr/>
            </p:nvSpPr>
            <p:spPr>
              <a:xfrm>
                <a:off x="3980104"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19"/>
              <p:cNvSpPr/>
              <p:nvPr/>
            </p:nvSpPr>
            <p:spPr>
              <a:xfrm>
                <a:off x="3980104"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19"/>
              <p:cNvSpPr/>
              <p:nvPr/>
            </p:nvSpPr>
            <p:spPr>
              <a:xfrm>
                <a:off x="3980104"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19"/>
              <p:cNvSpPr/>
              <p:nvPr/>
            </p:nvSpPr>
            <p:spPr>
              <a:xfrm>
                <a:off x="3980104"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19"/>
              <p:cNvSpPr/>
              <p:nvPr/>
            </p:nvSpPr>
            <p:spPr>
              <a:xfrm>
                <a:off x="3980104"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19"/>
              <p:cNvSpPr/>
              <p:nvPr/>
            </p:nvSpPr>
            <p:spPr>
              <a:xfrm>
                <a:off x="3980104"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19"/>
              <p:cNvSpPr/>
              <p:nvPr/>
            </p:nvSpPr>
            <p:spPr>
              <a:xfrm>
                <a:off x="3980104"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19"/>
              <p:cNvSpPr/>
              <p:nvPr/>
            </p:nvSpPr>
            <p:spPr>
              <a:xfrm>
                <a:off x="2027752"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19"/>
              <p:cNvSpPr/>
              <p:nvPr/>
            </p:nvSpPr>
            <p:spPr>
              <a:xfrm>
                <a:off x="2116540"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19"/>
              <p:cNvSpPr/>
              <p:nvPr/>
            </p:nvSpPr>
            <p:spPr>
              <a:xfrm>
                <a:off x="2205328"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19"/>
              <p:cNvSpPr/>
              <p:nvPr/>
            </p:nvSpPr>
            <p:spPr>
              <a:xfrm>
                <a:off x="2294116"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19"/>
              <p:cNvSpPr/>
              <p:nvPr/>
            </p:nvSpPr>
            <p:spPr>
              <a:xfrm>
                <a:off x="2382904"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6" name="Google Shape;3176;p19"/>
              <p:cNvSpPr/>
              <p:nvPr/>
            </p:nvSpPr>
            <p:spPr>
              <a:xfrm>
                <a:off x="2471691"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7" name="Google Shape;3177;p19"/>
              <p:cNvSpPr/>
              <p:nvPr/>
            </p:nvSpPr>
            <p:spPr>
              <a:xfrm>
                <a:off x="2027752"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19"/>
              <p:cNvSpPr/>
              <p:nvPr/>
            </p:nvSpPr>
            <p:spPr>
              <a:xfrm>
                <a:off x="2116540"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19"/>
              <p:cNvSpPr/>
              <p:nvPr/>
            </p:nvSpPr>
            <p:spPr>
              <a:xfrm>
                <a:off x="2205328"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0" name="Google Shape;3180;p19"/>
              <p:cNvSpPr/>
              <p:nvPr/>
            </p:nvSpPr>
            <p:spPr>
              <a:xfrm>
                <a:off x="2294116"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19"/>
              <p:cNvSpPr/>
              <p:nvPr/>
            </p:nvSpPr>
            <p:spPr>
              <a:xfrm>
                <a:off x="2382904"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p19"/>
              <p:cNvSpPr/>
              <p:nvPr/>
            </p:nvSpPr>
            <p:spPr>
              <a:xfrm>
                <a:off x="2471691"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19"/>
              <p:cNvSpPr/>
              <p:nvPr/>
            </p:nvSpPr>
            <p:spPr>
              <a:xfrm>
                <a:off x="2027752"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19"/>
              <p:cNvSpPr/>
              <p:nvPr/>
            </p:nvSpPr>
            <p:spPr>
              <a:xfrm>
                <a:off x="2116540"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19"/>
              <p:cNvSpPr/>
              <p:nvPr/>
            </p:nvSpPr>
            <p:spPr>
              <a:xfrm>
                <a:off x="2205328"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19"/>
              <p:cNvSpPr/>
              <p:nvPr/>
            </p:nvSpPr>
            <p:spPr>
              <a:xfrm>
                <a:off x="2294116"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19"/>
              <p:cNvSpPr/>
              <p:nvPr/>
            </p:nvSpPr>
            <p:spPr>
              <a:xfrm>
                <a:off x="2382904"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19"/>
              <p:cNvSpPr/>
              <p:nvPr/>
            </p:nvSpPr>
            <p:spPr>
              <a:xfrm>
                <a:off x="2471691"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19"/>
              <p:cNvSpPr/>
              <p:nvPr/>
            </p:nvSpPr>
            <p:spPr>
              <a:xfrm>
                <a:off x="2027752"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19"/>
              <p:cNvSpPr/>
              <p:nvPr/>
            </p:nvSpPr>
            <p:spPr>
              <a:xfrm>
                <a:off x="2116540"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19"/>
              <p:cNvSpPr/>
              <p:nvPr/>
            </p:nvSpPr>
            <p:spPr>
              <a:xfrm>
                <a:off x="2205328"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19"/>
              <p:cNvSpPr/>
              <p:nvPr/>
            </p:nvSpPr>
            <p:spPr>
              <a:xfrm>
                <a:off x="2294116"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19"/>
              <p:cNvSpPr/>
              <p:nvPr/>
            </p:nvSpPr>
            <p:spPr>
              <a:xfrm>
                <a:off x="2382904"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19"/>
              <p:cNvSpPr/>
              <p:nvPr/>
            </p:nvSpPr>
            <p:spPr>
              <a:xfrm>
                <a:off x="2471691"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5" name="Google Shape;3195;p19"/>
              <p:cNvSpPr/>
              <p:nvPr/>
            </p:nvSpPr>
            <p:spPr>
              <a:xfrm>
                <a:off x="2027752"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19"/>
              <p:cNvSpPr/>
              <p:nvPr/>
            </p:nvSpPr>
            <p:spPr>
              <a:xfrm>
                <a:off x="2116540"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19"/>
              <p:cNvSpPr/>
              <p:nvPr/>
            </p:nvSpPr>
            <p:spPr>
              <a:xfrm>
                <a:off x="2205328"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19"/>
              <p:cNvSpPr/>
              <p:nvPr/>
            </p:nvSpPr>
            <p:spPr>
              <a:xfrm>
                <a:off x="2294116"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19"/>
              <p:cNvSpPr/>
              <p:nvPr/>
            </p:nvSpPr>
            <p:spPr>
              <a:xfrm>
                <a:off x="2382904"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0" name="Google Shape;3200;p19"/>
              <p:cNvSpPr/>
              <p:nvPr/>
            </p:nvSpPr>
            <p:spPr>
              <a:xfrm>
                <a:off x="2471691"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1" name="Google Shape;3201;p19"/>
              <p:cNvSpPr/>
              <p:nvPr/>
            </p:nvSpPr>
            <p:spPr>
              <a:xfrm>
                <a:off x="2027752"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19"/>
              <p:cNvSpPr/>
              <p:nvPr/>
            </p:nvSpPr>
            <p:spPr>
              <a:xfrm>
                <a:off x="2116540"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19"/>
              <p:cNvSpPr/>
              <p:nvPr/>
            </p:nvSpPr>
            <p:spPr>
              <a:xfrm>
                <a:off x="2205328"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19"/>
              <p:cNvSpPr/>
              <p:nvPr/>
            </p:nvSpPr>
            <p:spPr>
              <a:xfrm>
                <a:off x="2294116"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19"/>
              <p:cNvSpPr/>
              <p:nvPr/>
            </p:nvSpPr>
            <p:spPr>
              <a:xfrm>
                <a:off x="2382904"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19"/>
              <p:cNvSpPr/>
              <p:nvPr/>
            </p:nvSpPr>
            <p:spPr>
              <a:xfrm>
                <a:off x="2471691"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19"/>
              <p:cNvSpPr/>
              <p:nvPr/>
            </p:nvSpPr>
            <p:spPr>
              <a:xfrm>
                <a:off x="2027752"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19"/>
              <p:cNvSpPr/>
              <p:nvPr/>
            </p:nvSpPr>
            <p:spPr>
              <a:xfrm>
                <a:off x="2116540"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19"/>
              <p:cNvSpPr/>
              <p:nvPr/>
            </p:nvSpPr>
            <p:spPr>
              <a:xfrm>
                <a:off x="2205328"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19"/>
              <p:cNvSpPr/>
              <p:nvPr/>
            </p:nvSpPr>
            <p:spPr>
              <a:xfrm>
                <a:off x="2294116"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19"/>
              <p:cNvSpPr/>
              <p:nvPr/>
            </p:nvSpPr>
            <p:spPr>
              <a:xfrm>
                <a:off x="2382904"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2" name="Google Shape;3212;p19"/>
              <p:cNvSpPr/>
              <p:nvPr/>
            </p:nvSpPr>
            <p:spPr>
              <a:xfrm>
                <a:off x="2471691"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19"/>
              <p:cNvSpPr/>
              <p:nvPr/>
            </p:nvSpPr>
            <p:spPr>
              <a:xfrm>
                <a:off x="2027752"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19"/>
              <p:cNvSpPr/>
              <p:nvPr/>
            </p:nvSpPr>
            <p:spPr>
              <a:xfrm>
                <a:off x="2116540"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19"/>
              <p:cNvSpPr/>
              <p:nvPr/>
            </p:nvSpPr>
            <p:spPr>
              <a:xfrm>
                <a:off x="2205328"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6" name="Google Shape;3216;p19"/>
              <p:cNvSpPr/>
              <p:nvPr/>
            </p:nvSpPr>
            <p:spPr>
              <a:xfrm>
                <a:off x="2294116"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7" name="Google Shape;3217;p19"/>
              <p:cNvSpPr/>
              <p:nvPr/>
            </p:nvSpPr>
            <p:spPr>
              <a:xfrm>
                <a:off x="2382904"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8" name="Google Shape;3218;p19"/>
              <p:cNvSpPr/>
              <p:nvPr/>
            </p:nvSpPr>
            <p:spPr>
              <a:xfrm>
                <a:off x="2471691"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19"/>
              <p:cNvSpPr/>
              <p:nvPr/>
            </p:nvSpPr>
            <p:spPr>
              <a:xfrm>
                <a:off x="2027752"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19"/>
              <p:cNvSpPr/>
              <p:nvPr/>
            </p:nvSpPr>
            <p:spPr>
              <a:xfrm>
                <a:off x="2116540"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1" name="Google Shape;3221;p19"/>
              <p:cNvSpPr/>
              <p:nvPr/>
            </p:nvSpPr>
            <p:spPr>
              <a:xfrm>
                <a:off x="2205328"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19"/>
              <p:cNvSpPr/>
              <p:nvPr/>
            </p:nvSpPr>
            <p:spPr>
              <a:xfrm>
                <a:off x="2294116"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19"/>
              <p:cNvSpPr/>
              <p:nvPr/>
            </p:nvSpPr>
            <p:spPr>
              <a:xfrm>
                <a:off x="2382904"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19"/>
              <p:cNvSpPr/>
              <p:nvPr/>
            </p:nvSpPr>
            <p:spPr>
              <a:xfrm>
                <a:off x="2471691"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5" name="Google Shape;3225;p19"/>
              <p:cNvSpPr/>
              <p:nvPr/>
            </p:nvSpPr>
            <p:spPr>
              <a:xfrm>
                <a:off x="2027752"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6" name="Google Shape;3226;p19"/>
              <p:cNvSpPr/>
              <p:nvPr/>
            </p:nvSpPr>
            <p:spPr>
              <a:xfrm>
                <a:off x="2116540"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19"/>
              <p:cNvSpPr/>
              <p:nvPr/>
            </p:nvSpPr>
            <p:spPr>
              <a:xfrm>
                <a:off x="2205328"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19"/>
              <p:cNvSpPr/>
              <p:nvPr/>
            </p:nvSpPr>
            <p:spPr>
              <a:xfrm>
                <a:off x="2294116"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19"/>
              <p:cNvSpPr/>
              <p:nvPr/>
            </p:nvSpPr>
            <p:spPr>
              <a:xfrm>
                <a:off x="2382904"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0" name="Google Shape;3230;p19"/>
              <p:cNvSpPr/>
              <p:nvPr/>
            </p:nvSpPr>
            <p:spPr>
              <a:xfrm>
                <a:off x="2471691"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1" name="Google Shape;3231;p19"/>
              <p:cNvSpPr/>
              <p:nvPr/>
            </p:nvSpPr>
            <p:spPr>
              <a:xfrm>
                <a:off x="2027752"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19"/>
              <p:cNvSpPr/>
              <p:nvPr/>
            </p:nvSpPr>
            <p:spPr>
              <a:xfrm>
                <a:off x="2116540"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3" name="Google Shape;3233;p19"/>
              <p:cNvSpPr/>
              <p:nvPr/>
            </p:nvSpPr>
            <p:spPr>
              <a:xfrm>
                <a:off x="2205328"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19"/>
              <p:cNvSpPr/>
              <p:nvPr/>
            </p:nvSpPr>
            <p:spPr>
              <a:xfrm>
                <a:off x="2294116"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19"/>
              <p:cNvSpPr/>
              <p:nvPr/>
            </p:nvSpPr>
            <p:spPr>
              <a:xfrm>
                <a:off x="2382904"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19"/>
              <p:cNvSpPr/>
              <p:nvPr/>
            </p:nvSpPr>
            <p:spPr>
              <a:xfrm>
                <a:off x="2471691"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19"/>
              <p:cNvSpPr/>
              <p:nvPr/>
            </p:nvSpPr>
            <p:spPr>
              <a:xfrm>
                <a:off x="2027752"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19"/>
              <p:cNvSpPr/>
              <p:nvPr/>
            </p:nvSpPr>
            <p:spPr>
              <a:xfrm>
                <a:off x="2116540"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19"/>
              <p:cNvSpPr/>
              <p:nvPr/>
            </p:nvSpPr>
            <p:spPr>
              <a:xfrm>
                <a:off x="2205328"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19"/>
              <p:cNvSpPr/>
              <p:nvPr/>
            </p:nvSpPr>
            <p:spPr>
              <a:xfrm>
                <a:off x="2294116"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19"/>
              <p:cNvSpPr/>
              <p:nvPr/>
            </p:nvSpPr>
            <p:spPr>
              <a:xfrm>
                <a:off x="2382904"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19"/>
              <p:cNvSpPr/>
              <p:nvPr/>
            </p:nvSpPr>
            <p:spPr>
              <a:xfrm>
                <a:off x="2471691"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3" name="Google Shape;3243;p19"/>
              <p:cNvSpPr/>
              <p:nvPr/>
            </p:nvSpPr>
            <p:spPr>
              <a:xfrm>
                <a:off x="2027752"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4" name="Google Shape;3244;p19"/>
              <p:cNvSpPr/>
              <p:nvPr/>
            </p:nvSpPr>
            <p:spPr>
              <a:xfrm>
                <a:off x="2116540"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19"/>
              <p:cNvSpPr/>
              <p:nvPr/>
            </p:nvSpPr>
            <p:spPr>
              <a:xfrm>
                <a:off x="2205328"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6" name="Google Shape;3246;p19"/>
              <p:cNvSpPr/>
              <p:nvPr/>
            </p:nvSpPr>
            <p:spPr>
              <a:xfrm>
                <a:off x="2294116"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7" name="Google Shape;3247;p19"/>
              <p:cNvSpPr/>
              <p:nvPr/>
            </p:nvSpPr>
            <p:spPr>
              <a:xfrm>
                <a:off x="2382904"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19"/>
              <p:cNvSpPr/>
              <p:nvPr/>
            </p:nvSpPr>
            <p:spPr>
              <a:xfrm>
                <a:off x="2471691"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19"/>
              <p:cNvSpPr/>
              <p:nvPr/>
            </p:nvSpPr>
            <p:spPr>
              <a:xfrm>
                <a:off x="2560479"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19"/>
              <p:cNvSpPr/>
              <p:nvPr/>
            </p:nvSpPr>
            <p:spPr>
              <a:xfrm>
                <a:off x="2560479"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19"/>
              <p:cNvSpPr/>
              <p:nvPr/>
            </p:nvSpPr>
            <p:spPr>
              <a:xfrm>
                <a:off x="2560479"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19"/>
              <p:cNvSpPr/>
              <p:nvPr/>
            </p:nvSpPr>
            <p:spPr>
              <a:xfrm>
                <a:off x="2560479"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19"/>
              <p:cNvSpPr/>
              <p:nvPr/>
            </p:nvSpPr>
            <p:spPr>
              <a:xfrm>
                <a:off x="2560479"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19"/>
              <p:cNvSpPr/>
              <p:nvPr/>
            </p:nvSpPr>
            <p:spPr>
              <a:xfrm>
                <a:off x="2560479"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19"/>
              <p:cNvSpPr/>
              <p:nvPr/>
            </p:nvSpPr>
            <p:spPr>
              <a:xfrm>
                <a:off x="2560479"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19"/>
              <p:cNvSpPr/>
              <p:nvPr/>
            </p:nvSpPr>
            <p:spPr>
              <a:xfrm>
                <a:off x="2560479"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19"/>
              <p:cNvSpPr/>
              <p:nvPr/>
            </p:nvSpPr>
            <p:spPr>
              <a:xfrm>
                <a:off x="2560479"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19"/>
              <p:cNvSpPr/>
              <p:nvPr/>
            </p:nvSpPr>
            <p:spPr>
              <a:xfrm>
                <a:off x="2560479"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19"/>
              <p:cNvSpPr/>
              <p:nvPr/>
            </p:nvSpPr>
            <p:spPr>
              <a:xfrm>
                <a:off x="2560479"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19"/>
              <p:cNvSpPr/>
              <p:nvPr/>
            </p:nvSpPr>
            <p:spPr>
              <a:xfrm>
                <a:off x="2560479"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1" name="Google Shape;3261;p19"/>
              <p:cNvSpPr/>
              <p:nvPr/>
            </p:nvSpPr>
            <p:spPr>
              <a:xfrm>
                <a:off x="2560479"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19"/>
              <p:cNvSpPr/>
              <p:nvPr/>
            </p:nvSpPr>
            <p:spPr>
              <a:xfrm>
                <a:off x="2649267"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19"/>
              <p:cNvSpPr/>
              <p:nvPr/>
            </p:nvSpPr>
            <p:spPr>
              <a:xfrm>
                <a:off x="2649267"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19"/>
              <p:cNvSpPr/>
              <p:nvPr/>
            </p:nvSpPr>
            <p:spPr>
              <a:xfrm>
                <a:off x="2649267"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19"/>
              <p:cNvSpPr/>
              <p:nvPr/>
            </p:nvSpPr>
            <p:spPr>
              <a:xfrm>
                <a:off x="2649267"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19"/>
              <p:cNvSpPr/>
              <p:nvPr/>
            </p:nvSpPr>
            <p:spPr>
              <a:xfrm>
                <a:off x="2649267"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19"/>
              <p:cNvSpPr/>
              <p:nvPr/>
            </p:nvSpPr>
            <p:spPr>
              <a:xfrm>
                <a:off x="2649267"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19"/>
              <p:cNvSpPr/>
              <p:nvPr/>
            </p:nvSpPr>
            <p:spPr>
              <a:xfrm>
                <a:off x="2649267"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19"/>
              <p:cNvSpPr/>
              <p:nvPr/>
            </p:nvSpPr>
            <p:spPr>
              <a:xfrm>
                <a:off x="2649267"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19"/>
              <p:cNvSpPr/>
              <p:nvPr/>
            </p:nvSpPr>
            <p:spPr>
              <a:xfrm>
                <a:off x="2649267"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19"/>
              <p:cNvSpPr/>
              <p:nvPr/>
            </p:nvSpPr>
            <p:spPr>
              <a:xfrm>
                <a:off x="2649267"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19"/>
              <p:cNvSpPr/>
              <p:nvPr/>
            </p:nvSpPr>
            <p:spPr>
              <a:xfrm>
                <a:off x="2649267"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19"/>
              <p:cNvSpPr/>
              <p:nvPr/>
            </p:nvSpPr>
            <p:spPr>
              <a:xfrm>
                <a:off x="2649267"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19"/>
              <p:cNvSpPr/>
              <p:nvPr/>
            </p:nvSpPr>
            <p:spPr>
              <a:xfrm>
                <a:off x="2649267"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5" name="Google Shape;3275;p19"/>
              <p:cNvSpPr/>
              <p:nvPr/>
            </p:nvSpPr>
            <p:spPr>
              <a:xfrm>
                <a:off x="2738055"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19"/>
              <p:cNvSpPr/>
              <p:nvPr/>
            </p:nvSpPr>
            <p:spPr>
              <a:xfrm>
                <a:off x="2738055"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7" name="Google Shape;3277;p19"/>
              <p:cNvSpPr/>
              <p:nvPr/>
            </p:nvSpPr>
            <p:spPr>
              <a:xfrm>
                <a:off x="2738055"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8" name="Google Shape;3278;p19"/>
              <p:cNvSpPr/>
              <p:nvPr/>
            </p:nvSpPr>
            <p:spPr>
              <a:xfrm>
                <a:off x="2738055"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9" name="Google Shape;3279;p19"/>
              <p:cNvSpPr/>
              <p:nvPr/>
            </p:nvSpPr>
            <p:spPr>
              <a:xfrm>
                <a:off x="2738055"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19"/>
              <p:cNvSpPr/>
              <p:nvPr/>
            </p:nvSpPr>
            <p:spPr>
              <a:xfrm>
                <a:off x="2738055"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19"/>
              <p:cNvSpPr/>
              <p:nvPr/>
            </p:nvSpPr>
            <p:spPr>
              <a:xfrm>
                <a:off x="2738055"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19"/>
              <p:cNvSpPr/>
              <p:nvPr/>
            </p:nvSpPr>
            <p:spPr>
              <a:xfrm>
                <a:off x="2738055"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p19"/>
              <p:cNvSpPr/>
              <p:nvPr/>
            </p:nvSpPr>
            <p:spPr>
              <a:xfrm>
                <a:off x="2738055"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4" name="Google Shape;3284;p19"/>
              <p:cNvSpPr/>
              <p:nvPr/>
            </p:nvSpPr>
            <p:spPr>
              <a:xfrm>
                <a:off x="2738055"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19"/>
              <p:cNvSpPr/>
              <p:nvPr/>
            </p:nvSpPr>
            <p:spPr>
              <a:xfrm>
                <a:off x="2738055"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p19"/>
              <p:cNvSpPr/>
              <p:nvPr/>
            </p:nvSpPr>
            <p:spPr>
              <a:xfrm>
                <a:off x="2738055"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19"/>
              <p:cNvSpPr/>
              <p:nvPr/>
            </p:nvSpPr>
            <p:spPr>
              <a:xfrm>
                <a:off x="2738055"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19"/>
              <p:cNvSpPr/>
              <p:nvPr/>
            </p:nvSpPr>
            <p:spPr>
              <a:xfrm>
                <a:off x="2826842"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19"/>
              <p:cNvSpPr/>
              <p:nvPr/>
            </p:nvSpPr>
            <p:spPr>
              <a:xfrm>
                <a:off x="2826842"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19"/>
              <p:cNvSpPr/>
              <p:nvPr/>
            </p:nvSpPr>
            <p:spPr>
              <a:xfrm>
                <a:off x="2826842"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19"/>
              <p:cNvSpPr/>
              <p:nvPr/>
            </p:nvSpPr>
            <p:spPr>
              <a:xfrm>
                <a:off x="2826842"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2" name="Google Shape;3292;p19"/>
              <p:cNvSpPr/>
              <p:nvPr/>
            </p:nvSpPr>
            <p:spPr>
              <a:xfrm>
                <a:off x="2826842"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3" name="Google Shape;3293;p19"/>
              <p:cNvSpPr/>
              <p:nvPr/>
            </p:nvSpPr>
            <p:spPr>
              <a:xfrm>
                <a:off x="2826842"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19"/>
              <p:cNvSpPr/>
              <p:nvPr/>
            </p:nvSpPr>
            <p:spPr>
              <a:xfrm>
                <a:off x="2826842"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19"/>
              <p:cNvSpPr/>
              <p:nvPr/>
            </p:nvSpPr>
            <p:spPr>
              <a:xfrm>
                <a:off x="2826842"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6" name="Google Shape;3296;p19"/>
              <p:cNvSpPr/>
              <p:nvPr/>
            </p:nvSpPr>
            <p:spPr>
              <a:xfrm>
                <a:off x="2826842"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19"/>
              <p:cNvSpPr/>
              <p:nvPr/>
            </p:nvSpPr>
            <p:spPr>
              <a:xfrm>
                <a:off x="2826842"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19"/>
              <p:cNvSpPr/>
              <p:nvPr/>
            </p:nvSpPr>
            <p:spPr>
              <a:xfrm>
                <a:off x="2826842"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19"/>
              <p:cNvSpPr/>
              <p:nvPr/>
            </p:nvSpPr>
            <p:spPr>
              <a:xfrm>
                <a:off x="2826842"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19"/>
              <p:cNvSpPr/>
              <p:nvPr/>
            </p:nvSpPr>
            <p:spPr>
              <a:xfrm>
                <a:off x="2826842"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19"/>
              <p:cNvSpPr/>
              <p:nvPr/>
            </p:nvSpPr>
            <p:spPr>
              <a:xfrm>
                <a:off x="2915630"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2" name="Google Shape;3302;p19"/>
              <p:cNvSpPr/>
              <p:nvPr/>
            </p:nvSpPr>
            <p:spPr>
              <a:xfrm>
                <a:off x="2915630"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19"/>
              <p:cNvSpPr/>
              <p:nvPr/>
            </p:nvSpPr>
            <p:spPr>
              <a:xfrm>
                <a:off x="2915630"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19"/>
              <p:cNvSpPr/>
              <p:nvPr/>
            </p:nvSpPr>
            <p:spPr>
              <a:xfrm>
                <a:off x="2915630"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5" name="Google Shape;3305;p19"/>
              <p:cNvSpPr/>
              <p:nvPr/>
            </p:nvSpPr>
            <p:spPr>
              <a:xfrm>
                <a:off x="2915630"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6" name="Google Shape;3306;p19"/>
              <p:cNvSpPr/>
              <p:nvPr/>
            </p:nvSpPr>
            <p:spPr>
              <a:xfrm>
                <a:off x="2915630"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7" name="Google Shape;3307;p19"/>
              <p:cNvSpPr/>
              <p:nvPr/>
            </p:nvSpPr>
            <p:spPr>
              <a:xfrm>
                <a:off x="2915630"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8" name="Google Shape;3308;p19"/>
              <p:cNvSpPr/>
              <p:nvPr/>
            </p:nvSpPr>
            <p:spPr>
              <a:xfrm>
                <a:off x="2915630"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9" name="Google Shape;3309;p19"/>
              <p:cNvSpPr/>
              <p:nvPr/>
            </p:nvSpPr>
            <p:spPr>
              <a:xfrm>
                <a:off x="2915630"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19"/>
              <p:cNvSpPr/>
              <p:nvPr/>
            </p:nvSpPr>
            <p:spPr>
              <a:xfrm>
                <a:off x="2915630"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19"/>
              <p:cNvSpPr/>
              <p:nvPr/>
            </p:nvSpPr>
            <p:spPr>
              <a:xfrm>
                <a:off x="2915630"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19"/>
              <p:cNvSpPr/>
              <p:nvPr/>
            </p:nvSpPr>
            <p:spPr>
              <a:xfrm>
                <a:off x="2915630"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19"/>
              <p:cNvSpPr/>
              <p:nvPr/>
            </p:nvSpPr>
            <p:spPr>
              <a:xfrm>
                <a:off x="2915630"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4" name="Google Shape;3314;p19"/>
              <p:cNvSpPr/>
              <p:nvPr/>
            </p:nvSpPr>
            <p:spPr>
              <a:xfrm>
                <a:off x="3004418"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5" name="Google Shape;3315;p19"/>
              <p:cNvSpPr/>
              <p:nvPr/>
            </p:nvSpPr>
            <p:spPr>
              <a:xfrm>
                <a:off x="3004418"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6" name="Google Shape;3316;p19"/>
              <p:cNvSpPr/>
              <p:nvPr/>
            </p:nvSpPr>
            <p:spPr>
              <a:xfrm>
                <a:off x="3004418"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7" name="Google Shape;3317;p19"/>
              <p:cNvSpPr/>
              <p:nvPr/>
            </p:nvSpPr>
            <p:spPr>
              <a:xfrm>
                <a:off x="3004418"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8" name="Google Shape;3318;p19"/>
              <p:cNvSpPr/>
              <p:nvPr/>
            </p:nvSpPr>
            <p:spPr>
              <a:xfrm>
                <a:off x="3004418"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9" name="Google Shape;3319;p19"/>
              <p:cNvSpPr/>
              <p:nvPr/>
            </p:nvSpPr>
            <p:spPr>
              <a:xfrm>
                <a:off x="3004418"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0" name="Google Shape;3320;p19"/>
              <p:cNvSpPr/>
              <p:nvPr/>
            </p:nvSpPr>
            <p:spPr>
              <a:xfrm>
                <a:off x="3004418"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1" name="Google Shape;3321;p19"/>
              <p:cNvSpPr/>
              <p:nvPr/>
            </p:nvSpPr>
            <p:spPr>
              <a:xfrm>
                <a:off x="3004418"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2" name="Google Shape;3322;p19"/>
              <p:cNvSpPr/>
              <p:nvPr/>
            </p:nvSpPr>
            <p:spPr>
              <a:xfrm>
                <a:off x="3004418"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3" name="Google Shape;3323;p19"/>
              <p:cNvSpPr/>
              <p:nvPr/>
            </p:nvSpPr>
            <p:spPr>
              <a:xfrm>
                <a:off x="3004418"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19"/>
              <p:cNvSpPr/>
              <p:nvPr/>
            </p:nvSpPr>
            <p:spPr>
              <a:xfrm>
                <a:off x="3004418"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5" name="Google Shape;3325;p19"/>
              <p:cNvSpPr/>
              <p:nvPr/>
            </p:nvSpPr>
            <p:spPr>
              <a:xfrm>
                <a:off x="3004418"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6" name="Google Shape;3326;p19"/>
              <p:cNvSpPr/>
              <p:nvPr/>
            </p:nvSpPr>
            <p:spPr>
              <a:xfrm>
                <a:off x="3004418"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7" name="Google Shape;3327;p19"/>
              <p:cNvSpPr/>
              <p:nvPr/>
            </p:nvSpPr>
            <p:spPr>
              <a:xfrm>
                <a:off x="3093206"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8" name="Google Shape;3328;p19"/>
              <p:cNvSpPr/>
              <p:nvPr/>
            </p:nvSpPr>
            <p:spPr>
              <a:xfrm>
                <a:off x="3093206"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9" name="Google Shape;3329;p19"/>
              <p:cNvSpPr/>
              <p:nvPr/>
            </p:nvSpPr>
            <p:spPr>
              <a:xfrm>
                <a:off x="3093206"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0" name="Google Shape;3330;p19"/>
              <p:cNvSpPr/>
              <p:nvPr/>
            </p:nvSpPr>
            <p:spPr>
              <a:xfrm>
                <a:off x="3093206"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1" name="Google Shape;3331;p19"/>
              <p:cNvSpPr/>
              <p:nvPr/>
            </p:nvSpPr>
            <p:spPr>
              <a:xfrm>
                <a:off x="3093206"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2" name="Google Shape;3332;p19"/>
              <p:cNvSpPr/>
              <p:nvPr/>
            </p:nvSpPr>
            <p:spPr>
              <a:xfrm>
                <a:off x="3093206"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3" name="Google Shape;3333;p19"/>
              <p:cNvSpPr/>
              <p:nvPr/>
            </p:nvSpPr>
            <p:spPr>
              <a:xfrm>
                <a:off x="3093206"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4" name="Google Shape;3334;p19"/>
              <p:cNvSpPr/>
              <p:nvPr/>
            </p:nvSpPr>
            <p:spPr>
              <a:xfrm>
                <a:off x="3093206"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5" name="Google Shape;3335;p19"/>
              <p:cNvSpPr/>
              <p:nvPr/>
            </p:nvSpPr>
            <p:spPr>
              <a:xfrm>
                <a:off x="3093206"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6" name="Google Shape;3336;p19"/>
              <p:cNvSpPr/>
              <p:nvPr/>
            </p:nvSpPr>
            <p:spPr>
              <a:xfrm>
                <a:off x="3093206"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7" name="Google Shape;3337;p19"/>
              <p:cNvSpPr/>
              <p:nvPr/>
            </p:nvSpPr>
            <p:spPr>
              <a:xfrm>
                <a:off x="3093206"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19"/>
              <p:cNvSpPr/>
              <p:nvPr/>
            </p:nvSpPr>
            <p:spPr>
              <a:xfrm>
                <a:off x="3093206"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9" name="Google Shape;3339;p19"/>
              <p:cNvSpPr/>
              <p:nvPr/>
            </p:nvSpPr>
            <p:spPr>
              <a:xfrm>
                <a:off x="3093206"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19"/>
              <p:cNvSpPr/>
              <p:nvPr/>
            </p:nvSpPr>
            <p:spPr>
              <a:xfrm>
                <a:off x="3181993"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1" name="Google Shape;3341;p19"/>
              <p:cNvSpPr/>
              <p:nvPr/>
            </p:nvSpPr>
            <p:spPr>
              <a:xfrm>
                <a:off x="3181993"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19"/>
              <p:cNvSpPr/>
              <p:nvPr/>
            </p:nvSpPr>
            <p:spPr>
              <a:xfrm>
                <a:off x="3181993"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19"/>
              <p:cNvSpPr/>
              <p:nvPr/>
            </p:nvSpPr>
            <p:spPr>
              <a:xfrm>
                <a:off x="3181993"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4" name="Google Shape;3344;p19"/>
              <p:cNvSpPr/>
              <p:nvPr/>
            </p:nvSpPr>
            <p:spPr>
              <a:xfrm>
                <a:off x="3181993"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5" name="Google Shape;3345;p19"/>
              <p:cNvSpPr/>
              <p:nvPr/>
            </p:nvSpPr>
            <p:spPr>
              <a:xfrm>
                <a:off x="3181993"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6" name="Google Shape;3346;p19"/>
              <p:cNvSpPr/>
              <p:nvPr/>
            </p:nvSpPr>
            <p:spPr>
              <a:xfrm>
                <a:off x="3181993"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7" name="Google Shape;3347;p19"/>
              <p:cNvSpPr/>
              <p:nvPr/>
            </p:nvSpPr>
            <p:spPr>
              <a:xfrm>
                <a:off x="3181993"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8" name="Google Shape;3348;p19"/>
              <p:cNvSpPr/>
              <p:nvPr/>
            </p:nvSpPr>
            <p:spPr>
              <a:xfrm>
                <a:off x="3181993"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9" name="Google Shape;3349;p19"/>
              <p:cNvSpPr/>
              <p:nvPr/>
            </p:nvSpPr>
            <p:spPr>
              <a:xfrm>
                <a:off x="3181993"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0" name="Google Shape;3350;p19"/>
              <p:cNvSpPr/>
              <p:nvPr/>
            </p:nvSpPr>
            <p:spPr>
              <a:xfrm>
                <a:off x="3181993"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1" name="Google Shape;3351;p19"/>
              <p:cNvSpPr/>
              <p:nvPr/>
            </p:nvSpPr>
            <p:spPr>
              <a:xfrm>
                <a:off x="3181993"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2" name="Google Shape;3352;p19"/>
              <p:cNvSpPr/>
              <p:nvPr/>
            </p:nvSpPr>
            <p:spPr>
              <a:xfrm>
                <a:off x="3181993"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3" name="Google Shape;3353;p19"/>
              <p:cNvSpPr/>
              <p:nvPr/>
            </p:nvSpPr>
            <p:spPr>
              <a:xfrm>
                <a:off x="3270781"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4" name="Google Shape;3354;p19"/>
              <p:cNvSpPr/>
              <p:nvPr/>
            </p:nvSpPr>
            <p:spPr>
              <a:xfrm>
                <a:off x="3270781"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19"/>
              <p:cNvSpPr/>
              <p:nvPr/>
            </p:nvSpPr>
            <p:spPr>
              <a:xfrm>
                <a:off x="3270781"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19"/>
              <p:cNvSpPr/>
              <p:nvPr/>
            </p:nvSpPr>
            <p:spPr>
              <a:xfrm>
                <a:off x="3270781"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19"/>
              <p:cNvSpPr/>
              <p:nvPr/>
            </p:nvSpPr>
            <p:spPr>
              <a:xfrm>
                <a:off x="3270781"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19"/>
              <p:cNvSpPr/>
              <p:nvPr/>
            </p:nvSpPr>
            <p:spPr>
              <a:xfrm>
                <a:off x="3270781"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19"/>
              <p:cNvSpPr/>
              <p:nvPr/>
            </p:nvSpPr>
            <p:spPr>
              <a:xfrm>
                <a:off x="3270781"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19"/>
              <p:cNvSpPr/>
              <p:nvPr/>
            </p:nvSpPr>
            <p:spPr>
              <a:xfrm>
                <a:off x="3270781"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1" name="Google Shape;3361;p19"/>
              <p:cNvSpPr/>
              <p:nvPr/>
            </p:nvSpPr>
            <p:spPr>
              <a:xfrm>
                <a:off x="3270781"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2" name="Google Shape;3362;p19"/>
              <p:cNvSpPr/>
              <p:nvPr/>
            </p:nvSpPr>
            <p:spPr>
              <a:xfrm>
                <a:off x="3270781"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19"/>
              <p:cNvSpPr/>
              <p:nvPr/>
            </p:nvSpPr>
            <p:spPr>
              <a:xfrm>
                <a:off x="3270781"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19"/>
              <p:cNvSpPr/>
              <p:nvPr/>
            </p:nvSpPr>
            <p:spPr>
              <a:xfrm>
                <a:off x="3270781"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5" name="Google Shape;3365;p19"/>
              <p:cNvSpPr/>
              <p:nvPr/>
            </p:nvSpPr>
            <p:spPr>
              <a:xfrm>
                <a:off x="3270781"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6" name="Google Shape;3366;p19"/>
              <p:cNvSpPr/>
              <p:nvPr/>
            </p:nvSpPr>
            <p:spPr>
              <a:xfrm>
                <a:off x="3359569"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19"/>
              <p:cNvSpPr/>
              <p:nvPr/>
            </p:nvSpPr>
            <p:spPr>
              <a:xfrm>
                <a:off x="3359569"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8" name="Google Shape;3368;p19"/>
              <p:cNvSpPr/>
              <p:nvPr/>
            </p:nvSpPr>
            <p:spPr>
              <a:xfrm>
                <a:off x="3359569"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9" name="Google Shape;3369;p19"/>
              <p:cNvSpPr/>
              <p:nvPr/>
            </p:nvSpPr>
            <p:spPr>
              <a:xfrm>
                <a:off x="3359569"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0" name="Google Shape;3370;p19"/>
              <p:cNvSpPr/>
              <p:nvPr/>
            </p:nvSpPr>
            <p:spPr>
              <a:xfrm>
                <a:off x="3359569"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1" name="Google Shape;3371;p19"/>
              <p:cNvSpPr/>
              <p:nvPr/>
            </p:nvSpPr>
            <p:spPr>
              <a:xfrm>
                <a:off x="3359569"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2" name="Google Shape;3372;p19"/>
              <p:cNvSpPr/>
              <p:nvPr/>
            </p:nvSpPr>
            <p:spPr>
              <a:xfrm>
                <a:off x="3359569"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3" name="Google Shape;3373;p19"/>
              <p:cNvSpPr/>
              <p:nvPr/>
            </p:nvSpPr>
            <p:spPr>
              <a:xfrm>
                <a:off x="3359569"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4" name="Google Shape;3374;p19"/>
              <p:cNvSpPr/>
              <p:nvPr/>
            </p:nvSpPr>
            <p:spPr>
              <a:xfrm>
                <a:off x="3359569"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5" name="Google Shape;3375;p19"/>
              <p:cNvSpPr/>
              <p:nvPr/>
            </p:nvSpPr>
            <p:spPr>
              <a:xfrm>
                <a:off x="3359569"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19"/>
              <p:cNvSpPr/>
              <p:nvPr/>
            </p:nvSpPr>
            <p:spPr>
              <a:xfrm>
                <a:off x="3359569"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7" name="Google Shape;3377;p19"/>
              <p:cNvSpPr/>
              <p:nvPr/>
            </p:nvSpPr>
            <p:spPr>
              <a:xfrm>
                <a:off x="3359569"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19"/>
              <p:cNvSpPr/>
              <p:nvPr/>
            </p:nvSpPr>
            <p:spPr>
              <a:xfrm>
                <a:off x="3359569"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19"/>
              <p:cNvSpPr/>
              <p:nvPr/>
            </p:nvSpPr>
            <p:spPr>
              <a:xfrm>
                <a:off x="3448357"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0" name="Google Shape;3380;p19"/>
              <p:cNvSpPr/>
              <p:nvPr/>
            </p:nvSpPr>
            <p:spPr>
              <a:xfrm>
                <a:off x="3448357"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1" name="Google Shape;3381;p19"/>
              <p:cNvSpPr/>
              <p:nvPr/>
            </p:nvSpPr>
            <p:spPr>
              <a:xfrm>
                <a:off x="3448357"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2" name="Google Shape;3382;p19"/>
              <p:cNvSpPr/>
              <p:nvPr/>
            </p:nvSpPr>
            <p:spPr>
              <a:xfrm>
                <a:off x="3448357"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3" name="Google Shape;3383;p19"/>
              <p:cNvSpPr/>
              <p:nvPr/>
            </p:nvSpPr>
            <p:spPr>
              <a:xfrm>
                <a:off x="3448357"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19"/>
              <p:cNvSpPr/>
              <p:nvPr/>
            </p:nvSpPr>
            <p:spPr>
              <a:xfrm>
                <a:off x="3448357"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5" name="Google Shape;3385;p19"/>
              <p:cNvSpPr/>
              <p:nvPr/>
            </p:nvSpPr>
            <p:spPr>
              <a:xfrm>
                <a:off x="3448357"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6" name="Google Shape;3386;p19"/>
              <p:cNvSpPr/>
              <p:nvPr/>
            </p:nvSpPr>
            <p:spPr>
              <a:xfrm>
                <a:off x="3448357"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7" name="Google Shape;3387;p19"/>
              <p:cNvSpPr/>
              <p:nvPr/>
            </p:nvSpPr>
            <p:spPr>
              <a:xfrm>
                <a:off x="3448357"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8" name="Google Shape;3388;p19"/>
              <p:cNvSpPr/>
              <p:nvPr/>
            </p:nvSpPr>
            <p:spPr>
              <a:xfrm>
                <a:off x="3448357"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19"/>
              <p:cNvSpPr/>
              <p:nvPr/>
            </p:nvSpPr>
            <p:spPr>
              <a:xfrm>
                <a:off x="3448357"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19"/>
              <p:cNvSpPr/>
              <p:nvPr/>
            </p:nvSpPr>
            <p:spPr>
              <a:xfrm>
                <a:off x="3448357"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19"/>
              <p:cNvSpPr/>
              <p:nvPr/>
            </p:nvSpPr>
            <p:spPr>
              <a:xfrm>
                <a:off x="3448357"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2" name="Google Shape;3392;p19"/>
              <p:cNvSpPr/>
              <p:nvPr/>
            </p:nvSpPr>
            <p:spPr>
              <a:xfrm>
                <a:off x="3537144"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3" name="Google Shape;3393;p19"/>
              <p:cNvSpPr/>
              <p:nvPr/>
            </p:nvSpPr>
            <p:spPr>
              <a:xfrm>
                <a:off x="3537144"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4" name="Google Shape;3394;p19"/>
              <p:cNvSpPr/>
              <p:nvPr/>
            </p:nvSpPr>
            <p:spPr>
              <a:xfrm>
                <a:off x="3537144"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5" name="Google Shape;3395;p19"/>
              <p:cNvSpPr/>
              <p:nvPr/>
            </p:nvSpPr>
            <p:spPr>
              <a:xfrm>
                <a:off x="3537144"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6" name="Google Shape;3396;p19"/>
              <p:cNvSpPr/>
              <p:nvPr/>
            </p:nvSpPr>
            <p:spPr>
              <a:xfrm>
                <a:off x="3537144"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7" name="Google Shape;3397;p19"/>
              <p:cNvSpPr/>
              <p:nvPr/>
            </p:nvSpPr>
            <p:spPr>
              <a:xfrm>
                <a:off x="3537144"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8" name="Google Shape;3398;p19"/>
              <p:cNvSpPr/>
              <p:nvPr/>
            </p:nvSpPr>
            <p:spPr>
              <a:xfrm>
                <a:off x="3537144"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9" name="Google Shape;3399;p19"/>
              <p:cNvSpPr/>
              <p:nvPr/>
            </p:nvSpPr>
            <p:spPr>
              <a:xfrm>
                <a:off x="3537144"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0" name="Google Shape;3400;p19"/>
              <p:cNvSpPr/>
              <p:nvPr/>
            </p:nvSpPr>
            <p:spPr>
              <a:xfrm>
                <a:off x="3537144"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1" name="Google Shape;3401;p19"/>
              <p:cNvSpPr/>
              <p:nvPr/>
            </p:nvSpPr>
            <p:spPr>
              <a:xfrm>
                <a:off x="3537144"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2" name="Google Shape;3402;p19"/>
              <p:cNvSpPr/>
              <p:nvPr/>
            </p:nvSpPr>
            <p:spPr>
              <a:xfrm>
                <a:off x="3537144"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3" name="Google Shape;3403;p19"/>
              <p:cNvSpPr/>
              <p:nvPr/>
            </p:nvSpPr>
            <p:spPr>
              <a:xfrm>
                <a:off x="3537144"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4" name="Google Shape;3404;p19"/>
              <p:cNvSpPr/>
              <p:nvPr/>
            </p:nvSpPr>
            <p:spPr>
              <a:xfrm>
                <a:off x="3537144"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5" name="Google Shape;3405;p19"/>
              <p:cNvSpPr/>
              <p:nvPr/>
            </p:nvSpPr>
            <p:spPr>
              <a:xfrm>
                <a:off x="3625932"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19"/>
              <p:cNvSpPr/>
              <p:nvPr/>
            </p:nvSpPr>
            <p:spPr>
              <a:xfrm>
                <a:off x="3625932"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19"/>
              <p:cNvSpPr/>
              <p:nvPr/>
            </p:nvSpPr>
            <p:spPr>
              <a:xfrm>
                <a:off x="3625932"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8" name="Google Shape;3408;p19"/>
              <p:cNvSpPr/>
              <p:nvPr/>
            </p:nvSpPr>
            <p:spPr>
              <a:xfrm>
                <a:off x="3625932"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9" name="Google Shape;3409;p19"/>
              <p:cNvSpPr/>
              <p:nvPr/>
            </p:nvSpPr>
            <p:spPr>
              <a:xfrm>
                <a:off x="3625932"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0" name="Google Shape;3410;p19"/>
              <p:cNvSpPr/>
              <p:nvPr/>
            </p:nvSpPr>
            <p:spPr>
              <a:xfrm>
                <a:off x="3625932"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1" name="Google Shape;3411;p19"/>
              <p:cNvSpPr/>
              <p:nvPr/>
            </p:nvSpPr>
            <p:spPr>
              <a:xfrm>
                <a:off x="3625932"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2" name="Google Shape;3412;p19"/>
              <p:cNvSpPr/>
              <p:nvPr/>
            </p:nvSpPr>
            <p:spPr>
              <a:xfrm>
                <a:off x="3625932"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3" name="Google Shape;3413;p19"/>
              <p:cNvSpPr/>
              <p:nvPr/>
            </p:nvSpPr>
            <p:spPr>
              <a:xfrm>
                <a:off x="3625932"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19"/>
              <p:cNvSpPr/>
              <p:nvPr/>
            </p:nvSpPr>
            <p:spPr>
              <a:xfrm>
                <a:off x="3625932"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5" name="Google Shape;3415;p19"/>
              <p:cNvSpPr/>
              <p:nvPr/>
            </p:nvSpPr>
            <p:spPr>
              <a:xfrm>
                <a:off x="3625932"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6" name="Google Shape;3416;p19"/>
              <p:cNvSpPr/>
              <p:nvPr/>
            </p:nvSpPr>
            <p:spPr>
              <a:xfrm>
                <a:off x="3625932"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7" name="Google Shape;3417;p19"/>
              <p:cNvSpPr/>
              <p:nvPr/>
            </p:nvSpPr>
            <p:spPr>
              <a:xfrm>
                <a:off x="3625932"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8" name="Google Shape;3418;p19"/>
              <p:cNvSpPr/>
              <p:nvPr/>
            </p:nvSpPr>
            <p:spPr>
              <a:xfrm>
                <a:off x="3714720"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9" name="Google Shape;3419;p19"/>
              <p:cNvSpPr/>
              <p:nvPr/>
            </p:nvSpPr>
            <p:spPr>
              <a:xfrm>
                <a:off x="3714720"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0" name="Google Shape;3420;p19"/>
              <p:cNvSpPr/>
              <p:nvPr/>
            </p:nvSpPr>
            <p:spPr>
              <a:xfrm>
                <a:off x="3714720"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1" name="Google Shape;3421;p19"/>
              <p:cNvSpPr/>
              <p:nvPr/>
            </p:nvSpPr>
            <p:spPr>
              <a:xfrm>
                <a:off x="3714720"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2" name="Google Shape;3422;p19"/>
              <p:cNvSpPr/>
              <p:nvPr/>
            </p:nvSpPr>
            <p:spPr>
              <a:xfrm>
                <a:off x="3714720"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3" name="Google Shape;3423;p19"/>
              <p:cNvSpPr/>
              <p:nvPr/>
            </p:nvSpPr>
            <p:spPr>
              <a:xfrm>
                <a:off x="3714720"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4" name="Google Shape;3424;p19"/>
              <p:cNvSpPr/>
              <p:nvPr/>
            </p:nvSpPr>
            <p:spPr>
              <a:xfrm>
                <a:off x="3714720"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5" name="Google Shape;3425;p19"/>
              <p:cNvSpPr/>
              <p:nvPr/>
            </p:nvSpPr>
            <p:spPr>
              <a:xfrm>
                <a:off x="3714720"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6" name="Google Shape;3426;p19"/>
              <p:cNvSpPr/>
              <p:nvPr/>
            </p:nvSpPr>
            <p:spPr>
              <a:xfrm>
                <a:off x="3714720"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7" name="Google Shape;3427;p19"/>
              <p:cNvSpPr/>
              <p:nvPr/>
            </p:nvSpPr>
            <p:spPr>
              <a:xfrm>
                <a:off x="3714720"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8" name="Google Shape;3428;p19"/>
              <p:cNvSpPr/>
              <p:nvPr/>
            </p:nvSpPr>
            <p:spPr>
              <a:xfrm>
                <a:off x="3714720"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9" name="Google Shape;3429;p19"/>
              <p:cNvSpPr/>
              <p:nvPr/>
            </p:nvSpPr>
            <p:spPr>
              <a:xfrm>
                <a:off x="3714720"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0" name="Google Shape;3430;p19"/>
              <p:cNvSpPr/>
              <p:nvPr/>
            </p:nvSpPr>
            <p:spPr>
              <a:xfrm>
                <a:off x="3714720"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1" name="Google Shape;3431;p19"/>
              <p:cNvSpPr/>
              <p:nvPr/>
            </p:nvSpPr>
            <p:spPr>
              <a:xfrm>
                <a:off x="3803508"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2" name="Google Shape;3432;p19"/>
              <p:cNvSpPr/>
              <p:nvPr/>
            </p:nvSpPr>
            <p:spPr>
              <a:xfrm>
                <a:off x="3803508"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3" name="Google Shape;3433;p19"/>
              <p:cNvSpPr/>
              <p:nvPr/>
            </p:nvSpPr>
            <p:spPr>
              <a:xfrm>
                <a:off x="3803508"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4" name="Google Shape;3434;p19"/>
              <p:cNvSpPr/>
              <p:nvPr/>
            </p:nvSpPr>
            <p:spPr>
              <a:xfrm>
                <a:off x="3803508"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5" name="Google Shape;3435;p19"/>
              <p:cNvSpPr/>
              <p:nvPr/>
            </p:nvSpPr>
            <p:spPr>
              <a:xfrm>
                <a:off x="3803508"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6" name="Google Shape;3436;p19"/>
              <p:cNvSpPr/>
              <p:nvPr/>
            </p:nvSpPr>
            <p:spPr>
              <a:xfrm>
                <a:off x="3803508"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19"/>
              <p:cNvSpPr/>
              <p:nvPr/>
            </p:nvSpPr>
            <p:spPr>
              <a:xfrm>
                <a:off x="3803508"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19"/>
              <p:cNvSpPr/>
              <p:nvPr/>
            </p:nvSpPr>
            <p:spPr>
              <a:xfrm>
                <a:off x="3803508"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9" name="Google Shape;3439;p19"/>
              <p:cNvSpPr/>
              <p:nvPr/>
            </p:nvSpPr>
            <p:spPr>
              <a:xfrm>
                <a:off x="3803508"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19"/>
              <p:cNvSpPr/>
              <p:nvPr/>
            </p:nvSpPr>
            <p:spPr>
              <a:xfrm>
                <a:off x="3803508"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1" name="Google Shape;3441;p19"/>
              <p:cNvSpPr/>
              <p:nvPr/>
            </p:nvSpPr>
            <p:spPr>
              <a:xfrm>
                <a:off x="3803508"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2" name="Google Shape;3442;p19"/>
              <p:cNvSpPr/>
              <p:nvPr/>
            </p:nvSpPr>
            <p:spPr>
              <a:xfrm>
                <a:off x="3803508"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19"/>
              <p:cNvSpPr/>
              <p:nvPr/>
            </p:nvSpPr>
            <p:spPr>
              <a:xfrm>
                <a:off x="3803508"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4" name="Google Shape;3444;p19"/>
              <p:cNvSpPr/>
              <p:nvPr/>
            </p:nvSpPr>
            <p:spPr>
              <a:xfrm>
                <a:off x="2027752"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5" name="Google Shape;3445;p19"/>
              <p:cNvSpPr/>
              <p:nvPr/>
            </p:nvSpPr>
            <p:spPr>
              <a:xfrm>
                <a:off x="2116540"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6" name="Google Shape;3446;p19"/>
              <p:cNvSpPr/>
              <p:nvPr/>
            </p:nvSpPr>
            <p:spPr>
              <a:xfrm>
                <a:off x="2205328"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7" name="Google Shape;3447;p19"/>
              <p:cNvSpPr/>
              <p:nvPr/>
            </p:nvSpPr>
            <p:spPr>
              <a:xfrm>
                <a:off x="2294116"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8" name="Google Shape;3448;p19"/>
              <p:cNvSpPr/>
              <p:nvPr/>
            </p:nvSpPr>
            <p:spPr>
              <a:xfrm>
                <a:off x="2382904"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9" name="Google Shape;3449;p19"/>
              <p:cNvSpPr/>
              <p:nvPr/>
            </p:nvSpPr>
            <p:spPr>
              <a:xfrm>
                <a:off x="2471691"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19"/>
              <p:cNvSpPr/>
              <p:nvPr/>
            </p:nvSpPr>
            <p:spPr>
              <a:xfrm>
                <a:off x="2560479"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1" name="Google Shape;3451;p19"/>
              <p:cNvSpPr/>
              <p:nvPr/>
            </p:nvSpPr>
            <p:spPr>
              <a:xfrm>
                <a:off x="2649267"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19"/>
              <p:cNvSpPr/>
              <p:nvPr/>
            </p:nvSpPr>
            <p:spPr>
              <a:xfrm>
                <a:off x="2738055"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3" name="Google Shape;3453;p19"/>
              <p:cNvSpPr/>
              <p:nvPr/>
            </p:nvSpPr>
            <p:spPr>
              <a:xfrm>
                <a:off x="2826842"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4" name="Google Shape;3454;p19"/>
              <p:cNvSpPr/>
              <p:nvPr/>
            </p:nvSpPr>
            <p:spPr>
              <a:xfrm>
                <a:off x="2915630"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5" name="Google Shape;3455;p19"/>
              <p:cNvSpPr/>
              <p:nvPr/>
            </p:nvSpPr>
            <p:spPr>
              <a:xfrm>
                <a:off x="3004418"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6" name="Google Shape;3456;p19"/>
              <p:cNvSpPr/>
              <p:nvPr/>
            </p:nvSpPr>
            <p:spPr>
              <a:xfrm>
                <a:off x="3093206"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7" name="Google Shape;3457;p19"/>
              <p:cNvSpPr/>
              <p:nvPr/>
            </p:nvSpPr>
            <p:spPr>
              <a:xfrm>
                <a:off x="3181993"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8" name="Google Shape;3458;p19"/>
              <p:cNvSpPr/>
              <p:nvPr/>
            </p:nvSpPr>
            <p:spPr>
              <a:xfrm>
                <a:off x="3270781"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9" name="Google Shape;3459;p19"/>
              <p:cNvSpPr/>
              <p:nvPr/>
            </p:nvSpPr>
            <p:spPr>
              <a:xfrm>
                <a:off x="3359569"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0" name="Google Shape;3460;p19"/>
              <p:cNvSpPr/>
              <p:nvPr/>
            </p:nvSpPr>
            <p:spPr>
              <a:xfrm>
                <a:off x="3448357"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1" name="Google Shape;3461;p19"/>
              <p:cNvSpPr/>
              <p:nvPr/>
            </p:nvSpPr>
            <p:spPr>
              <a:xfrm>
                <a:off x="3537144"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19"/>
              <p:cNvSpPr/>
              <p:nvPr/>
            </p:nvSpPr>
            <p:spPr>
              <a:xfrm>
                <a:off x="3625932"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3" name="Google Shape;3463;p19"/>
              <p:cNvSpPr/>
              <p:nvPr/>
            </p:nvSpPr>
            <p:spPr>
              <a:xfrm>
                <a:off x="3714720"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4" name="Google Shape;3464;p19"/>
              <p:cNvSpPr/>
              <p:nvPr/>
            </p:nvSpPr>
            <p:spPr>
              <a:xfrm>
                <a:off x="3803508"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5" name="Google Shape;3465;p19"/>
              <p:cNvSpPr/>
              <p:nvPr/>
            </p:nvSpPr>
            <p:spPr>
              <a:xfrm>
                <a:off x="2027752"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6" name="Google Shape;3466;p19"/>
              <p:cNvSpPr/>
              <p:nvPr/>
            </p:nvSpPr>
            <p:spPr>
              <a:xfrm>
                <a:off x="2116540"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7" name="Google Shape;3467;p19"/>
              <p:cNvSpPr/>
              <p:nvPr/>
            </p:nvSpPr>
            <p:spPr>
              <a:xfrm>
                <a:off x="2205328"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8" name="Google Shape;3468;p19"/>
              <p:cNvSpPr/>
              <p:nvPr/>
            </p:nvSpPr>
            <p:spPr>
              <a:xfrm>
                <a:off x="2294116"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9" name="Google Shape;3469;p19"/>
              <p:cNvSpPr/>
              <p:nvPr/>
            </p:nvSpPr>
            <p:spPr>
              <a:xfrm>
                <a:off x="2382904"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0" name="Google Shape;3470;p19"/>
              <p:cNvSpPr/>
              <p:nvPr/>
            </p:nvSpPr>
            <p:spPr>
              <a:xfrm>
                <a:off x="2471691"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1" name="Google Shape;3471;p19"/>
              <p:cNvSpPr/>
              <p:nvPr/>
            </p:nvSpPr>
            <p:spPr>
              <a:xfrm>
                <a:off x="2560479"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2" name="Google Shape;3472;p19"/>
              <p:cNvSpPr/>
              <p:nvPr/>
            </p:nvSpPr>
            <p:spPr>
              <a:xfrm>
                <a:off x="2649267"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3" name="Google Shape;3473;p19"/>
              <p:cNvSpPr/>
              <p:nvPr/>
            </p:nvSpPr>
            <p:spPr>
              <a:xfrm>
                <a:off x="2738055"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4" name="Google Shape;3474;p19"/>
              <p:cNvSpPr/>
              <p:nvPr/>
            </p:nvSpPr>
            <p:spPr>
              <a:xfrm>
                <a:off x="2826842"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5" name="Google Shape;3475;p19"/>
              <p:cNvSpPr/>
              <p:nvPr/>
            </p:nvSpPr>
            <p:spPr>
              <a:xfrm>
                <a:off x="2915630"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6" name="Google Shape;3476;p19"/>
              <p:cNvSpPr/>
              <p:nvPr/>
            </p:nvSpPr>
            <p:spPr>
              <a:xfrm>
                <a:off x="3004418"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7" name="Google Shape;3477;p19"/>
              <p:cNvSpPr/>
              <p:nvPr/>
            </p:nvSpPr>
            <p:spPr>
              <a:xfrm>
                <a:off x="3093206"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8" name="Google Shape;3478;p19"/>
              <p:cNvSpPr/>
              <p:nvPr/>
            </p:nvSpPr>
            <p:spPr>
              <a:xfrm>
                <a:off x="3181993"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9" name="Google Shape;3479;p19"/>
              <p:cNvSpPr/>
              <p:nvPr/>
            </p:nvSpPr>
            <p:spPr>
              <a:xfrm>
                <a:off x="3270781"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0" name="Google Shape;3480;p19"/>
              <p:cNvSpPr/>
              <p:nvPr/>
            </p:nvSpPr>
            <p:spPr>
              <a:xfrm>
                <a:off x="3359569"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1" name="Google Shape;3481;p19"/>
              <p:cNvSpPr/>
              <p:nvPr/>
            </p:nvSpPr>
            <p:spPr>
              <a:xfrm>
                <a:off x="3448357"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2" name="Google Shape;3482;p19"/>
              <p:cNvSpPr/>
              <p:nvPr/>
            </p:nvSpPr>
            <p:spPr>
              <a:xfrm>
                <a:off x="3537144"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3" name="Google Shape;3483;p19"/>
              <p:cNvSpPr/>
              <p:nvPr/>
            </p:nvSpPr>
            <p:spPr>
              <a:xfrm>
                <a:off x="3625932"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4" name="Google Shape;3484;p19"/>
              <p:cNvSpPr/>
              <p:nvPr/>
            </p:nvSpPr>
            <p:spPr>
              <a:xfrm>
                <a:off x="3714720"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5" name="Google Shape;3485;p19"/>
              <p:cNvSpPr/>
              <p:nvPr/>
            </p:nvSpPr>
            <p:spPr>
              <a:xfrm>
                <a:off x="3803508"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6" name="Google Shape;3486;p19"/>
              <p:cNvSpPr/>
              <p:nvPr/>
            </p:nvSpPr>
            <p:spPr>
              <a:xfrm>
                <a:off x="3895796"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7" name="Google Shape;3487;p19"/>
              <p:cNvSpPr/>
              <p:nvPr/>
            </p:nvSpPr>
            <p:spPr>
              <a:xfrm>
                <a:off x="3895796"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19"/>
              <p:cNvSpPr/>
              <p:nvPr/>
            </p:nvSpPr>
            <p:spPr>
              <a:xfrm>
                <a:off x="3895796"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19"/>
              <p:cNvSpPr/>
              <p:nvPr/>
            </p:nvSpPr>
            <p:spPr>
              <a:xfrm>
                <a:off x="3895796"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0" name="Google Shape;3490;p19"/>
              <p:cNvSpPr/>
              <p:nvPr/>
            </p:nvSpPr>
            <p:spPr>
              <a:xfrm>
                <a:off x="3895796"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19"/>
              <p:cNvSpPr/>
              <p:nvPr/>
            </p:nvSpPr>
            <p:spPr>
              <a:xfrm>
                <a:off x="3895796"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2" name="Google Shape;3492;p19"/>
              <p:cNvSpPr/>
              <p:nvPr/>
            </p:nvSpPr>
            <p:spPr>
              <a:xfrm>
                <a:off x="3895796"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3" name="Google Shape;3493;p19"/>
              <p:cNvSpPr/>
              <p:nvPr/>
            </p:nvSpPr>
            <p:spPr>
              <a:xfrm>
                <a:off x="3895796"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4" name="Google Shape;3494;p19"/>
              <p:cNvSpPr/>
              <p:nvPr/>
            </p:nvSpPr>
            <p:spPr>
              <a:xfrm>
                <a:off x="3895796"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5" name="Google Shape;3495;p19"/>
              <p:cNvSpPr/>
              <p:nvPr/>
            </p:nvSpPr>
            <p:spPr>
              <a:xfrm>
                <a:off x="3895796"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19"/>
              <p:cNvSpPr/>
              <p:nvPr/>
            </p:nvSpPr>
            <p:spPr>
              <a:xfrm>
                <a:off x="3895796"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19"/>
              <p:cNvSpPr/>
              <p:nvPr/>
            </p:nvSpPr>
            <p:spPr>
              <a:xfrm>
                <a:off x="3895796"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8" name="Google Shape;3498;p19"/>
              <p:cNvSpPr/>
              <p:nvPr/>
            </p:nvSpPr>
            <p:spPr>
              <a:xfrm>
                <a:off x="3895796"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9" name="Google Shape;3499;p19"/>
              <p:cNvSpPr/>
              <p:nvPr/>
            </p:nvSpPr>
            <p:spPr>
              <a:xfrm>
                <a:off x="3895796"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19"/>
              <p:cNvSpPr/>
              <p:nvPr/>
            </p:nvSpPr>
            <p:spPr>
              <a:xfrm>
                <a:off x="3895796"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19"/>
              <p:cNvSpPr/>
              <p:nvPr/>
            </p:nvSpPr>
            <p:spPr>
              <a:xfrm>
                <a:off x="1938965"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2" name="Google Shape;3502;p19"/>
              <p:cNvSpPr/>
              <p:nvPr/>
            </p:nvSpPr>
            <p:spPr>
              <a:xfrm>
                <a:off x="1938965"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19"/>
              <p:cNvSpPr/>
              <p:nvPr/>
            </p:nvSpPr>
            <p:spPr>
              <a:xfrm>
                <a:off x="1938965"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19"/>
              <p:cNvSpPr/>
              <p:nvPr/>
            </p:nvSpPr>
            <p:spPr>
              <a:xfrm>
                <a:off x="1938965"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5" name="Google Shape;3505;p19"/>
              <p:cNvSpPr/>
              <p:nvPr/>
            </p:nvSpPr>
            <p:spPr>
              <a:xfrm>
                <a:off x="1938965"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19"/>
              <p:cNvSpPr/>
              <p:nvPr/>
            </p:nvSpPr>
            <p:spPr>
              <a:xfrm>
                <a:off x="1938965"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19"/>
              <p:cNvSpPr/>
              <p:nvPr/>
            </p:nvSpPr>
            <p:spPr>
              <a:xfrm>
                <a:off x="1938965"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19"/>
              <p:cNvSpPr/>
              <p:nvPr/>
            </p:nvSpPr>
            <p:spPr>
              <a:xfrm>
                <a:off x="1938965"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19"/>
              <p:cNvSpPr/>
              <p:nvPr/>
            </p:nvSpPr>
            <p:spPr>
              <a:xfrm>
                <a:off x="1938965"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19"/>
              <p:cNvSpPr/>
              <p:nvPr/>
            </p:nvSpPr>
            <p:spPr>
              <a:xfrm>
                <a:off x="1938965"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1" name="Google Shape;3511;p19"/>
              <p:cNvSpPr/>
              <p:nvPr/>
            </p:nvSpPr>
            <p:spPr>
              <a:xfrm>
                <a:off x="1938965"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19"/>
              <p:cNvSpPr/>
              <p:nvPr/>
            </p:nvSpPr>
            <p:spPr>
              <a:xfrm>
                <a:off x="1938965"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19"/>
              <p:cNvSpPr/>
              <p:nvPr/>
            </p:nvSpPr>
            <p:spPr>
              <a:xfrm>
                <a:off x="1938965"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19"/>
              <p:cNvSpPr/>
              <p:nvPr/>
            </p:nvSpPr>
            <p:spPr>
              <a:xfrm>
                <a:off x="1938965"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19"/>
              <p:cNvSpPr/>
              <p:nvPr/>
            </p:nvSpPr>
            <p:spPr>
              <a:xfrm>
                <a:off x="1938965"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19"/>
              <p:cNvSpPr/>
              <p:nvPr/>
            </p:nvSpPr>
            <p:spPr>
              <a:xfrm>
                <a:off x="1850177"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19"/>
              <p:cNvSpPr/>
              <p:nvPr/>
            </p:nvSpPr>
            <p:spPr>
              <a:xfrm>
                <a:off x="1850177"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19"/>
              <p:cNvSpPr/>
              <p:nvPr/>
            </p:nvSpPr>
            <p:spPr>
              <a:xfrm>
                <a:off x="1850177"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19"/>
              <p:cNvSpPr/>
              <p:nvPr/>
            </p:nvSpPr>
            <p:spPr>
              <a:xfrm>
                <a:off x="1850177"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0" name="Google Shape;3520;p19"/>
              <p:cNvSpPr/>
              <p:nvPr/>
            </p:nvSpPr>
            <p:spPr>
              <a:xfrm>
                <a:off x="1850177"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19"/>
              <p:cNvSpPr/>
              <p:nvPr/>
            </p:nvSpPr>
            <p:spPr>
              <a:xfrm>
                <a:off x="1850177"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2" name="Google Shape;3522;p19"/>
              <p:cNvSpPr/>
              <p:nvPr/>
            </p:nvSpPr>
            <p:spPr>
              <a:xfrm>
                <a:off x="1850177"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19"/>
              <p:cNvSpPr/>
              <p:nvPr/>
            </p:nvSpPr>
            <p:spPr>
              <a:xfrm>
                <a:off x="1850177"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19"/>
              <p:cNvSpPr/>
              <p:nvPr/>
            </p:nvSpPr>
            <p:spPr>
              <a:xfrm>
                <a:off x="1850177"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19"/>
              <p:cNvSpPr/>
              <p:nvPr/>
            </p:nvSpPr>
            <p:spPr>
              <a:xfrm>
                <a:off x="1850177"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6" name="Google Shape;3526;p19"/>
              <p:cNvSpPr/>
              <p:nvPr/>
            </p:nvSpPr>
            <p:spPr>
              <a:xfrm>
                <a:off x="1850177"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19"/>
              <p:cNvSpPr/>
              <p:nvPr/>
            </p:nvSpPr>
            <p:spPr>
              <a:xfrm>
                <a:off x="1850177"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8" name="Google Shape;3528;p19"/>
              <p:cNvSpPr/>
              <p:nvPr/>
            </p:nvSpPr>
            <p:spPr>
              <a:xfrm>
                <a:off x="1850177"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9" name="Google Shape;3529;p19"/>
              <p:cNvSpPr/>
              <p:nvPr/>
            </p:nvSpPr>
            <p:spPr>
              <a:xfrm>
                <a:off x="1850177"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19"/>
              <p:cNvSpPr/>
              <p:nvPr/>
            </p:nvSpPr>
            <p:spPr>
              <a:xfrm>
                <a:off x="1850177"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1" name="Google Shape;3531;p19"/>
              <p:cNvSpPr/>
              <p:nvPr/>
            </p:nvSpPr>
            <p:spPr>
              <a:xfrm>
                <a:off x="1761389"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2" name="Google Shape;3532;p19"/>
              <p:cNvSpPr/>
              <p:nvPr/>
            </p:nvSpPr>
            <p:spPr>
              <a:xfrm>
                <a:off x="1761389"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19"/>
              <p:cNvSpPr/>
              <p:nvPr/>
            </p:nvSpPr>
            <p:spPr>
              <a:xfrm>
                <a:off x="1761389"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19"/>
              <p:cNvSpPr/>
              <p:nvPr/>
            </p:nvSpPr>
            <p:spPr>
              <a:xfrm>
                <a:off x="1761389"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5" name="Google Shape;3535;p19"/>
              <p:cNvSpPr/>
              <p:nvPr/>
            </p:nvSpPr>
            <p:spPr>
              <a:xfrm>
                <a:off x="1761389"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6" name="Google Shape;3536;p19"/>
              <p:cNvSpPr/>
              <p:nvPr/>
            </p:nvSpPr>
            <p:spPr>
              <a:xfrm>
                <a:off x="1761389"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7" name="Google Shape;3537;p19"/>
              <p:cNvSpPr/>
              <p:nvPr/>
            </p:nvSpPr>
            <p:spPr>
              <a:xfrm>
                <a:off x="1761389"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19"/>
              <p:cNvSpPr/>
              <p:nvPr/>
            </p:nvSpPr>
            <p:spPr>
              <a:xfrm>
                <a:off x="1761389"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9" name="Google Shape;3539;p19"/>
              <p:cNvSpPr/>
              <p:nvPr/>
            </p:nvSpPr>
            <p:spPr>
              <a:xfrm>
                <a:off x="1761389"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0" name="Google Shape;3540;p19"/>
              <p:cNvSpPr/>
              <p:nvPr/>
            </p:nvSpPr>
            <p:spPr>
              <a:xfrm>
                <a:off x="1761389"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19"/>
              <p:cNvSpPr/>
              <p:nvPr/>
            </p:nvSpPr>
            <p:spPr>
              <a:xfrm>
                <a:off x="1761389"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19"/>
              <p:cNvSpPr/>
              <p:nvPr/>
            </p:nvSpPr>
            <p:spPr>
              <a:xfrm>
                <a:off x="1761389"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3" name="Google Shape;3543;p19"/>
              <p:cNvSpPr/>
              <p:nvPr/>
            </p:nvSpPr>
            <p:spPr>
              <a:xfrm>
                <a:off x="1761389"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4" name="Google Shape;3544;p19"/>
              <p:cNvSpPr/>
              <p:nvPr/>
            </p:nvSpPr>
            <p:spPr>
              <a:xfrm>
                <a:off x="1761389"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5" name="Google Shape;3545;p19"/>
              <p:cNvSpPr/>
              <p:nvPr/>
            </p:nvSpPr>
            <p:spPr>
              <a:xfrm>
                <a:off x="1761389"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6" name="Google Shape;3546;p19"/>
              <p:cNvSpPr/>
              <p:nvPr/>
            </p:nvSpPr>
            <p:spPr>
              <a:xfrm>
                <a:off x="2027752"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7" name="Google Shape;3547;p19"/>
              <p:cNvSpPr/>
              <p:nvPr/>
            </p:nvSpPr>
            <p:spPr>
              <a:xfrm>
                <a:off x="2116540"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8" name="Google Shape;3548;p19"/>
              <p:cNvSpPr/>
              <p:nvPr/>
            </p:nvSpPr>
            <p:spPr>
              <a:xfrm>
                <a:off x="2205328"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19"/>
              <p:cNvSpPr/>
              <p:nvPr/>
            </p:nvSpPr>
            <p:spPr>
              <a:xfrm>
                <a:off x="2294116"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19"/>
              <p:cNvSpPr/>
              <p:nvPr/>
            </p:nvSpPr>
            <p:spPr>
              <a:xfrm>
                <a:off x="2382904"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19"/>
              <p:cNvSpPr/>
              <p:nvPr/>
            </p:nvSpPr>
            <p:spPr>
              <a:xfrm>
                <a:off x="2471691"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19"/>
              <p:cNvSpPr/>
              <p:nvPr/>
            </p:nvSpPr>
            <p:spPr>
              <a:xfrm>
                <a:off x="2027752"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3" name="Google Shape;3553;p19"/>
              <p:cNvSpPr/>
              <p:nvPr/>
            </p:nvSpPr>
            <p:spPr>
              <a:xfrm>
                <a:off x="2116540"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4" name="Google Shape;3554;p19"/>
              <p:cNvSpPr/>
              <p:nvPr/>
            </p:nvSpPr>
            <p:spPr>
              <a:xfrm>
                <a:off x="2205328"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5" name="Google Shape;3555;p19"/>
              <p:cNvSpPr/>
              <p:nvPr/>
            </p:nvSpPr>
            <p:spPr>
              <a:xfrm>
                <a:off x="2294116"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19"/>
              <p:cNvSpPr/>
              <p:nvPr/>
            </p:nvSpPr>
            <p:spPr>
              <a:xfrm>
                <a:off x="2382904"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19"/>
              <p:cNvSpPr/>
              <p:nvPr/>
            </p:nvSpPr>
            <p:spPr>
              <a:xfrm>
                <a:off x="2471691"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8" name="Google Shape;3558;p19"/>
              <p:cNvSpPr/>
              <p:nvPr/>
            </p:nvSpPr>
            <p:spPr>
              <a:xfrm>
                <a:off x="2027752"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9" name="Google Shape;3559;p19"/>
              <p:cNvSpPr/>
              <p:nvPr/>
            </p:nvSpPr>
            <p:spPr>
              <a:xfrm>
                <a:off x="2116540"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19"/>
              <p:cNvSpPr/>
              <p:nvPr/>
            </p:nvSpPr>
            <p:spPr>
              <a:xfrm>
                <a:off x="2205328"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19"/>
              <p:cNvSpPr/>
              <p:nvPr/>
            </p:nvSpPr>
            <p:spPr>
              <a:xfrm>
                <a:off x="2294116"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19"/>
              <p:cNvSpPr/>
              <p:nvPr/>
            </p:nvSpPr>
            <p:spPr>
              <a:xfrm>
                <a:off x="2382904"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3" name="Google Shape;3563;p19"/>
              <p:cNvSpPr/>
              <p:nvPr/>
            </p:nvSpPr>
            <p:spPr>
              <a:xfrm>
                <a:off x="2471691"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4" name="Google Shape;3564;p19"/>
              <p:cNvSpPr/>
              <p:nvPr/>
            </p:nvSpPr>
            <p:spPr>
              <a:xfrm>
                <a:off x="2027752"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19"/>
              <p:cNvSpPr/>
              <p:nvPr/>
            </p:nvSpPr>
            <p:spPr>
              <a:xfrm>
                <a:off x="2116540"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6" name="Google Shape;3566;p19"/>
              <p:cNvSpPr/>
              <p:nvPr/>
            </p:nvSpPr>
            <p:spPr>
              <a:xfrm>
                <a:off x="2205328"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7" name="Google Shape;3567;p19"/>
              <p:cNvSpPr/>
              <p:nvPr/>
            </p:nvSpPr>
            <p:spPr>
              <a:xfrm>
                <a:off x="2294116"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19"/>
              <p:cNvSpPr/>
              <p:nvPr/>
            </p:nvSpPr>
            <p:spPr>
              <a:xfrm>
                <a:off x="2382904"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19"/>
              <p:cNvSpPr/>
              <p:nvPr/>
            </p:nvSpPr>
            <p:spPr>
              <a:xfrm>
                <a:off x="2471691"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19"/>
              <p:cNvSpPr/>
              <p:nvPr/>
            </p:nvSpPr>
            <p:spPr>
              <a:xfrm>
                <a:off x="2027752"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1" name="Google Shape;3571;p19"/>
              <p:cNvSpPr/>
              <p:nvPr/>
            </p:nvSpPr>
            <p:spPr>
              <a:xfrm>
                <a:off x="2116540"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19"/>
              <p:cNvSpPr/>
              <p:nvPr/>
            </p:nvSpPr>
            <p:spPr>
              <a:xfrm>
                <a:off x="2205328"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19"/>
              <p:cNvSpPr/>
              <p:nvPr/>
            </p:nvSpPr>
            <p:spPr>
              <a:xfrm>
                <a:off x="2294116"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19"/>
              <p:cNvSpPr/>
              <p:nvPr/>
            </p:nvSpPr>
            <p:spPr>
              <a:xfrm>
                <a:off x="2382904"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19"/>
              <p:cNvSpPr/>
              <p:nvPr/>
            </p:nvSpPr>
            <p:spPr>
              <a:xfrm>
                <a:off x="2471691"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6" name="Google Shape;3576;p19"/>
              <p:cNvSpPr/>
              <p:nvPr/>
            </p:nvSpPr>
            <p:spPr>
              <a:xfrm>
                <a:off x="2027752"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19"/>
              <p:cNvSpPr/>
              <p:nvPr/>
            </p:nvSpPr>
            <p:spPr>
              <a:xfrm>
                <a:off x="2116540"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8" name="Google Shape;3578;p19"/>
              <p:cNvSpPr/>
              <p:nvPr/>
            </p:nvSpPr>
            <p:spPr>
              <a:xfrm>
                <a:off x="2205328"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9" name="Google Shape;3579;p19"/>
              <p:cNvSpPr/>
              <p:nvPr/>
            </p:nvSpPr>
            <p:spPr>
              <a:xfrm>
                <a:off x="2294116"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0" name="Google Shape;3580;p19"/>
              <p:cNvSpPr/>
              <p:nvPr/>
            </p:nvSpPr>
            <p:spPr>
              <a:xfrm>
                <a:off x="2382904"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1" name="Google Shape;3581;p19"/>
              <p:cNvSpPr/>
              <p:nvPr/>
            </p:nvSpPr>
            <p:spPr>
              <a:xfrm>
                <a:off x="2471691"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2" name="Google Shape;3582;p19"/>
              <p:cNvSpPr/>
              <p:nvPr/>
            </p:nvSpPr>
            <p:spPr>
              <a:xfrm>
                <a:off x="2027752"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3" name="Google Shape;3583;p19"/>
              <p:cNvSpPr/>
              <p:nvPr/>
            </p:nvSpPr>
            <p:spPr>
              <a:xfrm>
                <a:off x="2116540"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4" name="Google Shape;3584;p19"/>
              <p:cNvSpPr/>
              <p:nvPr/>
            </p:nvSpPr>
            <p:spPr>
              <a:xfrm>
                <a:off x="2205328"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5" name="Google Shape;3585;p19"/>
              <p:cNvSpPr/>
              <p:nvPr/>
            </p:nvSpPr>
            <p:spPr>
              <a:xfrm>
                <a:off x="2294116"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6" name="Google Shape;3586;p19"/>
              <p:cNvSpPr/>
              <p:nvPr/>
            </p:nvSpPr>
            <p:spPr>
              <a:xfrm>
                <a:off x="2382904"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19"/>
              <p:cNvSpPr/>
              <p:nvPr/>
            </p:nvSpPr>
            <p:spPr>
              <a:xfrm>
                <a:off x="2471691"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8" name="Google Shape;3588;p19"/>
              <p:cNvSpPr/>
              <p:nvPr/>
            </p:nvSpPr>
            <p:spPr>
              <a:xfrm>
                <a:off x="2027752"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9" name="Google Shape;3589;p19"/>
              <p:cNvSpPr/>
              <p:nvPr/>
            </p:nvSpPr>
            <p:spPr>
              <a:xfrm>
                <a:off x="2116540"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19"/>
              <p:cNvSpPr/>
              <p:nvPr/>
            </p:nvSpPr>
            <p:spPr>
              <a:xfrm>
                <a:off x="2205328"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1" name="Google Shape;3591;p19"/>
              <p:cNvSpPr/>
              <p:nvPr/>
            </p:nvSpPr>
            <p:spPr>
              <a:xfrm>
                <a:off x="2294116"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2" name="Google Shape;3592;p19"/>
              <p:cNvSpPr/>
              <p:nvPr/>
            </p:nvSpPr>
            <p:spPr>
              <a:xfrm>
                <a:off x="2382904"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19"/>
              <p:cNvSpPr/>
              <p:nvPr/>
            </p:nvSpPr>
            <p:spPr>
              <a:xfrm>
                <a:off x="2471691"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19"/>
              <p:cNvSpPr/>
              <p:nvPr/>
            </p:nvSpPr>
            <p:spPr>
              <a:xfrm>
                <a:off x="2027752"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5" name="Google Shape;3595;p19"/>
              <p:cNvSpPr/>
              <p:nvPr/>
            </p:nvSpPr>
            <p:spPr>
              <a:xfrm>
                <a:off x="2116540"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19"/>
              <p:cNvSpPr/>
              <p:nvPr/>
            </p:nvSpPr>
            <p:spPr>
              <a:xfrm>
                <a:off x="2205328"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7" name="Google Shape;3597;p19"/>
              <p:cNvSpPr/>
              <p:nvPr/>
            </p:nvSpPr>
            <p:spPr>
              <a:xfrm>
                <a:off x="2294116"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8" name="Google Shape;3598;p19"/>
              <p:cNvSpPr/>
              <p:nvPr/>
            </p:nvSpPr>
            <p:spPr>
              <a:xfrm>
                <a:off x="2382904"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9" name="Google Shape;3599;p19"/>
              <p:cNvSpPr/>
              <p:nvPr/>
            </p:nvSpPr>
            <p:spPr>
              <a:xfrm>
                <a:off x="2471691"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0" name="Google Shape;3600;p19"/>
              <p:cNvSpPr/>
              <p:nvPr/>
            </p:nvSpPr>
            <p:spPr>
              <a:xfrm>
                <a:off x="2027752"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1" name="Google Shape;3601;p19"/>
              <p:cNvSpPr/>
              <p:nvPr/>
            </p:nvSpPr>
            <p:spPr>
              <a:xfrm>
                <a:off x="2116540"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2" name="Google Shape;3602;p19"/>
              <p:cNvSpPr/>
              <p:nvPr/>
            </p:nvSpPr>
            <p:spPr>
              <a:xfrm>
                <a:off x="2205328"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3" name="Google Shape;3603;p19"/>
              <p:cNvSpPr/>
              <p:nvPr/>
            </p:nvSpPr>
            <p:spPr>
              <a:xfrm>
                <a:off x="2294116"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4" name="Google Shape;3604;p19"/>
              <p:cNvSpPr/>
              <p:nvPr/>
            </p:nvSpPr>
            <p:spPr>
              <a:xfrm>
                <a:off x="2382904"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5" name="Google Shape;3605;p19"/>
              <p:cNvSpPr/>
              <p:nvPr/>
            </p:nvSpPr>
            <p:spPr>
              <a:xfrm>
                <a:off x="2471691"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6" name="Google Shape;3606;p19"/>
              <p:cNvSpPr/>
              <p:nvPr/>
            </p:nvSpPr>
            <p:spPr>
              <a:xfrm>
                <a:off x="2027752"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7" name="Google Shape;3607;p19"/>
              <p:cNvSpPr/>
              <p:nvPr/>
            </p:nvSpPr>
            <p:spPr>
              <a:xfrm>
                <a:off x="2116540"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8" name="Google Shape;3608;p19"/>
              <p:cNvSpPr/>
              <p:nvPr/>
            </p:nvSpPr>
            <p:spPr>
              <a:xfrm>
                <a:off x="2205328"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9" name="Google Shape;3609;p19"/>
              <p:cNvSpPr/>
              <p:nvPr/>
            </p:nvSpPr>
            <p:spPr>
              <a:xfrm>
                <a:off x="2294116"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0" name="Google Shape;3610;p19"/>
              <p:cNvSpPr/>
              <p:nvPr/>
            </p:nvSpPr>
            <p:spPr>
              <a:xfrm>
                <a:off x="2382904"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1" name="Google Shape;3611;p19"/>
              <p:cNvSpPr/>
              <p:nvPr/>
            </p:nvSpPr>
            <p:spPr>
              <a:xfrm>
                <a:off x="2471691"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2" name="Google Shape;3612;p19"/>
              <p:cNvSpPr/>
              <p:nvPr/>
            </p:nvSpPr>
            <p:spPr>
              <a:xfrm>
                <a:off x="2027752"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3" name="Google Shape;3613;p19"/>
              <p:cNvSpPr/>
              <p:nvPr/>
            </p:nvSpPr>
            <p:spPr>
              <a:xfrm>
                <a:off x="2116540"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19"/>
              <p:cNvSpPr/>
              <p:nvPr/>
            </p:nvSpPr>
            <p:spPr>
              <a:xfrm>
                <a:off x="2205328"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5" name="Google Shape;3615;p19"/>
              <p:cNvSpPr/>
              <p:nvPr/>
            </p:nvSpPr>
            <p:spPr>
              <a:xfrm>
                <a:off x="2294116"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6" name="Google Shape;3616;p19"/>
              <p:cNvSpPr/>
              <p:nvPr/>
            </p:nvSpPr>
            <p:spPr>
              <a:xfrm>
                <a:off x="2382904"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7" name="Google Shape;3617;p19"/>
              <p:cNvSpPr/>
              <p:nvPr/>
            </p:nvSpPr>
            <p:spPr>
              <a:xfrm>
                <a:off x="2471691"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8" name="Google Shape;3618;p19"/>
              <p:cNvSpPr/>
              <p:nvPr/>
            </p:nvSpPr>
            <p:spPr>
              <a:xfrm>
                <a:off x="2027752"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9" name="Google Shape;3619;p19"/>
              <p:cNvSpPr/>
              <p:nvPr/>
            </p:nvSpPr>
            <p:spPr>
              <a:xfrm>
                <a:off x="2116540"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0" name="Google Shape;3620;p19"/>
              <p:cNvSpPr/>
              <p:nvPr/>
            </p:nvSpPr>
            <p:spPr>
              <a:xfrm>
                <a:off x="2205328"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1" name="Google Shape;3621;p19"/>
              <p:cNvSpPr/>
              <p:nvPr/>
            </p:nvSpPr>
            <p:spPr>
              <a:xfrm>
                <a:off x="2294116"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2" name="Google Shape;3622;p19"/>
              <p:cNvSpPr/>
              <p:nvPr/>
            </p:nvSpPr>
            <p:spPr>
              <a:xfrm>
                <a:off x="2382904"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3" name="Google Shape;3623;p19"/>
              <p:cNvSpPr/>
              <p:nvPr/>
            </p:nvSpPr>
            <p:spPr>
              <a:xfrm>
                <a:off x="2471691"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4" name="Google Shape;3624;p19"/>
              <p:cNvSpPr/>
              <p:nvPr/>
            </p:nvSpPr>
            <p:spPr>
              <a:xfrm>
                <a:off x="2560479"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5" name="Google Shape;3625;p19"/>
              <p:cNvSpPr/>
              <p:nvPr/>
            </p:nvSpPr>
            <p:spPr>
              <a:xfrm>
                <a:off x="2560479"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6" name="Google Shape;3626;p19"/>
              <p:cNvSpPr/>
              <p:nvPr/>
            </p:nvSpPr>
            <p:spPr>
              <a:xfrm>
                <a:off x="2560479"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7" name="Google Shape;3627;p19"/>
              <p:cNvSpPr/>
              <p:nvPr/>
            </p:nvSpPr>
            <p:spPr>
              <a:xfrm>
                <a:off x="2560479"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8" name="Google Shape;3628;p19"/>
              <p:cNvSpPr/>
              <p:nvPr/>
            </p:nvSpPr>
            <p:spPr>
              <a:xfrm>
                <a:off x="2560479"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9" name="Google Shape;3629;p19"/>
              <p:cNvSpPr/>
              <p:nvPr/>
            </p:nvSpPr>
            <p:spPr>
              <a:xfrm>
                <a:off x="2560479"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0" name="Google Shape;3630;p19"/>
              <p:cNvSpPr/>
              <p:nvPr/>
            </p:nvSpPr>
            <p:spPr>
              <a:xfrm>
                <a:off x="2560479"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1" name="Google Shape;3631;p19"/>
              <p:cNvSpPr/>
              <p:nvPr/>
            </p:nvSpPr>
            <p:spPr>
              <a:xfrm>
                <a:off x="2560479"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2" name="Google Shape;3632;p19"/>
              <p:cNvSpPr/>
              <p:nvPr/>
            </p:nvSpPr>
            <p:spPr>
              <a:xfrm>
                <a:off x="2560479"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3" name="Google Shape;3633;p19"/>
              <p:cNvSpPr/>
              <p:nvPr/>
            </p:nvSpPr>
            <p:spPr>
              <a:xfrm>
                <a:off x="2560479"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4" name="Google Shape;3634;p19"/>
              <p:cNvSpPr/>
              <p:nvPr/>
            </p:nvSpPr>
            <p:spPr>
              <a:xfrm>
                <a:off x="2560479"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5" name="Google Shape;3635;p19"/>
              <p:cNvSpPr/>
              <p:nvPr/>
            </p:nvSpPr>
            <p:spPr>
              <a:xfrm>
                <a:off x="2560479"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6" name="Google Shape;3636;p19"/>
              <p:cNvSpPr/>
              <p:nvPr/>
            </p:nvSpPr>
            <p:spPr>
              <a:xfrm>
                <a:off x="2560479"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7" name="Google Shape;3637;p19"/>
              <p:cNvSpPr/>
              <p:nvPr/>
            </p:nvSpPr>
            <p:spPr>
              <a:xfrm>
                <a:off x="2649267"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8" name="Google Shape;3638;p19"/>
              <p:cNvSpPr/>
              <p:nvPr/>
            </p:nvSpPr>
            <p:spPr>
              <a:xfrm>
                <a:off x="2649267"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9" name="Google Shape;3639;p19"/>
              <p:cNvSpPr/>
              <p:nvPr/>
            </p:nvSpPr>
            <p:spPr>
              <a:xfrm>
                <a:off x="2649267"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0" name="Google Shape;3640;p19"/>
              <p:cNvSpPr/>
              <p:nvPr/>
            </p:nvSpPr>
            <p:spPr>
              <a:xfrm>
                <a:off x="2649267"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1" name="Google Shape;3641;p19"/>
              <p:cNvSpPr/>
              <p:nvPr/>
            </p:nvSpPr>
            <p:spPr>
              <a:xfrm>
                <a:off x="2649267"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19"/>
              <p:cNvSpPr/>
              <p:nvPr/>
            </p:nvSpPr>
            <p:spPr>
              <a:xfrm>
                <a:off x="2649267"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3" name="Google Shape;3643;p19"/>
              <p:cNvSpPr/>
              <p:nvPr/>
            </p:nvSpPr>
            <p:spPr>
              <a:xfrm>
                <a:off x="2649267"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4" name="Google Shape;3644;p19"/>
              <p:cNvSpPr/>
              <p:nvPr/>
            </p:nvSpPr>
            <p:spPr>
              <a:xfrm>
                <a:off x="2649267"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5" name="Google Shape;3645;p19"/>
              <p:cNvSpPr/>
              <p:nvPr/>
            </p:nvSpPr>
            <p:spPr>
              <a:xfrm>
                <a:off x="2649267"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6" name="Google Shape;3646;p19"/>
              <p:cNvSpPr/>
              <p:nvPr/>
            </p:nvSpPr>
            <p:spPr>
              <a:xfrm>
                <a:off x="2649267"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7" name="Google Shape;3647;p19"/>
              <p:cNvSpPr/>
              <p:nvPr/>
            </p:nvSpPr>
            <p:spPr>
              <a:xfrm>
                <a:off x="2649267"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19"/>
              <p:cNvSpPr/>
              <p:nvPr/>
            </p:nvSpPr>
            <p:spPr>
              <a:xfrm>
                <a:off x="2649267"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9" name="Google Shape;3649;p19"/>
              <p:cNvSpPr/>
              <p:nvPr/>
            </p:nvSpPr>
            <p:spPr>
              <a:xfrm>
                <a:off x="2649267"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0" name="Google Shape;3650;p19"/>
              <p:cNvSpPr/>
              <p:nvPr/>
            </p:nvSpPr>
            <p:spPr>
              <a:xfrm>
                <a:off x="2738055"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1" name="Google Shape;3651;p19"/>
              <p:cNvSpPr/>
              <p:nvPr/>
            </p:nvSpPr>
            <p:spPr>
              <a:xfrm>
                <a:off x="2738055"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2" name="Google Shape;3652;p19"/>
              <p:cNvSpPr/>
              <p:nvPr/>
            </p:nvSpPr>
            <p:spPr>
              <a:xfrm>
                <a:off x="2738055"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3" name="Google Shape;3653;p19"/>
              <p:cNvSpPr/>
              <p:nvPr/>
            </p:nvSpPr>
            <p:spPr>
              <a:xfrm>
                <a:off x="2738055"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4" name="Google Shape;3654;p19"/>
              <p:cNvSpPr/>
              <p:nvPr/>
            </p:nvSpPr>
            <p:spPr>
              <a:xfrm>
                <a:off x="2738055"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5" name="Google Shape;3655;p19"/>
              <p:cNvSpPr/>
              <p:nvPr/>
            </p:nvSpPr>
            <p:spPr>
              <a:xfrm>
                <a:off x="2738055"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6" name="Google Shape;3656;p19"/>
              <p:cNvSpPr/>
              <p:nvPr/>
            </p:nvSpPr>
            <p:spPr>
              <a:xfrm>
                <a:off x="2738055"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7" name="Google Shape;3657;p19"/>
              <p:cNvSpPr/>
              <p:nvPr/>
            </p:nvSpPr>
            <p:spPr>
              <a:xfrm>
                <a:off x="2738055"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19"/>
              <p:cNvSpPr/>
              <p:nvPr/>
            </p:nvSpPr>
            <p:spPr>
              <a:xfrm>
                <a:off x="2738055"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19"/>
              <p:cNvSpPr/>
              <p:nvPr/>
            </p:nvSpPr>
            <p:spPr>
              <a:xfrm>
                <a:off x="2738055"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0" name="Google Shape;3660;p19"/>
              <p:cNvSpPr/>
              <p:nvPr/>
            </p:nvSpPr>
            <p:spPr>
              <a:xfrm>
                <a:off x="2738055"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1" name="Google Shape;3661;p19"/>
              <p:cNvSpPr/>
              <p:nvPr/>
            </p:nvSpPr>
            <p:spPr>
              <a:xfrm>
                <a:off x="2738055"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2" name="Google Shape;3662;p19"/>
              <p:cNvSpPr/>
              <p:nvPr/>
            </p:nvSpPr>
            <p:spPr>
              <a:xfrm>
                <a:off x="2738055"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3" name="Google Shape;3663;p19"/>
              <p:cNvSpPr/>
              <p:nvPr/>
            </p:nvSpPr>
            <p:spPr>
              <a:xfrm>
                <a:off x="2826842"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4" name="Google Shape;3664;p19"/>
              <p:cNvSpPr/>
              <p:nvPr/>
            </p:nvSpPr>
            <p:spPr>
              <a:xfrm>
                <a:off x="2826842"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5" name="Google Shape;3665;p19"/>
              <p:cNvSpPr/>
              <p:nvPr/>
            </p:nvSpPr>
            <p:spPr>
              <a:xfrm>
                <a:off x="2826842"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6" name="Google Shape;3666;p19"/>
              <p:cNvSpPr/>
              <p:nvPr/>
            </p:nvSpPr>
            <p:spPr>
              <a:xfrm>
                <a:off x="2826842"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7" name="Google Shape;3667;p19"/>
              <p:cNvSpPr/>
              <p:nvPr/>
            </p:nvSpPr>
            <p:spPr>
              <a:xfrm>
                <a:off x="2826842"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8" name="Google Shape;3668;p19"/>
              <p:cNvSpPr/>
              <p:nvPr/>
            </p:nvSpPr>
            <p:spPr>
              <a:xfrm>
                <a:off x="2826842"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9" name="Google Shape;3669;p19"/>
              <p:cNvSpPr/>
              <p:nvPr/>
            </p:nvSpPr>
            <p:spPr>
              <a:xfrm>
                <a:off x="2826842"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0" name="Google Shape;3670;p19"/>
              <p:cNvSpPr/>
              <p:nvPr/>
            </p:nvSpPr>
            <p:spPr>
              <a:xfrm>
                <a:off x="2826842"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1" name="Google Shape;3671;p19"/>
              <p:cNvSpPr/>
              <p:nvPr/>
            </p:nvSpPr>
            <p:spPr>
              <a:xfrm>
                <a:off x="2826842"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2" name="Google Shape;3672;p19"/>
              <p:cNvSpPr/>
              <p:nvPr/>
            </p:nvSpPr>
            <p:spPr>
              <a:xfrm>
                <a:off x="2826842"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3" name="Google Shape;3673;p19"/>
              <p:cNvSpPr/>
              <p:nvPr/>
            </p:nvSpPr>
            <p:spPr>
              <a:xfrm>
                <a:off x="2826842"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4" name="Google Shape;3674;p19"/>
              <p:cNvSpPr/>
              <p:nvPr/>
            </p:nvSpPr>
            <p:spPr>
              <a:xfrm>
                <a:off x="2826842"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5" name="Google Shape;3675;p19"/>
              <p:cNvSpPr/>
              <p:nvPr/>
            </p:nvSpPr>
            <p:spPr>
              <a:xfrm>
                <a:off x="2826842"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6" name="Google Shape;3676;p19"/>
              <p:cNvSpPr/>
              <p:nvPr/>
            </p:nvSpPr>
            <p:spPr>
              <a:xfrm>
                <a:off x="2915630"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7" name="Google Shape;3677;p19"/>
              <p:cNvSpPr/>
              <p:nvPr/>
            </p:nvSpPr>
            <p:spPr>
              <a:xfrm>
                <a:off x="2915630"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8" name="Google Shape;3678;p19"/>
              <p:cNvSpPr/>
              <p:nvPr/>
            </p:nvSpPr>
            <p:spPr>
              <a:xfrm>
                <a:off x="2915630"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9" name="Google Shape;3679;p19"/>
              <p:cNvSpPr/>
              <p:nvPr/>
            </p:nvSpPr>
            <p:spPr>
              <a:xfrm>
                <a:off x="2915630"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0" name="Google Shape;3680;p19"/>
              <p:cNvSpPr/>
              <p:nvPr/>
            </p:nvSpPr>
            <p:spPr>
              <a:xfrm>
                <a:off x="2915630"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1" name="Google Shape;3681;p19"/>
              <p:cNvSpPr/>
              <p:nvPr/>
            </p:nvSpPr>
            <p:spPr>
              <a:xfrm>
                <a:off x="2915630"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2" name="Google Shape;3682;p19"/>
              <p:cNvSpPr/>
              <p:nvPr/>
            </p:nvSpPr>
            <p:spPr>
              <a:xfrm>
                <a:off x="2915630"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3" name="Google Shape;3683;p19"/>
              <p:cNvSpPr/>
              <p:nvPr/>
            </p:nvSpPr>
            <p:spPr>
              <a:xfrm>
                <a:off x="2915630"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4" name="Google Shape;3684;p19"/>
              <p:cNvSpPr/>
              <p:nvPr/>
            </p:nvSpPr>
            <p:spPr>
              <a:xfrm>
                <a:off x="2915630"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5" name="Google Shape;3685;p19"/>
              <p:cNvSpPr/>
              <p:nvPr/>
            </p:nvSpPr>
            <p:spPr>
              <a:xfrm>
                <a:off x="2915630"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6" name="Google Shape;3686;p19"/>
              <p:cNvSpPr/>
              <p:nvPr/>
            </p:nvSpPr>
            <p:spPr>
              <a:xfrm>
                <a:off x="2915630"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7" name="Google Shape;3687;p19"/>
              <p:cNvSpPr/>
              <p:nvPr/>
            </p:nvSpPr>
            <p:spPr>
              <a:xfrm>
                <a:off x="2915630"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8" name="Google Shape;3688;p19"/>
              <p:cNvSpPr/>
              <p:nvPr/>
            </p:nvSpPr>
            <p:spPr>
              <a:xfrm>
                <a:off x="2915630"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9" name="Google Shape;3689;p19"/>
              <p:cNvSpPr/>
              <p:nvPr/>
            </p:nvSpPr>
            <p:spPr>
              <a:xfrm>
                <a:off x="3004418"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0" name="Google Shape;3690;p19"/>
              <p:cNvSpPr/>
              <p:nvPr/>
            </p:nvSpPr>
            <p:spPr>
              <a:xfrm>
                <a:off x="3004418"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1" name="Google Shape;3691;p19"/>
              <p:cNvSpPr/>
              <p:nvPr/>
            </p:nvSpPr>
            <p:spPr>
              <a:xfrm>
                <a:off x="3004418"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2" name="Google Shape;3692;p19"/>
              <p:cNvSpPr/>
              <p:nvPr/>
            </p:nvSpPr>
            <p:spPr>
              <a:xfrm>
                <a:off x="3004418"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3" name="Google Shape;3693;p19"/>
              <p:cNvSpPr/>
              <p:nvPr/>
            </p:nvSpPr>
            <p:spPr>
              <a:xfrm>
                <a:off x="3004418"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4" name="Google Shape;3694;p19"/>
              <p:cNvSpPr/>
              <p:nvPr/>
            </p:nvSpPr>
            <p:spPr>
              <a:xfrm>
                <a:off x="3004418"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19"/>
              <p:cNvSpPr/>
              <p:nvPr/>
            </p:nvSpPr>
            <p:spPr>
              <a:xfrm>
                <a:off x="3004418"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6" name="Google Shape;3696;p19"/>
              <p:cNvSpPr/>
              <p:nvPr/>
            </p:nvSpPr>
            <p:spPr>
              <a:xfrm>
                <a:off x="3004418"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7" name="Google Shape;3697;p19"/>
              <p:cNvSpPr/>
              <p:nvPr/>
            </p:nvSpPr>
            <p:spPr>
              <a:xfrm>
                <a:off x="3004418"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8" name="Google Shape;3698;p19"/>
              <p:cNvSpPr/>
              <p:nvPr/>
            </p:nvSpPr>
            <p:spPr>
              <a:xfrm>
                <a:off x="3004418"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9" name="Google Shape;3699;p19"/>
              <p:cNvSpPr/>
              <p:nvPr/>
            </p:nvSpPr>
            <p:spPr>
              <a:xfrm>
                <a:off x="3004418"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0" name="Google Shape;3700;p19"/>
              <p:cNvSpPr/>
              <p:nvPr/>
            </p:nvSpPr>
            <p:spPr>
              <a:xfrm>
                <a:off x="3004418"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1" name="Google Shape;3701;p19"/>
              <p:cNvSpPr/>
              <p:nvPr/>
            </p:nvSpPr>
            <p:spPr>
              <a:xfrm>
                <a:off x="3004418"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2" name="Google Shape;3702;p19"/>
              <p:cNvSpPr/>
              <p:nvPr/>
            </p:nvSpPr>
            <p:spPr>
              <a:xfrm>
                <a:off x="3093206"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p19"/>
              <p:cNvSpPr/>
              <p:nvPr/>
            </p:nvSpPr>
            <p:spPr>
              <a:xfrm>
                <a:off x="3093206"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4" name="Google Shape;3704;p19"/>
              <p:cNvSpPr/>
              <p:nvPr/>
            </p:nvSpPr>
            <p:spPr>
              <a:xfrm>
                <a:off x="3093206"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5" name="Google Shape;3705;p19"/>
              <p:cNvSpPr/>
              <p:nvPr/>
            </p:nvSpPr>
            <p:spPr>
              <a:xfrm>
                <a:off x="3093206"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6" name="Google Shape;3706;p19"/>
              <p:cNvSpPr/>
              <p:nvPr/>
            </p:nvSpPr>
            <p:spPr>
              <a:xfrm>
                <a:off x="3093206"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19"/>
              <p:cNvSpPr/>
              <p:nvPr/>
            </p:nvSpPr>
            <p:spPr>
              <a:xfrm>
                <a:off x="3093206"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8" name="Google Shape;3708;p19"/>
              <p:cNvSpPr/>
              <p:nvPr/>
            </p:nvSpPr>
            <p:spPr>
              <a:xfrm>
                <a:off x="3093206"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9" name="Google Shape;3709;p19"/>
              <p:cNvSpPr/>
              <p:nvPr/>
            </p:nvSpPr>
            <p:spPr>
              <a:xfrm>
                <a:off x="3093206"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0" name="Google Shape;3710;p19"/>
              <p:cNvSpPr/>
              <p:nvPr/>
            </p:nvSpPr>
            <p:spPr>
              <a:xfrm>
                <a:off x="3093206"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1" name="Google Shape;3711;p19"/>
              <p:cNvSpPr/>
              <p:nvPr/>
            </p:nvSpPr>
            <p:spPr>
              <a:xfrm>
                <a:off x="3093206"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2" name="Google Shape;3712;p19"/>
              <p:cNvSpPr/>
              <p:nvPr/>
            </p:nvSpPr>
            <p:spPr>
              <a:xfrm>
                <a:off x="3093206"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3" name="Google Shape;3713;p19"/>
              <p:cNvSpPr/>
              <p:nvPr/>
            </p:nvSpPr>
            <p:spPr>
              <a:xfrm>
                <a:off x="3093206"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4" name="Google Shape;3714;p19"/>
              <p:cNvSpPr/>
              <p:nvPr/>
            </p:nvSpPr>
            <p:spPr>
              <a:xfrm>
                <a:off x="3093206"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5" name="Google Shape;3715;p19"/>
              <p:cNvSpPr/>
              <p:nvPr/>
            </p:nvSpPr>
            <p:spPr>
              <a:xfrm>
                <a:off x="3181993"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6" name="Google Shape;3716;p19"/>
              <p:cNvSpPr/>
              <p:nvPr/>
            </p:nvSpPr>
            <p:spPr>
              <a:xfrm>
                <a:off x="3181993"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7" name="Google Shape;3717;p19"/>
              <p:cNvSpPr/>
              <p:nvPr/>
            </p:nvSpPr>
            <p:spPr>
              <a:xfrm>
                <a:off x="3181993"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8" name="Google Shape;3718;p19"/>
              <p:cNvSpPr/>
              <p:nvPr/>
            </p:nvSpPr>
            <p:spPr>
              <a:xfrm>
                <a:off x="3181993"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9" name="Google Shape;3719;p19"/>
              <p:cNvSpPr/>
              <p:nvPr/>
            </p:nvSpPr>
            <p:spPr>
              <a:xfrm>
                <a:off x="3181993"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0" name="Google Shape;3720;p19"/>
              <p:cNvSpPr/>
              <p:nvPr/>
            </p:nvSpPr>
            <p:spPr>
              <a:xfrm>
                <a:off x="3181993"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1" name="Google Shape;3721;p19"/>
              <p:cNvSpPr/>
              <p:nvPr/>
            </p:nvSpPr>
            <p:spPr>
              <a:xfrm>
                <a:off x="3181993"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2" name="Google Shape;3722;p19"/>
              <p:cNvSpPr/>
              <p:nvPr/>
            </p:nvSpPr>
            <p:spPr>
              <a:xfrm>
                <a:off x="3181993"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3" name="Google Shape;3723;p19"/>
              <p:cNvSpPr/>
              <p:nvPr/>
            </p:nvSpPr>
            <p:spPr>
              <a:xfrm>
                <a:off x="3181993"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4" name="Google Shape;3724;p19"/>
              <p:cNvSpPr/>
              <p:nvPr/>
            </p:nvSpPr>
            <p:spPr>
              <a:xfrm>
                <a:off x="3181993"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5" name="Google Shape;3725;p19"/>
              <p:cNvSpPr/>
              <p:nvPr/>
            </p:nvSpPr>
            <p:spPr>
              <a:xfrm>
                <a:off x="3181993"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6" name="Google Shape;3726;p19"/>
              <p:cNvSpPr/>
              <p:nvPr/>
            </p:nvSpPr>
            <p:spPr>
              <a:xfrm>
                <a:off x="3181993"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7" name="Google Shape;3727;p19"/>
              <p:cNvSpPr/>
              <p:nvPr/>
            </p:nvSpPr>
            <p:spPr>
              <a:xfrm>
                <a:off x="3181993"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8" name="Google Shape;3728;p19"/>
              <p:cNvSpPr/>
              <p:nvPr/>
            </p:nvSpPr>
            <p:spPr>
              <a:xfrm>
                <a:off x="3270781"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9" name="Google Shape;3729;p19"/>
              <p:cNvSpPr/>
              <p:nvPr/>
            </p:nvSpPr>
            <p:spPr>
              <a:xfrm>
                <a:off x="3270781"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0" name="Google Shape;3730;p19"/>
              <p:cNvSpPr/>
              <p:nvPr/>
            </p:nvSpPr>
            <p:spPr>
              <a:xfrm>
                <a:off x="3270781"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1" name="Google Shape;3731;p19"/>
              <p:cNvSpPr/>
              <p:nvPr/>
            </p:nvSpPr>
            <p:spPr>
              <a:xfrm>
                <a:off x="3270781"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2" name="Google Shape;3732;p19"/>
              <p:cNvSpPr/>
              <p:nvPr/>
            </p:nvSpPr>
            <p:spPr>
              <a:xfrm>
                <a:off x="3270781"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3" name="Google Shape;3733;p19"/>
              <p:cNvSpPr/>
              <p:nvPr/>
            </p:nvSpPr>
            <p:spPr>
              <a:xfrm>
                <a:off x="3270781"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4" name="Google Shape;3734;p19"/>
              <p:cNvSpPr/>
              <p:nvPr/>
            </p:nvSpPr>
            <p:spPr>
              <a:xfrm>
                <a:off x="3270781"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5" name="Google Shape;3735;p19"/>
              <p:cNvSpPr/>
              <p:nvPr/>
            </p:nvSpPr>
            <p:spPr>
              <a:xfrm>
                <a:off x="3270781"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6" name="Google Shape;3736;p19"/>
              <p:cNvSpPr/>
              <p:nvPr/>
            </p:nvSpPr>
            <p:spPr>
              <a:xfrm>
                <a:off x="3270781"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7" name="Google Shape;3737;p19"/>
              <p:cNvSpPr/>
              <p:nvPr/>
            </p:nvSpPr>
            <p:spPr>
              <a:xfrm>
                <a:off x="3270781"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8" name="Google Shape;3738;p19"/>
              <p:cNvSpPr/>
              <p:nvPr/>
            </p:nvSpPr>
            <p:spPr>
              <a:xfrm>
                <a:off x="3270781"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9" name="Google Shape;3739;p19"/>
              <p:cNvSpPr/>
              <p:nvPr/>
            </p:nvSpPr>
            <p:spPr>
              <a:xfrm>
                <a:off x="3270781"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19"/>
              <p:cNvSpPr/>
              <p:nvPr/>
            </p:nvSpPr>
            <p:spPr>
              <a:xfrm>
                <a:off x="3270781"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1" name="Google Shape;3741;p19"/>
              <p:cNvSpPr/>
              <p:nvPr/>
            </p:nvSpPr>
            <p:spPr>
              <a:xfrm>
                <a:off x="3359569"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2" name="Google Shape;3742;p19"/>
              <p:cNvSpPr/>
              <p:nvPr/>
            </p:nvSpPr>
            <p:spPr>
              <a:xfrm>
                <a:off x="3359569"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19"/>
              <p:cNvSpPr/>
              <p:nvPr/>
            </p:nvSpPr>
            <p:spPr>
              <a:xfrm>
                <a:off x="3359569"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19"/>
              <p:cNvSpPr/>
              <p:nvPr/>
            </p:nvSpPr>
            <p:spPr>
              <a:xfrm>
                <a:off x="3359569"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5" name="Google Shape;3745;p19"/>
              <p:cNvSpPr/>
              <p:nvPr/>
            </p:nvSpPr>
            <p:spPr>
              <a:xfrm>
                <a:off x="3359569"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6" name="Google Shape;3746;p19"/>
              <p:cNvSpPr/>
              <p:nvPr/>
            </p:nvSpPr>
            <p:spPr>
              <a:xfrm>
                <a:off x="3359569"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7" name="Google Shape;3747;p19"/>
              <p:cNvSpPr/>
              <p:nvPr/>
            </p:nvSpPr>
            <p:spPr>
              <a:xfrm>
                <a:off x="3359569"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19"/>
              <p:cNvSpPr/>
              <p:nvPr/>
            </p:nvSpPr>
            <p:spPr>
              <a:xfrm>
                <a:off x="3359569"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9" name="Google Shape;3749;p19"/>
              <p:cNvSpPr/>
              <p:nvPr/>
            </p:nvSpPr>
            <p:spPr>
              <a:xfrm>
                <a:off x="3359569"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0" name="Google Shape;3750;p19"/>
              <p:cNvSpPr/>
              <p:nvPr/>
            </p:nvSpPr>
            <p:spPr>
              <a:xfrm>
                <a:off x="3359569"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19"/>
              <p:cNvSpPr/>
              <p:nvPr/>
            </p:nvSpPr>
            <p:spPr>
              <a:xfrm>
                <a:off x="3359569"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2" name="Google Shape;3752;p19"/>
              <p:cNvSpPr/>
              <p:nvPr/>
            </p:nvSpPr>
            <p:spPr>
              <a:xfrm>
                <a:off x="3359569"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19"/>
              <p:cNvSpPr/>
              <p:nvPr/>
            </p:nvSpPr>
            <p:spPr>
              <a:xfrm>
                <a:off x="3359569"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19"/>
              <p:cNvSpPr/>
              <p:nvPr/>
            </p:nvSpPr>
            <p:spPr>
              <a:xfrm>
                <a:off x="3448357"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5" name="Google Shape;3755;p19"/>
              <p:cNvSpPr/>
              <p:nvPr/>
            </p:nvSpPr>
            <p:spPr>
              <a:xfrm>
                <a:off x="3448357"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6" name="Google Shape;3756;p19"/>
              <p:cNvSpPr/>
              <p:nvPr/>
            </p:nvSpPr>
            <p:spPr>
              <a:xfrm>
                <a:off x="3448357"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7" name="Google Shape;3757;p19"/>
              <p:cNvSpPr/>
              <p:nvPr/>
            </p:nvSpPr>
            <p:spPr>
              <a:xfrm>
                <a:off x="3448357"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8" name="Google Shape;3758;p19"/>
              <p:cNvSpPr/>
              <p:nvPr/>
            </p:nvSpPr>
            <p:spPr>
              <a:xfrm>
                <a:off x="3448357"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9" name="Google Shape;3759;p19"/>
              <p:cNvSpPr/>
              <p:nvPr/>
            </p:nvSpPr>
            <p:spPr>
              <a:xfrm>
                <a:off x="3448357"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0" name="Google Shape;3760;p19"/>
              <p:cNvSpPr/>
              <p:nvPr/>
            </p:nvSpPr>
            <p:spPr>
              <a:xfrm>
                <a:off x="3448357"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1" name="Google Shape;3761;p19"/>
              <p:cNvSpPr/>
              <p:nvPr/>
            </p:nvSpPr>
            <p:spPr>
              <a:xfrm>
                <a:off x="3448357"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2" name="Google Shape;3762;p19"/>
              <p:cNvSpPr/>
              <p:nvPr/>
            </p:nvSpPr>
            <p:spPr>
              <a:xfrm>
                <a:off x="3448357"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3" name="Google Shape;3763;p19"/>
              <p:cNvSpPr/>
              <p:nvPr/>
            </p:nvSpPr>
            <p:spPr>
              <a:xfrm>
                <a:off x="3448357"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4" name="Google Shape;3764;p19"/>
              <p:cNvSpPr/>
              <p:nvPr/>
            </p:nvSpPr>
            <p:spPr>
              <a:xfrm>
                <a:off x="3448357"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5" name="Google Shape;3765;p19"/>
              <p:cNvSpPr/>
              <p:nvPr/>
            </p:nvSpPr>
            <p:spPr>
              <a:xfrm>
                <a:off x="3448357"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6" name="Google Shape;3766;p19"/>
              <p:cNvSpPr/>
              <p:nvPr/>
            </p:nvSpPr>
            <p:spPr>
              <a:xfrm>
                <a:off x="3448357"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7" name="Google Shape;3767;p19"/>
              <p:cNvSpPr/>
              <p:nvPr/>
            </p:nvSpPr>
            <p:spPr>
              <a:xfrm>
                <a:off x="3537144"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19"/>
              <p:cNvSpPr/>
              <p:nvPr/>
            </p:nvSpPr>
            <p:spPr>
              <a:xfrm>
                <a:off x="3537144"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19"/>
              <p:cNvSpPr/>
              <p:nvPr/>
            </p:nvSpPr>
            <p:spPr>
              <a:xfrm>
                <a:off x="3537144"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19"/>
              <p:cNvSpPr/>
              <p:nvPr/>
            </p:nvSpPr>
            <p:spPr>
              <a:xfrm>
                <a:off x="3537144"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19"/>
              <p:cNvSpPr/>
              <p:nvPr/>
            </p:nvSpPr>
            <p:spPr>
              <a:xfrm>
                <a:off x="3537144"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19"/>
              <p:cNvSpPr/>
              <p:nvPr/>
            </p:nvSpPr>
            <p:spPr>
              <a:xfrm>
                <a:off x="3537144"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3" name="Google Shape;3773;p19"/>
              <p:cNvSpPr/>
              <p:nvPr/>
            </p:nvSpPr>
            <p:spPr>
              <a:xfrm>
                <a:off x="3537144"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19"/>
              <p:cNvSpPr/>
              <p:nvPr/>
            </p:nvSpPr>
            <p:spPr>
              <a:xfrm>
                <a:off x="3537144"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19"/>
              <p:cNvSpPr/>
              <p:nvPr/>
            </p:nvSpPr>
            <p:spPr>
              <a:xfrm>
                <a:off x="3537144"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6" name="Google Shape;3776;p19"/>
              <p:cNvSpPr/>
              <p:nvPr/>
            </p:nvSpPr>
            <p:spPr>
              <a:xfrm>
                <a:off x="3537144"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7" name="Google Shape;3777;p19"/>
              <p:cNvSpPr/>
              <p:nvPr/>
            </p:nvSpPr>
            <p:spPr>
              <a:xfrm>
                <a:off x="3537144"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8" name="Google Shape;3778;p19"/>
              <p:cNvSpPr/>
              <p:nvPr/>
            </p:nvSpPr>
            <p:spPr>
              <a:xfrm>
                <a:off x="3537144"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9" name="Google Shape;3779;p19"/>
              <p:cNvSpPr/>
              <p:nvPr/>
            </p:nvSpPr>
            <p:spPr>
              <a:xfrm>
                <a:off x="3537144"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0" name="Google Shape;3780;p19"/>
              <p:cNvSpPr/>
              <p:nvPr/>
            </p:nvSpPr>
            <p:spPr>
              <a:xfrm>
                <a:off x="3625932"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19"/>
              <p:cNvSpPr/>
              <p:nvPr/>
            </p:nvSpPr>
            <p:spPr>
              <a:xfrm>
                <a:off x="3625932"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19"/>
              <p:cNvSpPr/>
              <p:nvPr/>
            </p:nvSpPr>
            <p:spPr>
              <a:xfrm>
                <a:off x="3625932"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19"/>
              <p:cNvSpPr/>
              <p:nvPr/>
            </p:nvSpPr>
            <p:spPr>
              <a:xfrm>
                <a:off x="3625932"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4" name="Google Shape;3784;p19"/>
              <p:cNvSpPr/>
              <p:nvPr/>
            </p:nvSpPr>
            <p:spPr>
              <a:xfrm>
                <a:off x="3625932"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5" name="Google Shape;3785;p19"/>
              <p:cNvSpPr/>
              <p:nvPr/>
            </p:nvSpPr>
            <p:spPr>
              <a:xfrm>
                <a:off x="3625932"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6" name="Google Shape;3786;p19"/>
              <p:cNvSpPr/>
              <p:nvPr/>
            </p:nvSpPr>
            <p:spPr>
              <a:xfrm>
                <a:off x="3625932"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19"/>
              <p:cNvSpPr/>
              <p:nvPr/>
            </p:nvSpPr>
            <p:spPr>
              <a:xfrm>
                <a:off x="3625932"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19"/>
              <p:cNvSpPr/>
              <p:nvPr/>
            </p:nvSpPr>
            <p:spPr>
              <a:xfrm>
                <a:off x="3625932"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19"/>
              <p:cNvSpPr/>
              <p:nvPr/>
            </p:nvSpPr>
            <p:spPr>
              <a:xfrm>
                <a:off x="3625932"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19"/>
              <p:cNvSpPr/>
              <p:nvPr/>
            </p:nvSpPr>
            <p:spPr>
              <a:xfrm>
                <a:off x="3625932"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19"/>
              <p:cNvSpPr/>
              <p:nvPr/>
            </p:nvSpPr>
            <p:spPr>
              <a:xfrm>
                <a:off x="3625932"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2" name="Google Shape;3792;p19"/>
              <p:cNvSpPr/>
              <p:nvPr/>
            </p:nvSpPr>
            <p:spPr>
              <a:xfrm>
                <a:off x="3625932"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3" name="Google Shape;3793;p19"/>
              <p:cNvSpPr/>
              <p:nvPr/>
            </p:nvSpPr>
            <p:spPr>
              <a:xfrm>
                <a:off x="3714720"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19"/>
              <p:cNvSpPr/>
              <p:nvPr/>
            </p:nvSpPr>
            <p:spPr>
              <a:xfrm>
                <a:off x="3714720"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5" name="Google Shape;3795;p19"/>
              <p:cNvSpPr/>
              <p:nvPr/>
            </p:nvSpPr>
            <p:spPr>
              <a:xfrm>
                <a:off x="3714720"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6" name="Google Shape;3796;p19"/>
              <p:cNvSpPr/>
              <p:nvPr/>
            </p:nvSpPr>
            <p:spPr>
              <a:xfrm>
                <a:off x="3714720"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19"/>
              <p:cNvSpPr/>
              <p:nvPr/>
            </p:nvSpPr>
            <p:spPr>
              <a:xfrm>
                <a:off x="3714720"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19"/>
              <p:cNvSpPr/>
              <p:nvPr/>
            </p:nvSpPr>
            <p:spPr>
              <a:xfrm>
                <a:off x="3714720"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9" name="Google Shape;3799;p19"/>
              <p:cNvSpPr/>
              <p:nvPr/>
            </p:nvSpPr>
            <p:spPr>
              <a:xfrm>
                <a:off x="3714720"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0" name="Google Shape;3800;p19"/>
              <p:cNvSpPr/>
              <p:nvPr/>
            </p:nvSpPr>
            <p:spPr>
              <a:xfrm>
                <a:off x="3714720"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1" name="Google Shape;3801;p19"/>
              <p:cNvSpPr/>
              <p:nvPr/>
            </p:nvSpPr>
            <p:spPr>
              <a:xfrm>
                <a:off x="3714720"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19"/>
              <p:cNvSpPr/>
              <p:nvPr/>
            </p:nvSpPr>
            <p:spPr>
              <a:xfrm>
                <a:off x="3714720"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19"/>
              <p:cNvSpPr/>
              <p:nvPr/>
            </p:nvSpPr>
            <p:spPr>
              <a:xfrm>
                <a:off x="3714720"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4" name="Google Shape;3804;p19"/>
              <p:cNvSpPr/>
              <p:nvPr/>
            </p:nvSpPr>
            <p:spPr>
              <a:xfrm>
                <a:off x="3714720"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5" name="Google Shape;3805;p19"/>
              <p:cNvSpPr/>
              <p:nvPr/>
            </p:nvSpPr>
            <p:spPr>
              <a:xfrm>
                <a:off x="3714720"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19"/>
              <p:cNvSpPr/>
              <p:nvPr/>
            </p:nvSpPr>
            <p:spPr>
              <a:xfrm>
                <a:off x="3803508"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7" name="Google Shape;3807;p19"/>
              <p:cNvSpPr/>
              <p:nvPr/>
            </p:nvSpPr>
            <p:spPr>
              <a:xfrm>
                <a:off x="3803508"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8" name="Google Shape;3808;p19"/>
              <p:cNvSpPr/>
              <p:nvPr/>
            </p:nvSpPr>
            <p:spPr>
              <a:xfrm>
                <a:off x="3803508"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9" name="Google Shape;3809;p19"/>
              <p:cNvSpPr/>
              <p:nvPr/>
            </p:nvSpPr>
            <p:spPr>
              <a:xfrm>
                <a:off x="3803508"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0" name="Google Shape;3810;p19"/>
              <p:cNvSpPr/>
              <p:nvPr/>
            </p:nvSpPr>
            <p:spPr>
              <a:xfrm>
                <a:off x="3803508"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1" name="Google Shape;3811;p19"/>
              <p:cNvSpPr/>
              <p:nvPr/>
            </p:nvSpPr>
            <p:spPr>
              <a:xfrm>
                <a:off x="3803508"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19"/>
              <p:cNvSpPr/>
              <p:nvPr/>
            </p:nvSpPr>
            <p:spPr>
              <a:xfrm>
                <a:off x="3803508"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3" name="Google Shape;3813;p19"/>
              <p:cNvSpPr/>
              <p:nvPr/>
            </p:nvSpPr>
            <p:spPr>
              <a:xfrm>
                <a:off x="3803508"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4" name="Google Shape;3814;p19"/>
              <p:cNvSpPr/>
              <p:nvPr/>
            </p:nvSpPr>
            <p:spPr>
              <a:xfrm>
                <a:off x="3803508"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5" name="Google Shape;3815;p19"/>
              <p:cNvSpPr/>
              <p:nvPr/>
            </p:nvSpPr>
            <p:spPr>
              <a:xfrm>
                <a:off x="3803508"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6" name="Google Shape;3816;p19"/>
              <p:cNvSpPr/>
              <p:nvPr/>
            </p:nvSpPr>
            <p:spPr>
              <a:xfrm>
                <a:off x="3803508"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7" name="Google Shape;3817;p19"/>
              <p:cNvSpPr/>
              <p:nvPr/>
            </p:nvSpPr>
            <p:spPr>
              <a:xfrm>
                <a:off x="3803508"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8" name="Google Shape;3818;p19"/>
              <p:cNvSpPr/>
              <p:nvPr/>
            </p:nvSpPr>
            <p:spPr>
              <a:xfrm>
                <a:off x="3803508"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9" name="Google Shape;3819;p19"/>
              <p:cNvSpPr/>
              <p:nvPr/>
            </p:nvSpPr>
            <p:spPr>
              <a:xfrm>
                <a:off x="2027752"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0" name="Google Shape;3820;p19"/>
              <p:cNvSpPr/>
              <p:nvPr/>
            </p:nvSpPr>
            <p:spPr>
              <a:xfrm>
                <a:off x="2116540"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1" name="Google Shape;3821;p19"/>
              <p:cNvSpPr/>
              <p:nvPr/>
            </p:nvSpPr>
            <p:spPr>
              <a:xfrm>
                <a:off x="2205328"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2" name="Google Shape;3822;p19"/>
              <p:cNvSpPr/>
              <p:nvPr/>
            </p:nvSpPr>
            <p:spPr>
              <a:xfrm>
                <a:off x="2294116"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3" name="Google Shape;3823;p19"/>
              <p:cNvSpPr/>
              <p:nvPr/>
            </p:nvSpPr>
            <p:spPr>
              <a:xfrm>
                <a:off x="2382904"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4" name="Google Shape;3824;p19"/>
              <p:cNvSpPr/>
              <p:nvPr/>
            </p:nvSpPr>
            <p:spPr>
              <a:xfrm>
                <a:off x="2471691"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5" name="Google Shape;3825;p19"/>
              <p:cNvSpPr/>
              <p:nvPr/>
            </p:nvSpPr>
            <p:spPr>
              <a:xfrm>
                <a:off x="2560479"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6" name="Google Shape;3826;p19"/>
              <p:cNvSpPr/>
              <p:nvPr/>
            </p:nvSpPr>
            <p:spPr>
              <a:xfrm>
                <a:off x="2649267"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7" name="Google Shape;3827;p19"/>
              <p:cNvSpPr/>
              <p:nvPr/>
            </p:nvSpPr>
            <p:spPr>
              <a:xfrm>
                <a:off x="2738055"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8" name="Google Shape;3828;p19"/>
              <p:cNvSpPr/>
              <p:nvPr/>
            </p:nvSpPr>
            <p:spPr>
              <a:xfrm>
                <a:off x="2826842"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9" name="Google Shape;3829;p19"/>
              <p:cNvSpPr/>
              <p:nvPr/>
            </p:nvSpPr>
            <p:spPr>
              <a:xfrm>
                <a:off x="2915630"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0" name="Google Shape;3830;p19"/>
              <p:cNvSpPr/>
              <p:nvPr/>
            </p:nvSpPr>
            <p:spPr>
              <a:xfrm>
                <a:off x="3004418"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1" name="Google Shape;3831;p19"/>
              <p:cNvSpPr/>
              <p:nvPr/>
            </p:nvSpPr>
            <p:spPr>
              <a:xfrm>
                <a:off x="3093206"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2" name="Google Shape;3832;p19"/>
              <p:cNvSpPr/>
              <p:nvPr/>
            </p:nvSpPr>
            <p:spPr>
              <a:xfrm>
                <a:off x="3181993"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3" name="Google Shape;3833;p19"/>
              <p:cNvSpPr/>
              <p:nvPr/>
            </p:nvSpPr>
            <p:spPr>
              <a:xfrm>
                <a:off x="3270781"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4" name="Google Shape;3834;p19"/>
              <p:cNvSpPr/>
              <p:nvPr/>
            </p:nvSpPr>
            <p:spPr>
              <a:xfrm>
                <a:off x="3359569"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5" name="Google Shape;3835;p19"/>
              <p:cNvSpPr/>
              <p:nvPr/>
            </p:nvSpPr>
            <p:spPr>
              <a:xfrm>
                <a:off x="3448357"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6" name="Google Shape;3836;p19"/>
              <p:cNvSpPr/>
              <p:nvPr/>
            </p:nvSpPr>
            <p:spPr>
              <a:xfrm>
                <a:off x="3537144"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7" name="Google Shape;3837;p19"/>
              <p:cNvSpPr/>
              <p:nvPr/>
            </p:nvSpPr>
            <p:spPr>
              <a:xfrm>
                <a:off x="3625932"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8" name="Google Shape;3838;p19"/>
              <p:cNvSpPr/>
              <p:nvPr/>
            </p:nvSpPr>
            <p:spPr>
              <a:xfrm>
                <a:off x="3714720"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9" name="Google Shape;3839;p19"/>
              <p:cNvSpPr/>
              <p:nvPr/>
            </p:nvSpPr>
            <p:spPr>
              <a:xfrm>
                <a:off x="3803508"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0" name="Google Shape;3840;p19"/>
              <p:cNvSpPr/>
              <p:nvPr/>
            </p:nvSpPr>
            <p:spPr>
              <a:xfrm>
                <a:off x="2027752"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1" name="Google Shape;3841;p19"/>
              <p:cNvSpPr/>
              <p:nvPr/>
            </p:nvSpPr>
            <p:spPr>
              <a:xfrm>
                <a:off x="2116540"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2" name="Google Shape;3842;p19"/>
              <p:cNvSpPr/>
              <p:nvPr/>
            </p:nvSpPr>
            <p:spPr>
              <a:xfrm>
                <a:off x="2205328"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3" name="Google Shape;3843;p19"/>
              <p:cNvSpPr/>
              <p:nvPr/>
            </p:nvSpPr>
            <p:spPr>
              <a:xfrm>
                <a:off x="2294116"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4" name="Google Shape;3844;p19"/>
              <p:cNvSpPr/>
              <p:nvPr/>
            </p:nvSpPr>
            <p:spPr>
              <a:xfrm>
                <a:off x="2382904"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5" name="Google Shape;3845;p19"/>
              <p:cNvSpPr/>
              <p:nvPr/>
            </p:nvSpPr>
            <p:spPr>
              <a:xfrm>
                <a:off x="2471691"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6" name="Google Shape;3846;p19"/>
              <p:cNvSpPr/>
              <p:nvPr/>
            </p:nvSpPr>
            <p:spPr>
              <a:xfrm>
                <a:off x="2560479"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7" name="Google Shape;3847;p19"/>
              <p:cNvSpPr/>
              <p:nvPr/>
            </p:nvSpPr>
            <p:spPr>
              <a:xfrm>
                <a:off x="2649267"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8" name="Google Shape;3848;p19"/>
              <p:cNvSpPr/>
              <p:nvPr/>
            </p:nvSpPr>
            <p:spPr>
              <a:xfrm>
                <a:off x="2738055"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9" name="Google Shape;3849;p19"/>
              <p:cNvSpPr/>
              <p:nvPr/>
            </p:nvSpPr>
            <p:spPr>
              <a:xfrm>
                <a:off x="2826842"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0" name="Google Shape;3850;p19"/>
              <p:cNvSpPr/>
              <p:nvPr/>
            </p:nvSpPr>
            <p:spPr>
              <a:xfrm>
                <a:off x="2915630"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1" name="Google Shape;3851;p19"/>
              <p:cNvSpPr/>
              <p:nvPr/>
            </p:nvSpPr>
            <p:spPr>
              <a:xfrm>
                <a:off x="3004418"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2" name="Google Shape;3852;p19"/>
              <p:cNvSpPr/>
              <p:nvPr/>
            </p:nvSpPr>
            <p:spPr>
              <a:xfrm>
                <a:off x="3093206"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3" name="Google Shape;3853;p19"/>
              <p:cNvSpPr/>
              <p:nvPr/>
            </p:nvSpPr>
            <p:spPr>
              <a:xfrm>
                <a:off x="3181993"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4" name="Google Shape;3854;p19"/>
              <p:cNvSpPr/>
              <p:nvPr/>
            </p:nvSpPr>
            <p:spPr>
              <a:xfrm>
                <a:off x="3270781"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5" name="Google Shape;3855;p19"/>
              <p:cNvSpPr/>
              <p:nvPr/>
            </p:nvSpPr>
            <p:spPr>
              <a:xfrm>
                <a:off x="3359569"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6" name="Google Shape;3856;p19"/>
              <p:cNvSpPr/>
              <p:nvPr/>
            </p:nvSpPr>
            <p:spPr>
              <a:xfrm>
                <a:off x="3448357"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7" name="Google Shape;3857;p19"/>
              <p:cNvSpPr/>
              <p:nvPr/>
            </p:nvSpPr>
            <p:spPr>
              <a:xfrm>
                <a:off x="3537144"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8" name="Google Shape;3858;p19"/>
              <p:cNvSpPr/>
              <p:nvPr/>
            </p:nvSpPr>
            <p:spPr>
              <a:xfrm>
                <a:off x="3625932"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9" name="Google Shape;3859;p19"/>
              <p:cNvSpPr/>
              <p:nvPr/>
            </p:nvSpPr>
            <p:spPr>
              <a:xfrm>
                <a:off x="3714720"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0" name="Google Shape;3860;p19"/>
              <p:cNvSpPr/>
              <p:nvPr/>
            </p:nvSpPr>
            <p:spPr>
              <a:xfrm>
                <a:off x="3803508"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1" name="Google Shape;3861;p19"/>
              <p:cNvSpPr/>
              <p:nvPr/>
            </p:nvSpPr>
            <p:spPr>
              <a:xfrm>
                <a:off x="3895796"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2" name="Google Shape;3862;p19"/>
              <p:cNvSpPr/>
              <p:nvPr/>
            </p:nvSpPr>
            <p:spPr>
              <a:xfrm>
                <a:off x="3895796"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3" name="Google Shape;3863;p19"/>
              <p:cNvSpPr/>
              <p:nvPr/>
            </p:nvSpPr>
            <p:spPr>
              <a:xfrm>
                <a:off x="3895796"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4" name="Google Shape;3864;p19"/>
              <p:cNvSpPr/>
              <p:nvPr/>
            </p:nvSpPr>
            <p:spPr>
              <a:xfrm>
                <a:off x="3895796"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5" name="Google Shape;3865;p19"/>
              <p:cNvSpPr/>
              <p:nvPr/>
            </p:nvSpPr>
            <p:spPr>
              <a:xfrm>
                <a:off x="3895796"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6" name="Google Shape;3866;p19"/>
              <p:cNvSpPr/>
              <p:nvPr/>
            </p:nvSpPr>
            <p:spPr>
              <a:xfrm>
                <a:off x="3895796"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7" name="Google Shape;3867;p19"/>
              <p:cNvSpPr/>
              <p:nvPr/>
            </p:nvSpPr>
            <p:spPr>
              <a:xfrm>
                <a:off x="3895796"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8" name="Google Shape;3868;p19"/>
              <p:cNvSpPr/>
              <p:nvPr/>
            </p:nvSpPr>
            <p:spPr>
              <a:xfrm>
                <a:off x="3895796"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9" name="Google Shape;3869;p19"/>
              <p:cNvSpPr/>
              <p:nvPr/>
            </p:nvSpPr>
            <p:spPr>
              <a:xfrm>
                <a:off x="3895796"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0" name="Google Shape;3870;p19"/>
              <p:cNvSpPr/>
              <p:nvPr/>
            </p:nvSpPr>
            <p:spPr>
              <a:xfrm>
                <a:off x="3895796"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1" name="Google Shape;3871;p19"/>
              <p:cNvSpPr/>
              <p:nvPr/>
            </p:nvSpPr>
            <p:spPr>
              <a:xfrm>
                <a:off x="3895796"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2" name="Google Shape;3872;p19"/>
              <p:cNvSpPr/>
              <p:nvPr/>
            </p:nvSpPr>
            <p:spPr>
              <a:xfrm>
                <a:off x="3895796"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3" name="Google Shape;3873;p19"/>
              <p:cNvSpPr/>
              <p:nvPr/>
            </p:nvSpPr>
            <p:spPr>
              <a:xfrm>
                <a:off x="3895796"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4" name="Google Shape;3874;p19"/>
              <p:cNvSpPr/>
              <p:nvPr/>
            </p:nvSpPr>
            <p:spPr>
              <a:xfrm>
                <a:off x="3895796"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5" name="Google Shape;3875;p19"/>
              <p:cNvSpPr/>
              <p:nvPr/>
            </p:nvSpPr>
            <p:spPr>
              <a:xfrm>
                <a:off x="3895796"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6" name="Google Shape;3876;p19"/>
              <p:cNvSpPr/>
              <p:nvPr/>
            </p:nvSpPr>
            <p:spPr>
              <a:xfrm>
                <a:off x="1938965"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7" name="Google Shape;3877;p19"/>
              <p:cNvSpPr/>
              <p:nvPr/>
            </p:nvSpPr>
            <p:spPr>
              <a:xfrm>
                <a:off x="1938965"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8" name="Google Shape;3878;p19"/>
              <p:cNvSpPr/>
              <p:nvPr/>
            </p:nvSpPr>
            <p:spPr>
              <a:xfrm>
                <a:off x="1938965"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9" name="Google Shape;3879;p19"/>
              <p:cNvSpPr/>
              <p:nvPr/>
            </p:nvSpPr>
            <p:spPr>
              <a:xfrm>
                <a:off x="1938965"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0" name="Google Shape;3880;p19"/>
              <p:cNvSpPr/>
              <p:nvPr/>
            </p:nvSpPr>
            <p:spPr>
              <a:xfrm>
                <a:off x="1938965"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1" name="Google Shape;3881;p19"/>
              <p:cNvSpPr/>
              <p:nvPr/>
            </p:nvSpPr>
            <p:spPr>
              <a:xfrm>
                <a:off x="1938965"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2" name="Google Shape;3882;p19"/>
              <p:cNvSpPr/>
              <p:nvPr/>
            </p:nvSpPr>
            <p:spPr>
              <a:xfrm>
                <a:off x="1938965"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3" name="Google Shape;3883;p19"/>
              <p:cNvSpPr/>
              <p:nvPr/>
            </p:nvSpPr>
            <p:spPr>
              <a:xfrm>
                <a:off x="1938965"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4" name="Google Shape;3884;p19"/>
              <p:cNvSpPr/>
              <p:nvPr/>
            </p:nvSpPr>
            <p:spPr>
              <a:xfrm>
                <a:off x="1938965"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5" name="Google Shape;3885;p19"/>
              <p:cNvSpPr/>
              <p:nvPr/>
            </p:nvSpPr>
            <p:spPr>
              <a:xfrm>
                <a:off x="1938965"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6" name="Google Shape;3886;p19"/>
              <p:cNvSpPr/>
              <p:nvPr/>
            </p:nvSpPr>
            <p:spPr>
              <a:xfrm>
                <a:off x="1938965"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7" name="Google Shape;3887;p19"/>
              <p:cNvSpPr/>
              <p:nvPr/>
            </p:nvSpPr>
            <p:spPr>
              <a:xfrm>
                <a:off x="1938965"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8" name="Google Shape;3888;p19"/>
              <p:cNvSpPr/>
              <p:nvPr/>
            </p:nvSpPr>
            <p:spPr>
              <a:xfrm>
                <a:off x="1938965"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9" name="Google Shape;3889;p19"/>
              <p:cNvSpPr/>
              <p:nvPr/>
            </p:nvSpPr>
            <p:spPr>
              <a:xfrm>
                <a:off x="1938965"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0" name="Google Shape;3890;p19"/>
              <p:cNvSpPr/>
              <p:nvPr/>
            </p:nvSpPr>
            <p:spPr>
              <a:xfrm>
                <a:off x="1938965"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1" name="Google Shape;3891;p19"/>
              <p:cNvSpPr/>
              <p:nvPr/>
            </p:nvSpPr>
            <p:spPr>
              <a:xfrm>
                <a:off x="1850177"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2" name="Google Shape;3892;p19"/>
              <p:cNvSpPr/>
              <p:nvPr/>
            </p:nvSpPr>
            <p:spPr>
              <a:xfrm>
                <a:off x="1850177"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3" name="Google Shape;3893;p19"/>
              <p:cNvSpPr/>
              <p:nvPr/>
            </p:nvSpPr>
            <p:spPr>
              <a:xfrm>
                <a:off x="1850177"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4" name="Google Shape;3894;p19"/>
              <p:cNvSpPr/>
              <p:nvPr/>
            </p:nvSpPr>
            <p:spPr>
              <a:xfrm>
                <a:off x="1850177"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5" name="Google Shape;3895;p19"/>
              <p:cNvSpPr/>
              <p:nvPr/>
            </p:nvSpPr>
            <p:spPr>
              <a:xfrm>
                <a:off x="1850177"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6" name="Google Shape;3896;p19"/>
              <p:cNvSpPr/>
              <p:nvPr/>
            </p:nvSpPr>
            <p:spPr>
              <a:xfrm>
                <a:off x="1850177"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7" name="Google Shape;3897;p19"/>
              <p:cNvSpPr/>
              <p:nvPr/>
            </p:nvSpPr>
            <p:spPr>
              <a:xfrm>
                <a:off x="1850177"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8" name="Google Shape;3898;p19"/>
              <p:cNvSpPr/>
              <p:nvPr/>
            </p:nvSpPr>
            <p:spPr>
              <a:xfrm>
                <a:off x="1850177"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9" name="Google Shape;3899;p19"/>
              <p:cNvSpPr/>
              <p:nvPr/>
            </p:nvSpPr>
            <p:spPr>
              <a:xfrm>
                <a:off x="1850177"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0" name="Google Shape;3900;p19"/>
              <p:cNvSpPr/>
              <p:nvPr/>
            </p:nvSpPr>
            <p:spPr>
              <a:xfrm>
                <a:off x="1850177"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1" name="Google Shape;3901;p19"/>
              <p:cNvSpPr/>
              <p:nvPr/>
            </p:nvSpPr>
            <p:spPr>
              <a:xfrm>
                <a:off x="1850177"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2" name="Google Shape;3902;p19"/>
              <p:cNvSpPr/>
              <p:nvPr/>
            </p:nvSpPr>
            <p:spPr>
              <a:xfrm>
                <a:off x="1850177"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3" name="Google Shape;3903;p19"/>
              <p:cNvSpPr/>
              <p:nvPr/>
            </p:nvSpPr>
            <p:spPr>
              <a:xfrm>
                <a:off x="1850177"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4" name="Google Shape;3904;p19"/>
              <p:cNvSpPr/>
              <p:nvPr/>
            </p:nvSpPr>
            <p:spPr>
              <a:xfrm>
                <a:off x="1850177"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5" name="Google Shape;3905;p19"/>
              <p:cNvSpPr/>
              <p:nvPr/>
            </p:nvSpPr>
            <p:spPr>
              <a:xfrm>
                <a:off x="1850177"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6" name="Google Shape;3906;p19"/>
              <p:cNvSpPr/>
              <p:nvPr/>
            </p:nvSpPr>
            <p:spPr>
              <a:xfrm>
                <a:off x="1761389"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7" name="Google Shape;3907;p19"/>
              <p:cNvSpPr/>
              <p:nvPr/>
            </p:nvSpPr>
            <p:spPr>
              <a:xfrm>
                <a:off x="1761389"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8" name="Google Shape;3908;p19"/>
              <p:cNvSpPr/>
              <p:nvPr/>
            </p:nvSpPr>
            <p:spPr>
              <a:xfrm>
                <a:off x="1761389"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9" name="Google Shape;3909;p19"/>
              <p:cNvSpPr/>
              <p:nvPr/>
            </p:nvSpPr>
            <p:spPr>
              <a:xfrm>
                <a:off x="1761389"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0" name="Google Shape;3910;p19"/>
              <p:cNvSpPr/>
              <p:nvPr/>
            </p:nvSpPr>
            <p:spPr>
              <a:xfrm>
                <a:off x="1761389"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1" name="Google Shape;3911;p19"/>
              <p:cNvSpPr/>
              <p:nvPr/>
            </p:nvSpPr>
            <p:spPr>
              <a:xfrm>
                <a:off x="1761389"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2" name="Google Shape;3912;p19"/>
              <p:cNvSpPr/>
              <p:nvPr/>
            </p:nvSpPr>
            <p:spPr>
              <a:xfrm>
                <a:off x="1761389"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3" name="Google Shape;3913;p19"/>
              <p:cNvSpPr/>
              <p:nvPr/>
            </p:nvSpPr>
            <p:spPr>
              <a:xfrm>
                <a:off x="1761389"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4" name="Google Shape;3914;p19"/>
              <p:cNvSpPr/>
              <p:nvPr/>
            </p:nvSpPr>
            <p:spPr>
              <a:xfrm>
                <a:off x="1761389"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5" name="Google Shape;3915;p19"/>
              <p:cNvSpPr/>
              <p:nvPr/>
            </p:nvSpPr>
            <p:spPr>
              <a:xfrm>
                <a:off x="1761389"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6" name="Google Shape;3916;p19"/>
              <p:cNvSpPr/>
              <p:nvPr/>
            </p:nvSpPr>
            <p:spPr>
              <a:xfrm>
                <a:off x="1761389"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7" name="Google Shape;3917;p19"/>
              <p:cNvSpPr/>
              <p:nvPr/>
            </p:nvSpPr>
            <p:spPr>
              <a:xfrm>
                <a:off x="1761389"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8" name="Google Shape;3918;p19"/>
              <p:cNvSpPr/>
              <p:nvPr/>
            </p:nvSpPr>
            <p:spPr>
              <a:xfrm>
                <a:off x="1761389"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9" name="Google Shape;3919;p19"/>
              <p:cNvSpPr/>
              <p:nvPr/>
            </p:nvSpPr>
            <p:spPr>
              <a:xfrm>
                <a:off x="1761389"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0" name="Google Shape;3920;p19"/>
              <p:cNvSpPr/>
              <p:nvPr/>
            </p:nvSpPr>
            <p:spPr>
              <a:xfrm>
                <a:off x="1761389"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1" name="Google Shape;3921;p19"/>
              <p:cNvSpPr/>
              <p:nvPr/>
            </p:nvSpPr>
            <p:spPr>
              <a:xfrm>
                <a:off x="873527"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2" name="Google Shape;3922;p19"/>
              <p:cNvSpPr/>
              <p:nvPr/>
            </p:nvSpPr>
            <p:spPr>
              <a:xfrm>
                <a:off x="962315"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3" name="Google Shape;3923;p19"/>
              <p:cNvSpPr/>
              <p:nvPr/>
            </p:nvSpPr>
            <p:spPr>
              <a:xfrm>
                <a:off x="1051103"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4" name="Google Shape;3924;p19"/>
              <p:cNvSpPr/>
              <p:nvPr/>
            </p:nvSpPr>
            <p:spPr>
              <a:xfrm>
                <a:off x="1139891"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5" name="Google Shape;3925;p19"/>
              <p:cNvSpPr/>
              <p:nvPr/>
            </p:nvSpPr>
            <p:spPr>
              <a:xfrm>
                <a:off x="1228679"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6" name="Google Shape;3926;p19"/>
              <p:cNvSpPr/>
              <p:nvPr/>
            </p:nvSpPr>
            <p:spPr>
              <a:xfrm>
                <a:off x="1317466"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7" name="Google Shape;3927;p19"/>
              <p:cNvSpPr/>
              <p:nvPr/>
            </p:nvSpPr>
            <p:spPr>
              <a:xfrm>
                <a:off x="873527"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8" name="Google Shape;3928;p19"/>
              <p:cNvSpPr/>
              <p:nvPr/>
            </p:nvSpPr>
            <p:spPr>
              <a:xfrm>
                <a:off x="962315"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9" name="Google Shape;3929;p19"/>
              <p:cNvSpPr/>
              <p:nvPr/>
            </p:nvSpPr>
            <p:spPr>
              <a:xfrm>
                <a:off x="1051103"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0" name="Google Shape;3930;p19"/>
              <p:cNvSpPr/>
              <p:nvPr/>
            </p:nvSpPr>
            <p:spPr>
              <a:xfrm>
                <a:off x="1139891"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1" name="Google Shape;3931;p19"/>
              <p:cNvSpPr/>
              <p:nvPr/>
            </p:nvSpPr>
            <p:spPr>
              <a:xfrm>
                <a:off x="1228679"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2" name="Google Shape;3932;p19"/>
              <p:cNvSpPr/>
              <p:nvPr/>
            </p:nvSpPr>
            <p:spPr>
              <a:xfrm>
                <a:off x="1317466"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3" name="Google Shape;3933;p19"/>
              <p:cNvSpPr/>
              <p:nvPr/>
            </p:nvSpPr>
            <p:spPr>
              <a:xfrm>
                <a:off x="873527"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4" name="Google Shape;3934;p19"/>
              <p:cNvSpPr/>
              <p:nvPr/>
            </p:nvSpPr>
            <p:spPr>
              <a:xfrm>
                <a:off x="962315"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5" name="Google Shape;3935;p19"/>
              <p:cNvSpPr/>
              <p:nvPr/>
            </p:nvSpPr>
            <p:spPr>
              <a:xfrm>
                <a:off x="1051103"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6" name="Google Shape;3936;p19"/>
              <p:cNvSpPr/>
              <p:nvPr/>
            </p:nvSpPr>
            <p:spPr>
              <a:xfrm>
                <a:off x="1139891"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7" name="Google Shape;3937;p19"/>
              <p:cNvSpPr/>
              <p:nvPr/>
            </p:nvSpPr>
            <p:spPr>
              <a:xfrm>
                <a:off x="1228679"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8" name="Google Shape;3938;p19"/>
              <p:cNvSpPr/>
              <p:nvPr/>
            </p:nvSpPr>
            <p:spPr>
              <a:xfrm>
                <a:off x="1317466"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9" name="Google Shape;3939;p19"/>
              <p:cNvSpPr/>
              <p:nvPr/>
            </p:nvSpPr>
            <p:spPr>
              <a:xfrm>
                <a:off x="873527"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0" name="Google Shape;3940;p19"/>
              <p:cNvSpPr/>
              <p:nvPr/>
            </p:nvSpPr>
            <p:spPr>
              <a:xfrm>
                <a:off x="962315"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1" name="Google Shape;3941;p19"/>
              <p:cNvSpPr/>
              <p:nvPr/>
            </p:nvSpPr>
            <p:spPr>
              <a:xfrm>
                <a:off x="1051103"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2" name="Google Shape;3942;p19"/>
              <p:cNvSpPr/>
              <p:nvPr/>
            </p:nvSpPr>
            <p:spPr>
              <a:xfrm>
                <a:off x="1139891"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3" name="Google Shape;3943;p19"/>
              <p:cNvSpPr/>
              <p:nvPr/>
            </p:nvSpPr>
            <p:spPr>
              <a:xfrm>
                <a:off x="1228679"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4" name="Google Shape;3944;p19"/>
              <p:cNvSpPr/>
              <p:nvPr/>
            </p:nvSpPr>
            <p:spPr>
              <a:xfrm>
                <a:off x="1317466"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5" name="Google Shape;3945;p19"/>
              <p:cNvSpPr/>
              <p:nvPr/>
            </p:nvSpPr>
            <p:spPr>
              <a:xfrm>
                <a:off x="873527"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6" name="Google Shape;3946;p19"/>
              <p:cNvSpPr/>
              <p:nvPr/>
            </p:nvSpPr>
            <p:spPr>
              <a:xfrm>
                <a:off x="962315"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7" name="Google Shape;3947;p19"/>
              <p:cNvSpPr/>
              <p:nvPr/>
            </p:nvSpPr>
            <p:spPr>
              <a:xfrm>
                <a:off x="1051103"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8" name="Google Shape;3948;p19"/>
              <p:cNvSpPr/>
              <p:nvPr/>
            </p:nvSpPr>
            <p:spPr>
              <a:xfrm>
                <a:off x="1139891"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9" name="Google Shape;3949;p19"/>
              <p:cNvSpPr/>
              <p:nvPr/>
            </p:nvSpPr>
            <p:spPr>
              <a:xfrm>
                <a:off x="1228679"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0" name="Google Shape;3950;p19"/>
              <p:cNvSpPr/>
              <p:nvPr/>
            </p:nvSpPr>
            <p:spPr>
              <a:xfrm>
                <a:off x="1317466"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1" name="Google Shape;3951;p19"/>
              <p:cNvSpPr/>
              <p:nvPr/>
            </p:nvSpPr>
            <p:spPr>
              <a:xfrm>
                <a:off x="873527"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2" name="Google Shape;3952;p19"/>
              <p:cNvSpPr/>
              <p:nvPr/>
            </p:nvSpPr>
            <p:spPr>
              <a:xfrm>
                <a:off x="962315"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3" name="Google Shape;3953;p19"/>
              <p:cNvSpPr/>
              <p:nvPr/>
            </p:nvSpPr>
            <p:spPr>
              <a:xfrm>
                <a:off x="1051103"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4" name="Google Shape;3954;p19"/>
              <p:cNvSpPr/>
              <p:nvPr/>
            </p:nvSpPr>
            <p:spPr>
              <a:xfrm>
                <a:off x="1139891"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5" name="Google Shape;3955;p19"/>
              <p:cNvSpPr/>
              <p:nvPr/>
            </p:nvSpPr>
            <p:spPr>
              <a:xfrm>
                <a:off x="1228679"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6" name="Google Shape;3956;p19"/>
              <p:cNvSpPr/>
              <p:nvPr/>
            </p:nvSpPr>
            <p:spPr>
              <a:xfrm>
                <a:off x="1317466"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7" name="Google Shape;3957;p19"/>
              <p:cNvSpPr/>
              <p:nvPr/>
            </p:nvSpPr>
            <p:spPr>
              <a:xfrm>
                <a:off x="873527"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8" name="Google Shape;3958;p19"/>
              <p:cNvSpPr/>
              <p:nvPr/>
            </p:nvSpPr>
            <p:spPr>
              <a:xfrm>
                <a:off x="962315"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9" name="Google Shape;3959;p19"/>
              <p:cNvSpPr/>
              <p:nvPr/>
            </p:nvSpPr>
            <p:spPr>
              <a:xfrm>
                <a:off x="1051103"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0" name="Google Shape;3960;p19"/>
              <p:cNvSpPr/>
              <p:nvPr/>
            </p:nvSpPr>
            <p:spPr>
              <a:xfrm>
                <a:off x="1139891"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1" name="Google Shape;3961;p19"/>
              <p:cNvSpPr/>
              <p:nvPr/>
            </p:nvSpPr>
            <p:spPr>
              <a:xfrm>
                <a:off x="1228679"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2" name="Google Shape;3962;p19"/>
              <p:cNvSpPr/>
              <p:nvPr/>
            </p:nvSpPr>
            <p:spPr>
              <a:xfrm>
                <a:off x="1317466"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3" name="Google Shape;3963;p19"/>
              <p:cNvSpPr/>
              <p:nvPr/>
            </p:nvSpPr>
            <p:spPr>
              <a:xfrm>
                <a:off x="873527"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4" name="Google Shape;3964;p19"/>
              <p:cNvSpPr/>
              <p:nvPr/>
            </p:nvSpPr>
            <p:spPr>
              <a:xfrm>
                <a:off x="962315"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5" name="Google Shape;3965;p19"/>
              <p:cNvSpPr/>
              <p:nvPr/>
            </p:nvSpPr>
            <p:spPr>
              <a:xfrm>
                <a:off x="1051103"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6" name="Google Shape;3966;p19"/>
              <p:cNvSpPr/>
              <p:nvPr/>
            </p:nvSpPr>
            <p:spPr>
              <a:xfrm>
                <a:off x="1139891"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7" name="Google Shape;3967;p19"/>
              <p:cNvSpPr/>
              <p:nvPr/>
            </p:nvSpPr>
            <p:spPr>
              <a:xfrm>
                <a:off x="1228679"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8" name="Google Shape;3968;p19"/>
              <p:cNvSpPr/>
              <p:nvPr/>
            </p:nvSpPr>
            <p:spPr>
              <a:xfrm>
                <a:off x="1317466"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9" name="Google Shape;3969;p19"/>
              <p:cNvSpPr/>
              <p:nvPr/>
            </p:nvSpPr>
            <p:spPr>
              <a:xfrm>
                <a:off x="873527"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0" name="Google Shape;3970;p19"/>
              <p:cNvSpPr/>
              <p:nvPr/>
            </p:nvSpPr>
            <p:spPr>
              <a:xfrm>
                <a:off x="962315"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1" name="Google Shape;3971;p19"/>
              <p:cNvSpPr/>
              <p:nvPr/>
            </p:nvSpPr>
            <p:spPr>
              <a:xfrm>
                <a:off x="1051103"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2" name="Google Shape;3972;p19"/>
              <p:cNvSpPr/>
              <p:nvPr/>
            </p:nvSpPr>
            <p:spPr>
              <a:xfrm>
                <a:off x="1139891"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3" name="Google Shape;3973;p19"/>
              <p:cNvSpPr/>
              <p:nvPr/>
            </p:nvSpPr>
            <p:spPr>
              <a:xfrm>
                <a:off x="1228679"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4" name="Google Shape;3974;p19"/>
              <p:cNvSpPr/>
              <p:nvPr/>
            </p:nvSpPr>
            <p:spPr>
              <a:xfrm>
                <a:off x="1317466"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5" name="Google Shape;3975;p19"/>
              <p:cNvSpPr/>
              <p:nvPr/>
            </p:nvSpPr>
            <p:spPr>
              <a:xfrm>
                <a:off x="873527"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6" name="Google Shape;3976;p19"/>
              <p:cNvSpPr/>
              <p:nvPr/>
            </p:nvSpPr>
            <p:spPr>
              <a:xfrm>
                <a:off x="962315"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7" name="Google Shape;3977;p19"/>
              <p:cNvSpPr/>
              <p:nvPr/>
            </p:nvSpPr>
            <p:spPr>
              <a:xfrm>
                <a:off x="1051103"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8" name="Google Shape;3978;p19"/>
              <p:cNvSpPr/>
              <p:nvPr/>
            </p:nvSpPr>
            <p:spPr>
              <a:xfrm>
                <a:off x="1139891"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9" name="Google Shape;3979;p19"/>
              <p:cNvSpPr/>
              <p:nvPr/>
            </p:nvSpPr>
            <p:spPr>
              <a:xfrm>
                <a:off x="1228679"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0" name="Google Shape;3980;p19"/>
              <p:cNvSpPr/>
              <p:nvPr/>
            </p:nvSpPr>
            <p:spPr>
              <a:xfrm>
                <a:off x="1317466"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1" name="Google Shape;3981;p19"/>
              <p:cNvSpPr/>
              <p:nvPr/>
            </p:nvSpPr>
            <p:spPr>
              <a:xfrm>
                <a:off x="873527"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2" name="Google Shape;3982;p19"/>
              <p:cNvSpPr/>
              <p:nvPr/>
            </p:nvSpPr>
            <p:spPr>
              <a:xfrm>
                <a:off x="962315"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3" name="Google Shape;3983;p19"/>
              <p:cNvSpPr/>
              <p:nvPr/>
            </p:nvSpPr>
            <p:spPr>
              <a:xfrm>
                <a:off x="1051103"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4" name="Google Shape;3984;p19"/>
              <p:cNvSpPr/>
              <p:nvPr/>
            </p:nvSpPr>
            <p:spPr>
              <a:xfrm>
                <a:off x="1139891"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5" name="Google Shape;3985;p19"/>
              <p:cNvSpPr/>
              <p:nvPr/>
            </p:nvSpPr>
            <p:spPr>
              <a:xfrm>
                <a:off x="1228679"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6" name="Google Shape;3986;p19"/>
              <p:cNvSpPr/>
              <p:nvPr/>
            </p:nvSpPr>
            <p:spPr>
              <a:xfrm>
                <a:off x="1317466"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7" name="Google Shape;3987;p19"/>
              <p:cNvSpPr/>
              <p:nvPr/>
            </p:nvSpPr>
            <p:spPr>
              <a:xfrm>
                <a:off x="873527"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8" name="Google Shape;3988;p19"/>
              <p:cNvSpPr/>
              <p:nvPr/>
            </p:nvSpPr>
            <p:spPr>
              <a:xfrm>
                <a:off x="962315"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9" name="Google Shape;3989;p19"/>
              <p:cNvSpPr/>
              <p:nvPr/>
            </p:nvSpPr>
            <p:spPr>
              <a:xfrm>
                <a:off x="1051103"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0" name="Google Shape;3990;p19"/>
              <p:cNvSpPr/>
              <p:nvPr/>
            </p:nvSpPr>
            <p:spPr>
              <a:xfrm>
                <a:off x="1139891"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1" name="Google Shape;3991;p19"/>
              <p:cNvSpPr/>
              <p:nvPr/>
            </p:nvSpPr>
            <p:spPr>
              <a:xfrm>
                <a:off x="1228679"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2" name="Google Shape;3992;p19"/>
              <p:cNvSpPr/>
              <p:nvPr/>
            </p:nvSpPr>
            <p:spPr>
              <a:xfrm>
                <a:off x="1317466"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3" name="Google Shape;3993;p19"/>
              <p:cNvSpPr/>
              <p:nvPr/>
            </p:nvSpPr>
            <p:spPr>
              <a:xfrm>
                <a:off x="873527"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4" name="Google Shape;3994;p19"/>
              <p:cNvSpPr/>
              <p:nvPr/>
            </p:nvSpPr>
            <p:spPr>
              <a:xfrm>
                <a:off x="962315"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5" name="Google Shape;3995;p19"/>
              <p:cNvSpPr/>
              <p:nvPr/>
            </p:nvSpPr>
            <p:spPr>
              <a:xfrm>
                <a:off x="1051103"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6" name="Google Shape;3996;p19"/>
              <p:cNvSpPr/>
              <p:nvPr/>
            </p:nvSpPr>
            <p:spPr>
              <a:xfrm>
                <a:off x="1139891"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7" name="Google Shape;3997;p19"/>
              <p:cNvSpPr/>
              <p:nvPr/>
            </p:nvSpPr>
            <p:spPr>
              <a:xfrm>
                <a:off x="1228679"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8" name="Google Shape;3998;p19"/>
              <p:cNvSpPr/>
              <p:nvPr/>
            </p:nvSpPr>
            <p:spPr>
              <a:xfrm>
                <a:off x="1317466"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9" name="Google Shape;3999;p19"/>
              <p:cNvSpPr/>
              <p:nvPr/>
            </p:nvSpPr>
            <p:spPr>
              <a:xfrm>
                <a:off x="1406254"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0" name="Google Shape;4000;p19"/>
              <p:cNvSpPr/>
              <p:nvPr/>
            </p:nvSpPr>
            <p:spPr>
              <a:xfrm>
                <a:off x="1406254"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1" name="Google Shape;4001;p19"/>
              <p:cNvSpPr/>
              <p:nvPr/>
            </p:nvSpPr>
            <p:spPr>
              <a:xfrm>
                <a:off x="1406254"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2" name="Google Shape;4002;p19"/>
              <p:cNvSpPr/>
              <p:nvPr/>
            </p:nvSpPr>
            <p:spPr>
              <a:xfrm>
                <a:off x="1406254"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3" name="Google Shape;4003;p19"/>
              <p:cNvSpPr/>
              <p:nvPr/>
            </p:nvSpPr>
            <p:spPr>
              <a:xfrm>
                <a:off x="1406254"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4" name="Google Shape;4004;p19"/>
              <p:cNvSpPr/>
              <p:nvPr/>
            </p:nvSpPr>
            <p:spPr>
              <a:xfrm>
                <a:off x="1406254"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5" name="Google Shape;4005;p19"/>
              <p:cNvSpPr/>
              <p:nvPr/>
            </p:nvSpPr>
            <p:spPr>
              <a:xfrm>
                <a:off x="1406254"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6" name="Google Shape;4006;p19"/>
              <p:cNvSpPr/>
              <p:nvPr/>
            </p:nvSpPr>
            <p:spPr>
              <a:xfrm>
                <a:off x="1406254"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7" name="Google Shape;4007;p19"/>
              <p:cNvSpPr/>
              <p:nvPr/>
            </p:nvSpPr>
            <p:spPr>
              <a:xfrm>
                <a:off x="1406254"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8" name="Google Shape;4008;p19"/>
              <p:cNvSpPr/>
              <p:nvPr/>
            </p:nvSpPr>
            <p:spPr>
              <a:xfrm>
                <a:off x="1406254"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9" name="Google Shape;4009;p19"/>
              <p:cNvSpPr/>
              <p:nvPr/>
            </p:nvSpPr>
            <p:spPr>
              <a:xfrm>
                <a:off x="1406254"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0" name="Google Shape;4010;p19"/>
              <p:cNvSpPr/>
              <p:nvPr/>
            </p:nvSpPr>
            <p:spPr>
              <a:xfrm>
                <a:off x="1406254"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1" name="Google Shape;4011;p19"/>
              <p:cNvSpPr/>
              <p:nvPr/>
            </p:nvSpPr>
            <p:spPr>
              <a:xfrm>
                <a:off x="1406254"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2" name="Google Shape;4012;p19"/>
              <p:cNvSpPr/>
              <p:nvPr/>
            </p:nvSpPr>
            <p:spPr>
              <a:xfrm>
                <a:off x="1495042"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3" name="Google Shape;4013;p19"/>
              <p:cNvSpPr/>
              <p:nvPr/>
            </p:nvSpPr>
            <p:spPr>
              <a:xfrm>
                <a:off x="1495042"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4" name="Google Shape;4014;p19"/>
              <p:cNvSpPr/>
              <p:nvPr/>
            </p:nvSpPr>
            <p:spPr>
              <a:xfrm>
                <a:off x="1495042"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5" name="Google Shape;4015;p19"/>
              <p:cNvSpPr/>
              <p:nvPr/>
            </p:nvSpPr>
            <p:spPr>
              <a:xfrm>
                <a:off x="1495042"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6" name="Google Shape;4016;p19"/>
              <p:cNvSpPr/>
              <p:nvPr/>
            </p:nvSpPr>
            <p:spPr>
              <a:xfrm>
                <a:off x="1495042"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7" name="Google Shape;4017;p19"/>
              <p:cNvSpPr/>
              <p:nvPr/>
            </p:nvSpPr>
            <p:spPr>
              <a:xfrm>
                <a:off x="1495042"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8" name="Google Shape;4018;p19"/>
              <p:cNvSpPr/>
              <p:nvPr/>
            </p:nvSpPr>
            <p:spPr>
              <a:xfrm>
                <a:off x="1495042"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9" name="Google Shape;4019;p19"/>
              <p:cNvSpPr/>
              <p:nvPr/>
            </p:nvSpPr>
            <p:spPr>
              <a:xfrm>
                <a:off x="1495042"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0" name="Google Shape;4020;p19"/>
              <p:cNvSpPr/>
              <p:nvPr/>
            </p:nvSpPr>
            <p:spPr>
              <a:xfrm>
                <a:off x="1495042"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1" name="Google Shape;4021;p19"/>
              <p:cNvSpPr/>
              <p:nvPr/>
            </p:nvSpPr>
            <p:spPr>
              <a:xfrm>
                <a:off x="1495042"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2" name="Google Shape;4022;p19"/>
              <p:cNvSpPr/>
              <p:nvPr/>
            </p:nvSpPr>
            <p:spPr>
              <a:xfrm>
                <a:off x="1495042"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3" name="Google Shape;4023;p19"/>
              <p:cNvSpPr/>
              <p:nvPr/>
            </p:nvSpPr>
            <p:spPr>
              <a:xfrm>
                <a:off x="1495042"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4" name="Google Shape;4024;p19"/>
              <p:cNvSpPr/>
              <p:nvPr/>
            </p:nvSpPr>
            <p:spPr>
              <a:xfrm>
                <a:off x="1495042"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5" name="Google Shape;4025;p19"/>
              <p:cNvSpPr/>
              <p:nvPr/>
            </p:nvSpPr>
            <p:spPr>
              <a:xfrm>
                <a:off x="1583830"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6" name="Google Shape;4026;p19"/>
              <p:cNvSpPr/>
              <p:nvPr/>
            </p:nvSpPr>
            <p:spPr>
              <a:xfrm>
                <a:off x="1583830"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7" name="Google Shape;4027;p19"/>
              <p:cNvSpPr/>
              <p:nvPr/>
            </p:nvSpPr>
            <p:spPr>
              <a:xfrm>
                <a:off x="1583830"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8" name="Google Shape;4028;p19"/>
              <p:cNvSpPr/>
              <p:nvPr/>
            </p:nvSpPr>
            <p:spPr>
              <a:xfrm>
                <a:off x="1583830"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9" name="Google Shape;4029;p19"/>
              <p:cNvSpPr/>
              <p:nvPr/>
            </p:nvSpPr>
            <p:spPr>
              <a:xfrm>
                <a:off x="1583830"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0" name="Google Shape;4030;p19"/>
              <p:cNvSpPr/>
              <p:nvPr/>
            </p:nvSpPr>
            <p:spPr>
              <a:xfrm>
                <a:off x="1583830"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1" name="Google Shape;4031;p19"/>
              <p:cNvSpPr/>
              <p:nvPr/>
            </p:nvSpPr>
            <p:spPr>
              <a:xfrm>
                <a:off x="1583830"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2" name="Google Shape;4032;p19"/>
              <p:cNvSpPr/>
              <p:nvPr/>
            </p:nvSpPr>
            <p:spPr>
              <a:xfrm>
                <a:off x="1583830"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3" name="Google Shape;4033;p19"/>
              <p:cNvSpPr/>
              <p:nvPr/>
            </p:nvSpPr>
            <p:spPr>
              <a:xfrm>
                <a:off x="1583830"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4" name="Google Shape;4034;p19"/>
              <p:cNvSpPr/>
              <p:nvPr/>
            </p:nvSpPr>
            <p:spPr>
              <a:xfrm>
                <a:off x="1583830"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5" name="Google Shape;4035;p19"/>
              <p:cNvSpPr/>
              <p:nvPr/>
            </p:nvSpPr>
            <p:spPr>
              <a:xfrm>
                <a:off x="1583830"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6" name="Google Shape;4036;p19"/>
              <p:cNvSpPr/>
              <p:nvPr/>
            </p:nvSpPr>
            <p:spPr>
              <a:xfrm>
                <a:off x="1583830"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7" name="Google Shape;4037;p19"/>
              <p:cNvSpPr/>
              <p:nvPr/>
            </p:nvSpPr>
            <p:spPr>
              <a:xfrm>
                <a:off x="1583830"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8" name="Google Shape;4038;p19"/>
              <p:cNvSpPr/>
              <p:nvPr/>
            </p:nvSpPr>
            <p:spPr>
              <a:xfrm>
                <a:off x="1672617"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9" name="Google Shape;4039;p19"/>
              <p:cNvSpPr/>
              <p:nvPr/>
            </p:nvSpPr>
            <p:spPr>
              <a:xfrm>
                <a:off x="1672617"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0" name="Google Shape;4040;p19"/>
              <p:cNvSpPr/>
              <p:nvPr/>
            </p:nvSpPr>
            <p:spPr>
              <a:xfrm>
                <a:off x="1672617"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1" name="Google Shape;4041;p19"/>
              <p:cNvSpPr/>
              <p:nvPr/>
            </p:nvSpPr>
            <p:spPr>
              <a:xfrm>
                <a:off x="1672617"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2" name="Google Shape;4042;p19"/>
              <p:cNvSpPr/>
              <p:nvPr/>
            </p:nvSpPr>
            <p:spPr>
              <a:xfrm>
                <a:off x="1672617"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3" name="Google Shape;4043;p19"/>
              <p:cNvSpPr/>
              <p:nvPr/>
            </p:nvSpPr>
            <p:spPr>
              <a:xfrm>
                <a:off x="1672617"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4" name="Google Shape;4044;p19"/>
              <p:cNvSpPr/>
              <p:nvPr/>
            </p:nvSpPr>
            <p:spPr>
              <a:xfrm>
                <a:off x="1672617"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5" name="Google Shape;4045;p19"/>
              <p:cNvSpPr/>
              <p:nvPr/>
            </p:nvSpPr>
            <p:spPr>
              <a:xfrm>
                <a:off x="1672617"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6" name="Google Shape;4046;p19"/>
              <p:cNvSpPr/>
              <p:nvPr/>
            </p:nvSpPr>
            <p:spPr>
              <a:xfrm>
                <a:off x="1672617"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7" name="Google Shape;4047;p19"/>
              <p:cNvSpPr/>
              <p:nvPr/>
            </p:nvSpPr>
            <p:spPr>
              <a:xfrm>
                <a:off x="1672617"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8" name="Google Shape;4048;p19"/>
              <p:cNvSpPr/>
              <p:nvPr/>
            </p:nvSpPr>
            <p:spPr>
              <a:xfrm>
                <a:off x="1672617"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9" name="Google Shape;4049;p19"/>
              <p:cNvSpPr/>
              <p:nvPr/>
            </p:nvSpPr>
            <p:spPr>
              <a:xfrm>
                <a:off x="1672617"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0" name="Google Shape;4050;p19"/>
              <p:cNvSpPr/>
              <p:nvPr/>
            </p:nvSpPr>
            <p:spPr>
              <a:xfrm>
                <a:off x="1672617"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1" name="Google Shape;4051;p19"/>
              <p:cNvSpPr/>
              <p:nvPr/>
            </p:nvSpPr>
            <p:spPr>
              <a:xfrm>
                <a:off x="873527"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2" name="Google Shape;4052;p19"/>
              <p:cNvSpPr/>
              <p:nvPr/>
            </p:nvSpPr>
            <p:spPr>
              <a:xfrm>
                <a:off x="962315"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3" name="Google Shape;4053;p19"/>
              <p:cNvSpPr/>
              <p:nvPr/>
            </p:nvSpPr>
            <p:spPr>
              <a:xfrm>
                <a:off x="1051103"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4" name="Google Shape;4054;p19"/>
              <p:cNvSpPr/>
              <p:nvPr/>
            </p:nvSpPr>
            <p:spPr>
              <a:xfrm>
                <a:off x="1139891"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5" name="Google Shape;4055;p19"/>
              <p:cNvSpPr/>
              <p:nvPr/>
            </p:nvSpPr>
            <p:spPr>
              <a:xfrm>
                <a:off x="1228679"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6" name="Google Shape;4056;p19"/>
              <p:cNvSpPr/>
              <p:nvPr/>
            </p:nvSpPr>
            <p:spPr>
              <a:xfrm>
                <a:off x="1317466"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7" name="Google Shape;4057;p19"/>
              <p:cNvSpPr/>
              <p:nvPr/>
            </p:nvSpPr>
            <p:spPr>
              <a:xfrm>
                <a:off x="1406254"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8" name="Google Shape;4058;p19"/>
              <p:cNvSpPr/>
              <p:nvPr/>
            </p:nvSpPr>
            <p:spPr>
              <a:xfrm>
                <a:off x="1495042"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9" name="Google Shape;4059;p19"/>
              <p:cNvSpPr/>
              <p:nvPr/>
            </p:nvSpPr>
            <p:spPr>
              <a:xfrm>
                <a:off x="1583830"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0" name="Google Shape;4060;p19"/>
              <p:cNvSpPr/>
              <p:nvPr/>
            </p:nvSpPr>
            <p:spPr>
              <a:xfrm>
                <a:off x="1672617"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1" name="Google Shape;4061;p19"/>
              <p:cNvSpPr/>
              <p:nvPr/>
            </p:nvSpPr>
            <p:spPr>
              <a:xfrm>
                <a:off x="873527"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2" name="Google Shape;4062;p19"/>
              <p:cNvSpPr/>
              <p:nvPr/>
            </p:nvSpPr>
            <p:spPr>
              <a:xfrm>
                <a:off x="962315"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3" name="Google Shape;4063;p19"/>
              <p:cNvSpPr/>
              <p:nvPr/>
            </p:nvSpPr>
            <p:spPr>
              <a:xfrm>
                <a:off x="1051103"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4" name="Google Shape;4064;p19"/>
              <p:cNvSpPr/>
              <p:nvPr/>
            </p:nvSpPr>
            <p:spPr>
              <a:xfrm>
                <a:off x="1139891"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5" name="Google Shape;4065;p19"/>
              <p:cNvSpPr/>
              <p:nvPr/>
            </p:nvSpPr>
            <p:spPr>
              <a:xfrm>
                <a:off x="1228679"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6" name="Google Shape;4066;p19"/>
              <p:cNvSpPr/>
              <p:nvPr/>
            </p:nvSpPr>
            <p:spPr>
              <a:xfrm>
                <a:off x="1317466"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7" name="Google Shape;4067;p19"/>
              <p:cNvSpPr/>
              <p:nvPr/>
            </p:nvSpPr>
            <p:spPr>
              <a:xfrm>
                <a:off x="1406254"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8" name="Google Shape;4068;p19"/>
              <p:cNvSpPr/>
              <p:nvPr/>
            </p:nvSpPr>
            <p:spPr>
              <a:xfrm>
                <a:off x="1495042"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9" name="Google Shape;4069;p19"/>
              <p:cNvSpPr/>
              <p:nvPr/>
            </p:nvSpPr>
            <p:spPr>
              <a:xfrm>
                <a:off x="1583830"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0" name="Google Shape;4070;p19"/>
              <p:cNvSpPr/>
              <p:nvPr/>
            </p:nvSpPr>
            <p:spPr>
              <a:xfrm>
                <a:off x="1672617"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1" name="Google Shape;4071;p19"/>
              <p:cNvSpPr/>
              <p:nvPr/>
            </p:nvSpPr>
            <p:spPr>
              <a:xfrm>
                <a:off x="784740"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2" name="Google Shape;4072;p19"/>
              <p:cNvSpPr/>
              <p:nvPr/>
            </p:nvSpPr>
            <p:spPr>
              <a:xfrm>
                <a:off x="784740"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3" name="Google Shape;4073;p19"/>
              <p:cNvSpPr/>
              <p:nvPr/>
            </p:nvSpPr>
            <p:spPr>
              <a:xfrm>
                <a:off x="784740"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4" name="Google Shape;4074;p19"/>
              <p:cNvSpPr/>
              <p:nvPr/>
            </p:nvSpPr>
            <p:spPr>
              <a:xfrm>
                <a:off x="784740"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5" name="Google Shape;4075;p19"/>
              <p:cNvSpPr/>
              <p:nvPr/>
            </p:nvSpPr>
            <p:spPr>
              <a:xfrm>
                <a:off x="784740"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6" name="Google Shape;4076;p19"/>
              <p:cNvSpPr/>
              <p:nvPr/>
            </p:nvSpPr>
            <p:spPr>
              <a:xfrm>
                <a:off x="784740"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7" name="Google Shape;4077;p19"/>
              <p:cNvSpPr/>
              <p:nvPr/>
            </p:nvSpPr>
            <p:spPr>
              <a:xfrm>
                <a:off x="784740"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8" name="Google Shape;4078;p19"/>
              <p:cNvSpPr/>
              <p:nvPr/>
            </p:nvSpPr>
            <p:spPr>
              <a:xfrm>
                <a:off x="784740"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9" name="Google Shape;4079;p19"/>
              <p:cNvSpPr/>
              <p:nvPr/>
            </p:nvSpPr>
            <p:spPr>
              <a:xfrm>
                <a:off x="784740"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0" name="Google Shape;4080;p19"/>
              <p:cNvSpPr/>
              <p:nvPr/>
            </p:nvSpPr>
            <p:spPr>
              <a:xfrm>
                <a:off x="784740"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1" name="Google Shape;4081;p19"/>
              <p:cNvSpPr/>
              <p:nvPr/>
            </p:nvSpPr>
            <p:spPr>
              <a:xfrm>
                <a:off x="784740"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2" name="Google Shape;4082;p19"/>
              <p:cNvSpPr/>
              <p:nvPr/>
            </p:nvSpPr>
            <p:spPr>
              <a:xfrm>
                <a:off x="784740"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3" name="Google Shape;4083;p19"/>
              <p:cNvSpPr/>
              <p:nvPr/>
            </p:nvSpPr>
            <p:spPr>
              <a:xfrm>
                <a:off x="784740"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4" name="Google Shape;4084;p19"/>
              <p:cNvSpPr/>
              <p:nvPr/>
            </p:nvSpPr>
            <p:spPr>
              <a:xfrm>
                <a:off x="784740"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5" name="Google Shape;4085;p19"/>
              <p:cNvSpPr/>
              <p:nvPr/>
            </p:nvSpPr>
            <p:spPr>
              <a:xfrm>
                <a:off x="784740"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6" name="Google Shape;4086;p19"/>
              <p:cNvSpPr/>
              <p:nvPr/>
            </p:nvSpPr>
            <p:spPr>
              <a:xfrm>
                <a:off x="873527"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7" name="Google Shape;4087;p19"/>
              <p:cNvSpPr/>
              <p:nvPr/>
            </p:nvSpPr>
            <p:spPr>
              <a:xfrm>
                <a:off x="962315"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8" name="Google Shape;4088;p19"/>
              <p:cNvSpPr/>
              <p:nvPr/>
            </p:nvSpPr>
            <p:spPr>
              <a:xfrm>
                <a:off x="1051103"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9" name="Google Shape;4089;p19"/>
              <p:cNvSpPr/>
              <p:nvPr/>
            </p:nvSpPr>
            <p:spPr>
              <a:xfrm>
                <a:off x="1139891"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0" name="Google Shape;4090;p19"/>
              <p:cNvSpPr/>
              <p:nvPr/>
            </p:nvSpPr>
            <p:spPr>
              <a:xfrm>
                <a:off x="1228679"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1" name="Google Shape;4091;p19"/>
              <p:cNvSpPr/>
              <p:nvPr/>
            </p:nvSpPr>
            <p:spPr>
              <a:xfrm>
                <a:off x="1317466"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2" name="Google Shape;4092;p19"/>
              <p:cNvSpPr/>
              <p:nvPr/>
            </p:nvSpPr>
            <p:spPr>
              <a:xfrm>
                <a:off x="873527"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3" name="Google Shape;4093;p19"/>
              <p:cNvSpPr/>
              <p:nvPr/>
            </p:nvSpPr>
            <p:spPr>
              <a:xfrm>
                <a:off x="962315"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4" name="Google Shape;4094;p19"/>
              <p:cNvSpPr/>
              <p:nvPr/>
            </p:nvSpPr>
            <p:spPr>
              <a:xfrm>
                <a:off x="1051103"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5" name="Google Shape;4095;p19"/>
              <p:cNvSpPr/>
              <p:nvPr/>
            </p:nvSpPr>
            <p:spPr>
              <a:xfrm>
                <a:off x="1139891"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6" name="Google Shape;4096;p19"/>
              <p:cNvSpPr/>
              <p:nvPr/>
            </p:nvSpPr>
            <p:spPr>
              <a:xfrm>
                <a:off x="1228679"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7" name="Google Shape;4097;p19"/>
              <p:cNvSpPr/>
              <p:nvPr/>
            </p:nvSpPr>
            <p:spPr>
              <a:xfrm>
                <a:off x="1317466"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8" name="Google Shape;4098;p19"/>
              <p:cNvSpPr/>
              <p:nvPr/>
            </p:nvSpPr>
            <p:spPr>
              <a:xfrm>
                <a:off x="873527"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9" name="Google Shape;4099;p19"/>
              <p:cNvSpPr/>
              <p:nvPr/>
            </p:nvSpPr>
            <p:spPr>
              <a:xfrm>
                <a:off x="962315"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0" name="Google Shape;4100;p19"/>
              <p:cNvSpPr/>
              <p:nvPr/>
            </p:nvSpPr>
            <p:spPr>
              <a:xfrm>
                <a:off x="1051103"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1" name="Google Shape;4101;p19"/>
              <p:cNvSpPr/>
              <p:nvPr/>
            </p:nvSpPr>
            <p:spPr>
              <a:xfrm>
                <a:off x="1139891"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2" name="Google Shape;4102;p19"/>
              <p:cNvSpPr/>
              <p:nvPr/>
            </p:nvSpPr>
            <p:spPr>
              <a:xfrm>
                <a:off x="1228679"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3" name="Google Shape;4103;p19"/>
              <p:cNvSpPr/>
              <p:nvPr/>
            </p:nvSpPr>
            <p:spPr>
              <a:xfrm>
                <a:off x="1317466"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4" name="Google Shape;4104;p19"/>
              <p:cNvSpPr/>
              <p:nvPr/>
            </p:nvSpPr>
            <p:spPr>
              <a:xfrm>
                <a:off x="873527"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5" name="Google Shape;4105;p19"/>
              <p:cNvSpPr/>
              <p:nvPr/>
            </p:nvSpPr>
            <p:spPr>
              <a:xfrm>
                <a:off x="962315"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6" name="Google Shape;4106;p19"/>
              <p:cNvSpPr/>
              <p:nvPr/>
            </p:nvSpPr>
            <p:spPr>
              <a:xfrm>
                <a:off x="1051103"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7" name="Google Shape;4107;p19"/>
              <p:cNvSpPr/>
              <p:nvPr/>
            </p:nvSpPr>
            <p:spPr>
              <a:xfrm>
                <a:off x="1139891"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8" name="Google Shape;4108;p19"/>
              <p:cNvSpPr/>
              <p:nvPr/>
            </p:nvSpPr>
            <p:spPr>
              <a:xfrm>
                <a:off x="1228679"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9" name="Google Shape;4109;p19"/>
              <p:cNvSpPr/>
              <p:nvPr/>
            </p:nvSpPr>
            <p:spPr>
              <a:xfrm>
                <a:off x="1317466"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0" name="Google Shape;4110;p19"/>
              <p:cNvSpPr/>
              <p:nvPr/>
            </p:nvSpPr>
            <p:spPr>
              <a:xfrm>
                <a:off x="873527"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1" name="Google Shape;4111;p19"/>
              <p:cNvSpPr/>
              <p:nvPr/>
            </p:nvSpPr>
            <p:spPr>
              <a:xfrm>
                <a:off x="962315"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2" name="Google Shape;4112;p19"/>
              <p:cNvSpPr/>
              <p:nvPr/>
            </p:nvSpPr>
            <p:spPr>
              <a:xfrm>
                <a:off x="1051103"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3" name="Google Shape;4113;p19"/>
              <p:cNvSpPr/>
              <p:nvPr/>
            </p:nvSpPr>
            <p:spPr>
              <a:xfrm>
                <a:off x="1139891"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4" name="Google Shape;4114;p19"/>
              <p:cNvSpPr/>
              <p:nvPr/>
            </p:nvSpPr>
            <p:spPr>
              <a:xfrm>
                <a:off x="1228679"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5" name="Google Shape;4115;p19"/>
              <p:cNvSpPr/>
              <p:nvPr/>
            </p:nvSpPr>
            <p:spPr>
              <a:xfrm>
                <a:off x="1317466"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6" name="Google Shape;4116;p19"/>
              <p:cNvSpPr/>
              <p:nvPr/>
            </p:nvSpPr>
            <p:spPr>
              <a:xfrm>
                <a:off x="873527"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7" name="Google Shape;4117;p19"/>
              <p:cNvSpPr/>
              <p:nvPr/>
            </p:nvSpPr>
            <p:spPr>
              <a:xfrm>
                <a:off x="962315"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8" name="Google Shape;4118;p19"/>
              <p:cNvSpPr/>
              <p:nvPr/>
            </p:nvSpPr>
            <p:spPr>
              <a:xfrm>
                <a:off x="1051103"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9" name="Google Shape;4119;p19"/>
              <p:cNvSpPr/>
              <p:nvPr/>
            </p:nvSpPr>
            <p:spPr>
              <a:xfrm>
                <a:off x="1139891"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0" name="Google Shape;4120;p19"/>
              <p:cNvSpPr/>
              <p:nvPr/>
            </p:nvSpPr>
            <p:spPr>
              <a:xfrm>
                <a:off x="1228679"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1" name="Google Shape;4121;p19"/>
              <p:cNvSpPr/>
              <p:nvPr/>
            </p:nvSpPr>
            <p:spPr>
              <a:xfrm>
                <a:off x="1317466"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2" name="Google Shape;4122;p19"/>
              <p:cNvSpPr/>
              <p:nvPr/>
            </p:nvSpPr>
            <p:spPr>
              <a:xfrm>
                <a:off x="873527"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3" name="Google Shape;4123;p19"/>
              <p:cNvSpPr/>
              <p:nvPr/>
            </p:nvSpPr>
            <p:spPr>
              <a:xfrm>
                <a:off x="962315"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4" name="Google Shape;4124;p19"/>
              <p:cNvSpPr/>
              <p:nvPr/>
            </p:nvSpPr>
            <p:spPr>
              <a:xfrm>
                <a:off x="1051103"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5" name="Google Shape;4125;p19"/>
              <p:cNvSpPr/>
              <p:nvPr/>
            </p:nvSpPr>
            <p:spPr>
              <a:xfrm>
                <a:off x="1139891"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6" name="Google Shape;4126;p19"/>
              <p:cNvSpPr/>
              <p:nvPr/>
            </p:nvSpPr>
            <p:spPr>
              <a:xfrm>
                <a:off x="1228679"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7" name="Google Shape;4127;p19"/>
              <p:cNvSpPr/>
              <p:nvPr/>
            </p:nvSpPr>
            <p:spPr>
              <a:xfrm>
                <a:off x="1317466"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8" name="Google Shape;4128;p19"/>
              <p:cNvSpPr/>
              <p:nvPr/>
            </p:nvSpPr>
            <p:spPr>
              <a:xfrm>
                <a:off x="873527"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9" name="Google Shape;4129;p19"/>
              <p:cNvSpPr/>
              <p:nvPr/>
            </p:nvSpPr>
            <p:spPr>
              <a:xfrm>
                <a:off x="962315"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0" name="Google Shape;4130;p19"/>
              <p:cNvSpPr/>
              <p:nvPr/>
            </p:nvSpPr>
            <p:spPr>
              <a:xfrm>
                <a:off x="1051103"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1" name="Google Shape;4131;p19"/>
              <p:cNvSpPr/>
              <p:nvPr/>
            </p:nvSpPr>
            <p:spPr>
              <a:xfrm>
                <a:off x="1139891"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2" name="Google Shape;4132;p19"/>
              <p:cNvSpPr/>
              <p:nvPr/>
            </p:nvSpPr>
            <p:spPr>
              <a:xfrm>
                <a:off x="1228679"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3" name="Google Shape;4133;p19"/>
              <p:cNvSpPr/>
              <p:nvPr/>
            </p:nvSpPr>
            <p:spPr>
              <a:xfrm>
                <a:off x="1317466"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4" name="Google Shape;4134;p19"/>
              <p:cNvSpPr/>
              <p:nvPr/>
            </p:nvSpPr>
            <p:spPr>
              <a:xfrm>
                <a:off x="873527"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5" name="Google Shape;4135;p19"/>
              <p:cNvSpPr/>
              <p:nvPr/>
            </p:nvSpPr>
            <p:spPr>
              <a:xfrm>
                <a:off x="962315"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6" name="Google Shape;4136;p19"/>
              <p:cNvSpPr/>
              <p:nvPr/>
            </p:nvSpPr>
            <p:spPr>
              <a:xfrm>
                <a:off x="1051103"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7" name="Google Shape;4137;p19"/>
              <p:cNvSpPr/>
              <p:nvPr/>
            </p:nvSpPr>
            <p:spPr>
              <a:xfrm>
                <a:off x="1139891"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8" name="Google Shape;4138;p19"/>
              <p:cNvSpPr/>
              <p:nvPr/>
            </p:nvSpPr>
            <p:spPr>
              <a:xfrm>
                <a:off x="1228679"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9" name="Google Shape;4139;p19"/>
              <p:cNvSpPr/>
              <p:nvPr/>
            </p:nvSpPr>
            <p:spPr>
              <a:xfrm>
                <a:off x="1317466"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0" name="Google Shape;4140;p19"/>
              <p:cNvSpPr/>
              <p:nvPr/>
            </p:nvSpPr>
            <p:spPr>
              <a:xfrm>
                <a:off x="873527"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1" name="Google Shape;4141;p19"/>
              <p:cNvSpPr/>
              <p:nvPr/>
            </p:nvSpPr>
            <p:spPr>
              <a:xfrm>
                <a:off x="962315"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2" name="Google Shape;4142;p19"/>
              <p:cNvSpPr/>
              <p:nvPr/>
            </p:nvSpPr>
            <p:spPr>
              <a:xfrm>
                <a:off x="1051103"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3" name="Google Shape;4143;p19"/>
              <p:cNvSpPr/>
              <p:nvPr/>
            </p:nvSpPr>
            <p:spPr>
              <a:xfrm>
                <a:off x="1139891"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4" name="Google Shape;4144;p19"/>
              <p:cNvSpPr/>
              <p:nvPr/>
            </p:nvSpPr>
            <p:spPr>
              <a:xfrm>
                <a:off x="1228679"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5" name="Google Shape;4145;p19"/>
              <p:cNvSpPr/>
              <p:nvPr/>
            </p:nvSpPr>
            <p:spPr>
              <a:xfrm>
                <a:off x="1317466"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6" name="Google Shape;4146;p19"/>
              <p:cNvSpPr/>
              <p:nvPr/>
            </p:nvSpPr>
            <p:spPr>
              <a:xfrm>
                <a:off x="873527"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7" name="Google Shape;4147;p19"/>
              <p:cNvSpPr/>
              <p:nvPr/>
            </p:nvSpPr>
            <p:spPr>
              <a:xfrm>
                <a:off x="962315"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8" name="Google Shape;4148;p19"/>
              <p:cNvSpPr/>
              <p:nvPr/>
            </p:nvSpPr>
            <p:spPr>
              <a:xfrm>
                <a:off x="1051103"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9" name="Google Shape;4149;p19"/>
              <p:cNvSpPr/>
              <p:nvPr/>
            </p:nvSpPr>
            <p:spPr>
              <a:xfrm>
                <a:off x="1139891"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0" name="Google Shape;4150;p19"/>
              <p:cNvSpPr/>
              <p:nvPr/>
            </p:nvSpPr>
            <p:spPr>
              <a:xfrm>
                <a:off x="1228679"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1" name="Google Shape;4151;p19"/>
              <p:cNvSpPr/>
              <p:nvPr/>
            </p:nvSpPr>
            <p:spPr>
              <a:xfrm>
                <a:off x="1317466"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2" name="Google Shape;4152;p19"/>
              <p:cNvSpPr/>
              <p:nvPr/>
            </p:nvSpPr>
            <p:spPr>
              <a:xfrm>
                <a:off x="873527"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3" name="Google Shape;4153;p19"/>
              <p:cNvSpPr/>
              <p:nvPr/>
            </p:nvSpPr>
            <p:spPr>
              <a:xfrm>
                <a:off x="962315"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4" name="Google Shape;4154;p19"/>
              <p:cNvSpPr/>
              <p:nvPr/>
            </p:nvSpPr>
            <p:spPr>
              <a:xfrm>
                <a:off x="1051103"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5" name="Google Shape;4155;p19"/>
              <p:cNvSpPr/>
              <p:nvPr/>
            </p:nvSpPr>
            <p:spPr>
              <a:xfrm>
                <a:off x="1139891"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6" name="Google Shape;4156;p19"/>
              <p:cNvSpPr/>
              <p:nvPr/>
            </p:nvSpPr>
            <p:spPr>
              <a:xfrm>
                <a:off x="1228679"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7" name="Google Shape;4157;p19"/>
              <p:cNvSpPr/>
              <p:nvPr/>
            </p:nvSpPr>
            <p:spPr>
              <a:xfrm>
                <a:off x="1317466"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8" name="Google Shape;4158;p19"/>
              <p:cNvSpPr/>
              <p:nvPr/>
            </p:nvSpPr>
            <p:spPr>
              <a:xfrm>
                <a:off x="873527"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9" name="Google Shape;4159;p19"/>
              <p:cNvSpPr/>
              <p:nvPr/>
            </p:nvSpPr>
            <p:spPr>
              <a:xfrm>
                <a:off x="962315"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0" name="Google Shape;4160;p19"/>
              <p:cNvSpPr/>
              <p:nvPr/>
            </p:nvSpPr>
            <p:spPr>
              <a:xfrm>
                <a:off x="1051103"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1" name="Google Shape;4161;p19"/>
              <p:cNvSpPr/>
              <p:nvPr/>
            </p:nvSpPr>
            <p:spPr>
              <a:xfrm>
                <a:off x="1139891"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2" name="Google Shape;4162;p19"/>
              <p:cNvSpPr/>
              <p:nvPr/>
            </p:nvSpPr>
            <p:spPr>
              <a:xfrm>
                <a:off x="1228679"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3" name="Google Shape;4163;p19"/>
              <p:cNvSpPr/>
              <p:nvPr/>
            </p:nvSpPr>
            <p:spPr>
              <a:xfrm>
                <a:off x="1317466"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4" name="Google Shape;4164;p19"/>
              <p:cNvSpPr/>
              <p:nvPr/>
            </p:nvSpPr>
            <p:spPr>
              <a:xfrm>
                <a:off x="1406254"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5" name="Google Shape;4165;p19"/>
              <p:cNvSpPr/>
              <p:nvPr/>
            </p:nvSpPr>
            <p:spPr>
              <a:xfrm>
                <a:off x="1406254"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6" name="Google Shape;4166;p19"/>
              <p:cNvSpPr/>
              <p:nvPr/>
            </p:nvSpPr>
            <p:spPr>
              <a:xfrm>
                <a:off x="1406254"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7" name="Google Shape;4167;p19"/>
              <p:cNvSpPr/>
              <p:nvPr/>
            </p:nvSpPr>
            <p:spPr>
              <a:xfrm>
                <a:off x="1406254"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8" name="Google Shape;4168;p19"/>
              <p:cNvSpPr/>
              <p:nvPr/>
            </p:nvSpPr>
            <p:spPr>
              <a:xfrm>
                <a:off x="1406254"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9" name="Google Shape;4169;p19"/>
              <p:cNvSpPr/>
              <p:nvPr/>
            </p:nvSpPr>
            <p:spPr>
              <a:xfrm>
                <a:off x="1406254"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0" name="Google Shape;4170;p19"/>
              <p:cNvSpPr/>
              <p:nvPr/>
            </p:nvSpPr>
            <p:spPr>
              <a:xfrm>
                <a:off x="1406254"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1" name="Google Shape;4171;p19"/>
              <p:cNvSpPr/>
              <p:nvPr/>
            </p:nvSpPr>
            <p:spPr>
              <a:xfrm>
                <a:off x="1406254"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2" name="Google Shape;4172;p19"/>
              <p:cNvSpPr/>
              <p:nvPr/>
            </p:nvSpPr>
            <p:spPr>
              <a:xfrm>
                <a:off x="1406254"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3" name="Google Shape;4173;p19"/>
              <p:cNvSpPr/>
              <p:nvPr/>
            </p:nvSpPr>
            <p:spPr>
              <a:xfrm>
                <a:off x="1406254"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4" name="Google Shape;4174;p19"/>
              <p:cNvSpPr/>
              <p:nvPr/>
            </p:nvSpPr>
            <p:spPr>
              <a:xfrm>
                <a:off x="1406254"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5" name="Google Shape;4175;p19"/>
              <p:cNvSpPr/>
              <p:nvPr/>
            </p:nvSpPr>
            <p:spPr>
              <a:xfrm>
                <a:off x="1406254"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6" name="Google Shape;4176;p19"/>
              <p:cNvSpPr/>
              <p:nvPr/>
            </p:nvSpPr>
            <p:spPr>
              <a:xfrm>
                <a:off x="1406254"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7" name="Google Shape;4177;p19"/>
              <p:cNvSpPr/>
              <p:nvPr/>
            </p:nvSpPr>
            <p:spPr>
              <a:xfrm>
                <a:off x="1495042"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8" name="Google Shape;4178;p19"/>
              <p:cNvSpPr/>
              <p:nvPr/>
            </p:nvSpPr>
            <p:spPr>
              <a:xfrm>
                <a:off x="1495042"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9" name="Google Shape;4179;p19"/>
              <p:cNvSpPr/>
              <p:nvPr/>
            </p:nvSpPr>
            <p:spPr>
              <a:xfrm>
                <a:off x="1495042"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0" name="Google Shape;4180;p19"/>
              <p:cNvSpPr/>
              <p:nvPr/>
            </p:nvSpPr>
            <p:spPr>
              <a:xfrm>
                <a:off x="1495042"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1" name="Google Shape;4181;p19"/>
              <p:cNvSpPr/>
              <p:nvPr/>
            </p:nvSpPr>
            <p:spPr>
              <a:xfrm>
                <a:off x="1495042"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2" name="Google Shape;4182;p19"/>
              <p:cNvSpPr/>
              <p:nvPr/>
            </p:nvSpPr>
            <p:spPr>
              <a:xfrm>
                <a:off x="1495042"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3" name="Google Shape;4183;p19"/>
              <p:cNvSpPr/>
              <p:nvPr/>
            </p:nvSpPr>
            <p:spPr>
              <a:xfrm>
                <a:off x="1495042"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4" name="Google Shape;4184;p19"/>
              <p:cNvSpPr/>
              <p:nvPr/>
            </p:nvSpPr>
            <p:spPr>
              <a:xfrm>
                <a:off x="1495042"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5" name="Google Shape;4185;p19"/>
              <p:cNvSpPr/>
              <p:nvPr/>
            </p:nvSpPr>
            <p:spPr>
              <a:xfrm>
                <a:off x="1495042"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6" name="Google Shape;4186;p19"/>
              <p:cNvSpPr/>
              <p:nvPr/>
            </p:nvSpPr>
            <p:spPr>
              <a:xfrm>
                <a:off x="1495042"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7" name="Google Shape;4187;p19"/>
              <p:cNvSpPr/>
              <p:nvPr/>
            </p:nvSpPr>
            <p:spPr>
              <a:xfrm>
                <a:off x="1495042"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8" name="Google Shape;4188;p19"/>
              <p:cNvSpPr/>
              <p:nvPr/>
            </p:nvSpPr>
            <p:spPr>
              <a:xfrm>
                <a:off x="1495042"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9" name="Google Shape;4189;p19"/>
              <p:cNvSpPr/>
              <p:nvPr/>
            </p:nvSpPr>
            <p:spPr>
              <a:xfrm>
                <a:off x="1495042"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0" name="Google Shape;4190;p19"/>
              <p:cNvSpPr/>
              <p:nvPr/>
            </p:nvSpPr>
            <p:spPr>
              <a:xfrm>
                <a:off x="1583830"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1" name="Google Shape;4191;p19"/>
              <p:cNvSpPr/>
              <p:nvPr/>
            </p:nvSpPr>
            <p:spPr>
              <a:xfrm>
                <a:off x="1583830"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2" name="Google Shape;4192;p19"/>
              <p:cNvSpPr/>
              <p:nvPr/>
            </p:nvSpPr>
            <p:spPr>
              <a:xfrm>
                <a:off x="1583830"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3" name="Google Shape;4193;p19"/>
              <p:cNvSpPr/>
              <p:nvPr/>
            </p:nvSpPr>
            <p:spPr>
              <a:xfrm>
                <a:off x="1583830"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4" name="Google Shape;4194;p19"/>
              <p:cNvSpPr/>
              <p:nvPr/>
            </p:nvSpPr>
            <p:spPr>
              <a:xfrm>
                <a:off x="1583830"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5" name="Google Shape;4195;p19"/>
              <p:cNvSpPr/>
              <p:nvPr/>
            </p:nvSpPr>
            <p:spPr>
              <a:xfrm>
                <a:off x="1583830"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6" name="Google Shape;4196;p19"/>
              <p:cNvSpPr/>
              <p:nvPr/>
            </p:nvSpPr>
            <p:spPr>
              <a:xfrm>
                <a:off x="1583830"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7" name="Google Shape;4197;p19"/>
              <p:cNvSpPr/>
              <p:nvPr/>
            </p:nvSpPr>
            <p:spPr>
              <a:xfrm>
                <a:off x="1583830"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8" name="Google Shape;4198;p19"/>
              <p:cNvSpPr/>
              <p:nvPr/>
            </p:nvSpPr>
            <p:spPr>
              <a:xfrm>
                <a:off x="1583830"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9" name="Google Shape;4199;p19"/>
              <p:cNvSpPr/>
              <p:nvPr/>
            </p:nvSpPr>
            <p:spPr>
              <a:xfrm>
                <a:off x="1583830"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0" name="Google Shape;4200;p19"/>
              <p:cNvSpPr/>
              <p:nvPr/>
            </p:nvSpPr>
            <p:spPr>
              <a:xfrm>
                <a:off x="1583830"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1" name="Google Shape;4201;p19"/>
              <p:cNvSpPr/>
              <p:nvPr/>
            </p:nvSpPr>
            <p:spPr>
              <a:xfrm>
                <a:off x="1583830"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2" name="Google Shape;4202;p19"/>
              <p:cNvSpPr/>
              <p:nvPr/>
            </p:nvSpPr>
            <p:spPr>
              <a:xfrm>
                <a:off x="1583830"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3" name="Google Shape;4203;p19"/>
              <p:cNvSpPr/>
              <p:nvPr/>
            </p:nvSpPr>
            <p:spPr>
              <a:xfrm>
                <a:off x="1672617"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4" name="Google Shape;4204;p19"/>
              <p:cNvSpPr/>
              <p:nvPr/>
            </p:nvSpPr>
            <p:spPr>
              <a:xfrm>
                <a:off x="1672617"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5" name="Google Shape;4205;p19"/>
              <p:cNvSpPr/>
              <p:nvPr/>
            </p:nvSpPr>
            <p:spPr>
              <a:xfrm>
                <a:off x="1672617"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6" name="Google Shape;4206;p19"/>
              <p:cNvSpPr/>
              <p:nvPr/>
            </p:nvSpPr>
            <p:spPr>
              <a:xfrm>
                <a:off x="1672617"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7" name="Google Shape;4207;p19"/>
              <p:cNvSpPr/>
              <p:nvPr/>
            </p:nvSpPr>
            <p:spPr>
              <a:xfrm>
                <a:off x="1672617"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8" name="Google Shape;4208;p19"/>
              <p:cNvSpPr/>
              <p:nvPr/>
            </p:nvSpPr>
            <p:spPr>
              <a:xfrm>
                <a:off x="1672617"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9" name="Google Shape;4209;p19"/>
              <p:cNvSpPr/>
              <p:nvPr/>
            </p:nvSpPr>
            <p:spPr>
              <a:xfrm>
                <a:off x="1672617"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0" name="Google Shape;4210;p19"/>
              <p:cNvSpPr/>
              <p:nvPr/>
            </p:nvSpPr>
            <p:spPr>
              <a:xfrm>
                <a:off x="1672617"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1" name="Google Shape;4211;p19"/>
              <p:cNvSpPr/>
              <p:nvPr/>
            </p:nvSpPr>
            <p:spPr>
              <a:xfrm>
                <a:off x="1672617"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2" name="Google Shape;4212;p19"/>
              <p:cNvSpPr/>
              <p:nvPr/>
            </p:nvSpPr>
            <p:spPr>
              <a:xfrm>
                <a:off x="1672617"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3" name="Google Shape;4213;p19"/>
              <p:cNvSpPr/>
              <p:nvPr/>
            </p:nvSpPr>
            <p:spPr>
              <a:xfrm>
                <a:off x="1672617"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4" name="Google Shape;4214;p19"/>
              <p:cNvSpPr/>
              <p:nvPr/>
            </p:nvSpPr>
            <p:spPr>
              <a:xfrm>
                <a:off x="1672617"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5" name="Google Shape;4215;p19"/>
              <p:cNvSpPr/>
              <p:nvPr/>
            </p:nvSpPr>
            <p:spPr>
              <a:xfrm>
                <a:off x="1672617"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6" name="Google Shape;4216;p19"/>
              <p:cNvSpPr/>
              <p:nvPr/>
            </p:nvSpPr>
            <p:spPr>
              <a:xfrm>
                <a:off x="873527"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7" name="Google Shape;4217;p19"/>
              <p:cNvSpPr/>
              <p:nvPr/>
            </p:nvSpPr>
            <p:spPr>
              <a:xfrm>
                <a:off x="962315"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8" name="Google Shape;4218;p19"/>
              <p:cNvSpPr/>
              <p:nvPr/>
            </p:nvSpPr>
            <p:spPr>
              <a:xfrm>
                <a:off x="1051103"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9" name="Google Shape;4219;p19"/>
              <p:cNvSpPr/>
              <p:nvPr/>
            </p:nvSpPr>
            <p:spPr>
              <a:xfrm>
                <a:off x="1139891"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0" name="Google Shape;4220;p19"/>
              <p:cNvSpPr/>
              <p:nvPr/>
            </p:nvSpPr>
            <p:spPr>
              <a:xfrm>
                <a:off x="1228679"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1" name="Google Shape;4221;p19"/>
              <p:cNvSpPr/>
              <p:nvPr/>
            </p:nvSpPr>
            <p:spPr>
              <a:xfrm>
                <a:off x="1317466"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2" name="Google Shape;4222;p19"/>
              <p:cNvSpPr/>
              <p:nvPr/>
            </p:nvSpPr>
            <p:spPr>
              <a:xfrm>
                <a:off x="1406254"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3" name="Google Shape;4223;p19"/>
              <p:cNvSpPr/>
              <p:nvPr/>
            </p:nvSpPr>
            <p:spPr>
              <a:xfrm>
                <a:off x="1495042"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4" name="Google Shape;4224;p19"/>
              <p:cNvSpPr/>
              <p:nvPr/>
            </p:nvSpPr>
            <p:spPr>
              <a:xfrm>
                <a:off x="1583830"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5" name="Google Shape;4225;p19"/>
              <p:cNvSpPr/>
              <p:nvPr/>
            </p:nvSpPr>
            <p:spPr>
              <a:xfrm>
                <a:off x="1672617"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6" name="Google Shape;4226;p19"/>
              <p:cNvSpPr/>
              <p:nvPr/>
            </p:nvSpPr>
            <p:spPr>
              <a:xfrm>
                <a:off x="873527"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7" name="Google Shape;4227;p19"/>
              <p:cNvSpPr/>
              <p:nvPr/>
            </p:nvSpPr>
            <p:spPr>
              <a:xfrm>
                <a:off x="962315"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8" name="Google Shape;4228;p19"/>
              <p:cNvSpPr/>
              <p:nvPr/>
            </p:nvSpPr>
            <p:spPr>
              <a:xfrm>
                <a:off x="1051103"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9" name="Google Shape;4229;p19"/>
              <p:cNvSpPr/>
              <p:nvPr/>
            </p:nvSpPr>
            <p:spPr>
              <a:xfrm>
                <a:off x="1139891"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0" name="Google Shape;4230;p19"/>
              <p:cNvSpPr/>
              <p:nvPr/>
            </p:nvSpPr>
            <p:spPr>
              <a:xfrm>
                <a:off x="1228679"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1" name="Google Shape;4231;p19"/>
              <p:cNvSpPr/>
              <p:nvPr/>
            </p:nvSpPr>
            <p:spPr>
              <a:xfrm>
                <a:off x="1317466"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2" name="Google Shape;4232;p19"/>
              <p:cNvSpPr/>
              <p:nvPr/>
            </p:nvSpPr>
            <p:spPr>
              <a:xfrm>
                <a:off x="1406254"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3" name="Google Shape;4233;p19"/>
              <p:cNvSpPr/>
              <p:nvPr/>
            </p:nvSpPr>
            <p:spPr>
              <a:xfrm>
                <a:off x="1495042"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4" name="Google Shape;4234;p19"/>
              <p:cNvSpPr/>
              <p:nvPr/>
            </p:nvSpPr>
            <p:spPr>
              <a:xfrm>
                <a:off x="1583830"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5" name="Google Shape;4235;p19"/>
              <p:cNvSpPr/>
              <p:nvPr/>
            </p:nvSpPr>
            <p:spPr>
              <a:xfrm>
                <a:off x="1672617"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6" name="Google Shape;4236;p19"/>
              <p:cNvSpPr/>
              <p:nvPr/>
            </p:nvSpPr>
            <p:spPr>
              <a:xfrm>
                <a:off x="784740"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7" name="Google Shape;4237;p19"/>
              <p:cNvSpPr/>
              <p:nvPr/>
            </p:nvSpPr>
            <p:spPr>
              <a:xfrm>
                <a:off x="784740"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8" name="Google Shape;4238;p19"/>
              <p:cNvSpPr/>
              <p:nvPr/>
            </p:nvSpPr>
            <p:spPr>
              <a:xfrm>
                <a:off x="784740"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9" name="Google Shape;4239;p19"/>
              <p:cNvSpPr/>
              <p:nvPr/>
            </p:nvSpPr>
            <p:spPr>
              <a:xfrm>
                <a:off x="784740"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0" name="Google Shape;4240;p19"/>
              <p:cNvSpPr/>
              <p:nvPr/>
            </p:nvSpPr>
            <p:spPr>
              <a:xfrm>
                <a:off x="784740"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1" name="Google Shape;4241;p19"/>
              <p:cNvSpPr/>
              <p:nvPr/>
            </p:nvSpPr>
            <p:spPr>
              <a:xfrm>
                <a:off x="784740"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2" name="Google Shape;4242;p19"/>
              <p:cNvSpPr/>
              <p:nvPr/>
            </p:nvSpPr>
            <p:spPr>
              <a:xfrm>
                <a:off x="784740"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3" name="Google Shape;4243;p19"/>
              <p:cNvSpPr/>
              <p:nvPr/>
            </p:nvSpPr>
            <p:spPr>
              <a:xfrm>
                <a:off x="784740"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4" name="Google Shape;4244;p19"/>
              <p:cNvSpPr/>
              <p:nvPr/>
            </p:nvSpPr>
            <p:spPr>
              <a:xfrm>
                <a:off x="784740"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5" name="Google Shape;4245;p19"/>
              <p:cNvSpPr/>
              <p:nvPr/>
            </p:nvSpPr>
            <p:spPr>
              <a:xfrm>
                <a:off x="784740"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6" name="Google Shape;4246;p19"/>
              <p:cNvSpPr/>
              <p:nvPr/>
            </p:nvSpPr>
            <p:spPr>
              <a:xfrm>
                <a:off x="784740"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7" name="Google Shape;4247;p19"/>
              <p:cNvSpPr/>
              <p:nvPr/>
            </p:nvSpPr>
            <p:spPr>
              <a:xfrm>
                <a:off x="784740"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8" name="Google Shape;4248;p19"/>
              <p:cNvSpPr/>
              <p:nvPr/>
            </p:nvSpPr>
            <p:spPr>
              <a:xfrm>
                <a:off x="784740"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9" name="Google Shape;4249;p19"/>
              <p:cNvSpPr/>
              <p:nvPr/>
            </p:nvSpPr>
            <p:spPr>
              <a:xfrm>
                <a:off x="784740"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0" name="Google Shape;4250;p19"/>
              <p:cNvSpPr/>
              <p:nvPr/>
            </p:nvSpPr>
            <p:spPr>
              <a:xfrm>
                <a:off x="784740"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1" name="Google Shape;4251;p19"/>
              <p:cNvSpPr/>
              <p:nvPr/>
            </p:nvSpPr>
            <p:spPr>
              <a:xfrm>
                <a:off x="4068893"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2" name="Google Shape;4252;p19"/>
              <p:cNvSpPr/>
              <p:nvPr/>
            </p:nvSpPr>
            <p:spPr>
              <a:xfrm>
                <a:off x="4068893"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3" name="Google Shape;4253;p19"/>
              <p:cNvSpPr/>
              <p:nvPr/>
            </p:nvSpPr>
            <p:spPr>
              <a:xfrm>
                <a:off x="4068893"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4" name="Google Shape;4254;p19"/>
              <p:cNvSpPr/>
              <p:nvPr/>
            </p:nvSpPr>
            <p:spPr>
              <a:xfrm>
                <a:off x="3980104"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5" name="Google Shape;4255;p19"/>
              <p:cNvSpPr/>
              <p:nvPr/>
            </p:nvSpPr>
            <p:spPr>
              <a:xfrm>
                <a:off x="3980104"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6" name="Google Shape;4256;p19"/>
              <p:cNvSpPr/>
              <p:nvPr/>
            </p:nvSpPr>
            <p:spPr>
              <a:xfrm>
                <a:off x="3980104"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7" name="Google Shape;4257;p19"/>
              <p:cNvSpPr/>
              <p:nvPr/>
            </p:nvSpPr>
            <p:spPr>
              <a:xfrm>
                <a:off x="2027752"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8" name="Google Shape;4258;p19"/>
              <p:cNvSpPr/>
              <p:nvPr/>
            </p:nvSpPr>
            <p:spPr>
              <a:xfrm>
                <a:off x="2116540"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9" name="Google Shape;4259;p19"/>
              <p:cNvSpPr/>
              <p:nvPr/>
            </p:nvSpPr>
            <p:spPr>
              <a:xfrm>
                <a:off x="2205328"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0" name="Google Shape;4260;p19"/>
              <p:cNvSpPr/>
              <p:nvPr/>
            </p:nvSpPr>
            <p:spPr>
              <a:xfrm>
                <a:off x="2294116"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1" name="Google Shape;4261;p19"/>
              <p:cNvSpPr/>
              <p:nvPr/>
            </p:nvSpPr>
            <p:spPr>
              <a:xfrm>
                <a:off x="2382904"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2" name="Google Shape;4262;p19"/>
              <p:cNvSpPr/>
              <p:nvPr/>
            </p:nvSpPr>
            <p:spPr>
              <a:xfrm>
                <a:off x="2471691"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3" name="Google Shape;4263;p19"/>
              <p:cNvSpPr/>
              <p:nvPr/>
            </p:nvSpPr>
            <p:spPr>
              <a:xfrm>
                <a:off x="2027752"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4" name="Google Shape;4264;p19"/>
              <p:cNvSpPr/>
              <p:nvPr/>
            </p:nvSpPr>
            <p:spPr>
              <a:xfrm>
                <a:off x="2116540"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5" name="Google Shape;4265;p19"/>
              <p:cNvSpPr/>
              <p:nvPr/>
            </p:nvSpPr>
            <p:spPr>
              <a:xfrm>
                <a:off x="2205328"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6" name="Google Shape;4266;p19"/>
              <p:cNvSpPr/>
              <p:nvPr/>
            </p:nvSpPr>
            <p:spPr>
              <a:xfrm>
                <a:off x="2294116"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7" name="Google Shape;4267;p19"/>
              <p:cNvSpPr/>
              <p:nvPr/>
            </p:nvSpPr>
            <p:spPr>
              <a:xfrm>
                <a:off x="2382904"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8" name="Google Shape;4268;p19"/>
              <p:cNvSpPr/>
              <p:nvPr/>
            </p:nvSpPr>
            <p:spPr>
              <a:xfrm>
                <a:off x="2471691"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9" name="Google Shape;4269;p19"/>
              <p:cNvSpPr/>
              <p:nvPr/>
            </p:nvSpPr>
            <p:spPr>
              <a:xfrm>
                <a:off x="2027752"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0" name="Google Shape;4270;p19"/>
              <p:cNvSpPr/>
              <p:nvPr/>
            </p:nvSpPr>
            <p:spPr>
              <a:xfrm>
                <a:off x="2116540"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1" name="Google Shape;4271;p19"/>
              <p:cNvSpPr/>
              <p:nvPr/>
            </p:nvSpPr>
            <p:spPr>
              <a:xfrm>
                <a:off x="2205328"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2" name="Google Shape;4272;p19"/>
              <p:cNvSpPr/>
              <p:nvPr/>
            </p:nvSpPr>
            <p:spPr>
              <a:xfrm>
                <a:off x="2294116"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3" name="Google Shape;4273;p19"/>
              <p:cNvSpPr/>
              <p:nvPr/>
            </p:nvSpPr>
            <p:spPr>
              <a:xfrm>
                <a:off x="2382904"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4" name="Google Shape;4274;p19"/>
              <p:cNvSpPr/>
              <p:nvPr/>
            </p:nvSpPr>
            <p:spPr>
              <a:xfrm>
                <a:off x="2471691"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5" name="Google Shape;4275;p19"/>
              <p:cNvSpPr/>
              <p:nvPr/>
            </p:nvSpPr>
            <p:spPr>
              <a:xfrm>
                <a:off x="2560479"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6" name="Google Shape;4276;p19"/>
              <p:cNvSpPr/>
              <p:nvPr/>
            </p:nvSpPr>
            <p:spPr>
              <a:xfrm>
                <a:off x="2560479"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7" name="Google Shape;4277;p19"/>
              <p:cNvSpPr/>
              <p:nvPr/>
            </p:nvSpPr>
            <p:spPr>
              <a:xfrm>
                <a:off x="2560479"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8" name="Google Shape;4278;p19"/>
              <p:cNvSpPr/>
              <p:nvPr/>
            </p:nvSpPr>
            <p:spPr>
              <a:xfrm>
                <a:off x="2649267"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9" name="Google Shape;4279;p19"/>
              <p:cNvSpPr/>
              <p:nvPr/>
            </p:nvSpPr>
            <p:spPr>
              <a:xfrm>
                <a:off x="2649267"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0" name="Google Shape;4280;p19"/>
              <p:cNvSpPr/>
              <p:nvPr/>
            </p:nvSpPr>
            <p:spPr>
              <a:xfrm>
                <a:off x="2649267"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1" name="Google Shape;4281;p19"/>
              <p:cNvSpPr/>
              <p:nvPr/>
            </p:nvSpPr>
            <p:spPr>
              <a:xfrm>
                <a:off x="2738055"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2" name="Google Shape;4282;p19"/>
              <p:cNvSpPr/>
              <p:nvPr/>
            </p:nvSpPr>
            <p:spPr>
              <a:xfrm>
                <a:off x="2738055"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3" name="Google Shape;4283;p19"/>
              <p:cNvSpPr/>
              <p:nvPr/>
            </p:nvSpPr>
            <p:spPr>
              <a:xfrm>
                <a:off x="2738055"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4" name="Google Shape;4284;p19"/>
              <p:cNvSpPr/>
              <p:nvPr/>
            </p:nvSpPr>
            <p:spPr>
              <a:xfrm>
                <a:off x="2826842"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5" name="Google Shape;4285;p19"/>
              <p:cNvSpPr/>
              <p:nvPr/>
            </p:nvSpPr>
            <p:spPr>
              <a:xfrm>
                <a:off x="2826842"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6" name="Google Shape;4286;p19"/>
              <p:cNvSpPr/>
              <p:nvPr/>
            </p:nvSpPr>
            <p:spPr>
              <a:xfrm>
                <a:off x="2826842"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7" name="Google Shape;4287;p19"/>
              <p:cNvSpPr/>
              <p:nvPr/>
            </p:nvSpPr>
            <p:spPr>
              <a:xfrm>
                <a:off x="2915630"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8" name="Google Shape;4288;p19"/>
              <p:cNvSpPr/>
              <p:nvPr/>
            </p:nvSpPr>
            <p:spPr>
              <a:xfrm>
                <a:off x="2915630"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9" name="Google Shape;4289;p19"/>
              <p:cNvSpPr/>
              <p:nvPr/>
            </p:nvSpPr>
            <p:spPr>
              <a:xfrm>
                <a:off x="2915630"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0" name="Google Shape;4290;p19"/>
              <p:cNvSpPr/>
              <p:nvPr/>
            </p:nvSpPr>
            <p:spPr>
              <a:xfrm>
                <a:off x="3004418"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1" name="Google Shape;4291;p19"/>
              <p:cNvSpPr/>
              <p:nvPr/>
            </p:nvSpPr>
            <p:spPr>
              <a:xfrm>
                <a:off x="3004418"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2" name="Google Shape;4292;p19"/>
              <p:cNvSpPr/>
              <p:nvPr/>
            </p:nvSpPr>
            <p:spPr>
              <a:xfrm>
                <a:off x="3004418"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3" name="Google Shape;4293;p19"/>
              <p:cNvSpPr/>
              <p:nvPr/>
            </p:nvSpPr>
            <p:spPr>
              <a:xfrm>
                <a:off x="3093206"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4" name="Google Shape;4294;p19"/>
              <p:cNvSpPr/>
              <p:nvPr/>
            </p:nvSpPr>
            <p:spPr>
              <a:xfrm>
                <a:off x="3093206"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5" name="Google Shape;4295;p19"/>
              <p:cNvSpPr/>
              <p:nvPr/>
            </p:nvSpPr>
            <p:spPr>
              <a:xfrm>
                <a:off x="3093206"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6" name="Google Shape;4296;p19"/>
              <p:cNvSpPr/>
              <p:nvPr/>
            </p:nvSpPr>
            <p:spPr>
              <a:xfrm>
                <a:off x="3181993"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7" name="Google Shape;4297;p19"/>
              <p:cNvSpPr/>
              <p:nvPr/>
            </p:nvSpPr>
            <p:spPr>
              <a:xfrm>
                <a:off x="3181993"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8" name="Google Shape;4298;p19"/>
              <p:cNvSpPr/>
              <p:nvPr/>
            </p:nvSpPr>
            <p:spPr>
              <a:xfrm>
                <a:off x="3181993"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9" name="Google Shape;4299;p19"/>
              <p:cNvSpPr/>
              <p:nvPr/>
            </p:nvSpPr>
            <p:spPr>
              <a:xfrm>
                <a:off x="3270781"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0" name="Google Shape;4300;p19"/>
              <p:cNvSpPr/>
              <p:nvPr/>
            </p:nvSpPr>
            <p:spPr>
              <a:xfrm>
                <a:off x="3270781"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1" name="Google Shape;4301;p19"/>
              <p:cNvSpPr/>
              <p:nvPr/>
            </p:nvSpPr>
            <p:spPr>
              <a:xfrm>
                <a:off x="3270781"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2" name="Google Shape;4302;p19"/>
              <p:cNvSpPr/>
              <p:nvPr/>
            </p:nvSpPr>
            <p:spPr>
              <a:xfrm>
                <a:off x="3359569"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3" name="Google Shape;4303;p19"/>
              <p:cNvSpPr/>
              <p:nvPr/>
            </p:nvSpPr>
            <p:spPr>
              <a:xfrm>
                <a:off x="3359569"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4" name="Google Shape;4304;p19"/>
              <p:cNvSpPr/>
              <p:nvPr/>
            </p:nvSpPr>
            <p:spPr>
              <a:xfrm>
                <a:off x="3359569"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5" name="Google Shape;4305;p19"/>
              <p:cNvSpPr/>
              <p:nvPr/>
            </p:nvSpPr>
            <p:spPr>
              <a:xfrm>
                <a:off x="3448357"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6" name="Google Shape;4306;p19"/>
              <p:cNvSpPr/>
              <p:nvPr/>
            </p:nvSpPr>
            <p:spPr>
              <a:xfrm>
                <a:off x="3448357"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7" name="Google Shape;4307;p19"/>
              <p:cNvSpPr/>
              <p:nvPr/>
            </p:nvSpPr>
            <p:spPr>
              <a:xfrm>
                <a:off x="3448357"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8" name="Google Shape;4308;p19"/>
              <p:cNvSpPr/>
              <p:nvPr/>
            </p:nvSpPr>
            <p:spPr>
              <a:xfrm>
                <a:off x="3537144"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9" name="Google Shape;4309;p19"/>
              <p:cNvSpPr/>
              <p:nvPr/>
            </p:nvSpPr>
            <p:spPr>
              <a:xfrm>
                <a:off x="3537144"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0" name="Google Shape;4310;p19"/>
              <p:cNvSpPr/>
              <p:nvPr/>
            </p:nvSpPr>
            <p:spPr>
              <a:xfrm>
                <a:off x="3537144"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1" name="Google Shape;4311;p19"/>
              <p:cNvSpPr/>
              <p:nvPr/>
            </p:nvSpPr>
            <p:spPr>
              <a:xfrm>
                <a:off x="3625932"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2" name="Google Shape;4312;p19"/>
              <p:cNvSpPr/>
              <p:nvPr/>
            </p:nvSpPr>
            <p:spPr>
              <a:xfrm>
                <a:off x="3625932"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3" name="Google Shape;4313;p19"/>
              <p:cNvSpPr/>
              <p:nvPr/>
            </p:nvSpPr>
            <p:spPr>
              <a:xfrm>
                <a:off x="3625932"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4" name="Google Shape;4314;p19"/>
              <p:cNvSpPr/>
              <p:nvPr/>
            </p:nvSpPr>
            <p:spPr>
              <a:xfrm>
                <a:off x="3714720"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5" name="Google Shape;4315;p19"/>
              <p:cNvSpPr/>
              <p:nvPr/>
            </p:nvSpPr>
            <p:spPr>
              <a:xfrm>
                <a:off x="3714720"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6" name="Google Shape;4316;p19"/>
              <p:cNvSpPr/>
              <p:nvPr/>
            </p:nvSpPr>
            <p:spPr>
              <a:xfrm>
                <a:off x="3714720"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7" name="Google Shape;4317;p19"/>
              <p:cNvSpPr/>
              <p:nvPr/>
            </p:nvSpPr>
            <p:spPr>
              <a:xfrm>
                <a:off x="3803508"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8" name="Google Shape;4318;p19"/>
              <p:cNvSpPr/>
              <p:nvPr/>
            </p:nvSpPr>
            <p:spPr>
              <a:xfrm>
                <a:off x="3803508"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9" name="Google Shape;4319;p19"/>
              <p:cNvSpPr/>
              <p:nvPr/>
            </p:nvSpPr>
            <p:spPr>
              <a:xfrm>
                <a:off x="3803508"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0" name="Google Shape;4320;p19"/>
              <p:cNvSpPr/>
              <p:nvPr/>
            </p:nvSpPr>
            <p:spPr>
              <a:xfrm>
                <a:off x="3895796"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1" name="Google Shape;4321;p19"/>
              <p:cNvSpPr/>
              <p:nvPr/>
            </p:nvSpPr>
            <p:spPr>
              <a:xfrm>
                <a:off x="3895796"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2" name="Google Shape;4322;p19"/>
              <p:cNvSpPr/>
              <p:nvPr/>
            </p:nvSpPr>
            <p:spPr>
              <a:xfrm>
                <a:off x="3895796"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3" name="Google Shape;4323;p19"/>
              <p:cNvSpPr/>
              <p:nvPr/>
            </p:nvSpPr>
            <p:spPr>
              <a:xfrm>
                <a:off x="1938965"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4" name="Google Shape;4324;p19"/>
              <p:cNvSpPr/>
              <p:nvPr/>
            </p:nvSpPr>
            <p:spPr>
              <a:xfrm>
                <a:off x="1938965"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5" name="Google Shape;4325;p19"/>
              <p:cNvSpPr/>
              <p:nvPr/>
            </p:nvSpPr>
            <p:spPr>
              <a:xfrm>
                <a:off x="1938965"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6" name="Google Shape;4326;p19"/>
              <p:cNvSpPr/>
              <p:nvPr/>
            </p:nvSpPr>
            <p:spPr>
              <a:xfrm>
                <a:off x="1850177"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7" name="Google Shape;4327;p19"/>
              <p:cNvSpPr/>
              <p:nvPr/>
            </p:nvSpPr>
            <p:spPr>
              <a:xfrm>
                <a:off x="1850177"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8" name="Google Shape;4328;p19"/>
              <p:cNvSpPr/>
              <p:nvPr/>
            </p:nvSpPr>
            <p:spPr>
              <a:xfrm>
                <a:off x="1850177"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9" name="Google Shape;4329;p19"/>
              <p:cNvSpPr/>
              <p:nvPr/>
            </p:nvSpPr>
            <p:spPr>
              <a:xfrm>
                <a:off x="1761389"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0" name="Google Shape;4330;p19"/>
              <p:cNvSpPr/>
              <p:nvPr/>
            </p:nvSpPr>
            <p:spPr>
              <a:xfrm>
                <a:off x="1761389"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1" name="Google Shape;4331;p19"/>
              <p:cNvSpPr/>
              <p:nvPr/>
            </p:nvSpPr>
            <p:spPr>
              <a:xfrm>
                <a:off x="1761389"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2" name="Google Shape;4332;p19"/>
              <p:cNvSpPr/>
              <p:nvPr/>
            </p:nvSpPr>
            <p:spPr>
              <a:xfrm>
                <a:off x="873527"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3" name="Google Shape;4333;p19"/>
              <p:cNvSpPr/>
              <p:nvPr/>
            </p:nvSpPr>
            <p:spPr>
              <a:xfrm>
                <a:off x="962315"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4" name="Google Shape;4334;p19"/>
              <p:cNvSpPr/>
              <p:nvPr/>
            </p:nvSpPr>
            <p:spPr>
              <a:xfrm>
                <a:off x="1051103"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5" name="Google Shape;4335;p19"/>
              <p:cNvSpPr/>
              <p:nvPr/>
            </p:nvSpPr>
            <p:spPr>
              <a:xfrm>
                <a:off x="1139891"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6" name="Google Shape;4336;p19"/>
              <p:cNvSpPr/>
              <p:nvPr/>
            </p:nvSpPr>
            <p:spPr>
              <a:xfrm>
                <a:off x="1228679"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7" name="Google Shape;4337;p19"/>
              <p:cNvSpPr/>
              <p:nvPr/>
            </p:nvSpPr>
            <p:spPr>
              <a:xfrm>
                <a:off x="1317466"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8" name="Google Shape;4338;p19"/>
              <p:cNvSpPr/>
              <p:nvPr/>
            </p:nvSpPr>
            <p:spPr>
              <a:xfrm>
                <a:off x="873527"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9" name="Google Shape;4339;p19"/>
              <p:cNvSpPr/>
              <p:nvPr/>
            </p:nvSpPr>
            <p:spPr>
              <a:xfrm>
                <a:off x="962315"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0" name="Google Shape;4340;p19"/>
              <p:cNvSpPr/>
              <p:nvPr/>
            </p:nvSpPr>
            <p:spPr>
              <a:xfrm>
                <a:off x="1051103"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1" name="Google Shape;4341;p19"/>
              <p:cNvSpPr/>
              <p:nvPr/>
            </p:nvSpPr>
            <p:spPr>
              <a:xfrm>
                <a:off x="1139891"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2" name="Google Shape;4342;p19"/>
              <p:cNvSpPr/>
              <p:nvPr/>
            </p:nvSpPr>
            <p:spPr>
              <a:xfrm>
                <a:off x="1228679"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3" name="Google Shape;4343;p19"/>
              <p:cNvSpPr/>
              <p:nvPr/>
            </p:nvSpPr>
            <p:spPr>
              <a:xfrm>
                <a:off x="1317466"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4" name="Google Shape;4344;p19"/>
              <p:cNvSpPr/>
              <p:nvPr/>
            </p:nvSpPr>
            <p:spPr>
              <a:xfrm>
                <a:off x="873527"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5" name="Google Shape;4345;p19"/>
              <p:cNvSpPr/>
              <p:nvPr/>
            </p:nvSpPr>
            <p:spPr>
              <a:xfrm>
                <a:off x="962315"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6" name="Google Shape;4346;p19"/>
              <p:cNvSpPr/>
              <p:nvPr/>
            </p:nvSpPr>
            <p:spPr>
              <a:xfrm>
                <a:off x="1051103"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7" name="Google Shape;4347;p19"/>
              <p:cNvSpPr/>
              <p:nvPr/>
            </p:nvSpPr>
            <p:spPr>
              <a:xfrm>
                <a:off x="1139891"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8" name="Google Shape;4348;p19"/>
              <p:cNvSpPr/>
              <p:nvPr/>
            </p:nvSpPr>
            <p:spPr>
              <a:xfrm>
                <a:off x="1228679"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9" name="Google Shape;4349;p19"/>
              <p:cNvSpPr/>
              <p:nvPr/>
            </p:nvSpPr>
            <p:spPr>
              <a:xfrm>
                <a:off x="1317466"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0" name="Google Shape;4350;p19"/>
              <p:cNvSpPr/>
              <p:nvPr/>
            </p:nvSpPr>
            <p:spPr>
              <a:xfrm>
                <a:off x="1406254"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1" name="Google Shape;4351;p19"/>
              <p:cNvSpPr/>
              <p:nvPr/>
            </p:nvSpPr>
            <p:spPr>
              <a:xfrm>
                <a:off x="1406254"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2" name="Google Shape;4352;p19"/>
              <p:cNvSpPr/>
              <p:nvPr/>
            </p:nvSpPr>
            <p:spPr>
              <a:xfrm>
                <a:off x="1406254"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3" name="Google Shape;4353;p19"/>
              <p:cNvSpPr/>
              <p:nvPr/>
            </p:nvSpPr>
            <p:spPr>
              <a:xfrm>
                <a:off x="1495042"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4" name="Google Shape;4354;p19"/>
              <p:cNvSpPr/>
              <p:nvPr/>
            </p:nvSpPr>
            <p:spPr>
              <a:xfrm>
                <a:off x="1495042"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5" name="Google Shape;4355;p19"/>
              <p:cNvSpPr/>
              <p:nvPr/>
            </p:nvSpPr>
            <p:spPr>
              <a:xfrm>
                <a:off x="1495042"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6" name="Google Shape;4356;p19"/>
              <p:cNvSpPr/>
              <p:nvPr/>
            </p:nvSpPr>
            <p:spPr>
              <a:xfrm>
                <a:off x="1583830"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7" name="Google Shape;4357;p19"/>
              <p:cNvSpPr/>
              <p:nvPr/>
            </p:nvSpPr>
            <p:spPr>
              <a:xfrm>
                <a:off x="1583830"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8" name="Google Shape;4358;p19"/>
              <p:cNvSpPr/>
              <p:nvPr/>
            </p:nvSpPr>
            <p:spPr>
              <a:xfrm>
                <a:off x="1583830"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9" name="Google Shape;4359;p19"/>
              <p:cNvSpPr/>
              <p:nvPr/>
            </p:nvSpPr>
            <p:spPr>
              <a:xfrm>
                <a:off x="1672617"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0" name="Google Shape;4360;p19"/>
              <p:cNvSpPr/>
              <p:nvPr/>
            </p:nvSpPr>
            <p:spPr>
              <a:xfrm>
                <a:off x="1672617"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1" name="Google Shape;4361;p19"/>
              <p:cNvSpPr/>
              <p:nvPr/>
            </p:nvSpPr>
            <p:spPr>
              <a:xfrm>
                <a:off x="1672617"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2" name="Google Shape;4362;p19"/>
              <p:cNvSpPr/>
              <p:nvPr/>
            </p:nvSpPr>
            <p:spPr>
              <a:xfrm>
                <a:off x="784740"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3" name="Google Shape;4363;p19"/>
              <p:cNvSpPr/>
              <p:nvPr/>
            </p:nvSpPr>
            <p:spPr>
              <a:xfrm>
                <a:off x="784740"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4" name="Google Shape;4364;p19"/>
              <p:cNvSpPr/>
              <p:nvPr/>
            </p:nvSpPr>
            <p:spPr>
              <a:xfrm>
                <a:off x="784740"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365" name="Google Shape;4365;p19"/>
          <p:cNvSpPr txBox="1"/>
          <p:nvPr>
            <p:ph type="title"/>
          </p:nvPr>
        </p:nvSpPr>
        <p:spPr>
          <a:xfrm>
            <a:off x="720000" y="540000"/>
            <a:ext cx="7704000" cy="564300"/>
          </a:xfrm>
          <a:prstGeom prst="rect">
            <a:avLst/>
          </a:prstGeom>
          <a:solidFill>
            <a:schemeClr val="accent2"/>
          </a:solidFill>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366" name="Google Shape;4366;p19"/>
          <p:cNvSpPr txBox="1"/>
          <p:nvPr>
            <p:ph idx="2" type="title"/>
          </p:nvPr>
        </p:nvSpPr>
        <p:spPr>
          <a:xfrm>
            <a:off x="892884" y="2221925"/>
            <a:ext cx="3011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367" name="Google Shape;4367;p19"/>
          <p:cNvSpPr txBox="1"/>
          <p:nvPr>
            <p:ph idx="1" type="subTitle"/>
          </p:nvPr>
        </p:nvSpPr>
        <p:spPr>
          <a:xfrm>
            <a:off x="1244750" y="2747250"/>
            <a:ext cx="2307600" cy="1160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4368" name="Google Shape;4368;p19"/>
          <p:cNvGrpSpPr/>
          <p:nvPr/>
        </p:nvGrpSpPr>
        <p:grpSpPr>
          <a:xfrm flipH="1">
            <a:off x="-151486" y="-470299"/>
            <a:ext cx="9978007" cy="6265526"/>
            <a:chOff x="-664950" y="-350812"/>
            <a:chExt cx="9855795" cy="6188785"/>
          </a:xfrm>
        </p:grpSpPr>
        <p:sp>
          <p:nvSpPr>
            <p:cNvPr id="4369" name="Google Shape;4369;p19"/>
            <p:cNvSpPr/>
            <p:nvPr/>
          </p:nvSpPr>
          <p:spPr>
            <a:xfrm>
              <a:off x="6639101" y="4372113"/>
              <a:ext cx="2551744" cy="1016382"/>
            </a:xfrm>
            <a:custGeom>
              <a:rect b="b" l="l" r="r" t="t"/>
              <a:pathLst>
                <a:path extrusionOk="0" h="19404" w="48716">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0" name="Google Shape;4370;p19"/>
            <p:cNvSpPr/>
            <p:nvPr/>
          </p:nvSpPr>
          <p:spPr>
            <a:xfrm flipH="1" rot="5400000">
              <a:off x="8292215" y="257556"/>
              <a:ext cx="1181851" cy="511642"/>
            </a:xfrm>
            <a:custGeom>
              <a:rect b="b" l="l" r="r" t="t"/>
              <a:pathLst>
                <a:path extrusionOk="0" h="6847" w="15816">
                  <a:moveTo>
                    <a:pt x="0" y="0"/>
                  </a:moveTo>
                  <a:cubicBezTo>
                    <a:pt x="1127" y="3927"/>
                    <a:pt x="5286" y="6846"/>
                    <a:pt x="10251" y="6846"/>
                  </a:cubicBezTo>
                  <a:cubicBezTo>
                    <a:pt x="12292" y="6846"/>
                    <a:pt x="14199" y="6352"/>
                    <a:pt x="15815" y="5495"/>
                  </a:cubicBezTo>
                  <a:lnTo>
                    <a:pt x="1581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1" name="Google Shape;4371;p19"/>
            <p:cNvSpPr/>
            <p:nvPr/>
          </p:nvSpPr>
          <p:spPr>
            <a:xfrm rot="5400000">
              <a:off x="-118820" y="22583"/>
              <a:ext cx="656726" cy="592350"/>
            </a:xfrm>
            <a:custGeom>
              <a:rect b="b" l="l" r="r" t="t"/>
              <a:pathLst>
                <a:path extrusionOk="0" h="9321" w="10334">
                  <a:moveTo>
                    <a:pt x="421" y="1"/>
                  </a:moveTo>
                  <a:cubicBezTo>
                    <a:pt x="278" y="1"/>
                    <a:pt x="139" y="8"/>
                    <a:pt x="0" y="25"/>
                  </a:cubicBezTo>
                  <a:lnTo>
                    <a:pt x="0" y="9320"/>
                  </a:lnTo>
                  <a:lnTo>
                    <a:pt x="10325" y="9320"/>
                  </a:lnTo>
                  <a:cubicBezTo>
                    <a:pt x="10333" y="7928"/>
                    <a:pt x="10035" y="6573"/>
                    <a:pt x="9182" y="5393"/>
                  </a:cubicBezTo>
                  <a:cubicBezTo>
                    <a:pt x="8219" y="4058"/>
                    <a:pt x="6781" y="3217"/>
                    <a:pt x="5410" y="2364"/>
                  </a:cubicBezTo>
                  <a:cubicBezTo>
                    <a:pt x="4128" y="1563"/>
                    <a:pt x="2727" y="384"/>
                    <a:pt x="1213" y="82"/>
                  </a:cubicBezTo>
                  <a:cubicBezTo>
                    <a:pt x="939" y="25"/>
                    <a:pt x="674" y="1"/>
                    <a:pt x="42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72" name="Google Shape;4372;p19"/>
            <p:cNvGrpSpPr/>
            <p:nvPr/>
          </p:nvGrpSpPr>
          <p:grpSpPr>
            <a:xfrm>
              <a:off x="-226978" y="4522639"/>
              <a:ext cx="1738223" cy="1315334"/>
              <a:chOff x="365800" y="4214437"/>
              <a:chExt cx="4336883" cy="3281771"/>
            </a:xfrm>
          </p:grpSpPr>
          <p:sp>
            <p:nvSpPr>
              <p:cNvPr id="4373" name="Google Shape;4373;p19"/>
              <p:cNvSpPr/>
              <p:nvPr/>
            </p:nvSpPr>
            <p:spPr>
              <a:xfrm rot="2700000">
                <a:off x="1094547" y="4463877"/>
                <a:ext cx="1301111" cy="1437882"/>
              </a:xfrm>
              <a:custGeom>
                <a:rect b="b" l="l" r="r" t="t"/>
                <a:pathLst>
                  <a:path extrusionOk="0" h="9262" w="8381">
                    <a:moveTo>
                      <a:pt x="4431" y="0"/>
                    </a:moveTo>
                    <a:cubicBezTo>
                      <a:pt x="4060" y="0"/>
                      <a:pt x="3680" y="67"/>
                      <a:pt x="3302" y="203"/>
                    </a:cubicBezTo>
                    <a:cubicBezTo>
                      <a:pt x="2213" y="598"/>
                      <a:pt x="1645" y="1452"/>
                      <a:pt x="1256" y="2468"/>
                    </a:cubicBezTo>
                    <a:cubicBezTo>
                      <a:pt x="1113" y="2843"/>
                      <a:pt x="941" y="3195"/>
                      <a:pt x="705" y="3520"/>
                    </a:cubicBezTo>
                    <a:cubicBezTo>
                      <a:pt x="151" y="4285"/>
                      <a:pt x="1" y="5128"/>
                      <a:pt x="214" y="6044"/>
                    </a:cubicBezTo>
                    <a:cubicBezTo>
                      <a:pt x="609" y="7752"/>
                      <a:pt x="2004" y="8960"/>
                      <a:pt x="3857" y="9219"/>
                    </a:cubicBezTo>
                    <a:cubicBezTo>
                      <a:pt x="4055" y="9247"/>
                      <a:pt x="4251" y="9262"/>
                      <a:pt x="4443" y="9262"/>
                    </a:cubicBezTo>
                    <a:cubicBezTo>
                      <a:pt x="5009" y="9262"/>
                      <a:pt x="5547" y="9133"/>
                      <a:pt x="6065" y="8831"/>
                    </a:cubicBezTo>
                    <a:cubicBezTo>
                      <a:pt x="7675" y="7897"/>
                      <a:pt x="8360" y="6466"/>
                      <a:pt x="8363" y="4909"/>
                    </a:cubicBezTo>
                    <a:cubicBezTo>
                      <a:pt x="8380" y="3919"/>
                      <a:pt x="8253" y="3218"/>
                      <a:pt x="7825" y="2600"/>
                    </a:cubicBezTo>
                    <a:cubicBezTo>
                      <a:pt x="7507" y="2145"/>
                      <a:pt x="7191" y="1691"/>
                      <a:pt x="6859" y="1245"/>
                    </a:cubicBezTo>
                    <a:cubicBezTo>
                      <a:pt x="6249" y="430"/>
                      <a:pt x="5372" y="0"/>
                      <a:pt x="44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74" name="Google Shape;4374;p19"/>
              <p:cNvGrpSpPr/>
              <p:nvPr/>
            </p:nvGrpSpPr>
            <p:grpSpPr>
              <a:xfrm rot="1513453">
                <a:off x="639078" y="5031218"/>
                <a:ext cx="3882251" cy="1719749"/>
                <a:chOff x="-1207072" y="4254396"/>
                <a:chExt cx="1379987" cy="611303"/>
              </a:xfrm>
            </p:grpSpPr>
            <p:sp>
              <p:nvSpPr>
                <p:cNvPr id="4375" name="Google Shape;4375;p19"/>
                <p:cNvSpPr/>
                <p:nvPr/>
              </p:nvSpPr>
              <p:spPr>
                <a:xfrm>
                  <a:off x="-160216" y="4791396"/>
                  <a:ext cx="64298" cy="74303"/>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6" name="Google Shape;4376;p19"/>
                <p:cNvSpPr/>
                <p:nvPr/>
              </p:nvSpPr>
              <p:spPr>
                <a:xfrm>
                  <a:off x="-551519" y="4545246"/>
                  <a:ext cx="46469" cy="59130"/>
                </a:xfrm>
                <a:custGeom>
                  <a:rect b="b" l="l" r="r" t="t"/>
                  <a:pathLst>
                    <a:path extrusionOk="0" h="1247" w="980">
                      <a:moveTo>
                        <a:pt x="543" y="1"/>
                      </a:moveTo>
                      <a:cubicBezTo>
                        <a:pt x="216" y="1"/>
                        <a:pt x="55" y="205"/>
                        <a:pt x="0" y="533"/>
                      </a:cubicBezTo>
                      <a:cubicBezTo>
                        <a:pt x="83" y="809"/>
                        <a:pt x="60" y="1157"/>
                        <a:pt x="446" y="1243"/>
                      </a:cubicBezTo>
                      <a:cubicBezTo>
                        <a:pt x="455" y="1245"/>
                        <a:pt x="465" y="1246"/>
                        <a:pt x="474" y="1246"/>
                      </a:cubicBezTo>
                      <a:cubicBezTo>
                        <a:pt x="683" y="1246"/>
                        <a:pt x="980" y="776"/>
                        <a:pt x="977" y="443"/>
                      </a:cubicBezTo>
                      <a:cubicBezTo>
                        <a:pt x="977" y="180"/>
                        <a:pt x="844" y="15"/>
                        <a:pt x="575" y="1"/>
                      </a:cubicBezTo>
                      <a:cubicBezTo>
                        <a:pt x="564" y="1"/>
                        <a:pt x="553" y="1"/>
                        <a:pt x="5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7" name="Google Shape;4377;p19"/>
                <p:cNvSpPr/>
                <p:nvPr/>
              </p:nvSpPr>
              <p:spPr>
                <a:xfrm>
                  <a:off x="-1207072" y="4254396"/>
                  <a:ext cx="43387" cy="44620"/>
                </a:xfrm>
                <a:custGeom>
                  <a:rect b="b" l="l" r="r" t="t"/>
                  <a:pathLst>
                    <a:path extrusionOk="0" h="941" w="915">
                      <a:moveTo>
                        <a:pt x="412" y="1"/>
                      </a:moveTo>
                      <a:cubicBezTo>
                        <a:pt x="136" y="1"/>
                        <a:pt x="4" y="186"/>
                        <a:pt x="1" y="489"/>
                      </a:cubicBezTo>
                      <a:cubicBezTo>
                        <a:pt x="17" y="765"/>
                        <a:pt x="174" y="938"/>
                        <a:pt x="476" y="941"/>
                      </a:cubicBezTo>
                      <a:cubicBezTo>
                        <a:pt x="768" y="941"/>
                        <a:pt x="914" y="775"/>
                        <a:pt x="905" y="486"/>
                      </a:cubicBezTo>
                      <a:cubicBezTo>
                        <a:pt x="894" y="187"/>
                        <a:pt x="721" y="7"/>
                        <a:pt x="426" y="1"/>
                      </a:cubicBezTo>
                      <a:cubicBezTo>
                        <a:pt x="422" y="1"/>
                        <a:pt x="417" y="1"/>
                        <a:pt x="4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8" name="Google Shape;4378;p19"/>
                <p:cNvSpPr/>
                <p:nvPr/>
              </p:nvSpPr>
              <p:spPr>
                <a:xfrm>
                  <a:off x="-595937" y="4647767"/>
                  <a:ext cx="35468" cy="28498"/>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9" name="Google Shape;4379;p19"/>
                <p:cNvSpPr/>
                <p:nvPr/>
              </p:nvSpPr>
              <p:spPr>
                <a:xfrm>
                  <a:off x="148922" y="4571245"/>
                  <a:ext cx="23993" cy="31438"/>
                </a:xfrm>
                <a:custGeom>
                  <a:rect b="b" l="l" r="r" t="t"/>
                  <a:pathLst>
                    <a:path extrusionOk="0" h="663" w="506">
                      <a:moveTo>
                        <a:pt x="323" y="0"/>
                      </a:moveTo>
                      <a:cubicBezTo>
                        <a:pt x="283" y="0"/>
                        <a:pt x="241" y="13"/>
                        <a:pt x="207" y="41"/>
                      </a:cubicBezTo>
                      <a:cubicBezTo>
                        <a:pt x="1" y="197"/>
                        <a:pt x="4" y="403"/>
                        <a:pt x="124" y="662"/>
                      </a:cubicBezTo>
                      <a:cubicBezTo>
                        <a:pt x="416" y="549"/>
                        <a:pt x="505" y="353"/>
                        <a:pt x="472" y="124"/>
                      </a:cubicBezTo>
                      <a:cubicBezTo>
                        <a:pt x="462" y="43"/>
                        <a:pt x="395" y="0"/>
                        <a:pt x="3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80" name="Google Shape;4380;p19"/>
              <p:cNvSpPr/>
              <p:nvPr/>
            </p:nvSpPr>
            <p:spPr>
              <a:xfrm rot="1513411">
                <a:off x="424199" y="4842248"/>
                <a:ext cx="294118" cy="339891"/>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1" name="Google Shape;4381;p19"/>
              <p:cNvSpPr/>
              <p:nvPr/>
            </p:nvSpPr>
            <p:spPr>
              <a:xfrm rot="1513422">
                <a:off x="789050" y="4813234"/>
                <a:ext cx="99781" cy="80171"/>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2" name="Google Shape;4382;p19"/>
              <p:cNvSpPr/>
              <p:nvPr/>
            </p:nvSpPr>
            <p:spPr>
              <a:xfrm rot="1513411">
                <a:off x="2771898" y="6061002"/>
                <a:ext cx="294118" cy="339891"/>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83" name="Google Shape;4383;p19"/>
            <p:cNvSpPr/>
            <p:nvPr/>
          </p:nvSpPr>
          <p:spPr>
            <a:xfrm>
              <a:off x="-664950" y="-350812"/>
              <a:ext cx="1749000" cy="1781625"/>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
    <p:spTree>
      <p:nvGrpSpPr>
        <p:cNvPr id="4384" name="Shape 4384"/>
        <p:cNvGrpSpPr/>
        <p:nvPr/>
      </p:nvGrpSpPr>
      <p:grpSpPr>
        <a:xfrm>
          <a:off x="0" y="0"/>
          <a:ext cx="0" cy="0"/>
          <a:chOff x="0" y="0"/>
          <a:chExt cx="0" cy="0"/>
        </a:xfrm>
      </p:grpSpPr>
      <p:sp>
        <p:nvSpPr>
          <p:cNvPr id="4385" name="Google Shape;4385;p20"/>
          <p:cNvSpPr/>
          <p:nvPr/>
        </p:nvSpPr>
        <p:spPr>
          <a:xfrm>
            <a:off x="5000225" y="1237050"/>
            <a:ext cx="3423900" cy="3366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86" name="Google Shape;4386;p20"/>
          <p:cNvGrpSpPr/>
          <p:nvPr/>
        </p:nvGrpSpPr>
        <p:grpSpPr>
          <a:xfrm>
            <a:off x="-664950" y="-350812"/>
            <a:ext cx="9855811" cy="6188785"/>
            <a:chOff x="-664950" y="-350812"/>
            <a:chExt cx="9855811" cy="6188785"/>
          </a:xfrm>
        </p:grpSpPr>
        <p:sp>
          <p:nvSpPr>
            <p:cNvPr id="4387" name="Google Shape;4387;p20"/>
            <p:cNvSpPr/>
            <p:nvPr/>
          </p:nvSpPr>
          <p:spPr>
            <a:xfrm>
              <a:off x="6639101" y="4372113"/>
              <a:ext cx="2551744" cy="1016382"/>
            </a:xfrm>
            <a:custGeom>
              <a:rect b="b" l="l" r="r" t="t"/>
              <a:pathLst>
                <a:path extrusionOk="0" h="19404" w="48716">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8" name="Google Shape;4388;p20"/>
            <p:cNvSpPr/>
            <p:nvPr/>
          </p:nvSpPr>
          <p:spPr>
            <a:xfrm flipH="1" rot="5400000">
              <a:off x="8344115" y="284181"/>
              <a:ext cx="1181851" cy="511642"/>
            </a:xfrm>
            <a:custGeom>
              <a:rect b="b" l="l" r="r" t="t"/>
              <a:pathLst>
                <a:path extrusionOk="0" h="6847" w="15816">
                  <a:moveTo>
                    <a:pt x="0" y="0"/>
                  </a:moveTo>
                  <a:cubicBezTo>
                    <a:pt x="1127" y="3927"/>
                    <a:pt x="5286" y="6846"/>
                    <a:pt x="10251" y="6846"/>
                  </a:cubicBezTo>
                  <a:cubicBezTo>
                    <a:pt x="12292" y="6846"/>
                    <a:pt x="14199" y="6352"/>
                    <a:pt x="15815" y="5495"/>
                  </a:cubicBezTo>
                  <a:lnTo>
                    <a:pt x="1581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9" name="Google Shape;4389;p20"/>
            <p:cNvSpPr/>
            <p:nvPr/>
          </p:nvSpPr>
          <p:spPr>
            <a:xfrm rot="5400000">
              <a:off x="-32194" y="32189"/>
              <a:ext cx="656726" cy="592350"/>
            </a:xfrm>
            <a:custGeom>
              <a:rect b="b" l="l" r="r" t="t"/>
              <a:pathLst>
                <a:path extrusionOk="0" h="9321" w="10334">
                  <a:moveTo>
                    <a:pt x="421" y="1"/>
                  </a:moveTo>
                  <a:cubicBezTo>
                    <a:pt x="278" y="1"/>
                    <a:pt x="139" y="8"/>
                    <a:pt x="0" y="25"/>
                  </a:cubicBezTo>
                  <a:lnTo>
                    <a:pt x="0" y="9320"/>
                  </a:lnTo>
                  <a:lnTo>
                    <a:pt x="10325" y="9320"/>
                  </a:lnTo>
                  <a:cubicBezTo>
                    <a:pt x="10333" y="7928"/>
                    <a:pt x="10035" y="6573"/>
                    <a:pt x="9182" y="5393"/>
                  </a:cubicBezTo>
                  <a:cubicBezTo>
                    <a:pt x="8219" y="4058"/>
                    <a:pt x="6781" y="3217"/>
                    <a:pt x="5410" y="2364"/>
                  </a:cubicBezTo>
                  <a:cubicBezTo>
                    <a:pt x="4128" y="1563"/>
                    <a:pt x="2727" y="384"/>
                    <a:pt x="1213" y="82"/>
                  </a:cubicBezTo>
                  <a:cubicBezTo>
                    <a:pt x="939" y="25"/>
                    <a:pt x="674" y="1"/>
                    <a:pt x="42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90" name="Google Shape;4390;p20"/>
            <p:cNvGrpSpPr/>
            <p:nvPr/>
          </p:nvGrpSpPr>
          <p:grpSpPr>
            <a:xfrm>
              <a:off x="-226978" y="4522639"/>
              <a:ext cx="1738223" cy="1315334"/>
              <a:chOff x="365800" y="4214437"/>
              <a:chExt cx="4336883" cy="3281771"/>
            </a:xfrm>
          </p:grpSpPr>
          <p:sp>
            <p:nvSpPr>
              <p:cNvPr id="4391" name="Google Shape;4391;p20"/>
              <p:cNvSpPr/>
              <p:nvPr/>
            </p:nvSpPr>
            <p:spPr>
              <a:xfrm rot="2700000">
                <a:off x="1094547" y="4463877"/>
                <a:ext cx="1301111" cy="1437882"/>
              </a:xfrm>
              <a:custGeom>
                <a:rect b="b" l="l" r="r" t="t"/>
                <a:pathLst>
                  <a:path extrusionOk="0" h="9262" w="8381">
                    <a:moveTo>
                      <a:pt x="4431" y="0"/>
                    </a:moveTo>
                    <a:cubicBezTo>
                      <a:pt x="4060" y="0"/>
                      <a:pt x="3680" y="67"/>
                      <a:pt x="3302" y="203"/>
                    </a:cubicBezTo>
                    <a:cubicBezTo>
                      <a:pt x="2213" y="598"/>
                      <a:pt x="1645" y="1452"/>
                      <a:pt x="1256" y="2468"/>
                    </a:cubicBezTo>
                    <a:cubicBezTo>
                      <a:pt x="1113" y="2843"/>
                      <a:pt x="941" y="3195"/>
                      <a:pt x="705" y="3520"/>
                    </a:cubicBezTo>
                    <a:cubicBezTo>
                      <a:pt x="151" y="4285"/>
                      <a:pt x="1" y="5128"/>
                      <a:pt x="214" y="6044"/>
                    </a:cubicBezTo>
                    <a:cubicBezTo>
                      <a:pt x="609" y="7752"/>
                      <a:pt x="2004" y="8960"/>
                      <a:pt x="3857" y="9219"/>
                    </a:cubicBezTo>
                    <a:cubicBezTo>
                      <a:pt x="4055" y="9247"/>
                      <a:pt x="4251" y="9262"/>
                      <a:pt x="4443" y="9262"/>
                    </a:cubicBezTo>
                    <a:cubicBezTo>
                      <a:pt x="5009" y="9262"/>
                      <a:pt x="5547" y="9133"/>
                      <a:pt x="6065" y="8831"/>
                    </a:cubicBezTo>
                    <a:cubicBezTo>
                      <a:pt x="7675" y="7897"/>
                      <a:pt x="8360" y="6466"/>
                      <a:pt x="8363" y="4909"/>
                    </a:cubicBezTo>
                    <a:cubicBezTo>
                      <a:pt x="8380" y="3919"/>
                      <a:pt x="8253" y="3218"/>
                      <a:pt x="7825" y="2600"/>
                    </a:cubicBezTo>
                    <a:cubicBezTo>
                      <a:pt x="7507" y="2145"/>
                      <a:pt x="7191" y="1691"/>
                      <a:pt x="6859" y="1245"/>
                    </a:cubicBezTo>
                    <a:cubicBezTo>
                      <a:pt x="6249" y="430"/>
                      <a:pt x="5372" y="0"/>
                      <a:pt x="44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92" name="Google Shape;4392;p20"/>
              <p:cNvGrpSpPr/>
              <p:nvPr/>
            </p:nvGrpSpPr>
            <p:grpSpPr>
              <a:xfrm rot="1513453">
                <a:off x="639078" y="5031218"/>
                <a:ext cx="3882251" cy="1719749"/>
                <a:chOff x="-1207072" y="4254396"/>
                <a:chExt cx="1379987" cy="611303"/>
              </a:xfrm>
            </p:grpSpPr>
            <p:sp>
              <p:nvSpPr>
                <p:cNvPr id="4393" name="Google Shape;4393;p20"/>
                <p:cNvSpPr/>
                <p:nvPr/>
              </p:nvSpPr>
              <p:spPr>
                <a:xfrm>
                  <a:off x="-160216" y="4791396"/>
                  <a:ext cx="64298" cy="74303"/>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4" name="Google Shape;4394;p20"/>
                <p:cNvSpPr/>
                <p:nvPr/>
              </p:nvSpPr>
              <p:spPr>
                <a:xfrm>
                  <a:off x="-551519" y="4545246"/>
                  <a:ext cx="46469" cy="59130"/>
                </a:xfrm>
                <a:custGeom>
                  <a:rect b="b" l="l" r="r" t="t"/>
                  <a:pathLst>
                    <a:path extrusionOk="0" h="1247" w="980">
                      <a:moveTo>
                        <a:pt x="543" y="1"/>
                      </a:moveTo>
                      <a:cubicBezTo>
                        <a:pt x="216" y="1"/>
                        <a:pt x="55" y="205"/>
                        <a:pt x="0" y="533"/>
                      </a:cubicBezTo>
                      <a:cubicBezTo>
                        <a:pt x="83" y="809"/>
                        <a:pt x="60" y="1157"/>
                        <a:pt x="446" y="1243"/>
                      </a:cubicBezTo>
                      <a:cubicBezTo>
                        <a:pt x="455" y="1245"/>
                        <a:pt x="465" y="1246"/>
                        <a:pt x="474" y="1246"/>
                      </a:cubicBezTo>
                      <a:cubicBezTo>
                        <a:pt x="683" y="1246"/>
                        <a:pt x="980" y="776"/>
                        <a:pt x="977" y="443"/>
                      </a:cubicBezTo>
                      <a:cubicBezTo>
                        <a:pt x="977" y="180"/>
                        <a:pt x="844" y="15"/>
                        <a:pt x="575" y="1"/>
                      </a:cubicBezTo>
                      <a:cubicBezTo>
                        <a:pt x="564" y="1"/>
                        <a:pt x="553" y="1"/>
                        <a:pt x="5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5" name="Google Shape;4395;p20"/>
                <p:cNvSpPr/>
                <p:nvPr/>
              </p:nvSpPr>
              <p:spPr>
                <a:xfrm>
                  <a:off x="-1207072" y="4254396"/>
                  <a:ext cx="43387" cy="44620"/>
                </a:xfrm>
                <a:custGeom>
                  <a:rect b="b" l="l" r="r" t="t"/>
                  <a:pathLst>
                    <a:path extrusionOk="0" h="941" w="915">
                      <a:moveTo>
                        <a:pt x="412" y="1"/>
                      </a:moveTo>
                      <a:cubicBezTo>
                        <a:pt x="136" y="1"/>
                        <a:pt x="4" y="186"/>
                        <a:pt x="1" y="489"/>
                      </a:cubicBezTo>
                      <a:cubicBezTo>
                        <a:pt x="17" y="765"/>
                        <a:pt x="174" y="938"/>
                        <a:pt x="476" y="941"/>
                      </a:cubicBezTo>
                      <a:cubicBezTo>
                        <a:pt x="768" y="941"/>
                        <a:pt x="914" y="775"/>
                        <a:pt x="905" y="486"/>
                      </a:cubicBezTo>
                      <a:cubicBezTo>
                        <a:pt x="894" y="187"/>
                        <a:pt x="721" y="7"/>
                        <a:pt x="426" y="1"/>
                      </a:cubicBezTo>
                      <a:cubicBezTo>
                        <a:pt x="422" y="1"/>
                        <a:pt x="417" y="1"/>
                        <a:pt x="4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6" name="Google Shape;4396;p20"/>
                <p:cNvSpPr/>
                <p:nvPr/>
              </p:nvSpPr>
              <p:spPr>
                <a:xfrm>
                  <a:off x="-595937" y="4647767"/>
                  <a:ext cx="35468" cy="28498"/>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7" name="Google Shape;4397;p20"/>
                <p:cNvSpPr/>
                <p:nvPr/>
              </p:nvSpPr>
              <p:spPr>
                <a:xfrm>
                  <a:off x="148922" y="4571245"/>
                  <a:ext cx="23993" cy="31438"/>
                </a:xfrm>
                <a:custGeom>
                  <a:rect b="b" l="l" r="r" t="t"/>
                  <a:pathLst>
                    <a:path extrusionOk="0" h="663" w="506">
                      <a:moveTo>
                        <a:pt x="323" y="0"/>
                      </a:moveTo>
                      <a:cubicBezTo>
                        <a:pt x="283" y="0"/>
                        <a:pt x="241" y="13"/>
                        <a:pt x="207" y="41"/>
                      </a:cubicBezTo>
                      <a:cubicBezTo>
                        <a:pt x="1" y="197"/>
                        <a:pt x="4" y="403"/>
                        <a:pt x="124" y="662"/>
                      </a:cubicBezTo>
                      <a:cubicBezTo>
                        <a:pt x="416" y="549"/>
                        <a:pt x="505" y="353"/>
                        <a:pt x="472" y="124"/>
                      </a:cubicBezTo>
                      <a:cubicBezTo>
                        <a:pt x="462" y="43"/>
                        <a:pt x="395" y="0"/>
                        <a:pt x="3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98" name="Google Shape;4398;p20"/>
              <p:cNvSpPr/>
              <p:nvPr/>
            </p:nvSpPr>
            <p:spPr>
              <a:xfrm rot="1513411">
                <a:off x="424199" y="4842248"/>
                <a:ext cx="294118" cy="339891"/>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9" name="Google Shape;4399;p20"/>
              <p:cNvSpPr/>
              <p:nvPr/>
            </p:nvSpPr>
            <p:spPr>
              <a:xfrm rot="1513422">
                <a:off x="789050" y="4813234"/>
                <a:ext cx="99781" cy="80171"/>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0" name="Google Shape;4400;p20"/>
              <p:cNvSpPr/>
              <p:nvPr/>
            </p:nvSpPr>
            <p:spPr>
              <a:xfrm rot="1513411">
                <a:off x="2771898" y="6061002"/>
                <a:ext cx="294118" cy="339891"/>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01" name="Google Shape;4401;p20"/>
            <p:cNvSpPr/>
            <p:nvPr/>
          </p:nvSpPr>
          <p:spPr>
            <a:xfrm>
              <a:off x="-664950" y="-350812"/>
              <a:ext cx="1749000" cy="1781625"/>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02" name="Google Shape;4402;p20"/>
          <p:cNvSpPr txBox="1"/>
          <p:nvPr>
            <p:ph type="title"/>
          </p:nvPr>
        </p:nvSpPr>
        <p:spPr>
          <a:xfrm>
            <a:off x="720000" y="540000"/>
            <a:ext cx="7704000" cy="564300"/>
          </a:xfrm>
          <a:prstGeom prst="rect">
            <a:avLst/>
          </a:prstGeom>
          <a:solidFill>
            <a:schemeClr val="accent2"/>
          </a:solidFill>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403" name="Google Shape;4403;p20"/>
          <p:cNvSpPr txBox="1"/>
          <p:nvPr>
            <p:ph idx="2" type="title"/>
          </p:nvPr>
        </p:nvSpPr>
        <p:spPr>
          <a:xfrm>
            <a:off x="720000" y="1237050"/>
            <a:ext cx="41568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404" name="Google Shape;4404;p20"/>
          <p:cNvSpPr txBox="1"/>
          <p:nvPr>
            <p:ph idx="1" type="subTitle"/>
          </p:nvPr>
        </p:nvSpPr>
        <p:spPr>
          <a:xfrm>
            <a:off x="720000" y="1757349"/>
            <a:ext cx="4156800" cy="1092300"/>
          </a:xfrm>
          <a:prstGeom prst="rect">
            <a:avLst/>
          </a:prstGeom>
          <a:solidFill>
            <a:schemeClr val="l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05" name="Google Shape;4405;p20"/>
          <p:cNvSpPr txBox="1"/>
          <p:nvPr>
            <p:ph idx="3" type="title"/>
          </p:nvPr>
        </p:nvSpPr>
        <p:spPr>
          <a:xfrm>
            <a:off x="720000" y="2988243"/>
            <a:ext cx="41568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406" name="Google Shape;4406;p20"/>
          <p:cNvSpPr txBox="1"/>
          <p:nvPr>
            <p:ph idx="4" type="subTitle"/>
          </p:nvPr>
        </p:nvSpPr>
        <p:spPr>
          <a:xfrm>
            <a:off x="720000" y="3508550"/>
            <a:ext cx="4156800" cy="1092300"/>
          </a:xfrm>
          <a:prstGeom prst="rect">
            <a:avLst/>
          </a:prstGeom>
          <a:solidFill>
            <a:schemeClr val="lt1"/>
          </a:solidFill>
          <a:ln cap="flat" cmpd="sng" w="9525">
            <a:solidFill>
              <a:schemeClr val="accent4"/>
            </a:solidFill>
            <a:prstDash val="solid"/>
            <a:round/>
            <a:headEnd len="sm" w="sm" type="none"/>
            <a:tailEnd len="sm" w="sm" type="none"/>
          </a:ln>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07" name="Google Shape;4407;p20"/>
          <p:cNvSpPr txBox="1"/>
          <p:nvPr>
            <p:ph idx="5" type="title"/>
          </p:nvPr>
        </p:nvSpPr>
        <p:spPr>
          <a:xfrm>
            <a:off x="5000225" y="1237050"/>
            <a:ext cx="34236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408" name="Google Shape;4408;p20"/>
          <p:cNvSpPr txBox="1"/>
          <p:nvPr>
            <p:ph idx="6" type="subTitle"/>
          </p:nvPr>
        </p:nvSpPr>
        <p:spPr>
          <a:xfrm>
            <a:off x="5525025" y="2496509"/>
            <a:ext cx="28143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09" name="Google Shape;4409;p20"/>
          <p:cNvSpPr txBox="1"/>
          <p:nvPr>
            <p:ph idx="7" type="subTitle"/>
          </p:nvPr>
        </p:nvSpPr>
        <p:spPr>
          <a:xfrm>
            <a:off x="5525025" y="2900009"/>
            <a:ext cx="28143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10" name="Google Shape;4410;p20"/>
          <p:cNvSpPr txBox="1"/>
          <p:nvPr>
            <p:ph idx="8" type="subTitle"/>
          </p:nvPr>
        </p:nvSpPr>
        <p:spPr>
          <a:xfrm>
            <a:off x="5525025" y="2093009"/>
            <a:ext cx="28143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11" name="Google Shape;4411;p20"/>
          <p:cNvSpPr txBox="1"/>
          <p:nvPr>
            <p:ph idx="9" type="subTitle"/>
          </p:nvPr>
        </p:nvSpPr>
        <p:spPr>
          <a:xfrm>
            <a:off x="5525025" y="3303509"/>
            <a:ext cx="28143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12" name="Google Shape;4412;p20"/>
          <p:cNvSpPr txBox="1"/>
          <p:nvPr>
            <p:ph idx="13" type="subTitle"/>
          </p:nvPr>
        </p:nvSpPr>
        <p:spPr>
          <a:xfrm>
            <a:off x="5525025" y="3707009"/>
            <a:ext cx="28143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13" name="Google Shape;4413;p20"/>
          <p:cNvSpPr txBox="1"/>
          <p:nvPr>
            <p:ph idx="14" type="subTitle"/>
          </p:nvPr>
        </p:nvSpPr>
        <p:spPr>
          <a:xfrm>
            <a:off x="5525025" y="4110509"/>
            <a:ext cx="28143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14" name="Google Shape;4414;p20"/>
          <p:cNvSpPr txBox="1"/>
          <p:nvPr>
            <p:ph idx="15" type="subTitle"/>
          </p:nvPr>
        </p:nvSpPr>
        <p:spPr>
          <a:xfrm>
            <a:off x="5525025" y="1689509"/>
            <a:ext cx="28143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grpSp>
        <p:nvGrpSpPr>
          <p:cNvPr id="23" name="Google Shape;23;p3"/>
          <p:cNvGrpSpPr/>
          <p:nvPr/>
        </p:nvGrpSpPr>
        <p:grpSpPr>
          <a:xfrm>
            <a:off x="-420050" y="-908375"/>
            <a:ext cx="10076735" cy="7902738"/>
            <a:chOff x="-420050" y="-908375"/>
            <a:chExt cx="10076735" cy="7902738"/>
          </a:xfrm>
        </p:grpSpPr>
        <p:sp>
          <p:nvSpPr>
            <p:cNvPr id="24" name="Google Shape;24;p3"/>
            <p:cNvSpPr/>
            <p:nvPr/>
          </p:nvSpPr>
          <p:spPr>
            <a:xfrm>
              <a:off x="-68050" y="3811717"/>
              <a:ext cx="614907" cy="1047811"/>
            </a:xfrm>
            <a:custGeom>
              <a:rect b="b" l="l" r="r" t="t"/>
              <a:pathLst>
                <a:path extrusionOk="0" h="35510" w="20839">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a:off x="7615427" y="-57773"/>
              <a:ext cx="1617153" cy="1423903"/>
            </a:xfrm>
            <a:custGeom>
              <a:rect b="b" l="l" r="r" t="t"/>
              <a:pathLst>
                <a:path extrusionOk="0" h="29377" w="33364">
                  <a:moveTo>
                    <a:pt x="445" y="1"/>
                  </a:moveTo>
                  <a:cubicBezTo>
                    <a:pt x="302" y="1"/>
                    <a:pt x="151" y="22"/>
                    <a:pt x="0" y="45"/>
                  </a:cubicBezTo>
                  <a:cubicBezTo>
                    <a:pt x="20" y="45"/>
                    <a:pt x="40" y="45"/>
                    <a:pt x="59" y="45"/>
                  </a:cubicBezTo>
                  <a:cubicBezTo>
                    <a:pt x="1683" y="45"/>
                    <a:pt x="3286" y="753"/>
                    <a:pt x="4752" y="1516"/>
                  </a:cubicBezTo>
                  <a:cubicBezTo>
                    <a:pt x="6898" y="2634"/>
                    <a:pt x="8961" y="4198"/>
                    <a:pt x="9958" y="6476"/>
                  </a:cubicBezTo>
                  <a:cubicBezTo>
                    <a:pt x="11006" y="8877"/>
                    <a:pt x="10827" y="11635"/>
                    <a:pt x="10366" y="14155"/>
                  </a:cubicBezTo>
                  <a:cubicBezTo>
                    <a:pt x="9736" y="17630"/>
                    <a:pt x="8407" y="21398"/>
                    <a:pt x="9345" y="24936"/>
                  </a:cubicBezTo>
                  <a:cubicBezTo>
                    <a:pt x="10154" y="27972"/>
                    <a:pt x="12727" y="29102"/>
                    <a:pt x="15471" y="29102"/>
                  </a:cubicBezTo>
                  <a:cubicBezTo>
                    <a:pt x="16424" y="29102"/>
                    <a:pt x="17398" y="28965"/>
                    <a:pt x="18326" y="28725"/>
                  </a:cubicBezTo>
                  <a:cubicBezTo>
                    <a:pt x="21248" y="27969"/>
                    <a:pt x="24215" y="26353"/>
                    <a:pt x="27227" y="26353"/>
                  </a:cubicBezTo>
                  <a:cubicBezTo>
                    <a:pt x="28335" y="26353"/>
                    <a:pt x="29450" y="26572"/>
                    <a:pt x="30570" y="27134"/>
                  </a:cubicBezTo>
                  <a:cubicBezTo>
                    <a:pt x="31647" y="27674"/>
                    <a:pt x="32599" y="28449"/>
                    <a:pt x="33364" y="29377"/>
                  </a:cubicBezTo>
                  <a:lnTo>
                    <a:pt x="33364" y="10"/>
                  </a:lnTo>
                  <a:lnTo>
                    <a:pt x="596" y="10"/>
                  </a:lnTo>
                  <a:cubicBezTo>
                    <a:pt x="547" y="4"/>
                    <a:pt x="496" y="1"/>
                    <a:pt x="44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8233150" y="3499025"/>
              <a:ext cx="971410" cy="1673196"/>
            </a:xfrm>
            <a:custGeom>
              <a:rect b="b" l="l" r="r" t="t"/>
              <a:pathLst>
                <a:path extrusionOk="0" h="108140" w="62783">
                  <a:moveTo>
                    <a:pt x="5699" y="1"/>
                  </a:moveTo>
                  <a:cubicBezTo>
                    <a:pt x="3599" y="1"/>
                    <a:pt x="1440" y="820"/>
                    <a:pt x="0" y="2453"/>
                  </a:cubicBezTo>
                  <a:lnTo>
                    <a:pt x="0" y="108139"/>
                  </a:lnTo>
                  <a:lnTo>
                    <a:pt x="60641" y="108139"/>
                  </a:lnTo>
                  <a:cubicBezTo>
                    <a:pt x="62782" y="90176"/>
                    <a:pt x="55581" y="71699"/>
                    <a:pt x="42289" y="59369"/>
                  </a:cubicBezTo>
                  <a:cubicBezTo>
                    <a:pt x="34510" y="52155"/>
                    <a:pt x="25381" y="46379"/>
                    <a:pt x="19623" y="37235"/>
                  </a:cubicBezTo>
                  <a:cubicBezTo>
                    <a:pt x="13812" y="28009"/>
                    <a:pt x="11377" y="17474"/>
                    <a:pt x="12120" y="6634"/>
                  </a:cubicBezTo>
                  <a:cubicBezTo>
                    <a:pt x="12422" y="2202"/>
                    <a:pt x="9140" y="1"/>
                    <a:pt x="569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2700000">
              <a:off x="3363699" y="4610599"/>
              <a:ext cx="1999546" cy="1964513"/>
            </a:xfrm>
            <a:custGeom>
              <a:rect b="b" l="l" r="r" t="t"/>
              <a:pathLst>
                <a:path extrusionOk="0" h="43570" w="49385">
                  <a:moveTo>
                    <a:pt x="39467" y="1"/>
                  </a:moveTo>
                  <a:cubicBezTo>
                    <a:pt x="37216" y="1"/>
                    <a:pt x="35049" y="462"/>
                    <a:pt x="32886" y="989"/>
                  </a:cubicBezTo>
                  <a:cubicBezTo>
                    <a:pt x="30056" y="1680"/>
                    <a:pt x="27233" y="2367"/>
                    <a:pt x="24304" y="2517"/>
                  </a:cubicBezTo>
                  <a:cubicBezTo>
                    <a:pt x="22006" y="2636"/>
                    <a:pt x="19704" y="2696"/>
                    <a:pt x="17420" y="3038"/>
                  </a:cubicBezTo>
                  <a:cubicBezTo>
                    <a:pt x="10296" y="4107"/>
                    <a:pt x="5152" y="8009"/>
                    <a:pt x="1509" y="14060"/>
                  </a:cubicBezTo>
                  <a:cubicBezTo>
                    <a:pt x="526" y="15694"/>
                    <a:pt x="1" y="17481"/>
                    <a:pt x="300" y="19434"/>
                  </a:cubicBezTo>
                  <a:cubicBezTo>
                    <a:pt x="582" y="21273"/>
                    <a:pt x="559" y="23123"/>
                    <a:pt x="413" y="24966"/>
                  </a:cubicBezTo>
                  <a:cubicBezTo>
                    <a:pt x="270" y="26727"/>
                    <a:pt x="366" y="28453"/>
                    <a:pt x="725" y="30174"/>
                  </a:cubicBezTo>
                  <a:cubicBezTo>
                    <a:pt x="1246" y="32681"/>
                    <a:pt x="2558" y="34809"/>
                    <a:pt x="3873" y="36952"/>
                  </a:cubicBezTo>
                  <a:cubicBezTo>
                    <a:pt x="4976" y="38752"/>
                    <a:pt x="6421" y="40140"/>
                    <a:pt x="8303" y="41096"/>
                  </a:cubicBezTo>
                  <a:cubicBezTo>
                    <a:pt x="11574" y="42760"/>
                    <a:pt x="15028" y="43569"/>
                    <a:pt x="18163" y="43569"/>
                  </a:cubicBezTo>
                  <a:cubicBezTo>
                    <a:pt x="18346" y="43569"/>
                    <a:pt x="18528" y="43566"/>
                    <a:pt x="18708" y="43561"/>
                  </a:cubicBezTo>
                  <a:cubicBezTo>
                    <a:pt x="18874" y="43564"/>
                    <a:pt x="19039" y="43565"/>
                    <a:pt x="19203" y="43565"/>
                  </a:cubicBezTo>
                  <a:cubicBezTo>
                    <a:pt x="23825" y="43565"/>
                    <a:pt x="27699" y="42455"/>
                    <a:pt x="31560" y="41253"/>
                  </a:cubicBezTo>
                  <a:cubicBezTo>
                    <a:pt x="35217" y="40107"/>
                    <a:pt x="38243" y="38037"/>
                    <a:pt x="40703" y="35112"/>
                  </a:cubicBezTo>
                  <a:cubicBezTo>
                    <a:pt x="44147" y="31011"/>
                    <a:pt x="46581" y="26425"/>
                    <a:pt x="47747" y="21151"/>
                  </a:cubicBezTo>
                  <a:cubicBezTo>
                    <a:pt x="48670" y="16983"/>
                    <a:pt x="49384" y="12825"/>
                    <a:pt x="48986" y="8534"/>
                  </a:cubicBezTo>
                  <a:cubicBezTo>
                    <a:pt x="48554" y="3931"/>
                    <a:pt x="44333" y="62"/>
                    <a:pt x="39700" y="3"/>
                  </a:cubicBezTo>
                  <a:cubicBezTo>
                    <a:pt x="39622" y="2"/>
                    <a:pt x="39545" y="1"/>
                    <a:pt x="394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 name="Google Shape;28;p3"/>
            <p:cNvGrpSpPr/>
            <p:nvPr/>
          </p:nvGrpSpPr>
          <p:grpSpPr>
            <a:xfrm>
              <a:off x="-420050" y="-204200"/>
              <a:ext cx="2280100" cy="1827450"/>
              <a:chOff x="-420050" y="-204200"/>
              <a:chExt cx="2280100" cy="1827450"/>
            </a:xfrm>
          </p:grpSpPr>
          <p:sp>
            <p:nvSpPr>
              <p:cNvPr id="29" name="Google Shape;29;p3"/>
              <p:cNvSpPr/>
              <p:nvPr/>
            </p:nvSpPr>
            <p:spPr>
              <a:xfrm>
                <a:off x="-420050" y="-204200"/>
                <a:ext cx="2280100" cy="1716775"/>
              </a:xfrm>
              <a:custGeom>
                <a:rect b="b" l="l" r="r" t="t"/>
                <a:pathLst>
                  <a:path extrusionOk="0" h="68671" w="91204">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a:off x="1105900" y="478550"/>
                <a:ext cx="174700" cy="108100"/>
              </a:xfrm>
              <a:custGeom>
                <a:rect b="b" l="l" r="r" t="t"/>
                <a:pathLst>
                  <a:path extrusionOk="0" h="4324" w="6988">
                    <a:moveTo>
                      <a:pt x="2923" y="0"/>
                    </a:moveTo>
                    <a:cubicBezTo>
                      <a:pt x="2038" y="0"/>
                      <a:pt x="1395" y="587"/>
                      <a:pt x="1037" y="1342"/>
                    </a:cubicBezTo>
                    <a:cubicBezTo>
                      <a:pt x="0" y="3529"/>
                      <a:pt x="840" y="4324"/>
                      <a:pt x="2058" y="4324"/>
                    </a:cubicBezTo>
                    <a:cubicBezTo>
                      <a:pt x="4028" y="4324"/>
                      <a:pt x="6988" y="2248"/>
                      <a:pt x="4619" y="619"/>
                    </a:cubicBezTo>
                    <a:cubicBezTo>
                      <a:pt x="3984" y="183"/>
                      <a:pt x="3416" y="0"/>
                      <a:pt x="29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651050" y="1472550"/>
                <a:ext cx="234000" cy="150700"/>
              </a:xfrm>
              <a:custGeom>
                <a:rect b="b" l="l" r="r" t="t"/>
                <a:pathLst>
                  <a:path extrusionOk="0" h="6028" w="9360">
                    <a:moveTo>
                      <a:pt x="3928" y="0"/>
                    </a:moveTo>
                    <a:cubicBezTo>
                      <a:pt x="2889" y="0"/>
                      <a:pt x="1876" y="522"/>
                      <a:pt x="1241" y="1859"/>
                    </a:cubicBezTo>
                    <a:cubicBezTo>
                      <a:pt x="1" y="4475"/>
                      <a:pt x="1885" y="6028"/>
                      <a:pt x="4041" y="6028"/>
                    </a:cubicBezTo>
                    <a:cubicBezTo>
                      <a:pt x="4897" y="6028"/>
                      <a:pt x="5796" y="5783"/>
                      <a:pt x="6559" y="5263"/>
                    </a:cubicBezTo>
                    <a:cubicBezTo>
                      <a:pt x="9360" y="3352"/>
                      <a:pt x="6562" y="0"/>
                      <a:pt x="39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1035300" y="523475"/>
                <a:ext cx="64825" cy="61775"/>
              </a:xfrm>
              <a:custGeom>
                <a:rect b="b" l="l" r="r" t="t"/>
                <a:pathLst>
                  <a:path extrusionOk="0" h="2471" w="2593">
                    <a:moveTo>
                      <a:pt x="1319" y="1"/>
                    </a:moveTo>
                    <a:cubicBezTo>
                      <a:pt x="988" y="1"/>
                      <a:pt x="665" y="111"/>
                      <a:pt x="424" y="311"/>
                    </a:cubicBezTo>
                    <a:cubicBezTo>
                      <a:pt x="191" y="503"/>
                      <a:pt x="35" y="780"/>
                      <a:pt x="21" y="1126"/>
                    </a:cubicBezTo>
                    <a:cubicBezTo>
                      <a:pt x="0" y="1575"/>
                      <a:pt x="48" y="2102"/>
                      <a:pt x="426" y="2350"/>
                    </a:cubicBezTo>
                    <a:cubicBezTo>
                      <a:pt x="552" y="2433"/>
                      <a:pt x="691" y="2470"/>
                      <a:pt x="835" y="2470"/>
                    </a:cubicBezTo>
                    <a:cubicBezTo>
                      <a:pt x="1632" y="2470"/>
                      <a:pt x="2592" y="1351"/>
                      <a:pt x="2428" y="651"/>
                    </a:cubicBezTo>
                    <a:cubicBezTo>
                      <a:pt x="2373" y="414"/>
                      <a:pt x="2164" y="244"/>
                      <a:pt x="1944" y="141"/>
                    </a:cubicBezTo>
                    <a:cubicBezTo>
                      <a:pt x="1745" y="46"/>
                      <a:pt x="1530" y="1"/>
                      <a:pt x="13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 name="Google Shape;33;p3"/>
            <p:cNvSpPr/>
            <p:nvPr/>
          </p:nvSpPr>
          <p:spPr>
            <a:xfrm>
              <a:off x="-68050" y="-51900"/>
              <a:ext cx="2343310" cy="2051185"/>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flipH="1">
              <a:off x="7313375" y="-908375"/>
              <a:ext cx="2343310" cy="2051185"/>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3"/>
          <p:cNvSpPr txBox="1"/>
          <p:nvPr>
            <p:ph type="title"/>
          </p:nvPr>
        </p:nvSpPr>
        <p:spPr>
          <a:xfrm>
            <a:off x="2048238" y="1313550"/>
            <a:ext cx="5047500" cy="18030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algn="ctr">
              <a:spcBef>
                <a:spcPts val="0"/>
              </a:spcBef>
              <a:spcAft>
                <a:spcPts val="0"/>
              </a:spcAft>
              <a:buSzPts val="3600"/>
              <a:buNone/>
              <a:defRPr sz="8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36" name="Google Shape;36;p3"/>
          <p:cNvSpPr txBox="1"/>
          <p:nvPr>
            <p:ph idx="1" type="subTitle"/>
          </p:nvPr>
        </p:nvSpPr>
        <p:spPr>
          <a:xfrm>
            <a:off x="2048266" y="3109149"/>
            <a:ext cx="5047500" cy="713400"/>
          </a:xfrm>
          <a:prstGeom prst="rect">
            <a:avLst/>
          </a:prstGeom>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4415" name="Shape 4415"/>
        <p:cNvGrpSpPr/>
        <p:nvPr/>
      </p:nvGrpSpPr>
      <p:grpSpPr>
        <a:xfrm>
          <a:off x="0" y="0"/>
          <a:ext cx="0" cy="0"/>
          <a:chOff x="0" y="0"/>
          <a:chExt cx="0" cy="0"/>
        </a:xfrm>
      </p:grpSpPr>
      <p:grpSp>
        <p:nvGrpSpPr>
          <p:cNvPr id="4416" name="Google Shape;4416;p21"/>
          <p:cNvGrpSpPr/>
          <p:nvPr/>
        </p:nvGrpSpPr>
        <p:grpSpPr>
          <a:xfrm flipH="1">
            <a:off x="-800012" y="-237025"/>
            <a:ext cx="11927563" cy="6153500"/>
            <a:chOff x="-2036487" y="-237000"/>
            <a:chExt cx="11927563" cy="6153500"/>
          </a:xfrm>
        </p:grpSpPr>
        <p:sp>
          <p:nvSpPr>
            <p:cNvPr id="4417" name="Google Shape;4417;p21"/>
            <p:cNvSpPr/>
            <p:nvPr/>
          </p:nvSpPr>
          <p:spPr>
            <a:xfrm>
              <a:off x="7347858" y="4458831"/>
              <a:ext cx="1791044" cy="713388"/>
            </a:xfrm>
            <a:custGeom>
              <a:rect b="b" l="l" r="r" t="t"/>
              <a:pathLst>
                <a:path extrusionOk="0" h="19404" w="48716">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8" name="Google Shape;4418;p21"/>
            <p:cNvSpPr/>
            <p:nvPr/>
          </p:nvSpPr>
          <p:spPr>
            <a:xfrm flipH="1" rot="-5400000">
              <a:off x="-38077" y="-114329"/>
              <a:ext cx="288517" cy="364777"/>
            </a:xfrm>
            <a:custGeom>
              <a:rect b="b" l="l" r="r" t="t"/>
              <a:pathLst>
                <a:path extrusionOk="0" h="5740" w="4540">
                  <a:moveTo>
                    <a:pt x="4217" y="0"/>
                  </a:moveTo>
                  <a:cubicBezTo>
                    <a:pt x="4454" y="1466"/>
                    <a:pt x="4405" y="3034"/>
                    <a:pt x="3377" y="4181"/>
                  </a:cubicBezTo>
                  <a:cubicBezTo>
                    <a:pt x="2821" y="4794"/>
                    <a:pt x="2054" y="5140"/>
                    <a:pt x="1266" y="5348"/>
                  </a:cubicBezTo>
                  <a:cubicBezTo>
                    <a:pt x="850" y="5459"/>
                    <a:pt x="424" y="5520"/>
                    <a:pt x="0" y="5581"/>
                  </a:cubicBezTo>
                  <a:lnTo>
                    <a:pt x="0" y="5740"/>
                  </a:lnTo>
                  <a:cubicBezTo>
                    <a:pt x="62" y="5732"/>
                    <a:pt x="119" y="5724"/>
                    <a:pt x="176" y="5715"/>
                  </a:cubicBezTo>
                  <a:cubicBezTo>
                    <a:pt x="584" y="5655"/>
                    <a:pt x="988" y="5577"/>
                    <a:pt x="1385" y="5471"/>
                  </a:cubicBezTo>
                  <a:cubicBezTo>
                    <a:pt x="2148" y="5259"/>
                    <a:pt x="2891" y="4916"/>
                    <a:pt x="3437" y="4328"/>
                  </a:cubicBezTo>
                  <a:cubicBezTo>
                    <a:pt x="4006" y="3724"/>
                    <a:pt x="4324" y="2923"/>
                    <a:pt x="4438" y="2111"/>
                  </a:cubicBezTo>
                  <a:cubicBezTo>
                    <a:pt x="4540" y="1408"/>
                    <a:pt x="4491" y="698"/>
                    <a:pt x="43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9" name="Google Shape;4419;p21"/>
            <p:cNvSpPr/>
            <p:nvPr/>
          </p:nvSpPr>
          <p:spPr>
            <a:xfrm flipH="1" rot="-5400000">
              <a:off x="-43161" y="-109245"/>
              <a:ext cx="508845" cy="574937"/>
            </a:xfrm>
            <a:custGeom>
              <a:rect b="b" l="l" r="r" t="t"/>
              <a:pathLst>
                <a:path extrusionOk="0" h="9047" w="8007">
                  <a:moveTo>
                    <a:pt x="7467" y="0"/>
                  </a:moveTo>
                  <a:cubicBezTo>
                    <a:pt x="7712" y="865"/>
                    <a:pt x="7822" y="1768"/>
                    <a:pt x="7782" y="2666"/>
                  </a:cubicBezTo>
                  <a:cubicBezTo>
                    <a:pt x="7724" y="3842"/>
                    <a:pt x="7394" y="5026"/>
                    <a:pt x="6695" y="5989"/>
                  </a:cubicBezTo>
                  <a:cubicBezTo>
                    <a:pt x="5896" y="7091"/>
                    <a:pt x="4679" y="7716"/>
                    <a:pt x="3401" y="8100"/>
                  </a:cubicBezTo>
                  <a:cubicBezTo>
                    <a:pt x="2286" y="8434"/>
                    <a:pt x="1127" y="8606"/>
                    <a:pt x="0" y="8892"/>
                  </a:cubicBezTo>
                  <a:lnTo>
                    <a:pt x="0" y="9047"/>
                  </a:lnTo>
                  <a:cubicBezTo>
                    <a:pt x="1082" y="8770"/>
                    <a:pt x="2193" y="8598"/>
                    <a:pt x="3266" y="8291"/>
                  </a:cubicBezTo>
                  <a:cubicBezTo>
                    <a:pt x="4540" y="7933"/>
                    <a:pt x="5781" y="7353"/>
                    <a:pt x="6634" y="6307"/>
                  </a:cubicBezTo>
                  <a:cubicBezTo>
                    <a:pt x="7381" y="5397"/>
                    <a:pt x="7782" y="4250"/>
                    <a:pt x="7900" y="3087"/>
                  </a:cubicBezTo>
                  <a:cubicBezTo>
                    <a:pt x="8006" y="2054"/>
                    <a:pt x="7900" y="1001"/>
                    <a:pt x="76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0" name="Google Shape;4420;p21"/>
            <p:cNvSpPr/>
            <p:nvPr/>
          </p:nvSpPr>
          <p:spPr>
            <a:xfrm flipH="1" rot="-5400000">
              <a:off x="-23810" y="-128596"/>
              <a:ext cx="733240" cy="838034"/>
            </a:xfrm>
            <a:custGeom>
              <a:rect b="b" l="l" r="r" t="t"/>
              <a:pathLst>
                <a:path extrusionOk="0" h="13187" w="11538">
                  <a:moveTo>
                    <a:pt x="10565" y="0"/>
                  </a:moveTo>
                  <a:cubicBezTo>
                    <a:pt x="11129" y="1061"/>
                    <a:pt x="11349" y="2303"/>
                    <a:pt x="11256" y="3503"/>
                  </a:cubicBezTo>
                  <a:cubicBezTo>
                    <a:pt x="11117" y="5259"/>
                    <a:pt x="10284" y="6879"/>
                    <a:pt x="9125" y="8182"/>
                  </a:cubicBezTo>
                  <a:cubicBezTo>
                    <a:pt x="7871" y="9586"/>
                    <a:pt x="6271" y="10611"/>
                    <a:pt x="4573" y="11390"/>
                  </a:cubicBezTo>
                  <a:cubicBezTo>
                    <a:pt x="3642" y="11815"/>
                    <a:pt x="2678" y="12170"/>
                    <a:pt x="1707" y="12497"/>
                  </a:cubicBezTo>
                  <a:cubicBezTo>
                    <a:pt x="1144" y="12685"/>
                    <a:pt x="571" y="12852"/>
                    <a:pt x="0" y="13032"/>
                  </a:cubicBezTo>
                  <a:lnTo>
                    <a:pt x="0" y="13186"/>
                  </a:lnTo>
                  <a:cubicBezTo>
                    <a:pt x="539" y="13019"/>
                    <a:pt x="1082" y="12856"/>
                    <a:pt x="1621" y="12681"/>
                  </a:cubicBezTo>
                  <a:cubicBezTo>
                    <a:pt x="2576" y="12366"/>
                    <a:pt x="3524" y="12023"/>
                    <a:pt x="4442" y="11611"/>
                  </a:cubicBezTo>
                  <a:cubicBezTo>
                    <a:pt x="6156" y="10848"/>
                    <a:pt x="7782" y="9843"/>
                    <a:pt x="9071" y="8459"/>
                  </a:cubicBezTo>
                  <a:cubicBezTo>
                    <a:pt x="10243" y="7202"/>
                    <a:pt x="11125" y="5638"/>
                    <a:pt x="11358" y="3916"/>
                  </a:cubicBezTo>
                  <a:cubicBezTo>
                    <a:pt x="11537" y="2593"/>
                    <a:pt x="11349" y="1193"/>
                    <a:pt x="107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1" name="Google Shape;4421;p21"/>
            <p:cNvSpPr/>
            <p:nvPr/>
          </p:nvSpPr>
          <p:spPr>
            <a:xfrm>
              <a:off x="-2036487" y="4250975"/>
              <a:ext cx="3362050" cy="1665525"/>
            </a:xfrm>
            <a:custGeom>
              <a:rect b="b" l="l" r="r" t="t"/>
              <a:pathLst>
                <a:path extrusionOk="0" h="66621" w="134482">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2" name="Google Shape;4422;p21"/>
            <p:cNvSpPr/>
            <p:nvPr/>
          </p:nvSpPr>
          <p:spPr>
            <a:xfrm>
              <a:off x="4639225" y="4738700"/>
              <a:ext cx="290125" cy="241775"/>
            </a:xfrm>
            <a:custGeom>
              <a:rect b="b" l="l" r="r" t="t"/>
              <a:pathLst>
                <a:path extrusionOk="0" h="9671" w="11605">
                  <a:moveTo>
                    <a:pt x="7983" y="1"/>
                  </a:moveTo>
                  <a:cubicBezTo>
                    <a:pt x="6115" y="1"/>
                    <a:pt x="3945" y="1289"/>
                    <a:pt x="2601" y="3519"/>
                  </a:cubicBezTo>
                  <a:cubicBezTo>
                    <a:pt x="0" y="7835"/>
                    <a:pt x="2201" y="9671"/>
                    <a:pt x="5072" y="9671"/>
                  </a:cubicBezTo>
                  <a:cubicBezTo>
                    <a:pt x="7958" y="9671"/>
                    <a:pt x="11521" y="7815"/>
                    <a:pt x="11562" y="4760"/>
                  </a:cubicBezTo>
                  <a:cubicBezTo>
                    <a:pt x="11605" y="1449"/>
                    <a:pt x="9963" y="1"/>
                    <a:pt x="79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3" name="Google Shape;4423;p21"/>
            <p:cNvSpPr/>
            <p:nvPr/>
          </p:nvSpPr>
          <p:spPr>
            <a:xfrm rot="-2700000">
              <a:off x="-1438301" y="1562210"/>
              <a:ext cx="2907575" cy="2189225"/>
            </a:xfrm>
            <a:custGeom>
              <a:rect b="b" l="l" r="r" t="t"/>
              <a:pathLst>
                <a:path extrusionOk="0" h="68671" w="91204">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4" name="Google Shape;4424;p21"/>
            <p:cNvSpPr/>
            <p:nvPr/>
          </p:nvSpPr>
          <p:spPr>
            <a:xfrm rot="8225514">
              <a:off x="4129780" y="4829326"/>
              <a:ext cx="466194" cy="508823"/>
            </a:xfrm>
            <a:custGeom>
              <a:rect b="b" l="l" r="r" t="t"/>
              <a:pathLst>
                <a:path extrusionOk="0" h="30019" w="27504">
                  <a:moveTo>
                    <a:pt x="12111" y="0"/>
                  </a:moveTo>
                  <a:cubicBezTo>
                    <a:pt x="11000" y="0"/>
                    <a:pt x="9863" y="292"/>
                    <a:pt x="8793" y="877"/>
                  </a:cubicBezTo>
                  <a:cubicBezTo>
                    <a:pt x="7511" y="1578"/>
                    <a:pt x="6715" y="2780"/>
                    <a:pt x="6402" y="4181"/>
                  </a:cubicBezTo>
                  <a:cubicBezTo>
                    <a:pt x="5143" y="9849"/>
                    <a:pt x="1" y="16618"/>
                    <a:pt x="3240" y="22241"/>
                  </a:cubicBezTo>
                  <a:cubicBezTo>
                    <a:pt x="5203" y="25648"/>
                    <a:pt x="9419" y="30018"/>
                    <a:pt x="13735" y="30018"/>
                  </a:cubicBezTo>
                  <a:cubicBezTo>
                    <a:pt x="13810" y="30018"/>
                    <a:pt x="13885" y="30017"/>
                    <a:pt x="13961" y="30014"/>
                  </a:cubicBezTo>
                  <a:cubicBezTo>
                    <a:pt x="16307" y="29931"/>
                    <a:pt x="18646" y="29580"/>
                    <a:pt x="20913" y="28969"/>
                  </a:cubicBezTo>
                  <a:cubicBezTo>
                    <a:pt x="22783" y="28468"/>
                    <a:pt x="24772" y="27647"/>
                    <a:pt x="25645" y="25919"/>
                  </a:cubicBezTo>
                  <a:cubicBezTo>
                    <a:pt x="27503" y="22241"/>
                    <a:pt x="24741" y="19168"/>
                    <a:pt x="22193" y="16100"/>
                  </a:cubicBezTo>
                  <a:cubicBezTo>
                    <a:pt x="20675" y="14271"/>
                    <a:pt x="19231" y="12448"/>
                    <a:pt x="18887" y="10499"/>
                  </a:cubicBezTo>
                  <a:cubicBezTo>
                    <a:pt x="18388" y="7678"/>
                    <a:pt x="18911" y="4803"/>
                    <a:pt x="16979" y="2388"/>
                  </a:cubicBezTo>
                  <a:cubicBezTo>
                    <a:pt x="15706" y="796"/>
                    <a:pt x="13944" y="0"/>
                    <a:pt x="1211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5" name="Google Shape;4425;p21"/>
            <p:cNvSpPr/>
            <p:nvPr/>
          </p:nvSpPr>
          <p:spPr>
            <a:xfrm flipH="1">
              <a:off x="8142075" y="-237000"/>
              <a:ext cx="1749000" cy="1781625"/>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26" name="Google Shape;4426;p21"/>
          <p:cNvSpPr txBox="1"/>
          <p:nvPr>
            <p:ph type="title"/>
          </p:nvPr>
        </p:nvSpPr>
        <p:spPr>
          <a:xfrm>
            <a:off x="720000" y="540000"/>
            <a:ext cx="7704000" cy="564300"/>
          </a:xfrm>
          <a:prstGeom prst="rect">
            <a:avLst/>
          </a:prstGeom>
          <a:solidFill>
            <a:schemeClr val="accent2"/>
          </a:solidFill>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427" name="Google Shape;4427;p21"/>
          <p:cNvSpPr txBox="1"/>
          <p:nvPr>
            <p:ph idx="1" type="subTitle"/>
          </p:nvPr>
        </p:nvSpPr>
        <p:spPr>
          <a:xfrm>
            <a:off x="720000" y="3421700"/>
            <a:ext cx="2907600" cy="1181700"/>
          </a:xfrm>
          <a:prstGeom prst="rect">
            <a:avLst/>
          </a:prstGeom>
          <a:solidFill>
            <a:schemeClr val="lt1"/>
          </a:solidFill>
          <a:ln cap="flat" cmpd="sng" w="9525">
            <a:solidFill>
              <a:schemeClr val="accent4"/>
            </a:solidFill>
            <a:prstDash val="solid"/>
            <a:round/>
            <a:headEnd len="sm" w="sm" type="none"/>
            <a:tailEnd len="sm" w="sm" type="none"/>
          </a:ln>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28" name="Google Shape;4428;p21"/>
          <p:cNvSpPr txBox="1"/>
          <p:nvPr>
            <p:ph idx="2" type="subTitle"/>
          </p:nvPr>
        </p:nvSpPr>
        <p:spPr>
          <a:xfrm>
            <a:off x="5516400" y="3421700"/>
            <a:ext cx="2907600" cy="1181700"/>
          </a:xfrm>
          <a:prstGeom prst="rect">
            <a:avLst/>
          </a:prstGeom>
          <a:solidFill>
            <a:schemeClr val="lt1"/>
          </a:solidFill>
          <a:ln cap="flat" cmpd="sng" w="9525">
            <a:solidFill>
              <a:schemeClr val="accent4"/>
            </a:solidFill>
            <a:prstDash val="solid"/>
            <a:round/>
            <a:headEnd len="sm" w="sm" type="none"/>
            <a:tailEnd len="sm" w="sm" type="none"/>
          </a:ln>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29" name="Google Shape;4429;p21"/>
          <p:cNvSpPr txBox="1"/>
          <p:nvPr>
            <p:ph idx="3" type="subTitle"/>
          </p:nvPr>
        </p:nvSpPr>
        <p:spPr>
          <a:xfrm>
            <a:off x="5516400" y="1237075"/>
            <a:ext cx="2907600" cy="4578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Bebas Neue"/>
              <a:buNone/>
              <a:defRPr sz="2000">
                <a:latin typeface="Abril Fatface"/>
                <a:ea typeface="Abril Fatface"/>
                <a:cs typeface="Abril Fatface"/>
                <a:sym typeface="Abril Fatface"/>
              </a:defRPr>
            </a:lvl1pPr>
            <a:lvl2pPr lvl="1" rtl="0"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rtl="0"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rtl="0"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rtl="0"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rtl="0"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rtl="0"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rtl="0"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rtl="0"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p:txBody>
      </p:sp>
      <p:sp>
        <p:nvSpPr>
          <p:cNvPr id="4430" name="Google Shape;4430;p21"/>
          <p:cNvSpPr txBox="1"/>
          <p:nvPr>
            <p:ph idx="4" type="subTitle"/>
          </p:nvPr>
        </p:nvSpPr>
        <p:spPr>
          <a:xfrm>
            <a:off x="5516400" y="1687474"/>
            <a:ext cx="2907600" cy="1142700"/>
          </a:xfrm>
          <a:prstGeom prst="rect">
            <a:avLst/>
          </a:prstGeom>
          <a:ln cap="flat" cmpd="sng" w="9525">
            <a:solidFill>
              <a:schemeClr val="accent4"/>
            </a:solidFill>
            <a:prstDash val="solid"/>
            <a:round/>
            <a:headEnd len="sm" w="sm" type="none"/>
            <a:tailEnd len="sm" w="sm" type="none"/>
          </a:ln>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31" name="Google Shape;4431;p21"/>
          <p:cNvSpPr txBox="1"/>
          <p:nvPr>
            <p:ph idx="5" type="subTitle"/>
          </p:nvPr>
        </p:nvSpPr>
        <p:spPr>
          <a:xfrm>
            <a:off x="720000" y="1237075"/>
            <a:ext cx="2907600" cy="4578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Bebas Neue"/>
              <a:buNone/>
              <a:defRPr sz="2000">
                <a:latin typeface="Abril Fatface"/>
                <a:ea typeface="Abril Fatface"/>
                <a:cs typeface="Abril Fatface"/>
                <a:sym typeface="Abril Fatface"/>
              </a:defRPr>
            </a:lvl1pPr>
            <a:lvl2pPr lvl="1" rtl="0"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rtl="0"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rtl="0"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rtl="0"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rtl="0"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rtl="0"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rtl="0"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rtl="0"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p:txBody>
      </p:sp>
      <p:sp>
        <p:nvSpPr>
          <p:cNvPr id="4432" name="Google Shape;4432;p21"/>
          <p:cNvSpPr txBox="1"/>
          <p:nvPr>
            <p:ph idx="6" type="subTitle"/>
          </p:nvPr>
        </p:nvSpPr>
        <p:spPr>
          <a:xfrm>
            <a:off x="720000" y="1687474"/>
            <a:ext cx="2907600" cy="1142700"/>
          </a:xfrm>
          <a:prstGeom prst="rect">
            <a:avLst/>
          </a:prstGeom>
          <a:ln cap="flat" cmpd="sng" w="9525">
            <a:solidFill>
              <a:schemeClr val="accent4"/>
            </a:solidFill>
            <a:prstDash val="solid"/>
            <a:round/>
            <a:headEnd len="sm" w="sm" type="none"/>
            <a:tailEnd len="sm" w="sm" type="none"/>
          </a:ln>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33" name="Google Shape;4433;p21"/>
          <p:cNvSpPr txBox="1"/>
          <p:nvPr>
            <p:ph idx="7" type="subTitle"/>
          </p:nvPr>
        </p:nvSpPr>
        <p:spPr>
          <a:xfrm>
            <a:off x="5516400" y="3115475"/>
            <a:ext cx="2907600" cy="4578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Bebas Neue"/>
              <a:buNone/>
              <a:defRPr sz="2000">
                <a:latin typeface="Abril Fatface"/>
                <a:ea typeface="Abril Fatface"/>
                <a:cs typeface="Abril Fatface"/>
                <a:sym typeface="Abril Fatface"/>
              </a:defRPr>
            </a:lvl1pPr>
            <a:lvl2pPr lvl="1" rtl="0"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rtl="0"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rtl="0"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rtl="0"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rtl="0"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rtl="0"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rtl="0"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rtl="0"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p:txBody>
      </p:sp>
      <p:sp>
        <p:nvSpPr>
          <p:cNvPr id="4434" name="Google Shape;4434;p21"/>
          <p:cNvSpPr txBox="1"/>
          <p:nvPr>
            <p:ph idx="8" type="subTitle"/>
          </p:nvPr>
        </p:nvSpPr>
        <p:spPr>
          <a:xfrm>
            <a:off x="720000" y="3115475"/>
            <a:ext cx="2907600" cy="4578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Bebas Neue"/>
              <a:buNone/>
              <a:defRPr sz="2000">
                <a:latin typeface="Abril Fatface"/>
                <a:ea typeface="Abril Fatface"/>
                <a:cs typeface="Abril Fatface"/>
                <a:sym typeface="Abril Fatface"/>
              </a:defRPr>
            </a:lvl1pPr>
            <a:lvl2pPr lvl="1" rtl="0"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rtl="0"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rtl="0"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rtl="0"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rtl="0"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rtl="0"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rtl="0"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rtl="0"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4435" name="Shape 4435"/>
        <p:cNvGrpSpPr/>
        <p:nvPr/>
      </p:nvGrpSpPr>
      <p:grpSpPr>
        <a:xfrm>
          <a:off x="0" y="0"/>
          <a:ext cx="0" cy="0"/>
          <a:chOff x="0" y="0"/>
          <a:chExt cx="0" cy="0"/>
        </a:xfrm>
      </p:grpSpPr>
      <p:grpSp>
        <p:nvGrpSpPr>
          <p:cNvPr id="4436" name="Google Shape;4436;p22"/>
          <p:cNvGrpSpPr/>
          <p:nvPr/>
        </p:nvGrpSpPr>
        <p:grpSpPr>
          <a:xfrm>
            <a:off x="-1877650" y="-266938"/>
            <a:ext cx="11661314" cy="6201437"/>
            <a:chOff x="-1877650" y="-266938"/>
            <a:chExt cx="11661314" cy="6201437"/>
          </a:xfrm>
        </p:grpSpPr>
        <p:sp>
          <p:nvSpPr>
            <p:cNvPr id="4437" name="Google Shape;4437;p22"/>
            <p:cNvSpPr/>
            <p:nvPr/>
          </p:nvSpPr>
          <p:spPr>
            <a:xfrm>
              <a:off x="-1877650" y="4118700"/>
              <a:ext cx="3362050" cy="1665525"/>
            </a:xfrm>
            <a:custGeom>
              <a:rect b="b" l="l" r="r" t="t"/>
              <a:pathLst>
                <a:path extrusionOk="0" h="66621" w="134482">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8" name="Google Shape;4438;p22"/>
            <p:cNvSpPr/>
            <p:nvPr/>
          </p:nvSpPr>
          <p:spPr>
            <a:xfrm>
              <a:off x="8724350" y="416388"/>
              <a:ext cx="292250" cy="247225"/>
            </a:xfrm>
            <a:custGeom>
              <a:rect b="b" l="l" r="r" t="t"/>
              <a:pathLst>
                <a:path extrusionOk="0" h="9889" w="11690">
                  <a:moveTo>
                    <a:pt x="6492" y="0"/>
                  </a:moveTo>
                  <a:cubicBezTo>
                    <a:pt x="4576" y="0"/>
                    <a:pt x="2576" y="887"/>
                    <a:pt x="1433" y="2306"/>
                  </a:cubicBezTo>
                  <a:cubicBezTo>
                    <a:pt x="455" y="3521"/>
                    <a:pt x="0" y="5140"/>
                    <a:pt x="204" y="6684"/>
                  </a:cubicBezTo>
                  <a:cubicBezTo>
                    <a:pt x="285" y="7305"/>
                    <a:pt x="477" y="7934"/>
                    <a:pt x="897" y="8402"/>
                  </a:cubicBezTo>
                  <a:cubicBezTo>
                    <a:pt x="1407" y="8971"/>
                    <a:pt x="2177" y="9228"/>
                    <a:pt x="2922" y="9412"/>
                  </a:cubicBezTo>
                  <a:cubicBezTo>
                    <a:pt x="4072" y="9691"/>
                    <a:pt x="5252" y="9850"/>
                    <a:pt x="6435" y="9883"/>
                  </a:cubicBezTo>
                  <a:cubicBezTo>
                    <a:pt x="6551" y="9886"/>
                    <a:pt x="6668" y="9888"/>
                    <a:pt x="6785" y="9888"/>
                  </a:cubicBezTo>
                  <a:cubicBezTo>
                    <a:pt x="7648" y="9888"/>
                    <a:pt x="8525" y="9784"/>
                    <a:pt x="9275" y="9371"/>
                  </a:cubicBezTo>
                  <a:cubicBezTo>
                    <a:pt x="10318" y="8796"/>
                    <a:pt x="10982" y="7685"/>
                    <a:pt x="11268" y="6529"/>
                  </a:cubicBezTo>
                  <a:cubicBezTo>
                    <a:pt x="11690" y="4830"/>
                    <a:pt x="11352" y="2916"/>
                    <a:pt x="10213" y="1585"/>
                  </a:cubicBezTo>
                  <a:cubicBezTo>
                    <a:pt x="9571" y="832"/>
                    <a:pt x="8728" y="370"/>
                    <a:pt x="7807" y="150"/>
                  </a:cubicBezTo>
                  <a:cubicBezTo>
                    <a:pt x="7381" y="49"/>
                    <a:pt x="6939" y="0"/>
                    <a:pt x="6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9" name="Google Shape;4439;p22"/>
            <p:cNvSpPr/>
            <p:nvPr/>
          </p:nvSpPr>
          <p:spPr>
            <a:xfrm>
              <a:off x="8744100" y="892025"/>
              <a:ext cx="71725" cy="58350"/>
            </a:xfrm>
            <a:custGeom>
              <a:rect b="b" l="l" r="r" t="t"/>
              <a:pathLst>
                <a:path extrusionOk="0" h="2334" w="2869">
                  <a:moveTo>
                    <a:pt x="1489" y="0"/>
                  </a:moveTo>
                  <a:cubicBezTo>
                    <a:pt x="1031" y="0"/>
                    <a:pt x="587" y="190"/>
                    <a:pt x="392" y="608"/>
                  </a:cubicBezTo>
                  <a:cubicBezTo>
                    <a:pt x="0" y="1447"/>
                    <a:pt x="602" y="2334"/>
                    <a:pt x="1493" y="2334"/>
                  </a:cubicBezTo>
                  <a:cubicBezTo>
                    <a:pt x="1511" y="2334"/>
                    <a:pt x="1529" y="2333"/>
                    <a:pt x="1548" y="2333"/>
                  </a:cubicBezTo>
                  <a:cubicBezTo>
                    <a:pt x="2206" y="2305"/>
                    <a:pt x="2851" y="1769"/>
                    <a:pt x="2860" y="1107"/>
                  </a:cubicBezTo>
                  <a:cubicBezTo>
                    <a:pt x="2868" y="410"/>
                    <a:pt x="2163" y="0"/>
                    <a:pt x="1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0" name="Google Shape;4440;p22"/>
            <p:cNvSpPr/>
            <p:nvPr/>
          </p:nvSpPr>
          <p:spPr>
            <a:xfrm>
              <a:off x="8522600" y="4406175"/>
              <a:ext cx="695750" cy="588425"/>
            </a:xfrm>
            <a:custGeom>
              <a:rect b="b" l="l" r="r" t="t"/>
              <a:pathLst>
                <a:path extrusionOk="0" h="23537" w="27830">
                  <a:moveTo>
                    <a:pt x="17298" y="0"/>
                  </a:moveTo>
                  <a:cubicBezTo>
                    <a:pt x="14384" y="0"/>
                    <a:pt x="11355" y="1565"/>
                    <a:pt x="10215" y="4263"/>
                  </a:cubicBezTo>
                  <a:cubicBezTo>
                    <a:pt x="9067" y="6979"/>
                    <a:pt x="6990" y="6611"/>
                    <a:pt x="4625" y="7647"/>
                  </a:cubicBezTo>
                  <a:cubicBezTo>
                    <a:pt x="2959" y="8375"/>
                    <a:pt x="1386" y="9451"/>
                    <a:pt x="726" y="11215"/>
                  </a:cubicBezTo>
                  <a:cubicBezTo>
                    <a:pt x="1" y="13146"/>
                    <a:pt x="979" y="15440"/>
                    <a:pt x="2140" y="17005"/>
                  </a:cubicBezTo>
                  <a:cubicBezTo>
                    <a:pt x="4997" y="20853"/>
                    <a:pt x="9361" y="23010"/>
                    <a:pt x="14017" y="23450"/>
                  </a:cubicBezTo>
                  <a:cubicBezTo>
                    <a:pt x="14622" y="23508"/>
                    <a:pt x="15233" y="23537"/>
                    <a:pt x="15846" y="23537"/>
                  </a:cubicBezTo>
                  <a:cubicBezTo>
                    <a:pt x="16179" y="23537"/>
                    <a:pt x="16512" y="23528"/>
                    <a:pt x="16846" y="23511"/>
                  </a:cubicBezTo>
                  <a:cubicBezTo>
                    <a:pt x="18414" y="23430"/>
                    <a:pt x="20342" y="23086"/>
                    <a:pt x="21605" y="22071"/>
                  </a:cubicBezTo>
                  <a:cubicBezTo>
                    <a:pt x="22894" y="21034"/>
                    <a:pt x="22844" y="19262"/>
                    <a:pt x="23510" y="17874"/>
                  </a:cubicBezTo>
                  <a:cubicBezTo>
                    <a:pt x="23881" y="17099"/>
                    <a:pt x="24562" y="16489"/>
                    <a:pt x="25074" y="15777"/>
                  </a:cubicBezTo>
                  <a:cubicBezTo>
                    <a:pt x="26452" y="13867"/>
                    <a:pt x="27829" y="11289"/>
                    <a:pt x="27635" y="8858"/>
                  </a:cubicBezTo>
                  <a:cubicBezTo>
                    <a:pt x="27335" y="5106"/>
                    <a:pt x="22642" y="1118"/>
                    <a:pt x="19183" y="232"/>
                  </a:cubicBezTo>
                  <a:cubicBezTo>
                    <a:pt x="18574" y="76"/>
                    <a:pt x="17939" y="0"/>
                    <a:pt x="1729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1" name="Google Shape;4441;p22"/>
            <p:cNvSpPr/>
            <p:nvPr/>
          </p:nvSpPr>
          <p:spPr>
            <a:xfrm>
              <a:off x="8687900" y="4118700"/>
              <a:ext cx="184125" cy="134100"/>
            </a:xfrm>
            <a:custGeom>
              <a:rect b="b" l="l" r="r" t="t"/>
              <a:pathLst>
                <a:path extrusionOk="0" h="5364" w="7365">
                  <a:moveTo>
                    <a:pt x="4207" y="1"/>
                  </a:moveTo>
                  <a:cubicBezTo>
                    <a:pt x="3123" y="1"/>
                    <a:pt x="1986" y="345"/>
                    <a:pt x="1141" y="833"/>
                  </a:cubicBezTo>
                  <a:cubicBezTo>
                    <a:pt x="152" y="1397"/>
                    <a:pt x="0" y="2789"/>
                    <a:pt x="660" y="3667"/>
                  </a:cubicBezTo>
                  <a:cubicBezTo>
                    <a:pt x="1078" y="4224"/>
                    <a:pt x="1722" y="4573"/>
                    <a:pt x="2378" y="4808"/>
                  </a:cubicBezTo>
                  <a:cubicBezTo>
                    <a:pt x="3144" y="5084"/>
                    <a:pt x="3949" y="5364"/>
                    <a:pt x="4712" y="5364"/>
                  </a:cubicBezTo>
                  <a:cubicBezTo>
                    <a:pt x="5380" y="5364"/>
                    <a:pt x="6016" y="5150"/>
                    <a:pt x="6568" y="4531"/>
                  </a:cubicBezTo>
                  <a:cubicBezTo>
                    <a:pt x="7052" y="3983"/>
                    <a:pt x="7315" y="3255"/>
                    <a:pt x="7352" y="2525"/>
                  </a:cubicBezTo>
                  <a:cubicBezTo>
                    <a:pt x="7365" y="2247"/>
                    <a:pt x="7345" y="1964"/>
                    <a:pt x="7228" y="1711"/>
                  </a:cubicBezTo>
                  <a:cubicBezTo>
                    <a:pt x="6654" y="466"/>
                    <a:pt x="5466" y="1"/>
                    <a:pt x="42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2" name="Google Shape;4442;p22"/>
            <p:cNvSpPr/>
            <p:nvPr/>
          </p:nvSpPr>
          <p:spPr>
            <a:xfrm rot="-1758769">
              <a:off x="6578418" y="4026368"/>
              <a:ext cx="3103593" cy="1226957"/>
            </a:xfrm>
            <a:custGeom>
              <a:rect b="b" l="l" r="r" t="t"/>
              <a:pathLst>
                <a:path extrusionOk="0" h="49076" w="124138">
                  <a:moveTo>
                    <a:pt x="124106" y="1"/>
                  </a:moveTo>
                  <a:lnTo>
                    <a:pt x="123857" y="2"/>
                  </a:lnTo>
                  <a:cubicBezTo>
                    <a:pt x="123886" y="4910"/>
                    <a:pt x="120994" y="9749"/>
                    <a:pt x="116660" y="12049"/>
                  </a:cubicBezTo>
                  <a:cubicBezTo>
                    <a:pt x="115776" y="12519"/>
                    <a:pt x="114824" y="12894"/>
                    <a:pt x="113903" y="13260"/>
                  </a:cubicBezTo>
                  <a:cubicBezTo>
                    <a:pt x="113005" y="13617"/>
                    <a:pt x="112073" y="13983"/>
                    <a:pt x="111200" y="14442"/>
                  </a:cubicBezTo>
                  <a:cubicBezTo>
                    <a:pt x="105054" y="17652"/>
                    <a:pt x="103273" y="23996"/>
                    <a:pt x="101554" y="30133"/>
                  </a:cubicBezTo>
                  <a:cubicBezTo>
                    <a:pt x="99950" y="35855"/>
                    <a:pt x="98290" y="41772"/>
                    <a:pt x="93127" y="45291"/>
                  </a:cubicBezTo>
                  <a:cubicBezTo>
                    <a:pt x="89656" y="47655"/>
                    <a:pt x="86237" y="48835"/>
                    <a:pt x="82815" y="48835"/>
                  </a:cubicBezTo>
                  <a:cubicBezTo>
                    <a:pt x="79912" y="48835"/>
                    <a:pt x="77007" y="47985"/>
                    <a:pt x="74066" y="46286"/>
                  </a:cubicBezTo>
                  <a:cubicBezTo>
                    <a:pt x="68472" y="43055"/>
                    <a:pt x="63532" y="37229"/>
                    <a:pt x="59170" y="32085"/>
                  </a:cubicBezTo>
                  <a:cubicBezTo>
                    <a:pt x="58088" y="30809"/>
                    <a:pt x="57064" y="29606"/>
                    <a:pt x="56052" y="28457"/>
                  </a:cubicBezTo>
                  <a:cubicBezTo>
                    <a:pt x="48334" y="19719"/>
                    <a:pt x="39183" y="14551"/>
                    <a:pt x="28856" y="13095"/>
                  </a:cubicBezTo>
                  <a:cubicBezTo>
                    <a:pt x="27553" y="12913"/>
                    <a:pt x="26235" y="12822"/>
                    <a:pt x="24911" y="12822"/>
                  </a:cubicBezTo>
                  <a:cubicBezTo>
                    <a:pt x="20841" y="12822"/>
                    <a:pt x="16716" y="13681"/>
                    <a:pt x="12796" y="15366"/>
                  </a:cubicBezTo>
                  <a:cubicBezTo>
                    <a:pt x="7637" y="17581"/>
                    <a:pt x="3212" y="21054"/>
                    <a:pt x="0" y="25408"/>
                  </a:cubicBezTo>
                  <a:lnTo>
                    <a:pt x="202" y="25556"/>
                  </a:lnTo>
                  <a:cubicBezTo>
                    <a:pt x="5919" y="17807"/>
                    <a:pt x="15517" y="13077"/>
                    <a:pt x="24981" y="13077"/>
                  </a:cubicBezTo>
                  <a:cubicBezTo>
                    <a:pt x="26267" y="13077"/>
                    <a:pt x="27550" y="13164"/>
                    <a:pt x="28821" y="13343"/>
                  </a:cubicBezTo>
                  <a:cubicBezTo>
                    <a:pt x="39089" y="14787"/>
                    <a:pt x="48186" y="19928"/>
                    <a:pt x="55864" y="28622"/>
                  </a:cubicBezTo>
                  <a:cubicBezTo>
                    <a:pt x="56877" y="29765"/>
                    <a:pt x="57898" y="30970"/>
                    <a:pt x="58979" y="32246"/>
                  </a:cubicBezTo>
                  <a:cubicBezTo>
                    <a:pt x="65520" y="39958"/>
                    <a:pt x="73250" y="49076"/>
                    <a:pt x="82825" y="49076"/>
                  </a:cubicBezTo>
                  <a:cubicBezTo>
                    <a:pt x="82826" y="49076"/>
                    <a:pt x="82827" y="49076"/>
                    <a:pt x="82828" y="49076"/>
                  </a:cubicBezTo>
                  <a:cubicBezTo>
                    <a:pt x="86084" y="49074"/>
                    <a:pt x="89559" y="48018"/>
                    <a:pt x="93266" y="45494"/>
                  </a:cubicBezTo>
                  <a:cubicBezTo>
                    <a:pt x="98506" y="41924"/>
                    <a:pt x="100180" y="35964"/>
                    <a:pt x="101794" y="30197"/>
                  </a:cubicBezTo>
                  <a:cubicBezTo>
                    <a:pt x="103578" y="23833"/>
                    <a:pt x="105265" y="17820"/>
                    <a:pt x="111315" y="14662"/>
                  </a:cubicBezTo>
                  <a:cubicBezTo>
                    <a:pt x="112176" y="14210"/>
                    <a:pt x="113101" y="13844"/>
                    <a:pt x="113996" y="13491"/>
                  </a:cubicBezTo>
                  <a:cubicBezTo>
                    <a:pt x="114922" y="13123"/>
                    <a:pt x="115882" y="12744"/>
                    <a:pt x="116779" y="12269"/>
                  </a:cubicBezTo>
                  <a:cubicBezTo>
                    <a:pt x="121194" y="9928"/>
                    <a:pt x="124138" y="4997"/>
                    <a:pt x="1241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3" name="Google Shape;4443;p22"/>
            <p:cNvSpPr/>
            <p:nvPr/>
          </p:nvSpPr>
          <p:spPr>
            <a:xfrm>
              <a:off x="-220700" y="-266938"/>
              <a:ext cx="620593" cy="1469481"/>
            </a:xfrm>
            <a:custGeom>
              <a:rect b="b" l="l" r="r" t="t"/>
              <a:pathLst>
                <a:path extrusionOk="0" h="9889" w="11690">
                  <a:moveTo>
                    <a:pt x="6492" y="0"/>
                  </a:moveTo>
                  <a:cubicBezTo>
                    <a:pt x="4576" y="0"/>
                    <a:pt x="2576" y="887"/>
                    <a:pt x="1433" y="2306"/>
                  </a:cubicBezTo>
                  <a:cubicBezTo>
                    <a:pt x="455" y="3521"/>
                    <a:pt x="0" y="5140"/>
                    <a:pt x="204" y="6684"/>
                  </a:cubicBezTo>
                  <a:cubicBezTo>
                    <a:pt x="285" y="7305"/>
                    <a:pt x="477" y="7934"/>
                    <a:pt x="897" y="8402"/>
                  </a:cubicBezTo>
                  <a:cubicBezTo>
                    <a:pt x="1407" y="8971"/>
                    <a:pt x="2177" y="9228"/>
                    <a:pt x="2922" y="9412"/>
                  </a:cubicBezTo>
                  <a:cubicBezTo>
                    <a:pt x="4072" y="9691"/>
                    <a:pt x="5252" y="9850"/>
                    <a:pt x="6435" y="9883"/>
                  </a:cubicBezTo>
                  <a:cubicBezTo>
                    <a:pt x="6551" y="9886"/>
                    <a:pt x="6668" y="9888"/>
                    <a:pt x="6785" y="9888"/>
                  </a:cubicBezTo>
                  <a:cubicBezTo>
                    <a:pt x="7648" y="9888"/>
                    <a:pt x="8525" y="9784"/>
                    <a:pt x="9275" y="9371"/>
                  </a:cubicBezTo>
                  <a:cubicBezTo>
                    <a:pt x="10318" y="8796"/>
                    <a:pt x="10982" y="7685"/>
                    <a:pt x="11268" y="6529"/>
                  </a:cubicBezTo>
                  <a:cubicBezTo>
                    <a:pt x="11690" y="4830"/>
                    <a:pt x="11352" y="2916"/>
                    <a:pt x="10213" y="1585"/>
                  </a:cubicBezTo>
                  <a:cubicBezTo>
                    <a:pt x="9571" y="832"/>
                    <a:pt x="8728" y="370"/>
                    <a:pt x="7807" y="150"/>
                  </a:cubicBezTo>
                  <a:cubicBezTo>
                    <a:pt x="7381" y="49"/>
                    <a:pt x="6939" y="0"/>
                    <a:pt x="6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44" name="Google Shape;4444;p22"/>
          <p:cNvSpPr txBox="1"/>
          <p:nvPr>
            <p:ph type="title"/>
          </p:nvPr>
        </p:nvSpPr>
        <p:spPr>
          <a:xfrm>
            <a:off x="720000" y="540000"/>
            <a:ext cx="7704000" cy="564300"/>
          </a:xfrm>
          <a:prstGeom prst="rect">
            <a:avLst/>
          </a:prstGeom>
          <a:solidFill>
            <a:schemeClr val="accent2"/>
          </a:solidFill>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445" name="Google Shape;4445;p22"/>
          <p:cNvSpPr txBox="1"/>
          <p:nvPr>
            <p:ph idx="2" type="title"/>
          </p:nvPr>
        </p:nvSpPr>
        <p:spPr>
          <a:xfrm>
            <a:off x="720000" y="1639950"/>
            <a:ext cx="24804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446" name="Google Shape;4446;p22"/>
          <p:cNvSpPr txBox="1"/>
          <p:nvPr>
            <p:ph idx="1" type="subTitle"/>
          </p:nvPr>
        </p:nvSpPr>
        <p:spPr>
          <a:xfrm>
            <a:off x="720000" y="2167650"/>
            <a:ext cx="2480400" cy="651600"/>
          </a:xfrm>
          <a:prstGeom prst="rect">
            <a:avLst/>
          </a:prstGeom>
          <a:ln cap="flat" cmpd="sng" w="9525">
            <a:solidFill>
              <a:schemeClr val="accent4"/>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47" name="Google Shape;4447;p22"/>
          <p:cNvSpPr txBox="1"/>
          <p:nvPr>
            <p:ph idx="3" type="title"/>
          </p:nvPr>
        </p:nvSpPr>
        <p:spPr>
          <a:xfrm>
            <a:off x="3331825" y="1639950"/>
            <a:ext cx="24804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448" name="Google Shape;4448;p22"/>
          <p:cNvSpPr txBox="1"/>
          <p:nvPr>
            <p:ph idx="4" type="subTitle"/>
          </p:nvPr>
        </p:nvSpPr>
        <p:spPr>
          <a:xfrm>
            <a:off x="3331828" y="2167650"/>
            <a:ext cx="2480400" cy="651600"/>
          </a:xfrm>
          <a:prstGeom prst="rect">
            <a:avLst/>
          </a:prstGeom>
          <a:ln cap="flat" cmpd="sng" w="9525">
            <a:solidFill>
              <a:schemeClr val="accent4"/>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49" name="Google Shape;4449;p22"/>
          <p:cNvSpPr txBox="1"/>
          <p:nvPr>
            <p:ph idx="5" type="title"/>
          </p:nvPr>
        </p:nvSpPr>
        <p:spPr>
          <a:xfrm>
            <a:off x="720000" y="3366000"/>
            <a:ext cx="24804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450" name="Google Shape;4450;p22"/>
          <p:cNvSpPr txBox="1"/>
          <p:nvPr>
            <p:ph idx="6" type="subTitle"/>
          </p:nvPr>
        </p:nvSpPr>
        <p:spPr>
          <a:xfrm>
            <a:off x="720000" y="3893700"/>
            <a:ext cx="2480400" cy="709800"/>
          </a:xfrm>
          <a:prstGeom prst="rect">
            <a:avLst/>
          </a:prstGeom>
          <a:ln cap="flat" cmpd="sng" w="9525">
            <a:solidFill>
              <a:schemeClr val="accent4"/>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51" name="Google Shape;4451;p22"/>
          <p:cNvSpPr txBox="1"/>
          <p:nvPr>
            <p:ph idx="7" type="title"/>
          </p:nvPr>
        </p:nvSpPr>
        <p:spPr>
          <a:xfrm>
            <a:off x="3331825" y="3366000"/>
            <a:ext cx="24804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452" name="Google Shape;4452;p22"/>
          <p:cNvSpPr txBox="1"/>
          <p:nvPr>
            <p:ph idx="8" type="subTitle"/>
          </p:nvPr>
        </p:nvSpPr>
        <p:spPr>
          <a:xfrm>
            <a:off x="3331828" y="3893700"/>
            <a:ext cx="2480400" cy="709800"/>
          </a:xfrm>
          <a:prstGeom prst="rect">
            <a:avLst/>
          </a:prstGeom>
          <a:ln cap="flat" cmpd="sng" w="9525">
            <a:solidFill>
              <a:schemeClr val="accent4"/>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53" name="Google Shape;4453;p22"/>
          <p:cNvSpPr txBox="1"/>
          <p:nvPr>
            <p:ph idx="9" type="title"/>
          </p:nvPr>
        </p:nvSpPr>
        <p:spPr>
          <a:xfrm>
            <a:off x="5943650" y="1639950"/>
            <a:ext cx="24804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454" name="Google Shape;4454;p22"/>
          <p:cNvSpPr txBox="1"/>
          <p:nvPr>
            <p:ph idx="13" type="subTitle"/>
          </p:nvPr>
        </p:nvSpPr>
        <p:spPr>
          <a:xfrm>
            <a:off x="5943655" y="2167650"/>
            <a:ext cx="2480400" cy="651600"/>
          </a:xfrm>
          <a:prstGeom prst="rect">
            <a:avLst/>
          </a:prstGeom>
          <a:ln cap="flat" cmpd="sng" w="9525">
            <a:solidFill>
              <a:schemeClr val="accent4"/>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55" name="Google Shape;4455;p22"/>
          <p:cNvSpPr txBox="1"/>
          <p:nvPr>
            <p:ph idx="14" type="title"/>
          </p:nvPr>
        </p:nvSpPr>
        <p:spPr>
          <a:xfrm>
            <a:off x="5943650" y="3366000"/>
            <a:ext cx="24804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456" name="Google Shape;4456;p22"/>
          <p:cNvSpPr txBox="1"/>
          <p:nvPr>
            <p:ph idx="15" type="subTitle"/>
          </p:nvPr>
        </p:nvSpPr>
        <p:spPr>
          <a:xfrm>
            <a:off x="5943655" y="3893700"/>
            <a:ext cx="2480400" cy="709800"/>
          </a:xfrm>
          <a:prstGeom prst="rect">
            <a:avLst/>
          </a:prstGeom>
          <a:ln cap="flat" cmpd="sng" w="9525">
            <a:solidFill>
              <a:schemeClr val="accent4"/>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4457" name="Shape 4457"/>
        <p:cNvGrpSpPr/>
        <p:nvPr/>
      </p:nvGrpSpPr>
      <p:grpSpPr>
        <a:xfrm>
          <a:off x="0" y="0"/>
          <a:ext cx="0" cy="0"/>
          <a:chOff x="0" y="0"/>
          <a:chExt cx="0" cy="0"/>
        </a:xfrm>
      </p:grpSpPr>
      <p:grpSp>
        <p:nvGrpSpPr>
          <p:cNvPr id="4458" name="Google Shape;4458;p23"/>
          <p:cNvGrpSpPr/>
          <p:nvPr/>
        </p:nvGrpSpPr>
        <p:grpSpPr>
          <a:xfrm flipH="1" rot="10800000">
            <a:off x="-466375" y="-54084"/>
            <a:ext cx="10076735" cy="6120946"/>
            <a:chOff x="-420050" y="-908375"/>
            <a:chExt cx="10076735" cy="6120946"/>
          </a:xfrm>
        </p:grpSpPr>
        <p:sp>
          <p:nvSpPr>
            <p:cNvPr id="4459" name="Google Shape;4459;p23"/>
            <p:cNvSpPr/>
            <p:nvPr/>
          </p:nvSpPr>
          <p:spPr>
            <a:xfrm>
              <a:off x="0" y="3811717"/>
              <a:ext cx="614907" cy="1047811"/>
            </a:xfrm>
            <a:custGeom>
              <a:rect b="b" l="l" r="r" t="t"/>
              <a:pathLst>
                <a:path extrusionOk="0" h="35510" w="20839">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0" name="Google Shape;4460;p23"/>
            <p:cNvSpPr/>
            <p:nvPr/>
          </p:nvSpPr>
          <p:spPr>
            <a:xfrm>
              <a:off x="7661752" y="-57773"/>
              <a:ext cx="1617153" cy="1423903"/>
            </a:xfrm>
            <a:custGeom>
              <a:rect b="b" l="l" r="r" t="t"/>
              <a:pathLst>
                <a:path extrusionOk="0" h="29377" w="33364">
                  <a:moveTo>
                    <a:pt x="445" y="1"/>
                  </a:moveTo>
                  <a:cubicBezTo>
                    <a:pt x="302" y="1"/>
                    <a:pt x="151" y="22"/>
                    <a:pt x="0" y="45"/>
                  </a:cubicBezTo>
                  <a:cubicBezTo>
                    <a:pt x="20" y="45"/>
                    <a:pt x="40" y="45"/>
                    <a:pt x="59" y="45"/>
                  </a:cubicBezTo>
                  <a:cubicBezTo>
                    <a:pt x="1683" y="45"/>
                    <a:pt x="3286" y="753"/>
                    <a:pt x="4752" y="1516"/>
                  </a:cubicBezTo>
                  <a:cubicBezTo>
                    <a:pt x="6898" y="2634"/>
                    <a:pt x="8961" y="4198"/>
                    <a:pt x="9958" y="6476"/>
                  </a:cubicBezTo>
                  <a:cubicBezTo>
                    <a:pt x="11006" y="8877"/>
                    <a:pt x="10827" y="11635"/>
                    <a:pt x="10366" y="14155"/>
                  </a:cubicBezTo>
                  <a:cubicBezTo>
                    <a:pt x="9736" y="17630"/>
                    <a:pt x="8407" y="21398"/>
                    <a:pt x="9345" y="24936"/>
                  </a:cubicBezTo>
                  <a:cubicBezTo>
                    <a:pt x="10154" y="27972"/>
                    <a:pt x="12727" y="29102"/>
                    <a:pt x="15471" y="29102"/>
                  </a:cubicBezTo>
                  <a:cubicBezTo>
                    <a:pt x="16424" y="29102"/>
                    <a:pt x="17398" y="28965"/>
                    <a:pt x="18326" y="28725"/>
                  </a:cubicBezTo>
                  <a:cubicBezTo>
                    <a:pt x="21248" y="27969"/>
                    <a:pt x="24215" y="26353"/>
                    <a:pt x="27227" y="26353"/>
                  </a:cubicBezTo>
                  <a:cubicBezTo>
                    <a:pt x="28335" y="26353"/>
                    <a:pt x="29450" y="26572"/>
                    <a:pt x="30570" y="27134"/>
                  </a:cubicBezTo>
                  <a:cubicBezTo>
                    <a:pt x="31647" y="27674"/>
                    <a:pt x="32599" y="28449"/>
                    <a:pt x="33364" y="29377"/>
                  </a:cubicBezTo>
                  <a:lnTo>
                    <a:pt x="33364" y="10"/>
                  </a:lnTo>
                  <a:lnTo>
                    <a:pt x="596" y="10"/>
                  </a:lnTo>
                  <a:cubicBezTo>
                    <a:pt x="547" y="4"/>
                    <a:pt x="496" y="1"/>
                    <a:pt x="44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1" name="Google Shape;4461;p23"/>
            <p:cNvSpPr/>
            <p:nvPr/>
          </p:nvSpPr>
          <p:spPr>
            <a:xfrm flipH="1">
              <a:off x="8307500" y="3539375"/>
              <a:ext cx="971410" cy="1673196"/>
            </a:xfrm>
            <a:custGeom>
              <a:rect b="b" l="l" r="r" t="t"/>
              <a:pathLst>
                <a:path extrusionOk="0" h="108140" w="62783">
                  <a:moveTo>
                    <a:pt x="5699" y="1"/>
                  </a:moveTo>
                  <a:cubicBezTo>
                    <a:pt x="3599" y="1"/>
                    <a:pt x="1440" y="820"/>
                    <a:pt x="0" y="2453"/>
                  </a:cubicBezTo>
                  <a:lnTo>
                    <a:pt x="0" y="108139"/>
                  </a:lnTo>
                  <a:lnTo>
                    <a:pt x="60641" y="108139"/>
                  </a:lnTo>
                  <a:cubicBezTo>
                    <a:pt x="62782" y="90176"/>
                    <a:pt x="55581" y="71699"/>
                    <a:pt x="42289" y="59369"/>
                  </a:cubicBezTo>
                  <a:cubicBezTo>
                    <a:pt x="34510" y="52155"/>
                    <a:pt x="25381" y="46379"/>
                    <a:pt x="19623" y="37235"/>
                  </a:cubicBezTo>
                  <a:cubicBezTo>
                    <a:pt x="13812" y="28009"/>
                    <a:pt x="11377" y="17474"/>
                    <a:pt x="12120" y="6634"/>
                  </a:cubicBezTo>
                  <a:cubicBezTo>
                    <a:pt x="12422" y="2202"/>
                    <a:pt x="9140" y="1"/>
                    <a:pt x="569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62" name="Google Shape;4462;p23"/>
            <p:cNvGrpSpPr/>
            <p:nvPr/>
          </p:nvGrpSpPr>
          <p:grpSpPr>
            <a:xfrm>
              <a:off x="-420050" y="-204200"/>
              <a:ext cx="2280100" cy="1827450"/>
              <a:chOff x="-420050" y="-204200"/>
              <a:chExt cx="2280100" cy="1827450"/>
            </a:xfrm>
          </p:grpSpPr>
          <p:sp>
            <p:nvSpPr>
              <p:cNvPr id="4463" name="Google Shape;4463;p23"/>
              <p:cNvSpPr/>
              <p:nvPr/>
            </p:nvSpPr>
            <p:spPr>
              <a:xfrm>
                <a:off x="-420050" y="-204200"/>
                <a:ext cx="2280100" cy="1716775"/>
              </a:xfrm>
              <a:custGeom>
                <a:rect b="b" l="l" r="r" t="t"/>
                <a:pathLst>
                  <a:path extrusionOk="0" h="68671" w="91204">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4" name="Google Shape;4464;p23"/>
              <p:cNvSpPr/>
              <p:nvPr/>
            </p:nvSpPr>
            <p:spPr>
              <a:xfrm>
                <a:off x="1105900" y="478550"/>
                <a:ext cx="174700" cy="108100"/>
              </a:xfrm>
              <a:custGeom>
                <a:rect b="b" l="l" r="r" t="t"/>
                <a:pathLst>
                  <a:path extrusionOk="0" h="4324" w="6988">
                    <a:moveTo>
                      <a:pt x="2923" y="0"/>
                    </a:moveTo>
                    <a:cubicBezTo>
                      <a:pt x="2038" y="0"/>
                      <a:pt x="1395" y="587"/>
                      <a:pt x="1037" y="1342"/>
                    </a:cubicBezTo>
                    <a:cubicBezTo>
                      <a:pt x="0" y="3529"/>
                      <a:pt x="840" y="4324"/>
                      <a:pt x="2058" y="4324"/>
                    </a:cubicBezTo>
                    <a:cubicBezTo>
                      <a:pt x="4028" y="4324"/>
                      <a:pt x="6988" y="2248"/>
                      <a:pt x="4619" y="619"/>
                    </a:cubicBezTo>
                    <a:cubicBezTo>
                      <a:pt x="3984" y="183"/>
                      <a:pt x="3416" y="0"/>
                      <a:pt x="29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5" name="Google Shape;4465;p23"/>
              <p:cNvSpPr/>
              <p:nvPr/>
            </p:nvSpPr>
            <p:spPr>
              <a:xfrm>
                <a:off x="651050" y="1472550"/>
                <a:ext cx="234000" cy="150700"/>
              </a:xfrm>
              <a:custGeom>
                <a:rect b="b" l="l" r="r" t="t"/>
                <a:pathLst>
                  <a:path extrusionOk="0" h="6028" w="9360">
                    <a:moveTo>
                      <a:pt x="3928" y="0"/>
                    </a:moveTo>
                    <a:cubicBezTo>
                      <a:pt x="2889" y="0"/>
                      <a:pt x="1876" y="522"/>
                      <a:pt x="1241" y="1859"/>
                    </a:cubicBezTo>
                    <a:cubicBezTo>
                      <a:pt x="1" y="4475"/>
                      <a:pt x="1885" y="6028"/>
                      <a:pt x="4041" y="6028"/>
                    </a:cubicBezTo>
                    <a:cubicBezTo>
                      <a:pt x="4897" y="6028"/>
                      <a:pt x="5796" y="5783"/>
                      <a:pt x="6559" y="5263"/>
                    </a:cubicBezTo>
                    <a:cubicBezTo>
                      <a:pt x="9360" y="3352"/>
                      <a:pt x="6562" y="0"/>
                      <a:pt x="39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6" name="Google Shape;4466;p23"/>
              <p:cNvSpPr/>
              <p:nvPr/>
            </p:nvSpPr>
            <p:spPr>
              <a:xfrm>
                <a:off x="1035300" y="523475"/>
                <a:ext cx="64825" cy="61775"/>
              </a:xfrm>
              <a:custGeom>
                <a:rect b="b" l="l" r="r" t="t"/>
                <a:pathLst>
                  <a:path extrusionOk="0" h="2471" w="2593">
                    <a:moveTo>
                      <a:pt x="1319" y="1"/>
                    </a:moveTo>
                    <a:cubicBezTo>
                      <a:pt x="988" y="1"/>
                      <a:pt x="665" y="111"/>
                      <a:pt x="424" y="311"/>
                    </a:cubicBezTo>
                    <a:cubicBezTo>
                      <a:pt x="191" y="503"/>
                      <a:pt x="35" y="780"/>
                      <a:pt x="21" y="1126"/>
                    </a:cubicBezTo>
                    <a:cubicBezTo>
                      <a:pt x="0" y="1575"/>
                      <a:pt x="48" y="2102"/>
                      <a:pt x="426" y="2350"/>
                    </a:cubicBezTo>
                    <a:cubicBezTo>
                      <a:pt x="552" y="2433"/>
                      <a:pt x="691" y="2470"/>
                      <a:pt x="835" y="2470"/>
                    </a:cubicBezTo>
                    <a:cubicBezTo>
                      <a:pt x="1632" y="2470"/>
                      <a:pt x="2592" y="1351"/>
                      <a:pt x="2428" y="651"/>
                    </a:cubicBezTo>
                    <a:cubicBezTo>
                      <a:pt x="2373" y="414"/>
                      <a:pt x="2164" y="244"/>
                      <a:pt x="1944" y="141"/>
                    </a:cubicBezTo>
                    <a:cubicBezTo>
                      <a:pt x="1745" y="46"/>
                      <a:pt x="1530" y="1"/>
                      <a:pt x="13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67" name="Google Shape;4467;p23"/>
            <p:cNvSpPr/>
            <p:nvPr/>
          </p:nvSpPr>
          <p:spPr>
            <a:xfrm>
              <a:off x="-68050" y="-51900"/>
              <a:ext cx="2343310" cy="2051185"/>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8" name="Google Shape;4468;p23"/>
            <p:cNvSpPr/>
            <p:nvPr/>
          </p:nvSpPr>
          <p:spPr>
            <a:xfrm flipH="1">
              <a:off x="7313375" y="-908375"/>
              <a:ext cx="2343310" cy="2051185"/>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69" name="Google Shape;4469;p23"/>
          <p:cNvSpPr txBox="1"/>
          <p:nvPr>
            <p:ph hasCustomPrompt="1" type="title"/>
          </p:nvPr>
        </p:nvSpPr>
        <p:spPr>
          <a:xfrm>
            <a:off x="2026200" y="540000"/>
            <a:ext cx="50916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5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4470" name="Google Shape;4470;p23"/>
          <p:cNvSpPr txBox="1"/>
          <p:nvPr>
            <p:ph idx="1" type="subTitle"/>
          </p:nvPr>
        </p:nvSpPr>
        <p:spPr>
          <a:xfrm>
            <a:off x="2026200" y="1312000"/>
            <a:ext cx="5091600" cy="379200"/>
          </a:xfrm>
          <a:prstGeom prst="rect">
            <a:avLst/>
          </a:prstGeom>
          <a:solidFill>
            <a:schemeClr val="accent3"/>
          </a:solid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71" name="Google Shape;4471;p23"/>
          <p:cNvSpPr txBox="1"/>
          <p:nvPr>
            <p:ph hasCustomPrompt="1" idx="2" type="title"/>
          </p:nvPr>
        </p:nvSpPr>
        <p:spPr>
          <a:xfrm>
            <a:off x="2026200" y="1996138"/>
            <a:ext cx="50916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5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4472" name="Google Shape;4472;p23"/>
          <p:cNvSpPr txBox="1"/>
          <p:nvPr>
            <p:ph idx="3" type="subTitle"/>
          </p:nvPr>
        </p:nvSpPr>
        <p:spPr>
          <a:xfrm>
            <a:off x="2026200" y="2768149"/>
            <a:ext cx="5091600" cy="379200"/>
          </a:xfrm>
          <a:prstGeom prst="rect">
            <a:avLst/>
          </a:prstGeom>
          <a:solidFill>
            <a:schemeClr val="accent2"/>
          </a:solid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73" name="Google Shape;4473;p23"/>
          <p:cNvSpPr txBox="1"/>
          <p:nvPr>
            <p:ph hasCustomPrompt="1" idx="4" type="title"/>
          </p:nvPr>
        </p:nvSpPr>
        <p:spPr>
          <a:xfrm>
            <a:off x="2026200" y="3452289"/>
            <a:ext cx="50916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5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4474" name="Google Shape;4474;p23"/>
          <p:cNvSpPr txBox="1"/>
          <p:nvPr>
            <p:ph idx="5" type="subTitle"/>
          </p:nvPr>
        </p:nvSpPr>
        <p:spPr>
          <a:xfrm>
            <a:off x="2026200" y="4224300"/>
            <a:ext cx="5091600" cy="379200"/>
          </a:xfrm>
          <a:prstGeom prst="rect">
            <a:avLst/>
          </a:prstGeom>
          <a:solidFill>
            <a:schemeClr val="accent3"/>
          </a:solid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4475" name="Shape 4475"/>
        <p:cNvGrpSpPr/>
        <p:nvPr/>
      </p:nvGrpSpPr>
      <p:grpSpPr>
        <a:xfrm>
          <a:off x="0" y="0"/>
          <a:ext cx="0" cy="0"/>
          <a:chOff x="0" y="0"/>
          <a:chExt cx="0" cy="0"/>
        </a:xfrm>
      </p:grpSpPr>
      <p:grpSp>
        <p:nvGrpSpPr>
          <p:cNvPr id="4476" name="Google Shape;4476;p24"/>
          <p:cNvGrpSpPr/>
          <p:nvPr/>
        </p:nvGrpSpPr>
        <p:grpSpPr>
          <a:xfrm>
            <a:off x="-2660225" y="-997950"/>
            <a:ext cx="13611147" cy="7240787"/>
            <a:chOff x="-2660225" y="-997950"/>
            <a:chExt cx="13611147" cy="7240787"/>
          </a:xfrm>
        </p:grpSpPr>
        <p:sp>
          <p:nvSpPr>
            <p:cNvPr id="4477" name="Google Shape;4477;p24"/>
            <p:cNvSpPr/>
            <p:nvPr/>
          </p:nvSpPr>
          <p:spPr>
            <a:xfrm flipH="1">
              <a:off x="5121847" y="-997950"/>
              <a:ext cx="5829076" cy="4388935"/>
            </a:xfrm>
            <a:custGeom>
              <a:rect b="b" l="l" r="r" t="t"/>
              <a:pathLst>
                <a:path extrusionOk="0" h="68671" w="91204">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8" name="Google Shape;4478;p24"/>
            <p:cNvSpPr/>
            <p:nvPr/>
          </p:nvSpPr>
          <p:spPr>
            <a:xfrm flipH="1">
              <a:off x="720004" y="732751"/>
              <a:ext cx="446621" cy="276358"/>
            </a:xfrm>
            <a:custGeom>
              <a:rect b="b" l="l" r="r" t="t"/>
              <a:pathLst>
                <a:path extrusionOk="0" h="4324" w="6988">
                  <a:moveTo>
                    <a:pt x="2923" y="0"/>
                  </a:moveTo>
                  <a:cubicBezTo>
                    <a:pt x="2038" y="0"/>
                    <a:pt x="1395" y="587"/>
                    <a:pt x="1037" y="1342"/>
                  </a:cubicBezTo>
                  <a:cubicBezTo>
                    <a:pt x="0" y="3529"/>
                    <a:pt x="840" y="4324"/>
                    <a:pt x="2058" y="4324"/>
                  </a:cubicBezTo>
                  <a:cubicBezTo>
                    <a:pt x="4028" y="4324"/>
                    <a:pt x="6988" y="2248"/>
                    <a:pt x="4619" y="619"/>
                  </a:cubicBezTo>
                  <a:cubicBezTo>
                    <a:pt x="3984" y="183"/>
                    <a:pt x="3416" y="0"/>
                    <a:pt x="29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9" name="Google Shape;4479;p24"/>
            <p:cNvSpPr/>
            <p:nvPr/>
          </p:nvSpPr>
          <p:spPr>
            <a:xfrm flipH="1">
              <a:off x="8124899" y="3576367"/>
              <a:ext cx="598221" cy="385265"/>
            </a:xfrm>
            <a:custGeom>
              <a:rect b="b" l="l" r="r" t="t"/>
              <a:pathLst>
                <a:path extrusionOk="0" h="6028" w="9360">
                  <a:moveTo>
                    <a:pt x="3928" y="0"/>
                  </a:moveTo>
                  <a:cubicBezTo>
                    <a:pt x="2889" y="0"/>
                    <a:pt x="1876" y="522"/>
                    <a:pt x="1241" y="1859"/>
                  </a:cubicBezTo>
                  <a:cubicBezTo>
                    <a:pt x="1" y="4475"/>
                    <a:pt x="1885" y="6028"/>
                    <a:pt x="4041" y="6028"/>
                  </a:cubicBezTo>
                  <a:cubicBezTo>
                    <a:pt x="4897" y="6028"/>
                    <a:pt x="5796" y="5783"/>
                    <a:pt x="6559" y="5263"/>
                  </a:cubicBezTo>
                  <a:cubicBezTo>
                    <a:pt x="9360" y="3352"/>
                    <a:pt x="6562" y="0"/>
                    <a:pt x="392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0" name="Google Shape;4480;p24"/>
            <p:cNvSpPr/>
            <p:nvPr/>
          </p:nvSpPr>
          <p:spPr>
            <a:xfrm flipH="1">
              <a:off x="1181391" y="847603"/>
              <a:ext cx="165725" cy="157928"/>
            </a:xfrm>
            <a:custGeom>
              <a:rect b="b" l="l" r="r" t="t"/>
              <a:pathLst>
                <a:path extrusionOk="0" h="2471" w="2593">
                  <a:moveTo>
                    <a:pt x="1319" y="1"/>
                  </a:moveTo>
                  <a:cubicBezTo>
                    <a:pt x="988" y="1"/>
                    <a:pt x="665" y="111"/>
                    <a:pt x="424" y="311"/>
                  </a:cubicBezTo>
                  <a:cubicBezTo>
                    <a:pt x="191" y="503"/>
                    <a:pt x="35" y="780"/>
                    <a:pt x="21" y="1126"/>
                  </a:cubicBezTo>
                  <a:cubicBezTo>
                    <a:pt x="0" y="1575"/>
                    <a:pt x="48" y="2102"/>
                    <a:pt x="426" y="2350"/>
                  </a:cubicBezTo>
                  <a:cubicBezTo>
                    <a:pt x="552" y="2433"/>
                    <a:pt x="691" y="2470"/>
                    <a:pt x="835" y="2470"/>
                  </a:cubicBezTo>
                  <a:cubicBezTo>
                    <a:pt x="1632" y="2470"/>
                    <a:pt x="2592" y="1351"/>
                    <a:pt x="2428" y="651"/>
                  </a:cubicBezTo>
                  <a:cubicBezTo>
                    <a:pt x="2373" y="414"/>
                    <a:pt x="2164" y="244"/>
                    <a:pt x="1944" y="141"/>
                  </a:cubicBezTo>
                  <a:cubicBezTo>
                    <a:pt x="1745" y="46"/>
                    <a:pt x="1530" y="1"/>
                    <a:pt x="13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1" name="Google Shape;4481;p24"/>
            <p:cNvSpPr/>
            <p:nvPr/>
          </p:nvSpPr>
          <p:spPr>
            <a:xfrm rot="-6937260">
              <a:off x="8511986" y="100484"/>
              <a:ext cx="2386906" cy="1168032"/>
            </a:xfrm>
            <a:custGeom>
              <a:rect b="b" l="l" r="r" t="t"/>
              <a:pathLst>
                <a:path extrusionOk="0" h="25845" w="52815">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2" name="Google Shape;4482;p24"/>
            <p:cNvSpPr/>
            <p:nvPr/>
          </p:nvSpPr>
          <p:spPr>
            <a:xfrm flipH="1">
              <a:off x="7033455" y="-313537"/>
              <a:ext cx="3162367" cy="3221356"/>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3" name="Google Shape;4483;p24"/>
            <p:cNvSpPr/>
            <p:nvPr/>
          </p:nvSpPr>
          <p:spPr>
            <a:xfrm flipH="1">
              <a:off x="6613779" y="4388750"/>
              <a:ext cx="2857070" cy="1415363"/>
            </a:xfrm>
            <a:custGeom>
              <a:rect b="b" l="l" r="r" t="t"/>
              <a:pathLst>
                <a:path extrusionOk="0" h="66621" w="134482">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4" name="Google Shape;4484;p24"/>
            <p:cNvSpPr/>
            <p:nvPr/>
          </p:nvSpPr>
          <p:spPr>
            <a:xfrm flipH="1">
              <a:off x="-2660225" y="1295171"/>
              <a:ext cx="4770785" cy="4947666"/>
            </a:xfrm>
            <a:custGeom>
              <a:rect b="b" l="l" r="r" t="t"/>
              <a:pathLst>
                <a:path extrusionOk="0" h="106740" w="102924">
                  <a:moveTo>
                    <a:pt x="59886" y="1"/>
                  </a:moveTo>
                  <a:cubicBezTo>
                    <a:pt x="55848" y="1"/>
                    <a:pt x="51817" y="886"/>
                    <a:pt x="48323" y="2740"/>
                  </a:cubicBezTo>
                  <a:cubicBezTo>
                    <a:pt x="39634" y="7349"/>
                    <a:pt x="39644" y="14701"/>
                    <a:pt x="38283" y="23384"/>
                  </a:cubicBezTo>
                  <a:cubicBezTo>
                    <a:pt x="37227" y="30128"/>
                    <a:pt x="33264" y="37058"/>
                    <a:pt x="27052" y="40233"/>
                  </a:cubicBezTo>
                  <a:cubicBezTo>
                    <a:pt x="19968" y="43849"/>
                    <a:pt x="8700" y="48342"/>
                    <a:pt x="6745" y="57037"/>
                  </a:cubicBezTo>
                  <a:cubicBezTo>
                    <a:pt x="6228" y="59342"/>
                    <a:pt x="6657" y="61704"/>
                    <a:pt x="6028" y="64004"/>
                  </a:cubicBezTo>
                  <a:cubicBezTo>
                    <a:pt x="5383" y="66356"/>
                    <a:pt x="3275" y="68223"/>
                    <a:pt x="2274" y="70485"/>
                  </a:cubicBezTo>
                  <a:cubicBezTo>
                    <a:pt x="1256" y="72789"/>
                    <a:pt x="664" y="75289"/>
                    <a:pt x="570" y="77807"/>
                  </a:cubicBezTo>
                  <a:cubicBezTo>
                    <a:pt x="0" y="92886"/>
                    <a:pt x="15837" y="102490"/>
                    <a:pt x="28884" y="104967"/>
                  </a:cubicBezTo>
                  <a:cubicBezTo>
                    <a:pt x="29701" y="105121"/>
                    <a:pt x="30524" y="105271"/>
                    <a:pt x="31353" y="105406"/>
                  </a:cubicBezTo>
                  <a:cubicBezTo>
                    <a:pt x="36436" y="106246"/>
                    <a:pt x="41752" y="106739"/>
                    <a:pt x="46985" y="106739"/>
                  </a:cubicBezTo>
                  <a:cubicBezTo>
                    <a:pt x="49842" y="106739"/>
                    <a:pt x="52675" y="106592"/>
                    <a:pt x="55431" y="106275"/>
                  </a:cubicBezTo>
                  <a:cubicBezTo>
                    <a:pt x="66647" y="104980"/>
                    <a:pt x="77398" y="100434"/>
                    <a:pt x="85968" y="93052"/>
                  </a:cubicBezTo>
                  <a:cubicBezTo>
                    <a:pt x="90936" y="88772"/>
                    <a:pt x="95224" y="83615"/>
                    <a:pt x="98026" y="77685"/>
                  </a:cubicBezTo>
                  <a:cubicBezTo>
                    <a:pt x="102336" y="68560"/>
                    <a:pt x="102924" y="57959"/>
                    <a:pt x="100923" y="48069"/>
                  </a:cubicBezTo>
                  <a:cubicBezTo>
                    <a:pt x="98924" y="38180"/>
                    <a:pt x="94473" y="28926"/>
                    <a:pt x="89108" y="20379"/>
                  </a:cubicBezTo>
                  <a:cubicBezTo>
                    <a:pt x="84511" y="13057"/>
                    <a:pt x="78880" y="5900"/>
                    <a:pt x="71000" y="2342"/>
                  </a:cubicBezTo>
                  <a:cubicBezTo>
                    <a:pt x="67593" y="805"/>
                    <a:pt x="63736" y="1"/>
                    <a:pt x="5988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85" name="Google Shape;4485;p24"/>
          <p:cNvSpPr txBox="1"/>
          <p:nvPr>
            <p:ph type="ctrTitle"/>
          </p:nvPr>
        </p:nvSpPr>
        <p:spPr>
          <a:xfrm>
            <a:off x="2298450" y="540000"/>
            <a:ext cx="4547100" cy="1146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486" name="Google Shape;4486;p24"/>
          <p:cNvSpPr txBox="1"/>
          <p:nvPr>
            <p:ph idx="1" type="subTitle"/>
          </p:nvPr>
        </p:nvSpPr>
        <p:spPr>
          <a:xfrm>
            <a:off x="2485800" y="2361450"/>
            <a:ext cx="4172400" cy="114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4487" name="Google Shape;4487;p24"/>
          <p:cNvSpPr txBox="1"/>
          <p:nvPr>
            <p:ph idx="2" type="subTitle"/>
          </p:nvPr>
        </p:nvSpPr>
        <p:spPr>
          <a:xfrm>
            <a:off x="2485802" y="4230175"/>
            <a:ext cx="4172400" cy="373200"/>
          </a:xfrm>
          <a:prstGeom prst="rect">
            <a:avLst/>
          </a:prstGeom>
          <a:solidFill>
            <a:schemeClr val="accent2"/>
          </a:solidFill>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sz="1100"/>
            </a:lvl1pPr>
            <a:lvl2pPr lvl="1" rtl="0" algn="ctr">
              <a:lnSpc>
                <a:spcPct val="100000"/>
              </a:lnSpc>
              <a:spcBef>
                <a:spcPts val="0"/>
              </a:spcBef>
              <a:spcAft>
                <a:spcPts val="0"/>
              </a:spcAft>
              <a:buSzPts val="1100"/>
              <a:buNone/>
              <a:defRPr sz="1100"/>
            </a:lvl2pPr>
            <a:lvl3pPr lvl="2" rtl="0" algn="ctr">
              <a:lnSpc>
                <a:spcPct val="100000"/>
              </a:lnSpc>
              <a:spcBef>
                <a:spcPts val="0"/>
              </a:spcBef>
              <a:spcAft>
                <a:spcPts val="0"/>
              </a:spcAft>
              <a:buSzPts val="1100"/>
              <a:buNone/>
              <a:defRPr sz="1100"/>
            </a:lvl3pPr>
            <a:lvl4pPr lvl="3" rtl="0" algn="ctr">
              <a:lnSpc>
                <a:spcPct val="100000"/>
              </a:lnSpc>
              <a:spcBef>
                <a:spcPts val="0"/>
              </a:spcBef>
              <a:spcAft>
                <a:spcPts val="0"/>
              </a:spcAft>
              <a:buSzPts val="1100"/>
              <a:buNone/>
              <a:defRPr sz="1100"/>
            </a:lvl4pPr>
            <a:lvl5pPr lvl="4" rtl="0" algn="ctr">
              <a:lnSpc>
                <a:spcPct val="100000"/>
              </a:lnSpc>
              <a:spcBef>
                <a:spcPts val="0"/>
              </a:spcBef>
              <a:spcAft>
                <a:spcPts val="0"/>
              </a:spcAft>
              <a:buSzPts val="1100"/>
              <a:buNone/>
              <a:defRPr sz="1100"/>
            </a:lvl5pPr>
            <a:lvl6pPr lvl="5" rtl="0" algn="ctr">
              <a:lnSpc>
                <a:spcPct val="100000"/>
              </a:lnSpc>
              <a:spcBef>
                <a:spcPts val="0"/>
              </a:spcBef>
              <a:spcAft>
                <a:spcPts val="0"/>
              </a:spcAft>
              <a:buSzPts val="1100"/>
              <a:buNone/>
              <a:defRPr sz="1100"/>
            </a:lvl6pPr>
            <a:lvl7pPr lvl="6" rtl="0" algn="ctr">
              <a:lnSpc>
                <a:spcPct val="100000"/>
              </a:lnSpc>
              <a:spcBef>
                <a:spcPts val="0"/>
              </a:spcBef>
              <a:spcAft>
                <a:spcPts val="0"/>
              </a:spcAft>
              <a:buSzPts val="1100"/>
              <a:buNone/>
              <a:defRPr sz="1100"/>
            </a:lvl7pPr>
            <a:lvl8pPr lvl="7" rtl="0" algn="ctr">
              <a:lnSpc>
                <a:spcPct val="100000"/>
              </a:lnSpc>
              <a:spcBef>
                <a:spcPts val="0"/>
              </a:spcBef>
              <a:spcAft>
                <a:spcPts val="0"/>
              </a:spcAft>
              <a:buSzPts val="1100"/>
              <a:buNone/>
              <a:defRPr sz="1100"/>
            </a:lvl8pPr>
            <a:lvl9pPr lvl="8" rtl="0" algn="ctr">
              <a:lnSpc>
                <a:spcPct val="100000"/>
              </a:lnSpc>
              <a:spcBef>
                <a:spcPts val="0"/>
              </a:spcBef>
              <a:spcAft>
                <a:spcPts val="0"/>
              </a:spcAft>
              <a:buSzPts val="1100"/>
              <a:buNone/>
              <a:defRPr sz="1100"/>
            </a:lvl9pPr>
          </a:lstStyle>
          <a:p/>
        </p:txBody>
      </p:sp>
      <p:sp>
        <p:nvSpPr>
          <p:cNvPr id="4488" name="Google Shape;4488;p24"/>
          <p:cNvSpPr txBox="1"/>
          <p:nvPr/>
        </p:nvSpPr>
        <p:spPr>
          <a:xfrm>
            <a:off x="2485800" y="3482400"/>
            <a:ext cx="4172400" cy="700200"/>
          </a:xfrm>
          <a:prstGeom prst="rect">
            <a:avLst/>
          </a:prstGeom>
          <a:noFill/>
          <a:ln>
            <a:noFill/>
          </a:ln>
        </p:spPr>
        <p:txBody>
          <a:bodyPr anchorCtr="0" anchor="ctr" bIns="91425" lIns="91425" spcFirstLastPara="1" rIns="91425" wrap="square" tIns="91425">
            <a:noAutofit/>
          </a:bodyPr>
          <a:lstStyle/>
          <a:p>
            <a:pPr indent="0" lvl="0" marL="0" rtl="0" algn="ctr">
              <a:spcBef>
                <a:spcPts val="300"/>
              </a:spcBef>
              <a:spcAft>
                <a:spcPts val="0"/>
              </a:spcAft>
              <a:buNone/>
            </a:pPr>
            <a:r>
              <a:rPr b="1" lang="en" sz="1100" u="sng">
                <a:solidFill>
                  <a:schemeClr val="dk2"/>
                </a:solidFill>
                <a:latin typeface="Barlow Semi Condensed"/>
                <a:ea typeface="Barlow Semi Condensed"/>
                <a:cs typeface="Barlow Semi Condensed"/>
                <a:sym typeface="Barlow Semi Condensed"/>
              </a:rPr>
              <a:t>CREDITS:</a:t>
            </a:r>
            <a:r>
              <a:rPr lang="en" sz="1100">
                <a:solidFill>
                  <a:schemeClr val="dk1"/>
                </a:solidFill>
                <a:latin typeface="Barlow Semi Condensed"/>
                <a:ea typeface="Barlow Semi Condensed"/>
                <a:cs typeface="Barlow Semi Condensed"/>
                <a:sym typeface="Barlow Semi Condensed"/>
              </a:rPr>
              <a:t> This presentation template was created by </a:t>
            </a:r>
            <a:r>
              <a:rPr b="1" lang="en" sz="1100" u="sng">
                <a:solidFill>
                  <a:schemeClr val="dk2"/>
                </a:solidFill>
                <a:latin typeface="Barlow Semi Condensed"/>
                <a:ea typeface="Barlow Semi Condensed"/>
                <a:cs typeface="Barlow Semi Condensed"/>
                <a:sym typeface="Barlow Semi Condensed"/>
                <a:hlinkClick r:id="rId2">
                  <a:extLst>
                    <a:ext uri="{A12FA001-AC4F-418D-AE19-62706E023703}">
                      <ahyp:hlinkClr val="tx"/>
                    </a:ext>
                  </a:extLst>
                </a:hlinkClick>
              </a:rPr>
              <a:t>Slidesgo</a:t>
            </a:r>
            <a:r>
              <a:rPr b="1" lang="en" sz="1100" u="sng">
                <a:solidFill>
                  <a:schemeClr val="dk2"/>
                </a:solidFill>
                <a:latin typeface="Barlow Semi Condensed"/>
                <a:ea typeface="Barlow Semi Condensed"/>
                <a:cs typeface="Barlow Semi Condensed"/>
                <a:sym typeface="Barlow Semi Condensed"/>
              </a:rPr>
              <a:t>,</a:t>
            </a:r>
            <a:r>
              <a:rPr lang="en" sz="1100">
                <a:solidFill>
                  <a:schemeClr val="dk1"/>
                </a:solidFill>
                <a:latin typeface="Barlow Semi Condensed"/>
                <a:ea typeface="Barlow Semi Condensed"/>
                <a:cs typeface="Barlow Semi Condensed"/>
                <a:sym typeface="Barlow Semi Condensed"/>
              </a:rPr>
              <a:t> including icons by </a:t>
            </a:r>
            <a:r>
              <a:rPr b="1" lang="en" sz="1100" u="sng">
                <a:solidFill>
                  <a:schemeClr val="dk2"/>
                </a:solidFill>
                <a:latin typeface="Barlow Semi Condensed"/>
                <a:ea typeface="Barlow Semi Condensed"/>
                <a:cs typeface="Barlow Semi Condensed"/>
                <a:sym typeface="Barlow Semi Condensed"/>
                <a:hlinkClick r:id="rId3">
                  <a:extLst>
                    <a:ext uri="{A12FA001-AC4F-418D-AE19-62706E023703}">
                      <ahyp:hlinkClr val="tx"/>
                    </a:ext>
                  </a:extLst>
                </a:hlinkClick>
              </a:rPr>
              <a:t>Flaticon</a:t>
            </a:r>
            <a:r>
              <a:rPr b="1" lang="en" sz="1100" u="sng">
                <a:solidFill>
                  <a:schemeClr val="dk2"/>
                </a:solidFill>
                <a:latin typeface="Barlow Semi Condensed"/>
                <a:ea typeface="Barlow Semi Condensed"/>
                <a:cs typeface="Barlow Semi Condensed"/>
                <a:sym typeface="Barlow Semi Condensed"/>
              </a:rPr>
              <a:t>,</a:t>
            </a:r>
            <a:r>
              <a:rPr lang="en" sz="1100">
                <a:solidFill>
                  <a:schemeClr val="dk1"/>
                </a:solidFill>
                <a:latin typeface="Barlow Semi Condensed"/>
                <a:ea typeface="Barlow Semi Condensed"/>
                <a:cs typeface="Barlow Semi Condensed"/>
                <a:sym typeface="Barlow Semi Condensed"/>
              </a:rPr>
              <a:t> and infographics &amp; images by </a:t>
            </a:r>
            <a:r>
              <a:rPr b="1" lang="en" sz="1100" u="sng">
                <a:solidFill>
                  <a:schemeClr val="dk2"/>
                </a:solidFill>
                <a:latin typeface="Barlow Semi Condensed"/>
                <a:ea typeface="Barlow Semi Condensed"/>
                <a:cs typeface="Barlow Semi Condensed"/>
                <a:sym typeface="Barlow Semi Condensed"/>
                <a:hlinkClick r:id="rId4">
                  <a:extLst>
                    <a:ext uri="{A12FA001-AC4F-418D-AE19-62706E023703}">
                      <ahyp:hlinkClr val="tx"/>
                    </a:ext>
                  </a:extLst>
                </a:hlinkClick>
              </a:rPr>
              <a:t>Freepik</a:t>
            </a:r>
            <a:endParaRPr b="1" sz="1100" u="sng">
              <a:solidFill>
                <a:schemeClr val="dk2"/>
              </a:solidFill>
              <a:latin typeface="Barlow Semi Condensed"/>
              <a:ea typeface="Barlow Semi Condensed"/>
              <a:cs typeface="Barlow Semi Condensed"/>
              <a:sym typeface="Barlow Semi Condense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
    <p:spTree>
      <p:nvGrpSpPr>
        <p:cNvPr id="4489" name="Shape 4489"/>
        <p:cNvGrpSpPr/>
        <p:nvPr/>
      </p:nvGrpSpPr>
      <p:grpSpPr>
        <a:xfrm>
          <a:off x="0" y="0"/>
          <a:ext cx="0" cy="0"/>
          <a:chOff x="0" y="0"/>
          <a:chExt cx="0" cy="0"/>
        </a:xfrm>
      </p:grpSpPr>
      <p:grpSp>
        <p:nvGrpSpPr>
          <p:cNvPr id="4490" name="Google Shape;4490;p25"/>
          <p:cNvGrpSpPr/>
          <p:nvPr/>
        </p:nvGrpSpPr>
        <p:grpSpPr>
          <a:xfrm>
            <a:off x="-1030325" y="-997950"/>
            <a:ext cx="11981247" cy="7638224"/>
            <a:chOff x="-1030325" y="-997950"/>
            <a:chExt cx="11981247" cy="7638224"/>
          </a:xfrm>
        </p:grpSpPr>
        <p:sp>
          <p:nvSpPr>
            <p:cNvPr id="4491" name="Google Shape;4491;p25"/>
            <p:cNvSpPr/>
            <p:nvPr/>
          </p:nvSpPr>
          <p:spPr>
            <a:xfrm>
              <a:off x="-1030325" y="-997950"/>
              <a:ext cx="5829076" cy="4388935"/>
            </a:xfrm>
            <a:custGeom>
              <a:rect b="b" l="l" r="r" t="t"/>
              <a:pathLst>
                <a:path extrusionOk="0" h="68671" w="91204">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2" name="Google Shape;4492;p25"/>
            <p:cNvSpPr/>
            <p:nvPr/>
          </p:nvSpPr>
          <p:spPr>
            <a:xfrm>
              <a:off x="5733522" y="401826"/>
              <a:ext cx="446621" cy="276358"/>
            </a:xfrm>
            <a:custGeom>
              <a:rect b="b" l="l" r="r" t="t"/>
              <a:pathLst>
                <a:path extrusionOk="0" h="4324" w="6988">
                  <a:moveTo>
                    <a:pt x="2923" y="0"/>
                  </a:moveTo>
                  <a:cubicBezTo>
                    <a:pt x="2038" y="0"/>
                    <a:pt x="1395" y="587"/>
                    <a:pt x="1037" y="1342"/>
                  </a:cubicBezTo>
                  <a:cubicBezTo>
                    <a:pt x="0" y="3529"/>
                    <a:pt x="840" y="4324"/>
                    <a:pt x="2058" y="4324"/>
                  </a:cubicBezTo>
                  <a:cubicBezTo>
                    <a:pt x="4028" y="4324"/>
                    <a:pt x="6988" y="2248"/>
                    <a:pt x="4619" y="619"/>
                  </a:cubicBezTo>
                  <a:cubicBezTo>
                    <a:pt x="3984" y="183"/>
                    <a:pt x="3416" y="0"/>
                    <a:pt x="29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3" name="Google Shape;4493;p25"/>
            <p:cNvSpPr/>
            <p:nvPr/>
          </p:nvSpPr>
          <p:spPr>
            <a:xfrm>
              <a:off x="152765" y="3627554"/>
              <a:ext cx="598221" cy="385265"/>
            </a:xfrm>
            <a:custGeom>
              <a:rect b="b" l="l" r="r" t="t"/>
              <a:pathLst>
                <a:path extrusionOk="0" h="6028" w="9360">
                  <a:moveTo>
                    <a:pt x="3928" y="0"/>
                  </a:moveTo>
                  <a:cubicBezTo>
                    <a:pt x="2889" y="0"/>
                    <a:pt x="1876" y="522"/>
                    <a:pt x="1241" y="1859"/>
                  </a:cubicBezTo>
                  <a:cubicBezTo>
                    <a:pt x="1" y="4475"/>
                    <a:pt x="1885" y="6028"/>
                    <a:pt x="4041" y="6028"/>
                  </a:cubicBezTo>
                  <a:cubicBezTo>
                    <a:pt x="4897" y="6028"/>
                    <a:pt x="5796" y="5783"/>
                    <a:pt x="6559" y="5263"/>
                  </a:cubicBezTo>
                  <a:cubicBezTo>
                    <a:pt x="9360" y="3352"/>
                    <a:pt x="6562" y="0"/>
                    <a:pt x="39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4" name="Google Shape;4494;p25"/>
            <p:cNvSpPr/>
            <p:nvPr/>
          </p:nvSpPr>
          <p:spPr>
            <a:xfrm>
              <a:off x="5567806" y="329153"/>
              <a:ext cx="165725" cy="157928"/>
            </a:xfrm>
            <a:custGeom>
              <a:rect b="b" l="l" r="r" t="t"/>
              <a:pathLst>
                <a:path extrusionOk="0" h="2471" w="2593">
                  <a:moveTo>
                    <a:pt x="1319" y="1"/>
                  </a:moveTo>
                  <a:cubicBezTo>
                    <a:pt x="988" y="1"/>
                    <a:pt x="665" y="111"/>
                    <a:pt x="424" y="311"/>
                  </a:cubicBezTo>
                  <a:cubicBezTo>
                    <a:pt x="191" y="503"/>
                    <a:pt x="35" y="780"/>
                    <a:pt x="21" y="1126"/>
                  </a:cubicBezTo>
                  <a:cubicBezTo>
                    <a:pt x="0" y="1575"/>
                    <a:pt x="48" y="2102"/>
                    <a:pt x="426" y="2350"/>
                  </a:cubicBezTo>
                  <a:cubicBezTo>
                    <a:pt x="552" y="2433"/>
                    <a:pt x="691" y="2470"/>
                    <a:pt x="835" y="2470"/>
                  </a:cubicBezTo>
                  <a:cubicBezTo>
                    <a:pt x="1632" y="2470"/>
                    <a:pt x="2592" y="1351"/>
                    <a:pt x="2428" y="651"/>
                  </a:cubicBezTo>
                  <a:cubicBezTo>
                    <a:pt x="2373" y="414"/>
                    <a:pt x="2164" y="244"/>
                    <a:pt x="1944" y="141"/>
                  </a:cubicBezTo>
                  <a:cubicBezTo>
                    <a:pt x="1745" y="46"/>
                    <a:pt x="1530" y="1"/>
                    <a:pt x="13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5" name="Google Shape;4495;p25"/>
            <p:cNvSpPr/>
            <p:nvPr/>
          </p:nvSpPr>
          <p:spPr>
            <a:xfrm flipH="1" rot="6937260">
              <a:off x="-978295" y="100484"/>
              <a:ext cx="2386906" cy="1168032"/>
            </a:xfrm>
            <a:custGeom>
              <a:rect b="b" l="l" r="r" t="t"/>
              <a:pathLst>
                <a:path extrusionOk="0" h="25845" w="52815">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6" name="Google Shape;4496;p25"/>
            <p:cNvSpPr/>
            <p:nvPr/>
          </p:nvSpPr>
          <p:spPr>
            <a:xfrm>
              <a:off x="-275225" y="-313537"/>
              <a:ext cx="3162367" cy="3221356"/>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7" name="Google Shape;4497;p25"/>
            <p:cNvSpPr/>
            <p:nvPr/>
          </p:nvSpPr>
          <p:spPr>
            <a:xfrm>
              <a:off x="1017925" y="4138550"/>
              <a:ext cx="3362050" cy="1665525"/>
            </a:xfrm>
            <a:custGeom>
              <a:rect b="b" l="l" r="r" t="t"/>
              <a:pathLst>
                <a:path extrusionOk="0" h="66621" w="134482">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8" name="Google Shape;4498;p25"/>
            <p:cNvSpPr/>
            <p:nvPr/>
          </p:nvSpPr>
          <p:spPr>
            <a:xfrm>
              <a:off x="6180138" y="1692609"/>
              <a:ext cx="4770785" cy="4947666"/>
            </a:xfrm>
            <a:custGeom>
              <a:rect b="b" l="l" r="r" t="t"/>
              <a:pathLst>
                <a:path extrusionOk="0" h="106740" w="102924">
                  <a:moveTo>
                    <a:pt x="59886" y="1"/>
                  </a:moveTo>
                  <a:cubicBezTo>
                    <a:pt x="55848" y="1"/>
                    <a:pt x="51817" y="886"/>
                    <a:pt x="48323" y="2740"/>
                  </a:cubicBezTo>
                  <a:cubicBezTo>
                    <a:pt x="39634" y="7349"/>
                    <a:pt x="39644" y="14701"/>
                    <a:pt x="38283" y="23384"/>
                  </a:cubicBezTo>
                  <a:cubicBezTo>
                    <a:pt x="37227" y="30128"/>
                    <a:pt x="33264" y="37058"/>
                    <a:pt x="27052" y="40233"/>
                  </a:cubicBezTo>
                  <a:cubicBezTo>
                    <a:pt x="19968" y="43849"/>
                    <a:pt x="8700" y="48342"/>
                    <a:pt x="6745" y="57037"/>
                  </a:cubicBezTo>
                  <a:cubicBezTo>
                    <a:pt x="6228" y="59342"/>
                    <a:pt x="6657" y="61704"/>
                    <a:pt x="6028" y="64004"/>
                  </a:cubicBezTo>
                  <a:cubicBezTo>
                    <a:pt x="5383" y="66356"/>
                    <a:pt x="3275" y="68223"/>
                    <a:pt x="2274" y="70485"/>
                  </a:cubicBezTo>
                  <a:cubicBezTo>
                    <a:pt x="1256" y="72789"/>
                    <a:pt x="664" y="75289"/>
                    <a:pt x="570" y="77807"/>
                  </a:cubicBezTo>
                  <a:cubicBezTo>
                    <a:pt x="0" y="92886"/>
                    <a:pt x="15837" y="102490"/>
                    <a:pt x="28884" y="104967"/>
                  </a:cubicBezTo>
                  <a:cubicBezTo>
                    <a:pt x="29701" y="105121"/>
                    <a:pt x="30524" y="105271"/>
                    <a:pt x="31353" y="105406"/>
                  </a:cubicBezTo>
                  <a:cubicBezTo>
                    <a:pt x="36436" y="106246"/>
                    <a:pt x="41752" y="106739"/>
                    <a:pt x="46985" y="106739"/>
                  </a:cubicBezTo>
                  <a:cubicBezTo>
                    <a:pt x="49842" y="106739"/>
                    <a:pt x="52675" y="106592"/>
                    <a:pt x="55431" y="106275"/>
                  </a:cubicBezTo>
                  <a:cubicBezTo>
                    <a:pt x="66647" y="104980"/>
                    <a:pt x="77398" y="100434"/>
                    <a:pt x="85968" y="93052"/>
                  </a:cubicBezTo>
                  <a:cubicBezTo>
                    <a:pt x="90936" y="88772"/>
                    <a:pt x="95224" y="83615"/>
                    <a:pt x="98026" y="77685"/>
                  </a:cubicBezTo>
                  <a:cubicBezTo>
                    <a:pt x="102336" y="68560"/>
                    <a:pt x="102924" y="57959"/>
                    <a:pt x="100923" y="48069"/>
                  </a:cubicBezTo>
                  <a:cubicBezTo>
                    <a:pt x="98924" y="38180"/>
                    <a:pt x="94473" y="28926"/>
                    <a:pt x="89108" y="20379"/>
                  </a:cubicBezTo>
                  <a:cubicBezTo>
                    <a:pt x="84511" y="13057"/>
                    <a:pt x="78880" y="5900"/>
                    <a:pt x="71000" y="2342"/>
                  </a:cubicBezTo>
                  <a:cubicBezTo>
                    <a:pt x="67593" y="805"/>
                    <a:pt x="63736" y="1"/>
                    <a:pt x="5988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TITLE_1">
    <p:bg>
      <p:bgPr>
        <a:solidFill>
          <a:schemeClr val="accent2"/>
        </a:solidFill>
      </p:bgPr>
    </p:bg>
    <p:spTree>
      <p:nvGrpSpPr>
        <p:cNvPr id="4499" name="Shape 4499"/>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TITLE_1_1">
    <p:bg>
      <p:bgPr>
        <a:solidFill>
          <a:schemeClr val="accent1"/>
        </a:solidFill>
      </p:bgPr>
    </p:bg>
    <p:spTree>
      <p:nvGrpSpPr>
        <p:cNvPr id="4500" name="Shape 4500"/>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TITLE_1_1_1">
    <p:bg>
      <p:bgPr>
        <a:solidFill>
          <a:schemeClr val="accent3"/>
        </a:solidFill>
      </p:bgPr>
    </p:bg>
    <p:spTree>
      <p:nvGrpSpPr>
        <p:cNvPr id="4501" name="Shape 4501"/>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5">
  <p:cSld name="TITLE_1_1_1_1">
    <p:bg>
      <p:bgPr>
        <a:solidFill>
          <a:schemeClr val="accent4"/>
        </a:solidFill>
      </p:bgPr>
    </p:bg>
    <p:spTree>
      <p:nvGrpSpPr>
        <p:cNvPr id="4502" name="Shape 450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7" name="Shape 37"/>
        <p:cNvGrpSpPr/>
        <p:nvPr/>
      </p:nvGrpSpPr>
      <p:grpSpPr>
        <a:xfrm>
          <a:off x="0" y="0"/>
          <a:ext cx="0" cy="0"/>
          <a:chOff x="0" y="0"/>
          <a:chExt cx="0" cy="0"/>
        </a:xfrm>
      </p:grpSpPr>
      <p:grpSp>
        <p:nvGrpSpPr>
          <p:cNvPr id="38" name="Google Shape;38;p4"/>
          <p:cNvGrpSpPr/>
          <p:nvPr/>
        </p:nvGrpSpPr>
        <p:grpSpPr>
          <a:xfrm>
            <a:off x="-597136" y="-1290171"/>
            <a:ext cx="9801636" cy="7083093"/>
            <a:chOff x="-597136" y="-1290171"/>
            <a:chExt cx="9801636" cy="7083093"/>
          </a:xfrm>
        </p:grpSpPr>
        <p:sp>
          <p:nvSpPr>
            <p:cNvPr id="39" name="Google Shape;39;p4"/>
            <p:cNvSpPr/>
            <p:nvPr/>
          </p:nvSpPr>
          <p:spPr>
            <a:xfrm>
              <a:off x="7526852" y="-33486"/>
              <a:ext cx="1617153" cy="1423903"/>
            </a:xfrm>
            <a:custGeom>
              <a:rect b="b" l="l" r="r" t="t"/>
              <a:pathLst>
                <a:path extrusionOk="0" h="29377" w="33364">
                  <a:moveTo>
                    <a:pt x="445" y="1"/>
                  </a:moveTo>
                  <a:cubicBezTo>
                    <a:pt x="302" y="1"/>
                    <a:pt x="151" y="22"/>
                    <a:pt x="0" y="45"/>
                  </a:cubicBezTo>
                  <a:cubicBezTo>
                    <a:pt x="20" y="45"/>
                    <a:pt x="40" y="45"/>
                    <a:pt x="59" y="45"/>
                  </a:cubicBezTo>
                  <a:cubicBezTo>
                    <a:pt x="1683" y="45"/>
                    <a:pt x="3286" y="753"/>
                    <a:pt x="4752" y="1516"/>
                  </a:cubicBezTo>
                  <a:cubicBezTo>
                    <a:pt x="6898" y="2634"/>
                    <a:pt x="8961" y="4198"/>
                    <a:pt x="9958" y="6476"/>
                  </a:cubicBezTo>
                  <a:cubicBezTo>
                    <a:pt x="11006" y="8877"/>
                    <a:pt x="10827" y="11635"/>
                    <a:pt x="10366" y="14155"/>
                  </a:cubicBezTo>
                  <a:cubicBezTo>
                    <a:pt x="9736" y="17630"/>
                    <a:pt x="8407" y="21398"/>
                    <a:pt x="9345" y="24936"/>
                  </a:cubicBezTo>
                  <a:cubicBezTo>
                    <a:pt x="10154" y="27972"/>
                    <a:pt x="12727" y="29102"/>
                    <a:pt x="15471" y="29102"/>
                  </a:cubicBezTo>
                  <a:cubicBezTo>
                    <a:pt x="16424" y="29102"/>
                    <a:pt x="17398" y="28965"/>
                    <a:pt x="18326" y="28725"/>
                  </a:cubicBezTo>
                  <a:cubicBezTo>
                    <a:pt x="21248" y="27969"/>
                    <a:pt x="24215" y="26353"/>
                    <a:pt x="27227" y="26353"/>
                  </a:cubicBezTo>
                  <a:cubicBezTo>
                    <a:pt x="28335" y="26353"/>
                    <a:pt x="29450" y="26572"/>
                    <a:pt x="30570" y="27134"/>
                  </a:cubicBezTo>
                  <a:cubicBezTo>
                    <a:pt x="31647" y="27674"/>
                    <a:pt x="32599" y="28449"/>
                    <a:pt x="33364" y="29377"/>
                  </a:cubicBezTo>
                  <a:lnTo>
                    <a:pt x="33364" y="10"/>
                  </a:lnTo>
                  <a:lnTo>
                    <a:pt x="596" y="10"/>
                  </a:lnTo>
                  <a:cubicBezTo>
                    <a:pt x="547" y="4"/>
                    <a:pt x="496" y="1"/>
                    <a:pt x="4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p:nvPr/>
          </p:nvSpPr>
          <p:spPr>
            <a:xfrm flipH="1">
              <a:off x="8553125" y="4027570"/>
              <a:ext cx="651375" cy="1109954"/>
            </a:xfrm>
            <a:custGeom>
              <a:rect b="b" l="l" r="r" t="t"/>
              <a:pathLst>
                <a:path extrusionOk="0" h="35510" w="20839">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a:off x="-60500" y="4042524"/>
              <a:ext cx="651374" cy="1121953"/>
            </a:xfrm>
            <a:custGeom>
              <a:rect b="b" l="l" r="r" t="t"/>
              <a:pathLst>
                <a:path extrusionOk="0" h="108140" w="62783">
                  <a:moveTo>
                    <a:pt x="5699" y="1"/>
                  </a:moveTo>
                  <a:cubicBezTo>
                    <a:pt x="3599" y="1"/>
                    <a:pt x="1440" y="820"/>
                    <a:pt x="0" y="2453"/>
                  </a:cubicBezTo>
                  <a:lnTo>
                    <a:pt x="0" y="108139"/>
                  </a:lnTo>
                  <a:lnTo>
                    <a:pt x="60641" y="108139"/>
                  </a:lnTo>
                  <a:cubicBezTo>
                    <a:pt x="62782" y="90176"/>
                    <a:pt x="55581" y="71699"/>
                    <a:pt x="42289" y="59369"/>
                  </a:cubicBezTo>
                  <a:cubicBezTo>
                    <a:pt x="34510" y="52155"/>
                    <a:pt x="25381" y="46379"/>
                    <a:pt x="19623" y="37235"/>
                  </a:cubicBezTo>
                  <a:cubicBezTo>
                    <a:pt x="13812" y="28009"/>
                    <a:pt x="11377" y="17474"/>
                    <a:pt x="12120" y="6634"/>
                  </a:cubicBezTo>
                  <a:cubicBezTo>
                    <a:pt x="12422" y="2202"/>
                    <a:pt x="9140" y="1"/>
                    <a:pt x="569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p:nvPr/>
          </p:nvSpPr>
          <p:spPr>
            <a:xfrm rot="2700000">
              <a:off x="5484018" y="-1009555"/>
              <a:ext cx="1386539" cy="1431238"/>
            </a:xfrm>
            <a:custGeom>
              <a:rect b="b" l="l" r="r" t="t"/>
              <a:pathLst>
                <a:path extrusionOk="0" h="25968" w="25157">
                  <a:moveTo>
                    <a:pt x="13603" y="0"/>
                  </a:moveTo>
                  <a:cubicBezTo>
                    <a:pt x="12500" y="0"/>
                    <a:pt x="11390" y="179"/>
                    <a:pt x="10309" y="561"/>
                  </a:cubicBezTo>
                  <a:cubicBezTo>
                    <a:pt x="7407" y="1588"/>
                    <a:pt x="4803" y="3116"/>
                    <a:pt x="2906" y="5642"/>
                  </a:cubicBezTo>
                  <a:cubicBezTo>
                    <a:pt x="1847" y="7057"/>
                    <a:pt x="1040" y="8588"/>
                    <a:pt x="664" y="10335"/>
                  </a:cubicBezTo>
                  <a:cubicBezTo>
                    <a:pt x="0" y="13430"/>
                    <a:pt x="306" y="16509"/>
                    <a:pt x="854" y="19575"/>
                  </a:cubicBezTo>
                  <a:cubicBezTo>
                    <a:pt x="1236" y="21720"/>
                    <a:pt x="2461" y="23291"/>
                    <a:pt x="4341" y="24353"/>
                  </a:cubicBezTo>
                  <a:cubicBezTo>
                    <a:pt x="6193" y="25401"/>
                    <a:pt x="8177" y="25968"/>
                    <a:pt x="10566" y="25968"/>
                  </a:cubicBezTo>
                  <a:cubicBezTo>
                    <a:pt x="10615" y="25968"/>
                    <a:pt x="10665" y="25967"/>
                    <a:pt x="10714" y="25967"/>
                  </a:cubicBezTo>
                  <a:cubicBezTo>
                    <a:pt x="11305" y="25934"/>
                    <a:pt x="12172" y="25921"/>
                    <a:pt x="13022" y="25748"/>
                  </a:cubicBezTo>
                  <a:cubicBezTo>
                    <a:pt x="13630" y="25625"/>
                    <a:pt x="14237" y="25496"/>
                    <a:pt x="14829" y="25306"/>
                  </a:cubicBezTo>
                  <a:cubicBezTo>
                    <a:pt x="21056" y="23297"/>
                    <a:pt x="25157" y="17319"/>
                    <a:pt x="24934" y="10601"/>
                  </a:cubicBezTo>
                  <a:cubicBezTo>
                    <a:pt x="24737" y="4708"/>
                    <a:pt x="19271" y="0"/>
                    <a:pt x="136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 name="Google Shape;43;p4"/>
            <p:cNvGrpSpPr/>
            <p:nvPr/>
          </p:nvGrpSpPr>
          <p:grpSpPr>
            <a:xfrm flipH="1" rot="-1466185">
              <a:off x="81976" y="110670"/>
              <a:ext cx="651436" cy="537339"/>
              <a:chOff x="100283" y="1775289"/>
              <a:chExt cx="940950" cy="776248"/>
            </a:xfrm>
          </p:grpSpPr>
          <p:sp>
            <p:nvSpPr>
              <p:cNvPr id="44" name="Google Shape;44;p4"/>
              <p:cNvSpPr/>
              <p:nvPr/>
            </p:nvSpPr>
            <p:spPr>
              <a:xfrm rot="2700000">
                <a:off x="392368" y="1875264"/>
                <a:ext cx="521481" cy="576299"/>
              </a:xfrm>
              <a:custGeom>
                <a:rect b="b" l="l" r="r" t="t"/>
                <a:pathLst>
                  <a:path extrusionOk="0" h="9262" w="8381">
                    <a:moveTo>
                      <a:pt x="4431" y="0"/>
                    </a:moveTo>
                    <a:cubicBezTo>
                      <a:pt x="4060" y="0"/>
                      <a:pt x="3680" y="67"/>
                      <a:pt x="3302" y="203"/>
                    </a:cubicBezTo>
                    <a:cubicBezTo>
                      <a:pt x="2213" y="598"/>
                      <a:pt x="1645" y="1452"/>
                      <a:pt x="1256" y="2468"/>
                    </a:cubicBezTo>
                    <a:cubicBezTo>
                      <a:pt x="1113" y="2843"/>
                      <a:pt x="941" y="3195"/>
                      <a:pt x="705" y="3520"/>
                    </a:cubicBezTo>
                    <a:cubicBezTo>
                      <a:pt x="151" y="4285"/>
                      <a:pt x="1" y="5128"/>
                      <a:pt x="214" y="6044"/>
                    </a:cubicBezTo>
                    <a:cubicBezTo>
                      <a:pt x="609" y="7752"/>
                      <a:pt x="2004" y="8960"/>
                      <a:pt x="3857" y="9219"/>
                    </a:cubicBezTo>
                    <a:cubicBezTo>
                      <a:pt x="4055" y="9247"/>
                      <a:pt x="4251" y="9262"/>
                      <a:pt x="4443" y="9262"/>
                    </a:cubicBezTo>
                    <a:cubicBezTo>
                      <a:pt x="5009" y="9262"/>
                      <a:pt x="5547" y="9133"/>
                      <a:pt x="6065" y="8831"/>
                    </a:cubicBezTo>
                    <a:cubicBezTo>
                      <a:pt x="7675" y="7897"/>
                      <a:pt x="8360" y="6466"/>
                      <a:pt x="8363" y="4909"/>
                    </a:cubicBezTo>
                    <a:cubicBezTo>
                      <a:pt x="8380" y="3919"/>
                      <a:pt x="8253" y="3218"/>
                      <a:pt x="7825" y="2600"/>
                    </a:cubicBezTo>
                    <a:cubicBezTo>
                      <a:pt x="7507" y="2145"/>
                      <a:pt x="7191" y="1691"/>
                      <a:pt x="6859" y="1245"/>
                    </a:cubicBezTo>
                    <a:cubicBezTo>
                      <a:pt x="6249" y="430"/>
                      <a:pt x="5372" y="0"/>
                      <a:pt x="44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4"/>
              <p:cNvSpPr/>
              <p:nvPr/>
            </p:nvSpPr>
            <p:spPr>
              <a:xfrm rot="1513453">
                <a:off x="943095" y="2423631"/>
                <a:ext cx="52396" cy="66672"/>
              </a:xfrm>
              <a:custGeom>
                <a:rect b="b" l="l" r="r" t="t"/>
                <a:pathLst>
                  <a:path extrusionOk="0" h="1247" w="980">
                    <a:moveTo>
                      <a:pt x="543" y="1"/>
                    </a:moveTo>
                    <a:cubicBezTo>
                      <a:pt x="216" y="1"/>
                      <a:pt x="55" y="205"/>
                      <a:pt x="0" y="533"/>
                    </a:cubicBezTo>
                    <a:cubicBezTo>
                      <a:pt x="83" y="809"/>
                      <a:pt x="60" y="1157"/>
                      <a:pt x="446" y="1243"/>
                    </a:cubicBezTo>
                    <a:cubicBezTo>
                      <a:pt x="455" y="1245"/>
                      <a:pt x="465" y="1246"/>
                      <a:pt x="474" y="1246"/>
                    </a:cubicBezTo>
                    <a:cubicBezTo>
                      <a:pt x="683" y="1246"/>
                      <a:pt x="980" y="776"/>
                      <a:pt x="977" y="443"/>
                    </a:cubicBezTo>
                    <a:cubicBezTo>
                      <a:pt x="977" y="180"/>
                      <a:pt x="844" y="15"/>
                      <a:pt x="575" y="1"/>
                    </a:cubicBezTo>
                    <a:cubicBezTo>
                      <a:pt x="564" y="1"/>
                      <a:pt x="553" y="1"/>
                      <a:pt x="5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p:cNvSpPr/>
              <p:nvPr/>
            </p:nvSpPr>
            <p:spPr>
              <a:xfrm rot="1513453">
                <a:off x="417818" y="1811987"/>
                <a:ext cx="48921" cy="50311"/>
              </a:xfrm>
              <a:custGeom>
                <a:rect b="b" l="l" r="r" t="t"/>
                <a:pathLst>
                  <a:path extrusionOk="0" h="941" w="915">
                    <a:moveTo>
                      <a:pt x="412" y="1"/>
                    </a:moveTo>
                    <a:cubicBezTo>
                      <a:pt x="136" y="1"/>
                      <a:pt x="4" y="186"/>
                      <a:pt x="1" y="489"/>
                    </a:cubicBezTo>
                    <a:cubicBezTo>
                      <a:pt x="17" y="765"/>
                      <a:pt x="174" y="938"/>
                      <a:pt x="476" y="941"/>
                    </a:cubicBezTo>
                    <a:cubicBezTo>
                      <a:pt x="768" y="941"/>
                      <a:pt x="914" y="775"/>
                      <a:pt x="905" y="486"/>
                    </a:cubicBezTo>
                    <a:cubicBezTo>
                      <a:pt x="894" y="187"/>
                      <a:pt x="721" y="7"/>
                      <a:pt x="426" y="1"/>
                    </a:cubicBezTo>
                    <a:cubicBezTo>
                      <a:pt x="422" y="1"/>
                      <a:pt x="417" y="1"/>
                      <a:pt x="4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
              <p:cNvSpPr/>
              <p:nvPr/>
            </p:nvSpPr>
            <p:spPr>
              <a:xfrm rot="1513453">
                <a:off x="856474" y="2505867"/>
                <a:ext cx="39992" cy="32133"/>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4"/>
              <p:cNvSpPr/>
              <p:nvPr/>
            </p:nvSpPr>
            <p:spPr>
              <a:xfrm rot="1513430">
                <a:off x="123690" y="2026916"/>
                <a:ext cx="117883" cy="136229"/>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4"/>
              <p:cNvSpPr/>
              <p:nvPr/>
            </p:nvSpPr>
            <p:spPr>
              <a:xfrm rot="1513453">
                <a:off x="269923" y="2015287"/>
                <a:ext cx="39992" cy="32133"/>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 name="Google Shape;50;p4"/>
            <p:cNvSpPr/>
            <p:nvPr/>
          </p:nvSpPr>
          <p:spPr>
            <a:xfrm rot="3566524">
              <a:off x="-831694" y="3531415"/>
              <a:ext cx="3103394" cy="1226878"/>
            </a:xfrm>
            <a:custGeom>
              <a:rect b="b" l="l" r="r" t="t"/>
              <a:pathLst>
                <a:path extrusionOk="0" h="49076" w="124138">
                  <a:moveTo>
                    <a:pt x="124106" y="1"/>
                  </a:moveTo>
                  <a:lnTo>
                    <a:pt x="123857" y="2"/>
                  </a:lnTo>
                  <a:cubicBezTo>
                    <a:pt x="123886" y="4910"/>
                    <a:pt x="120994" y="9749"/>
                    <a:pt x="116660" y="12049"/>
                  </a:cubicBezTo>
                  <a:cubicBezTo>
                    <a:pt x="115776" y="12519"/>
                    <a:pt x="114824" y="12894"/>
                    <a:pt x="113903" y="13260"/>
                  </a:cubicBezTo>
                  <a:cubicBezTo>
                    <a:pt x="113005" y="13617"/>
                    <a:pt x="112073" y="13983"/>
                    <a:pt x="111200" y="14442"/>
                  </a:cubicBezTo>
                  <a:cubicBezTo>
                    <a:pt x="105054" y="17652"/>
                    <a:pt x="103273" y="23996"/>
                    <a:pt x="101554" y="30133"/>
                  </a:cubicBezTo>
                  <a:cubicBezTo>
                    <a:pt x="99950" y="35855"/>
                    <a:pt x="98290" y="41772"/>
                    <a:pt x="93127" y="45291"/>
                  </a:cubicBezTo>
                  <a:cubicBezTo>
                    <a:pt x="89656" y="47655"/>
                    <a:pt x="86237" y="48835"/>
                    <a:pt x="82815" y="48835"/>
                  </a:cubicBezTo>
                  <a:cubicBezTo>
                    <a:pt x="79912" y="48835"/>
                    <a:pt x="77007" y="47985"/>
                    <a:pt x="74066" y="46286"/>
                  </a:cubicBezTo>
                  <a:cubicBezTo>
                    <a:pt x="68472" y="43055"/>
                    <a:pt x="63532" y="37229"/>
                    <a:pt x="59170" y="32085"/>
                  </a:cubicBezTo>
                  <a:cubicBezTo>
                    <a:pt x="58088" y="30809"/>
                    <a:pt x="57064" y="29606"/>
                    <a:pt x="56052" y="28457"/>
                  </a:cubicBezTo>
                  <a:cubicBezTo>
                    <a:pt x="48334" y="19719"/>
                    <a:pt x="39183" y="14551"/>
                    <a:pt x="28856" y="13095"/>
                  </a:cubicBezTo>
                  <a:cubicBezTo>
                    <a:pt x="27553" y="12913"/>
                    <a:pt x="26235" y="12822"/>
                    <a:pt x="24911" y="12822"/>
                  </a:cubicBezTo>
                  <a:cubicBezTo>
                    <a:pt x="20841" y="12822"/>
                    <a:pt x="16716" y="13681"/>
                    <a:pt x="12796" y="15366"/>
                  </a:cubicBezTo>
                  <a:cubicBezTo>
                    <a:pt x="7637" y="17581"/>
                    <a:pt x="3212" y="21054"/>
                    <a:pt x="0" y="25408"/>
                  </a:cubicBezTo>
                  <a:lnTo>
                    <a:pt x="202" y="25556"/>
                  </a:lnTo>
                  <a:cubicBezTo>
                    <a:pt x="5919" y="17807"/>
                    <a:pt x="15517" y="13077"/>
                    <a:pt x="24981" y="13077"/>
                  </a:cubicBezTo>
                  <a:cubicBezTo>
                    <a:pt x="26267" y="13077"/>
                    <a:pt x="27550" y="13164"/>
                    <a:pt x="28821" y="13343"/>
                  </a:cubicBezTo>
                  <a:cubicBezTo>
                    <a:pt x="39089" y="14787"/>
                    <a:pt x="48186" y="19928"/>
                    <a:pt x="55864" y="28622"/>
                  </a:cubicBezTo>
                  <a:cubicBezTo>
                    <a:pt x="56877" y="29765"/>
                    <a:pt x="57898" y="30970"/>
                    <a:pt x="58979" y="32246"/>
                  </a:cubicBezTo>
                  <a:cubicBezTo>
                    <a:pt x="65520" y="39958"/>
                    <a:pt x="73250" y="49076"/>
                    <a:pt x="82825" y="49076"/>
                  </a:cubicBezTo>
                  <a:cubicBezTo>
                    <a:pt x="82826" y="49076"/>
                    <a:pt x="82827" y="49076"/>
                    <a:pt x="82828" y="49076"/>
                  </a:cubicBezTo>
                  <a:cubicBezTo>
                    <a:pt x="86084" y="49074"/>
                    <a:pt x="89559" y="48018"/>
                    <a:pt x="93266" y="45494"/>
                  </a:cubicBezTo>
                  <a:cubicBezTo>
                    <a:pt x="98506" y="41924"/>
                    <a:pt x="100180" y="35964"/>
                    <a:pt x="101794" y="30197"/>
                  </a:cubicBezTo>
                  <a:cubicBezTo>
                    <a:pt x="103578" y="23833"/>
                    <a:pt x="105265" y="17820"/>
                    <a:pt x="111315" y="14662"/>
                  </a:cubicBezTo>
                  <a:cubicBezTo>
                    <a:pt x="112176" y="14210"/>
                    <a:pt x="113101" y="13844"/>
                    <a:pt x="113996" y="13491"/>
                  </a:cubicBezTo>
                  <a:cubicBezTo>
                    <a:pt x="114922" y="13123"/>
                    <a:pt x="115882" y="12744"/>
                    <a:pt x="116779" y="12269"/>
                  </a:cubicBezTo>
                  <a:cubicBezTo>
                    <a:pt x="121194" y="9928"/>
                    <a:pt x="124138" y="4997"/>
                    <a:pt x="1241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 name="Google Shape;51;p4"/>
          <p:cNvSpPr txBox="1"/>
          <p:nvPr>
            <p:ph type="title"/>
          </p:nvPr>
        </p:nvSpPr>
        <p:spPr>
          <a:xfrm>
            <a:off x="720000" y="540000"/>
            <a:ext cx="7704000" cy="564300"/>
          </a:xfrm>
          <a:prstGeom prst="rect">
            <a:avLst/>
          </a:prstGeom>
          <a:solidFill>
            <a:schemeClr val="accent2"/>
          </a:solidFill>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4"/>
          <p:cNvSpPr txBox="1"/>
          <p:nvPr>
            <p:ph idx="1" type="body"/>
          </p:nvPr>
        </p:nvSpPr>
        <p:spPr>
          <a:xfrm>
            <a:off x="720000" y="1237083"/>
            <a:ext cx="7704000" cy="3366300"/>
          </a:xfrm>
          <a:prstGeom prst="rect">
            <a:avLst/>
          </a:prstGeom>
          <a:solidFill>
            <a:schemeClr val="accent2"/>
          </a:solid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2"/>
              </a:buClr>
              <a:buSzPts val="1400"/>
              <a:buChar char="●"/>
              <a:defRPr sz="1200">
                <a:solidFill>
                  <a:srgbClr val="434343"/>
                </a:solidFill>
              </a:defRPr>
            </a:lvl1pPr>
            <a:lvl2pPr indent="-317500" lvl="1" marL="914400" rtl="0">
              <a:lnSpc>
                <a:spcPct val="115000"/>
              </a:lnSpc>
              <a:spcBef>
                <a:spcPts val="1600"/>
              </a:spcBef>
              <a:spcAft>
                <a:spcPts val="0"/>
              </a:spcAft>
              <a:buClr>
                <a:srgbClr val="434343"/>
              </a:buClr>
              <a:buSzPts val="1400"/>
              <a:buChar char="○"/>
              <a:defRPr>
                <a:solidFill>
                  <a:srgbClr val="434343"/>
                </a:solidFill>
              </a:defRPr>
            </a:lvl2pPr>
            <a:lvl3pPr indent="-317500" lvl="2" marL="1371600" rtl="0">
              <a:lnSpc>
                <a:spcPct val="115000"/>
              </a:lnSpc>
              <a:spcBef>
                <a:spcPts val="1600"/>
              </a:spcBef>
              <a:spcAft>
                <a:spcPts val="0"/>
              </a:spcAft>
              <a:buClr>
                <a:srgbClr val="434343"/>
              </a:buClr>
              <a:buSzPts val="1400"/>
              <a:buChar char="■"/>
              <a:defRPr>
                <a:solidFill>
                  <a:srgbClr val="434343"/>
                </a:solidFill>
              </a:defRPr>
            </a:lvl3pPr>
            <a:lvl4pPr indent="-317500" lvl="3" marL="1828800" rtl="0">
              <a:lnSpc>
                <a:spcPct val="115000"/>
              </a:lnSpc>
              <a:spcBef>
                <a:spcPts val="1600"/>
              </a:spcBef>
              <a:spcAft>
                <a:spcPts val="0"/>
              </a:spcAft>
              <a:buClr>
                <a:srgbClr val="434343"/>
              </a:buClr>
              <a:buSzPts val="1400"/>
              <a:buChar char="●"/>
              <a:defRPr>
                <a:solidFill>
                  <a:srgbClr val="434343"/>
                </a:solidFill>
              </a:defRPr>
            </a:lvl4pPr>
            <a:lvl5pPr indent="-317500" lvl="4" marL="2286000" rtl="0">
              <a:lnSpc>
                <a:spcPct val="115000"/>
              </a:lnSpc>
              <a:spcBef>
                <a:spcPts val="1600"/>
              </a:spcBef>
              <a:spcAft>
                <a:spcPts val="0"/>
              </a:spcAft>
              <a:buClr>
                <a:srgbClr val="434343"/>
              </a:buClr>
              <a:buSzPts val="1400"/>
              <a:buChar char="○"/>
              <a:defRPr>
                <a:solidFill>
                  <a:srgbClr val="434343"/>
                </a:solidFill>
              </a:defRPr>
            </a:lvl5pPr>
            <a:lvl6pPr indent="-317500" lvl="5" marL="2743200" rtl="0">
              <a:lnSpc>
                <a:spcPct val="115000"/>
              </a:lnSpc>
              <a:spcBef>
                <a:spcPts val="1600"/>
              </a:spcBef>
              <a:spcAft>
                <a:spcPts val="0"/>
              </a:spcAft>
              <a:buClr>
                <a:srgbClr val="434343"/>
              </a:buClr>
              <a:buSzPts val="1400"/>
              <a:buChar char="■"/>
              <a:defRPr>
                <a:solidFill>
                  <a:srgbClr val="434343"/>
                </a:solidFill>
              </a:defRPr>
            </a:lvl6pPr>
            <a:lvl7pPr indent="-317500" lvl="6" marL="3200400" rtl="0">
              <a:lnSpc>
                <a:spcPct val="115000"/>
              </a:lnSpc>
              <a:spcBef>
                <a:spcPts val="1600"/>
              </a:spcBef>
              <a:spcAft>
                <a:spcPts val="0"/>
              </a:spcAft>
              <a:buClr>
                <a:srgbClr val="434343"/>
              </a:buClr>
              <a:buSzPts val="1400"/>
              <a:buChar char="●"/>
              <a:defRPr>
                <a:solidFill>
                  <a:srgbClr val="434343"/>
                </a:solidFill>
              </a:defRPr>
            </a:lvl7pPr>
            <a:lvl8pPr indent="-317500" lvl="7" marL="3657600" rtl="0">
              <a:lnSpc>
                <a:spcPct val="115000"/>
              </a:lnSpc>
              <a:spcBef>
                <a:spcPts val="1600"/>
              </a:spcBef>
              <a:spcAft>
                <a:spcPts val="0"/>
              </a:spcAft>
              <a:buClr>
                <a:srgbClr val="434343"/>
              </a:buClr>
              <a:buSzPts val="1400"/>
              <a:buChar char="○"/>
              <a:defRPr>
                <a:solidFill>
                  <a:srgbClr val="434343"/>
                </a:solidFill>
              </a:defRPr>
            </a:lvl8pPr>
            <a:lvl9pPr indent="-317500" lvl="8" marL="4114800" rtl="0">
              <a:lnSpc>
                <a:spcPct val="115000"/>
              </a:lnSpc>
              <a:spcBef>
                <a:spcPts val="1600"/>
              </a:spcBef>
              <a:spcAft>
                <a:spcPts val="1600"/>
              </a:spcAft>
              <a:buClr>
                <a:srgbClr val="434343"/>
              </a:buClr>
              <a:buSzPts val="1400"/>
              <a:buChar char="■"/>
              <a:defRPr>
                <a:solidFill>
                  <a:srgbClr val="434343"/>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3" name="Shape 53"/>
        <p:cNvGrpSpPr/>
        <p:nvPr/>
      </p:nvGrpSpPr>
      <p:grpSpPr>
        <a:xfrm>
          <a:off x="0" y="0"/>
          <a:ext cx="0" cy="0"/>
          <a:chOff x="0" y="0"/>
          <a:chExt cx="0" cy="0"/>
        </a:xfrm>
      </p:grpSpPr>
      <p:grpSp>
        <p:nvGrpSpPr>
          <p:cNvPr id="54" name="Google Shape;54;p5"/>
          <p:cNvGrpSpPr/>
          <p:nvPr/>
        </p:nvGrpSpPr>
        <p:grpSpPr>
          <a:xfrm>
            <a:off x="-2036487" y="-237000"/>
            <a:ext cx="11927563" cy="6153500"/>
            <a:chOff x="-2036487" y="-237000"/>
            <a:chExt cx="11927563" cy="6153500"/>
          </a:xfrm>
        </p:grpSpPr>
        <p:sp>
          <p:nvSpPr>
            <p:cNvPr id="55" name="Google Shape;55;p5"/>
            <p:cNvSpPr/>
            <p:nvPr/>
          </p:nvSpPr>
          <p:spPr>
            <a:xfrm>
              <a:off x="7363641" y="4495768"/>
              <a:ext cx="1840856" cy="733229"/>
            </a:xfrm>
            <a:custGeom>
              <a:rect b="b" l="l" r="r" t="t"/>
              <a:pathLst>
                <a:path extrusionOk="0" h="19404" w="48716">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5"/>
            <p:cNvSpPr/>
            <p:nvPr/>
          </p:nvSpPr>
          <p:spPr>
            <a:xfrm flipH="1" rot="-5400000">
              <a:off x="-38077" y="-114329"/>
              <a:ext cx="288517" cy="364777"/>
            </a:xfrm>
            <a:custGeom>
              <a:rect b="b" l="l" r="r" t="t"/>
              <a:pathLst>
                <a:path extrusionOk="0" h="5740" w="4540">
                  <a:moveTo>
                    <a:pt x="4217" y="0"/>
                  </a:moveTo>
                  <a:cubicBezTo>
                    <a:pt x="4454" y="1466"/>
                    <a:pt x="4405" y="3034"/>
                    <a:pt x="3377" y="4181"/>
                  </a:cubicBezTo>
                  <a:cubicBezTo>
                    <a:pt x="2821" y="4794"/>
                    <a:pt x="2054" y="5140"/>
                    <a:pt x="1266" y="5348"/>
                  </a:cubicBezTo>
                  <a:cubicBezTo>
                    <a:pt x="850" y="5459"/>
                    <a:pt x="424" y="5520"/>
                    <a:pt x="0" y="5581"/>
                  </a:cubicBezTo>
                  <a:lnTo>
                    <a:pt x="0" y="5740"/>
                  </a:lnTo>
                  <a:cubicBezTo>
                    <a:pt x="62" y="5732"/>
                    <a:pt x="119" y="5724"/>
                    <a:pt x="176" y="5715"/>
                  </a:cubicBezTo>
                  <a:cubicBezTo>
                    <a:pt x="584" y="5655"/>
                    <a:pt x="988" y="5577"/>
                    <a:pt x="1385" y="5471"/>
                  </a:cubicBezTo>
                  <a:cubicBezTo>
                    <a:pt x="2148" y="5259"/>
                    <a:pt x="2891" y="4916"/>
                    <a:pt x="3437" y="4328"/>
                  </a:cubicBezTo>
                  <a:cubicBezTo>
                    <a:pt x="4006" y="3724"/>
                    <a:pt x="4324" y="2923"/>
                    <a:pt x="4438" y="2111"/>
                  </a:cubicBezTo>
                  <a:cubicBezTo>
                    <a:pt x="4540" y="1408"/>
                    <a:pt x="4491" y="698"/>
                    <a:pt x="43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5"/>
            <p:cNvSpPr/>
            <p:nvPr/>
          </p:nvSpPr>
          <p:spPr>
            <a:xfrm flipH="1" rot="-5400000">
              <a:off x="-43161" y="-109245"/>
              <a:ext cx="508845" cy="574937"/>
            </a:xfrm>
            <a:custGeom>
              <a:rect b="b" l="l" r="r" t="t"/>
              <a:pathLst>
                <a:path extrusionOk="0" h="9047" w="8007">
                  <a:moveTo>
                    <a:pt x="7467" y="0"/>
                  </a:moveTo>
                  <a:cubicBezTo>
                    <a:pt x="7712" y="865"/>
                    <a:pt x="7822" y="1768"/>
                    <a:pt x="7782" y="2666"/>
                  </a:cubicBezTo>
                  <a:cubicBezTo>
                    <a:pt x="7724" y="3842"/>
                    <a:pt x="7394" y="5026"/>
                    <a:pt x="6695" y="5989"/>
                  </a:cubicBezTo>
                  <a:cubicBezTo>
                    <a:pt x="5896" y="7091"/>
                    <a:pt x="4679" y="7716"/>
                    <a:pt x="3401" y="8100"/>
                  </a:cubicBezTo>
                  <a:cubicBezTo>
                    <a:pt x="2286" y="8434"/>
                    <a:pt x="1127" y="8606"/>
                    <a:pt x="0" y="8892"/>
                  </a:cubicBezTo>
                  <a:lnTo>
                    <a:pt x="0" y="9047"/>
                  </a:lnTo>
                  <a:cubicBezTo>
                    <a:pt x="1082" y="8770"/>
                    <a:pt x="2193" y="8598"/>
                    <a:pt x="3266" y="8291"/>
                  </a:cubicBezTo>
                  <a:cubicBezTo>
                    <a:pt x="4540" y="7933"/>
                    <a:pt x="5781" y="7353"/>
                    <a:pt x="6634" y="6307"/>
                  </a:cubicBezTo>
                  <a:cubicBezTo>
                    <a:pt x="7381" y="5397"/>
                    <a:pt x="7782" y="4250"/>
                    <a:pt x="7900" y="3087"/>
                  </a:cubicBezTo>
                  <a:cubicBezTo>
                    <a:pt x="8006" y="2054"/>
                    <a:pt x="7900" y="1001"/>
                    <a:pt x="76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flipH="1" rot="-5400000">
              <a:off x="-23810" y="-128596"/>
              <a:ext cx="733240" cy="838034"/>
            </a:xfrm>
            <a:custGeom>
              <a:rect b="b" l="l" r="r" t="t"/>
              <a:pathLst>
                <a:path extrusionOk="0" h="13187" w="11538">
                  <a:moveTo>
                    <a:pt x="10565" y="0"/>
                  </a:moveTo>
                  <a:cubicBezTo>
                    <a:pt x="11129" y="1061"/>
                    <a:pt x="11349" y="2303"/>
                    <a:pt x="11256" y="3503"/>
                  </a:cubicBezTo>
                  <a:cubicBezTo>
                    <a:pt x="11117" y="5259"/>
                    <a:pt x="10284" y="6879"/>
                    <a:pt x="9125" y="8182"/>
                  </a:cubicBezTo>
                  <a:cubicBezTo>
                    <a:pt x="7871" y="9586"/>
                    <a:pt x="6271" y="10611"/>
                    <a:pt x="4573" y="11390"/>
                  </a:cubicBezTo>
                  <a:cubicBezTo>
                    <a:pt x="3642" y="11815"/>
                    <a:pt x="2678" y="12170"/>
                    <a:pt x="1707" y="12497"/>
                  </a:cubicBezTo>
                  <a:cubicBezTo>
                    <a:pt x="1144" y="12685"/>
                    <a:pt x="571" y="12852"/>
                    <a:pt x="0" y="13032"/>
                  </a:cubicBezTo>
                  <a:lnTo>
                    <a:pt x="0" y="13186"/>
                  </a:lnTo>
                  <a:cubicBezTo>
                    <a:pt x="539" y="13019"/>
                    <a:pt x="1082" y="12856"/>
                    <a:pt x="1621" y="12681"/>
                  </a:cubicBezTo>
                  <a:cubicBezTo>
                    <a:pt x="2576" y="12366"/>
                    <a:pt x="3524" y="12023"/>
                    <a:pt x="4442" y="11611"/>
                  </a:cubicBezTo>
                  <a:cubicBezTo>
                    <a:pt x="6156" y="10848"/>
                    <a:pt x="7782" y="9843"/>
                    <a:pt x="9071" y="8459"/>
                  </a:cubicBezTo>
                  <a:cubicBezTo>
                    <a:pt x="10243" y="7202"/>
                    <a:pt x="11125" y="5638"/>
                    <a:pt x="11358" y="3916"/>
                  </a:cubicBezTo>
                  <a:cubicBezTo>
                    <a:pt x="11537" y="2593"/>
                    <a:pt x="11349" y="1193"/>
                    <a:pt x="107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6487" y="4250975"/>
              <a:ext cx="3362050" cy="1665525"/>
            </a:xfrm>
            <a:custGeom>
              <a:rect b="b" l="l" r="r" t="t"/>
              <a:pathLst>
                <a:path extrusionOk="0" h="66621" w="134482">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p:nvPr/>
          </p:nvSpPr>
          <p:spPr>
            <a:xfrm>
              <a:off x="1532450" y="4771213"/>
              <a:ext cx="73575" cy="61300"/>
            </a:xfrm>
            <a:custGeom>
              <a:rect b="b" l="l" r="r" t="t"/>
              <a:pathLst>
                <a:path extrusionOk="0" h="2452" w="2943">
                  <a:moveTo>
                    <a:pt x="2023" y="1"/>
                  </a:moveTo>
                  <a:cubicBezTo>
                    <a:pt x="1550" y="1"/>
                    <a:pt x="1000" y="327"/>
                    <a:pt x="659" y="892"/>
                  </a:cubicBezTo>
                  <a:cubicBezTo>
                    <a:pt x="1" y="1986"/>
                    <a:pt x="559" y="2451"/>
                    <a:pt x="1287" y="2451"/>
                  </a:cubicBezTo>
                  <a:cubicBezTo>
                    <a:pt x="2018" y="2451"/>
                    <a:pt x="2920" y="1981"/>
                    <a:pt x="2932" y="1206"/>
                  </a:cubicBezTo>
                  <a:cubicBezTo>
                    <a:pt x="2942" y="368"/>
                    <a:pt x="2526" y="1"/>
                    <a:pt x="202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5"/>
            <p:cNvSpPr/>
            <p:nvPr/>
          </p:nvSpPr>
          <p:spPr>
            <a:xfrm>
              <a:off x="1812900" y="4680975"/>
              <a:ext cx="290125" cy="241775"/>
            </a:xfrm>
            <a:custGeom>
              <a:rect b="b" l="l" r="r" t="t"/>
              <a:pathLst>
                <a:path extrusionOk="0" h="9671" w="11605">
                  <a:moveTo>
                    <a:pt x="7983" y="1"/>
                  </a:moveTo>
                  <a:cubicBezTo>
                    <a:pt x="6115" y="1"/>
                    <a:pt x="3945" y="1289"/>
                    <a:pt x="2601" y="3519"/>
                  </a:cubicBezTo>
                  <a:cubicBezTo>
                    <a:pt x="0" y="7835"/>
                    <a:pt x="2201" y="9671"/>
                    <a:pt x="5072" y="9671"/>
                  </a:cubicBezTo>
                  <a:cubicBezTo>
                    <a:pt x="7958" y="9671"/>
                    <a:pt x="11521" y="7815"/>
                    <a:pt x="11562" y="4760"/>
                  </a:cubicBezTo>
                  <a:cubicBezTo>
                    <a:pt x="11605" y="1449"/>
                    <a:pt x="9963" y="1"/>
                    <a:pt x="79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5"/>
            <p:cNvSpPr/>
            <p:nvPr/>
          </p:nvSpPr>
          <p:spPr>
            <a:xfrm rot="-2700000">
              <a:off x="-1347601" y="1706885"/>
              <a:ext cx="2907575" cy="2189225"/>
            </a:xfrm>
            <a:custGeom>
              <a:rect b="b" l="l" r="r" t="t"/>
              <a:pathLst>
                <a:path extrusionOk="0" h="68671" w="91204">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5"/>
            <p:cNvSpPr/>
            <p:nvPr/>
          </p:nvSpPr>
          <p:spPr>
            <a:xfrm rot="8225514">
              <a:off x="2477630" y="4890851"/>
              <a:ext cx="466194" cy="508823"/>
            </a:xfrm>
            <a:custGeom>
              <a:rect b="b" l="l" r="r" t="t"/>
              <a:pathLst>
                <a:path extrusionOk="0" h="30019" w="27504">
                  <a:moveTo>
                    <a:pt x="12111" y="0"/>
                  </a:moveTo>
                  <a:cubicBezTo>
                    <a:pt x="11000" y="0"/>
                    <a:pt x="9863" y="292"/>
                    <a:pt x="8793" y="877"/>
                  </a:cubicBezTo>
                  <a:cubicBezTo>
                    <a:pt x="7511" y="1578"/>
                    <a:pt x="6715" y="2780"/>
                    <a:pt x="6402" y="4181"/>
                  </a:cubicBezTo>
                  <a:cubicBezTo>
                    <a:pt x="5143" y="9849"/>
                    <a:pt x="1" y="16618"/>
                    <a:pt x="3240" y="22241"/>
                  </a:cubicBezTo>
                  <a:cubicBezTo>
                    <a:pt x="5203" y="25648"/>
                    <a:pt x="9419" y="30018"/>
                    <a:pt x="13735" y="30018"/>
                  </a:cubicBezTo>
                  <a:cubicBezTo>
                    <a:pt x="13810" y="30018"/>
                    <a:pt x="13885" y="30017"/>
                    <a:pt x="13961" y="30014"/>
                  </a:cubicBezTo>
                  <a:cubicBezTo>
                    <a:pt x="16307" y="29931"/>
                    <a:pt x="18646" y="29580"/>
                    <a:pt x="20913" y="28969"/>
                  </a:cubicBezTo>
                  <a:cubicBezTo>
                    <a:pt x="22783" y="28468"/>
                    <a:pt x="24772" y="27647"/>
                    <a:pt x="25645" y="25919"/>
                  </a:cubicBezTo>
                  <a:cubicBezTo>
                    <a:pt x="27503" y="22241"/>
                    <a:pt x="24741" y="19168"/>
                    <a:pt x="22193" y="16100"/>
                  </a:cubicBezTo>
                  <a:cubicBezTo>
                    <a:pt x="20675" y="14271"/>
                    <a:pt x="19231" y="12448"/>
                    <a:pt x="18887" y="10499"/>
                  </a:cubicBezTo>
                  <a:cubicBezTo>
                    <a:pt x="18388" y="7678"/>
                    <a:pt x="18911" y="4803"/>
                    <a:pt x="16979" y="2388"/>
                  </a:cubicBezTo>
                  <a:cubicBezTo>
                    <a:pt x="15706" y="796"/>
                    <a:pt x="13944" y="0"/>
                    <a:pt x="1211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5"/>
            <p:cNvSpPr/>
            <p:nvPr/>
          </p:nvSpPr>
          <p:spPr>
            <a:xfrm flipH="1">
              <a:off x="8142075" y="-237000"/>
              <a:ext cx="1749000" cy="1781625"/>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5"/>
            <p:cNvSpPr/>
            <p:nvPr/>
          </p:nvSpPr>
          <p:spPr>
            <a:xfrm>
              <a:off x="4095875" y="4439275"/>
              <a:ext cx="687886" cy="573249"/>
            </a:xfrm>
            <a:custGeom>
              <a:rect b="b" l="l" r="r" t="t"/>
              <a:pathLst>
                <a:path extrusionOk="0" h="9671" w="11605">
                  <a:moveTo>
                    <a:pt x="7983" y="1"/>
                  </a:moveTo>
                  <a:cubicBezTo>
                    <a:pt x="6115" y="1"/>
                    <a:pt x="3945" y="1289"/>
                    <a:pt x="2601" y="3519"/>
                  </a:cubicBezTo>
                  <a:cubicBezTo>
                    <a:pt x="0" y="7835"/>
                    <a:pt x="2201" y="9671"/>
                    <a:pt x="5072" y="9671"/>
                  </a:cubicBezTo>
                  <a:cubicBezTo>
                    <a:pt x="7958" y="9671"/>
                    <a:pt x="11521" y="7815"/>
                    <a:pt x="11562" y="4760"/>
                  </a:cubicBezTo>
                  <a:cubicBezTo>
                    <a:pt x="11605" y="1449"/>
                    <a:pt x="9963" y="1"/>
                    <a:pt x="79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5"/>
          <p:cNvSpPr txBox="1"/>
          <p:nvPr>
            <p:ph idx="1" type="subTitle"/>
          </p:nvPr>
        </p:nvSpPr>
        <p:spPr>
          <a:xfrm>
            <a:off x="4698300" y="3566475"/>
            <a:ext cx="3725700" cy="1037100"/>
          </a:xfrm>
          <a:prstGeom prst="rect">
            <a:avLst/>
          </a:prstGeom>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160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7" name="Google Shape;67;p5"/>
          <p:cNvSpPr txBox="1"/>
          <p:nvPr>
            <p:ph idx="2" type="subTitle"/>
          </p:nvPr>
        </p:nvSpPr>
        <p:spPr>
          <a:xfrm>
            <a:off x="4698300" y="1820471"/>
            <a:ext cx="3725700" cy="1021500"/>
          </a:xfrm>
          <a:prstGeom prst="rect">
            <a:avLst/>
          </a:prstGeom>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160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8" name="Google Shape;68;p5"/>
          <p:cNvSpPr txBox="1"/>
          <p:nvPr>
            <p:ph type="title"/>
          </p:nvPr>
        </p:nvSpPr>
        <p:spPr>
          <a:xfrm>
            <a:off x="720000" y="540000"/>
            <a:ext cx="7704000" cy="564300"/>
          </a:xfrm>
          <a:prstGeom prst="rect">
            <a:avLst/>
          </a:prstGeom>
          <a:solidFill>
            <a:schemeClr val="accent2"/>
          </a:solidFill>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 name="Google Shape;69;p5"/>
          <p:cNvSpPr txBox="1"/>
          <p:nvPr>
            <p:ph idx="3" type="subTitle"/>
          </p:nvPr>
        </p:nvSpPr>
        <p:spPr>
          <a:xfrm>
            <a:off x="4698300" y="1237075"/>
            <a:ext cx="3725700" cy="5910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Bebas Neue"/>
              <a:buNone/>
              <a:defRPr sz="2000">
                <a:latin typeface="Abril Fatface"/>
                <a:ea typeface="Abril Fatface"/>
                <a:cs typeface="Abril Fatface"/>
                <a:sym typeface="Abril Fatface"/>
              </a:defRPr>
            </a:lvl1pPr>
            <a:lvl2pPr lvl="1" rtl="0"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rtl="0"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rtl="0"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rtl="0"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rtl="0"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rtl="0"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rtl="0"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rtl="0"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p:txBody>
      </p:sp>
      <p:sp>
        <p:nvSpPr>
          <p:cNvPr id="70" name="Google Shape;70;p5"/>
          <p:cNvSpPr txBox="1"/>
          <p:nvPr>
            <p:ph idx="4" type="subTitle"/>
          </p:nvPr>
        </p:nvSpPr>
        <p:spPr>
          <a:xfrm>
            <a:off x="4698300" y="2975677"/>
            <a:ext cx="3725700" cy="5910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Bebas Neue"/>
              <a:buNone/>
              <a:defRPr sz="2000">
                <a:latin typeface="Abril Fatface"/>
                <a:ea typeface="Abril Fatface"/>
                <a:cs typeface="Abril Fatface"/>
                <a:sym typeface="Abril Fatface"/>
              </a:defRPr>
            </a:lvl1pPr>
            <a:lvl2pPr lvl="1" rtl="0"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rtl="0"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rtl="0"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rtl="0"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rtl="0"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rtl="0"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rtl="0"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rtl="0"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grpSp>
        <p:nvGrpSpPr>
          <p:cNvPr id="72" name="Google Shape;72;p6"/>
          <p:cNvGrpSpPr/>
          <p:nvPr/>
        </p:nvGrpSpPr>
        <p:grpSpPr>
          <a:xfrm>
            <a:off x="-1603775" y="2"/>
            <a:ext cx="11464067" cy="5870805"/>
            <a:chOff x="-1603775" y="2"/>
            <a:chExt cx="11464067" cy="5870805"/>
          </a:xfrm>
        </p:grpSpPr>
        <p:sp>
          <p:nvSpPr>
            <p:cNvPr id="73" name="Google Shape;73;p6"/>
            <p:cNvSpPr/>
            <p:nvPr/>
          </p:nvSpPr>
          <p:spPr>
            <a:xfrm>
              <a:off x="-1603775" y="4091175"/>
              <a:ext cx="3362050" cy="1665525"/>
            </a:xfrm>
            <a:custGeom>
              <a:rect b="b" l="l" r="r" t="t"/>
              <a:pathLst>
                <a:path extrusionOk="0" h="66621" w="134482">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6"/>
            <p:cNvSpPr/>
            <p:nvPr/>
          </p:nvSpPr>
          <p:spPr>
            <a:xfrm>
              <a:off x="8667600" y="1063275"/>
              <a:ext cx="695750" cy="588425"/>
            </a:xfrm>
            <a:custGeom>
              <a:rect b="b" l="l" r="r" t="t"/>
              <a:pathLst>
                <a:path extrusionOk="0" h="23537" w="27830">
                  <a:moveTo>
                    <a:pt x="17298" y="0"/>
                  </a:moveTo>
                  <a:cubicBezTo>
                    <a:pt x="14384" y="0"/>
                    <a:pt x="11355" y="1565"/>
                    <a:pt x="10215" y="4263"/>
                  </a:cubicBezTo>
                  <a:cubicBezTo>
                    <a:pt x="9067" y="6979"/>
                    <a:pt x="6990" y="6611"/>
                    <a:pt x="4625" y="7647"/>
                  </a:cubicBezTo>
                  <a:cubicBezTo>
                    <a:pt x="2959" y="8375"/>
                    <a:pt x="1386" y="9451"/>
                    <a:pt x="726" y="11215"/>
                  </a:cubicBezTo>
                  <a:cubicBezTo>
                    <a:pt x="1" y="13146"/>
                    <a:pt x="979" y="15440"/>
                    <a:pt x="2140" y="17005"/>
                  </a:cubicBezTo>
                  <a:cubicBezTo>
                    <a:pt x="4997" y="20853"/>
                    <a:pt x="9361" y="23010"/>
                    <a:pt x="14017" y="23450"/>
                  </a:cubicBezTo>
                  <a:cubicBezTo>
                    <a:pt x="14622" y="23508"/>
                    <a:pt x="15233" y="23537"/>
                    <a:pt x="15846" y="23537"/>
                  </a:cubicBezTo>
                  <a:cubicBezTo>
                    <a:pt x="16179" y="23537"/>
                    <a:pt x="16512" y="23528"/>
                    <a:pt x="16846" y="23511"/>
                  </a:cubicBezTo>
                  <a:cubicBezTo>
                    <a:pt x="18414" y="23430"/>
                    <a:pt x="20342" y="23086"/>
                    <a:pt x="21605" y="22071"/>
                  </a:cubicBezTo>
                  <a:cubicBezTo>
                    <a:pt x="22894" y="21034"/>
                    <a:pt x="22844" y="19262"/>
                    <a:pt x="23510" y="17874"/>
                  </a:cubicBezTo>
                  <a:cubicBezTo>
                    <a:pt x="23881" y="17099"/>
                    <a:pt x="24562" y="16489"/>
                    <a:pt x="25074" y="15777"/>
                  </a:cubicBezTo>
                  <a:cubicBezTo>
                    <a:pt x="26452" y="13867"/>
                    <a:pt x="27829" y="11289"/>
                    <a:pt x="27635" y="8858"/>
                  </a:cubicBezTo>
                  <a:cubicBezTo>
                    <a:pt x="27335" y="5106"/>
                    <a:pt x="22642" y="1118"/>
                    <a:pt x="19183" y="232"/>
                  </a:cubicBezTo>
                  <a:cubicBezTo>
                    <a:pt x="18574" y="76"/>
                    <a:pt x="17939" y="0"/>
                    <a:pt x="1729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6"/>
            <p:cNvSpPr/>
            <p:nvPr/>
          </p:nvSpPr>
          <p:spPr>
            <a:xfrm>
              <a:off x="8556075" y="1543200"/>
              <a:ext cx="184125" cy="134100"/>
            </a:xfrm>
            <a:custGeom>
              <a:rect b="b" l="l" r="r" t="t"/>
              <a:pathLst>
                <a:path extrusionOk="0" h="5364" w="7365">
                  <a:moveTo>
                    <a:pt x="4207" y="1"/>
                  </a:moveTo>
                  <a:cubicBezTo>
                    <a:pt x="3123" y="1"/>
                    <a:pt x="1986" y="345"/>
                    <a:pt x="1141" y="833"/>
                  </a:cubicBezTo>
                  <a:cubicBezTo>
                    <a:pt x="152" y="1397"/>
                    <a:pt x="0" y="2789"/>
                    <a:pt x="660" y="3667"/>
                  </a:cubicBezTo>
                  <a:cubicBezTo>
                    <a:pt x="1078" y="4224"/>
                    <a:pt x="1722" y="4573"/>
                    <a:pt x="2378" y="4808"/>
                  </a:cubicBezTo>
                  <a:cubicBezTo>
                    <a:pt x="3144" y="5084"/>
                    <a:pt x="3949" y="5364"/>
                    <a:pt x="4712" y="5364"/>
                  </a:cubicBezTo>
                  <a:cubicBezTo>
                    <a:pt x="5380" y="5364"/>
                    <a:pt x="6016" y="5150"/>
                    <a:pt x="6568" y="4531"/>
                  </a:cubicBezTo>
                  <a:cubicBezTo>
                    <a:pt x="7052" y="3983"/>
                    <a:pt x="7315" y="3255"/>
                    <a:pt x="7352" y="2525"/>
                  </a:cubicBezTo>
                  <a:cubicBezTo>
                    <a:pt x="7365" y="2247"/>
                    <a:pt x="7345" y="1964"/>
                    <a:pt x="7228" y="1711"/>
                  </a:cubicBezTo>
                  <a:cubicBezTo>
                    <a:pt x="6654" y="466"/>
                    <a:pt x="5466" y="1"/>
                    <a:pt x="42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6"/>
            <p:cNvSpPr/>
            <p:nvPr/>
          </p:nvSpPr>
          <p:spPr>
            <a:xfrm rot="-1156867">
              <a:off x="6641349" y="4165948"/>
              <a:ext cx="3103418" cy="1226887"/>
            </a:xfrm>
            <a:custGeom>
              <a:rect b="b" l="l" r="r" t="t"/>
              <a:pathLst>
                <a:path extrusionOk="0" h="49076" w="124138">
                  <a:moveTo>
                    <a:pt x="124106" y="1"/>
                  </a:moveTo>
                  <a:lnTo>
                    <a:pt x="123857" y="2"/>
                  </a:lnTo>
                  <a:cubicBezTo>
                    <a:pt x="123886" y="4910"/>
                    <a:pt x="120994" y="9749"/>
                    <a:pt x="116660" y="12049"/>
                  </a:cubicBezTo>
                  <a:cubicBezTo>
                    <a:pt x="115776" y="12519"/>
                    <a:pt x="114824" y="12894"/>
                    <a:pt x="113903" y="13260"/>
                  </a:cubicBezTo>
                  <a:cubicBezTo>
                    <a:pt x="113005" y="13617"/>
                    <a:pt x="112073" y="13983"/>
                    <a:pt x="111200" y="14442"/>
                  </a:cubicBezTo>
                  <a:cubicBezTo>
                    <a:pt x="105054" y="17652"/>
                    <a:pt x="103273" y="23996"/>
                    <a:pt x="101554" y="30133"/>
                  </a:cubicBezTo>
                  <a:cubicBezTo>
                    <a:pt x="99950" y="35855"/>
                    <a:pt x="98290" y="41772"/>
                    <a:pt x="93127" y="45291"/>
                  </a:cubicBezTo>
                  <a:cubicBezTo>
                    <a:pt x="89656" y="47655"/>
                    <a:pt x="86237" y="48835"/>
                    <a:pt x="82815" y="48835"/>
                  </a:cubicBezTo>
                  <a:cubicBezTo>
                    <a:pt x="79912" y="48835"/>
                    <a:pt x="77007" y="47985"/>
                    <a:pt x="74066" y="46286"/>
                  </a:cubicBezTo>
                  <a:cubicBezTo>
                    <a:pt x="68472" y="43055"/>
                    <a:pt x="63532" y="37229"/>
                    <a:pt x="59170" y="32085"/>
                  </a:cubicBezTo>
                  <a:cubicBezTo>
                    <a:pt x="58088" y="30809"/>
                    <a:pt x="57064" y="29606"/>
                    <a:pt x="56052" y="28457"/>
                  </a:cubicBezTo>
                  <a:cubicBezTo>
                    <a:pt x="48334" y="19719"/>
                    <a:pt x="39183" y="14551"/>
                    <a:pt x="28856" y="13095"/>
                  </a:cubicBezTo>
                  <a:cubicBezTo>
                    <a:pt x="27553" y="12913"/>
                    <a:pt x="26235" y="12822"/>
                    <a:pt x="24911" y="12822"/>
                  </a:cubicBezTo>
                  <a:cubicBezTo>
                    <a:pt x="20841" y="12822"/>
                    <a:pt x="16716" y="13681"/>
                    <a:pt x="12796" y="15366"/>
                  </a:cubicBezTo>
                  <a:cubicBezTo>
                    <a:pt x="7637" y="17581"/>
                    <a:pt x="3212" y="21054"/>
                    <a:pt x="0" y="25408"/>
                  </a:cubicBezTo>
                  <a:lnTo>
                    <a:pt x="202" y="25556"/>
                  </a:lnTo>
                  <a:cubicBezTo>
                    <a:pt x="5919" y="17807"/>
                    <a:pt x="15517" y="13077"/>
                    <a:pt x="24981" y="13077"/>
                  </a:cubicBezTo>
                  <a:cubicBezTo>
                    <a:pt x="26267" y="13077"/>
                    <a:pt x="27550" y="13164"/>
                    <a:pt x="28821" y="13343"/>
                  </a:cubicBezTo>
                  <a:cubicBezTo>
                    <a:pt x="39089" y="14787"/>
                    <a:pt x="48186" y="19928"/>
                    <a:pt x="55864" y="28622"/>
                  </a:cubicBezTo>
                  <a:cubicBezTo>
                    <a:pt x="56877" y="29765"/>
                    <a:pt x="57898" y="30970"/>
                    <a:pt x="58979" y="32246"/>
                  </a:cubicBezTo>
                  <a:cubicBezTo>
                    <a:pt x="65520" y="39958"/>
                    <a:pt x="73250" y="49076"/>
                    <a:pt x="82825" y="49076"/>
                  </a:cubicBezTo>
                  <a:cubicBezTo>
                    <a:pt x="82826" y="49076"/>
                    <a:pt x="82827" y="49076"/>
                    <a:pt x="82828" y="49076"/>
                  </a:cubicBezTo>
                  <a:cubicBezTo>
                    <a:pt x="86084" y="49074"/>
                    <a:pt x="89559" y="48018"/>
                    <a:pt x="93266" y="45494"/>
                  </a:cubicBezTo>
                  <a:cubicBezTo>
                    <a:pt x="98506" y="41924"/>
                    <a:pt x="100180" y="35964"/>
                    <a:pt x="101794" y="30197"/>
                  </a:cubicBezTo>
                  <a:cubicBezTo>
                    <a:pt x="103578" y="23833"/>
                    <a:pt x="105265" y="17820"/>
                    <a:pt x="111315" y="14662"/>
                  </a:cubicBezTo>
                  <a:cubicBezTo>
                    <a:pt x="112176" y="14210"/>
                    <a:pt x="113101" y="13844"/>
                    <a:pt x="113996" y="13491"/>
                  </a:cubicBezTo>
                  <a:cubicBezTo>
                    <a:pt x="114922" y="13123"/>
                    <a:pt x="115882" y="12744"/>
                    <a:pt x="116779" y="12269"/>
                  </a:cubicBezTo>
                  <a:cubicBezTo>
                    <a:pt x="121194" y="9928"/>
                    <a:pt x="124138" y="4997"/>
                    <a:pt x="1241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6"/>
            <p:cNvSpPr/>
            <p:nvPr/>
          </p:nvSpPr>
          <p:spPr>
            <a:xfrm rot="-5400000">
              <a:off x="-335110" y="335106"/>
              <a:ext cx="1181851" cy="511642"/>
            </a:xfrm>
            <a:custGeom>
              <a:rect b="b" l="l" r="r" t="t"/>
              <a:pathLst>
                <a:path extrusionOk="0" h="6847" w="15816">
                  <a:moveTo>
                    <a:pt x="0" y="0"/>
                  </a:moveTo>
                  <a:cubicBezTo>
                    <a:pt x="1127" y="3927"/>
                    <a:pt x="5286" y="6846"/>
                    <a:pt x="10251" y="6846"/>
                  </a:cubicBezTo>
                  <a:cubicBezTo>
                    <a:pt x="12292" y="6846"/>
                    <a:pt x="14199" y="6352"/>
                    <a:pt x="15815" y="5495"/>
                  </a:cubicBezTo>
                  <a:lnTo>
                    <a:pt x="1581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 name="Google Shape;78;p6"/>
          <p:cNvSpPr txBox="1"/>
          <p:nvPr>
            <p:ph type="title"/>
          </p:nvPr>
        </p:nvSpPr>
        <p:spPr>
          <a:xfrm>
            <a:off x="720000" y="540000"/>
            <a:ext cx="7704000" cy="564300"/>
          </a:xfrm>
          <a:prstGeom prst="rect">
            <a:avLst/>
          </a:prstGeom>
          <a:solidFill>
            <a:schemeClr val="accent2"/>
          </a:solidFill>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9" name="Shape 79"/>
        <p:cNvGrpSpPr/>
        <p:nvPr/>
      </p:nvGrpSpPr>
      <p:grpSpPr>
        <a:xfrm>
          <a:off x="0" y="0"/>
          <a:ext cx="0" cy="0"/>
          <a:chOff x="0" y="0"/>
          <a:chExt cx="0" cy="0"/>
        </a:xfrm>
      </p:grpSpPr>
      <p:grpSp>
        <p:nvGrpSpPr>
          <p:cNvPr id="80" name="Google Shape;80;p7"/>
          <p:cNvGrpSpPr/>
          <p:nvPr/>
        </p:nvGrpSpPr>
        <p:grpSpPr>
          <a:xfrm>
            <a:off x="-221600" y="-210475"/>
            <a:ext cx="9660144" cy="6787813"/>
            <a:chOff x="-221600" y="-210475"/>
            <a:chExt cx="9660144" cy="6787813"/>
          </a:xfrm>
        </p:grpSpPr>
        <p:sp>
          <p:nvSpPr>
            <p:cNvPr id="81" name="Google Shape;81;p7"/>
            <p:cNvSpPr/>
            <p:nvPr/>
          </p:nvSpPr>
          <p:spPr>
            <a:xfrm rot="10800000">
              <a:off x="2" y="3719602"/>
              <a:ext cx="1617153" cy="1423903"/>
            </a:xfrm>
            <a:custGeom>
              <a:rect b="b" l="l" r="r" t="t"/>
              <a:pathLst>
                <a:path extrusionOk="0" h="29377" w="33364">
                  <a:moveTo>
                    <a:pt x="445" y="1"/>
                  </a:moveTo>
                  <a:cubicBezTo>
                    <a:pt x="302" y="1"/>
                    <a:pt x="151" y="22"/>
                    <a:pt x="0" y="45"/>
                  </a:cubicBezTo>
                  <a:cubicBezTo>
                    <a:pt x="20" y="45"/>
                    <a:pt x="40" y="45"/>
                    <a:pt x="59" y="45"/>
                  </a:cubicBezTo>
                  <a:cubicBezTo>
                    <a:pt x="1683" y="45"/>
                    <a:pt x="3286" y="753"/>
                    <a:pt x="4752" y="1516"/>
                  </a:cubicBezTo>
                  <a:cubicBezTo>
                    <a:pt x="6898" y="2634"/>
                    <a:pt x="8961" y="4198"/>
                    <a:pt x="9958" y="6476"/>
                  </a:cubicBezTo>
                  <a:cubicBezTo>
                    <a:pt x="11006" y="8877"/>
                    <a:pt x="10827" y="11635"/>
                    <a:pt x="10366" y="14155"/>
                  </a:cubicBezTo>
                  <a:cubicBezTo>
                    <a:pt x="9736" y="17630"/>
                    <a:pt x="8407" y="21398"/>
                    <a:pt x="9345" y="24936"/>
                  </a:cubicBezTo>
                  <a:cubicBezTo>
                    <a:pt x="10154" y="27972"/>
                    <a:pt x="12727" y="29102"/>
                    <a:pt x="15471" y="29102"/>
                  </a:cubicBezTo>
                  <a:cubicBezTo>
                    <a:pt x="16424" y="29102"/>
                    <a:pt x="17398" y="28965"/>
                    <a:pt x="18326" y="28725"/>
                  </a:cubicBezTo>
                  <a:cubicBezTo>
                    <a:pt x="21248" y="27969"/>
                    <a:pt x="24215" y="26353"/>
                    <a:pt x="27227" y="26353"/>
                  </a:cubicBezTo>
                  <a:cubicBezTo>
                    <a:pt x="28335" y="26353"/>
                    <a:pt x="29450" y="26572"/>
                    <a:pt x="30570" y="27134"/>
                  </a:cubicBezTo>
                  <a:cubicBezTo>
                    <a:pt x="31647" y="27674"/>
                    <a:pt x="32599" y="28449"/>
                    <a:pt x="33364" y="29377"/>
                  </a:cubicBezTo>
                  <a:lnTo>
                    <a:pt x="33364" y="10"/>
                  </a:lnTo>
                  <a:lnTo>
                    <a:pt x="596" y="10"/>
                  </a:lnTo>
                  <a:cubicBezTo>
                    <a:pt x="547" y="4"/>
                    <a:pt x="496" y="1"/>
                    <a:pt x="4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7"/>
            <p:cNvSpPr/>
            <p:nvPr/>
          </p:nvSpPr>
          <p:spPr>
            <a:xfrm rot="5400000">
              <a:off x="-69181" y="69183"/>
              <a:ext cx="1411547" cy="1273179"/>
            </a:xfrm>
            <a:custGeom>
              <a:rect b="b" l="l" r="r" t="t"/>
              <a:pathLst>
                <a:path extrusionOk="0" h="9321" w="10334">
                  <a:moveTo>
                    <a:pt x="421" y="1"/>
                  </a:moveTo>
                  <a:cubicBezTo>
                    <a:pt x="278" y="1"/>
                    <a:pt x="139" y="8"/>
                    <a:pt x="0" y="25"/>
                  </a:cubicBezTo>
                  <a:lnTo>
                    <a:pt x="0" y="9320"/>
                  </a:lnTo>
                  <a:lnTo>
                    <a:pt x="10325" y="9320"/>
                  </a:lnTo>
                  <a:cubicBezTo>
                    <a:pt x="10333" y="7928"/>
                    <a:pt x="10035" y="6573"/>
                    <a:pt x="9182" y="5393"/>
                  </a:cubicBezTo>
                  <a:cubicBezTo>
                    <a:pt x="8219" y="4058"/>
                    <a:pt x="6781" y="3217"/>
                    <a:pt x="5410" y="2364"/>
                  </a:cubicBezTo>
                  <a:cubicBezTo>
                    <a:pt x="4128" y="1563"/>
                    <a:pt x="2727" y="384"/>
                    <a:pt x="1213" y="82"/>
                  </a:cubicBezTo>
                  <a:cubicBezTo>
                    <a:pt x="939" y="25"/>
                    <a:pt x="674" y="1"/>
                    <a:pt x="42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 name="Google Shape;83;p7"/>
            <p:cNvGrpSpPr/>
            <p:nvPr/>
          </p:nvGrpSpPr>
          <p:grpSpPr>
            <a:xfrm flipH="1" rot="10800000">
              <a:off x="8265291" y="-4130"/>
              <a:ext cx="878458" cy="750441"/>
              <a:chOff x="4137500" y="3664900"/>
              <a:chExt cx="1361950" cy="1163475"/>
            </a:xfrm>
          </p:grpSpPr>
          <p:sp>
            <p:nvSpPr>
              <p:cNvPr id="84" name="Google Shape;84;p7"/>
              <p:cNvSpPr/>
              <p:nvPr/>
            </p:nvSpPr>
            <p:spPr>
              <a:xfrm>
                <a:off x="5122425" y="4051825"/>
                <a:ext cx="376950" cy="776550"/>
              </a:xfrm>
              <a:custGeom>
                <a:rect b="b" l="l" r="r" t="t"/>
                <a:pathLst>
                  <a:path extrusionOk="0" h="31062" w="15078">
                    <a:moveTo>
                      <a:pt x="15077" y="1"/>
                    </a:moveTo>
                    <a:cubicBezTo>
                      <a:pt x="12971" y="1679"/>
                      <a:pt x="11020" y="3553"/>
                      <a:pt x="9286" y="5625"/>
                    </a:cubicBezTo>
                    <a:cubicBezTo>
                      <a:pt x="4726" y="11072"/>
                      <a:pt x="1700" y="17704"/>
                      <a:pt x="541" y="24709"/>
                    </a:cubicBezTo>
                    <a:cubicBezTo>
                      <a:pt x="192" y="26814"/>
                      <a:pt x="16" y="28937"/>
                      <a:pt x="1" y="31061"/>
                    </a:cubicBezTo>
                    <a:lnTo>
                      <a:pt x="711" y="31061"/>
                    </a:lnTo>
                    <a:cubicBezTo>
                      <a:pt x="748" y="25780"/>
                      <a:pt x="1836" y="20510"/>
                      <a:pt x="3921" y="15656"/>
                    </a:cubicBezTo>
                    <a:cubicBezTo>
                      <a:pt x="6388" y="9928"/>
                      <a:pt x="10267" y="4868"/>
                      <a:pt x="15077" y="912"/>
                    </a:cubicBezTo>
                    <a:lnTo>
                      <a:pt x="1507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7"/>
              <p:cNvSpPr/>
              <p:nvPr/>
            </p:nvSpPr>
            <p:spPr>
              <a:xfrm>
                <a:off x="5299775" y="4281625"/>
                <a:ext cx="199600" cy="546700"/>
              </a:xfrm>
              <a:custGeom>
                <a:rect b="b" l="l" r="r" t="t"/>
                <a:pathLst>
                  <a:path extrusionOk="0" h="21868" w="7984">
                    <a:moveTo>
                      <a:pt x="7983" y="0"/>
                    </a:moveTo>
                    <a:cubicBezTo>
                      <a:pt x="4455" y="4017"/>
                      <a:pt x="1840" y="8778"/>
                      <a:pt x="705" y="14179"/>
                    </a:cubicBezTo>
                    <a:cubicBezTo>
                      <a:pt x="174" y="16711"/>
                      <a:pt x="0" y="19298"/>
                      <a:pt x="201" y="21868"/>
                    </a:cubicBezTo>
                    <a:lnTo>
                      <a:pt x="914" y="21868"/>
                    </a:lnTo>
                    <a:cubicBezTo>
                      <a:pt x="506" y="16781"/>
                      <a:pt x="1660" y="11623"/>
                      <a:pt x="3965" y="7081"/>
                    </a:cubicBezTo>
                    <a:cubicBezTo>
                      <a:pt x="5062" y="4914"/>
                      <a:pt x="6430" y="2902"/>
                      <a:pt x="7983" y="1041"/>
                    </a:cubicBezTo>
                    <a:lnTo>
                      <a:pt x="798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7"/>
              <p:cNvSpPr/>
              <p:nvPr/>
            </p:nvSpPr>
            <p:spPr>
              <a:xfrm>
                <a:off x="4734475" y="4719850"/>
                <a:ext cx="187625" cy="108525"/>
              </a:xfrm>
              <a:custGeom>
                <a:rect b="b" l="l" r="r" t="t"/>
                <a:pathLst>
                  <a:path extrusionOk="0" h="4341" w="7505">
                    <a:moveTo>
                      <a:pt x="5541" y="0"/>
                    </a:moveTo>
                    <a:cubicBezTo>
                      <a:pt x="4913" y="0"/>
                      <a:pt x="4340" y="387"/>
                      <a:pt x="3828" y="718"/>
                    </a:cubicBezTo>
                    <a:cubicBezTo>
                      <a:pt x="3198" y="1125"/>
                      <a:pt x="2601" y="1583"/>
                      <a:pt x="2042" y="2080"/>
                    </a:cubicBezTo>
                    <a:cubicBezTo>
                      <a:pt x="1280" y="2755"/>
                      <a:pt x="604" y="3521"/>
                      <a:pt x="1" y="4340"/>
                    </a:cubicBezTo>
                    <a:lnTo>
                      <a:pt x="884" y="4340"/>
                    </a:lnTo>
                    <a:cubicBezTo>
                      <a:pt x="1443" y="3637"/>
                      <a:pt x="2068" y="2984"/>
                      <a:pt x="2757" y="2396"/>
                    </a:cubicBezTo>
                    <a:cubicBezTo>
                      <a:pt x="3427" y="1823"/>
                      <a:pt x="4188" y="1225"/>
                      <a:pt x="4994" y="855"/>
                    </a:cubicBezTo>
                    <a:cubicBezTo>
                      <a:pt x="5186" y="766"/>
                      <a:pt x="5361" y="727"/>
                      <a:pt x="5520" y="727"/>
                    </a:cubicBezTo>
                    <a:cubicBezTo>
                      <a:pt x="6330" y="727"/>
                      <a:pt x="6717" y="1748"/>
                      <a:pt x="6612" y="2557"/>
                    </a:cubicBezTo>
                    <a:cubicBezTo>
                      <a:pt x="6532" y="3163"/>
                      <a:pt x="6327" y="3751"/>
                      <a:pt x="6129" y="4339"/>
                    </a:cubicBezTo>
                    <a:lnTo>
                      <a:pt x="6868" y="4339"/>
                    </a:lnTo>
                    <a:cubicBezTo>
                      <a:pt x="6999" y="3938"/>
                      <a:pt x="7130" y="3536"/>
                      <a:pt x="7227" y="3127"/>
                    </a:cubicBezTo>
                    <a:cubicBezTo>
                      <a:pt x="7505" y="1944"/>
                      <a:pt x="7204" y="191"/>
                      <a:pt x="5722" y="11"/>
                    </a:cubicBezTo>
                    <a:cubicBezTo>
                      <a:pt x="5661" y="4"/>
                      <a:pt x="5601" y="0"/>
                      <a:pt x="55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7"/>
              <p:cNvSpPr/>
              <p:nvPr/>
            </p:nvSpPr>
            <p:spPr>
              <a:xfrm>
                <a:off x="4137500" y="3664900"/>
                <a:ext cx="1361950" cy="1163475"/>
              </a:xfrm>
              <a:custGeom>
                <a:rect b="b" l="l" r="r" t="t"/>
                <a:pathLst>
                  <a:path extrusionOk="0" h="46539" w="54478">
                    <a:moveTo>
                      <a:pt x="54478" y="0"/>
                    </a:moveTo>
                    <a:cubicBezTo>
                      <a:pt x="54411" y="54"/>
                      <a:pt x="54339" y="103"/>
                      <a:pt x="54270" y="159"/>
                    </a:cubicBezTo>
                    <a:cubicBezTo>
                      <a:pt x="51579" y="2339"/>
                      <a:pt x="49252" y="4866"/>
                      <a:pt x="47234" y="7678"/>
                    </a:cubicBezTo>
                    <a:cubicBezTo>
                      <a:pt x="43443" y="12957"/>
                      <a:pt x="40731" y="18897"/>
                      <a:pt x="37437" y="24480"/>
                    </a:cubicBezTo>
                    <a:cubicBezTo>
                      <a:pt x="34084" y="30158"/>
                      <a:pt x="30002" y="35430"/>
                      <a:pt x="24066" y="38570"/>
                    </a:cubicBezTo>
                    <a:cubicBezTo>
                      <a:pt x="16966" y="42327"/>
                      <a:pt x="8790" y="43095"/>
                      <a:pt x="1363" y="45974"/>
                    </a:cubicBezTo>
                    <a:cubicBezTo>
                      <a:pt x="908" y="46151"/>
                      <a:pt x="452" y="46340"/>
                      <a:pt x="1" y="46538"/>
                    </a:cubicBezTo>
                    <a:lnTo>
                      <a:pt x="1867" y="46538"/>
                    </a:lnTo>
                    <a:cubicBezTo>
                      <a:pt x="8659" y="43946"/>
                      <a:pt x="16019" y="43063"/>
                      <a:pt x="22669" y="40042"/>
                    </a:cubicBezTo>
                    <a:cubicBezTo>
                      <a:pt x="25793" y="38622"/>
                      <a:pt x="28623" y="36694"/>
                      <a:pt x="31052" y="34270"/>
                    </a:cubicBezTo>
                    <a:cubicBezTo>
                      <a:pt x="33235" y="32088"/>
                      <a:pt x="35082" y="29587"/>
                      <a:pt x="36734" y="26987"/>
                    </a:cubicBezTo>
                    <a:cubicBezTo>
                      <a:pt x="40168" y="21585"/>
                      <a:pt x="42811" y="15720"/>
                      <a:pt x="46282" y="10340"/>
                    </a:cubicBezTo>
                    <a:cubicBezTo>
                      <a:pt x="48052" y="7593"/>
                      <a:pt x="50045" y="4986"/>
                      <a:pt x="52417" y="2727"/>
                    </a:cubicBezTo>
                    <a:cubicBezTo>
                      <a:pt x="53079" y="2094"/>
                      <a:pt x="53773" y="1497"/>
                      <a:pt x="54478" y="915"/>
                    </a:cubicBezTo>
                    <a:lnTo>
                      <a:pt x="5447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7"/>
            <p:cNvSpPr/>
            <p:nvPr/>
          </p:nvSpPr>
          <p:spPr>
            <a:xfrm rot="2700000">
              <a:off x="4398837" y="4193574"/>
              <a:ext cx="1999546" cy="1964513"/>
            </a:xfrm>
            <a:custGeom>
              <a:rect b="b" l="l" r="r" t="t"/>
              <a:pathLst>
                <a:path extrusionOk="0" h="43570" w="49385">
                  <a:moveTo>
                    <a:pt x="39467" y="1"/>
                  </a:moveTo>
                  <a:cubicBezTo>
                    <a:pt x="37216" y="1"/>
                    <a:pt x="35049" y="462"/>
                    <a:pt x="32886" y="989"/>
                  </a:cubicBezTo>
                  <a:cubicBezTo>
                    <a:pt x="30056" y="1680"/>
                    <a:pt x="27233" y="2367"/>
                    <a:pt x="24304" y="2517"/>
                  </a:cubicBezTo>
                  <a:cubicBezTo>
                    <a:pt x="22006" y="2636"/>
                    <a:pt x="19704" y="2696"/>
                    <a:pt x="17420" y="3038"/>
                  </a:cubicBezTo>
                  <a:cubicBezTo>
                    <a:pt x="10296" y="4107"/>
                    <a:pt x="5152" y="8009"/>
                    <a:pt x="1509" y="14060"/>
                  </a:cubicBezTo>
                  <a:cubicBezTo>
                    <a:pt x="526" y="15694"/>
                    <a:pt x="1" y="17481"/>
                    <a:pt x="300" y="19434"/>
                  </a:cubicBezTo>
                  <a:cubicBezTo>
                    <a:pt x="582" y="21273"/>
                    <a:pt x="559" y="23123"/>
                    <a:pt x="413" y="24966"/>
                  </a:cubicBezTo>
                  <a:cubicBezTo>
                    <a:pt x="270" y="26727"/>
                    <a:pt x="366" y="28453"/>
                    <a:pt x="725" y="30174"/>
                  </a:cubicBezTo>
                  <a:cubicBezTo>
                    <a:pt x="1246" y="32681"/>
                    <a:pt x="2558" y="34809"/>
                    <a:pt x="3873" y="36952"/>
                  </a:cubicBezTo>
                  <a:cubicBezTo>
                    <a:pt x="4976" y="38752"/>
                    <a:pt x="6421" y="40140"/>
                    <a:pt x="8303" y="41096"/>
                  </a:cubicBezTo>
                  <a:cubicBezTo>
                    <a:pt x="11574" y="42760"/>
                    <a:pt x="15028" y="43569"/>
                    <a:pt x="18163" y="43569"/>
                  </a:cubicBezTo>
                  <a:cubicBezTo>
                    <a:pt x="18346" y="43569"/>
                    <a:pt x="18528" y="43566"/>
                    <a:pt x="18708" y="43561"/>
                  </a:cubicBezTo>
                  <a:cubicBezTo>
                    <a:pt x="18874" y="43564"/>
                    <a:pt x="19039" y="43565"/>
                    <a:pt x="19203" y="43565"/>
                  </a:cubicBezTo>
                  <a:cubicBezTo>
                    <a:pt x="23825" y="43565"/>
                    <a:pt x="27699" y="42455"/>
                    <a:pt x="31560" y="41253"/>
                  </a:cubicBezTo>
                  <a:cubicBezTo>
                    <a:pt x="35217" y="40107"/>
                    <a:pt x="38243" y="38037"/>
                    <a:pt x="40703" y="35112"/>
                  </a:cubicBezTo>
                  <a:cubicBezTo>
                    <a:pt x="44147" y="31011"/>
                    <a:pt x="46581" y="26425"/>
                    <a:pt x="47747" y="21151"/>
                  </a:cubicBezTo>
                  <a:cubicBezTo>
                    <a:pt x="48670" y="16983"/>
                    <a:pt x="49384" y="12825"/>
                    <a:pt x="48986" y="8534"/>
                  </a:cubicBezTo>
                  <a:cubicBezTo>
                    <a:pt x="48554" y="3931"/>
                    <a:pt x="44333" y="62"/>
                    <a:pt x="39700" y="3"/>
                  </a:cubicBezTo>
                  <a:cubicBezTo>
                    <a:pt x="39622" y="2"/>
                    <a:pt x="39545" y="1"/>
                    <a:pt x="394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7"/>
            <p:cNvSpPr/>
            <p:nvPr/>
          </p:nvSpPr>
          <p:spPr>
            <a:xfrm flipH="1" rot="-6905291">
              <a:off x="8735154" y="3629620"/>
              <a:ext cx="68470" cy="79124"/>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7"/>
            <p:cNvSpPr/>
            <p:nvPr/>
          </p:nvSpPr>
          <p:spPr>
            <a:xfrm flipH="1" rot="-6905291">
              <a:off x="8722500" y="3904805"/>
              <a:ext cx="49484" cy="62966"/>
            </a:xfrm>
            <a:custGeom>
              <a:rect b="b" l="l" r="r" t="t"/>
              <a:pathLst>
                <a:path extrusionOk="0" h="1247" w="980">
                  <a:moveTo>
                    <a:pt x="543" y="1"/>
                  </a:moveTo>
                  <a:cubicBezTo>
                    <a:pt x="216" y="1"/>
                    <a:pt x="55" y="205"/>
                    <a:pt x="0" y="533"/>
                  </a:cubicBezTo>
                  <a:cubicBezTo>
                    <a:pt x="83" y="809"/>
                    <a:pt x="60" y="1157"/>
                    <a:pt x="446" y="1243"/>
                  </a:cubicBezTo>
                  <a:cubicBezTo>
                    <a:pt x="455" y="1245"/>
                    <a:pt x="465" y="1246"/>
                    <a:pt x="474" y="1246"/>
                  </a:cubicBezTo>
                  <a:cubicBezTo>
                    <a:pt x="683" y="1246"/>
                    <a:pt x="980" y="776"/>
                    <a:pt x="977" y="443"/>
                  </a:cubicBezTo>
                  <a:cubicBezTo>
                    <a:pt x="977" y="180"/>
                    <a:pt x="844" y="15"/>
                    <a:pt x="575" y="1"/>
                  </a:cubicBezTo>
                  <a:cubicBezTo>
                    <a:pt x="564" y="1"/>
                    <a:pt x="553" y="1"/>
                    <a:pt x="5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7"/>
            <p:cNvSpPr/>
            <p:nvPr/>
          </p:nvSpPr>
          <p:spPr>
            <a:xfrm flipH="1" rot="-6905291">
              <a:off x="8637768" y="1290383"/>
              <a:ext cx="46202" cy="47515"/>
            </a:xfrm>
            <a:custGeom>
              <a:rect b="b" l="l" r="r" t="t"/>
              <a:pathLst>
                <a:path extrusionOk="0" h="941" w="915">
                  <a:moveTo>
                    <a:pt x="412" y="1"/>
                  </a:moveTo>
                  <a:cubicBezTo>
                    <a:pt x="136" y="1"/>
                    <a:pt x="4" y="186"/>
                    <a:pt x="1" y="489"/>
                  </a:cubicBezTo>
                  <a:cubicBezTo>
                    <a:pt x="17" y="765"/>
                    <a:pt x="174" y="938"/>
                    <a:pt x="476" y="941"/>
                  </a:cubicBezTo>
                  <a:cubicBezTo>
                    <a:pt x="768" y="941"/>
                    <a:pt x="914" y="775"/>
                    <a:pt x="905" y="486"/>
                  </a:cubicBezTo>
                  <a:cubicBezTo>
                    <a:pt x="894" y="187"/>
                    <a:pt x="721" y="7"/>
                    <a:pt x="426" y="1"/>
                  </a:cubicBezTo>
                  <a:cubicBezTo>
                    <a:pt x="422" y="1"/>
                    <a:pt x="417" y="1"/>
                    <a:pt x="4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7"/>
            <p:cNvSpPr/>
            <p:nvPr/>
          </p:nvSpPr>
          <p:spPr>
            <a:xfrm flipH="1" rot="-6905291">
              <a:off x="8789920" y="3833600"/>
              <a:ext cx="37769" cy="30347"/>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7"/>
            <p:cNvSpPr/>
            <p:nvPr/>
          </p:nvSpPr>
          <p:spPr>
            <a:xfrm flipH="1" rot="-6905291">
              <a:off x="8756621" y="4133650"/>
              <a:ext cx="25550" cy="33477"/>
            </a:xfrm>
            <a:custGeom>
              <a:rect b="b" l="l" r="r" t="t"/>
              <a:pathLst>
                <a:path extrusionOk="0" h="663" w="506">
                  <a:moveTo>
                    <a:pt x="323" y="0"/>
                  </a:moveTo>
                  <a:cubicBezTo>
                    <a:pt x="283" y="0"/>
                    <a:pt x="241" y="13"/>
                    <a:pt x="207" y="41"/>
                  </a:cubicBezTo>
                  <a:cubicBezTo>
                    <a:pt x="1" y="197"/>
                    <a:pt x="4" y="403"/>
                    <a:pt x="124" y="662"/>
                  </a:cubicBezTo>
                  <a:cubicBezTo>
                    <a:pt x="416" y="549"/>
                    <a:pt x="505" y="353"/>
                    <a:pt x="472" y="124"/>
                  </a:cubicBezTo>
                  <a:cubicBezTo>
                    <a:pt x="462" y="43"/>
                    <a:pt x="395" y="0"/>
                    <a:pt x="32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7"/>
            <p:cNvSpPr/>
            <p:nvPr/>
          </p:nvSpPr>
          <p:spPr>
            <a:xfrm rot="1513371">
              <a:off x="8775797" y="1121883"/>
              <a:ext cx="111324" cy="128647"/>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7"/>
            <p:cNvSpPr/>
            <p:nvPr/>
          </p:nvSpPr>
          <p:spPr>
            <a:xfrm>
              <a:off x="-221600" y="-210475"/>
              <a:ext cx="687600" cy="750475"/>
            </a:xfrm>
            <a:custGeom>
              <a:rect b="b" l="l" r="r" t="t"/>
              <a:pathLst>
                <a:path extrusionOk="0" h="30019" w="27504">
                  <a:moveTo>
                    <a:pt x="12111" y="0"/>
                  </a:moveTo>
                  <a:cubicBezTo>
                    <a:pt x="11000" y="0"/>
                    <a:pt x="9863" y="292"/>
                    <a:pt x="8793" y="877"/>
                  </a:cubicBezTo>
                  <a:cubicBezTo>
                    <a:pt x="7511" y="1578"/>
                    <a:pt x="6715" y="2780"/>
                    <a:pt x="6402" y="4181"/>
                  </a:cubicBezTo>
                  <a:cubicBezTo>
                    <a:pt x="5143" y="9849"/>
                    <a:pt x="1" y="16618"/>
                    <a:pt x="3240" y="22241"/>
                  </a:cubicBezTo>
                  <a:cubicBezTo>
                    <a:pt x="5203" y="25648"/>
                    <a:pt x="9419" y="30018"/>
                    <a:pt x="13735" y="30018"/>
                  </a:cubicBezTo>
                  <a:cubicBezTo>
                    <a:pt x="13810" y="30018"/>
                    <a:pt x="13885" y="30017"/>
                    <a:pt x="13961" y="30014"/>
                  </a:cubicBezTo>
                  <a:cubicBezTo>
                    <a:pt x="16307" y="29931"/>
                    <a:pt x="18646" y="29580"/>
                    <a:pt x="20913" y="28969"/>
                  </a:cubicBezTo>
                  <a:cubicBezTo>
                    <a:pt x="22783" y="28468"/>
                    <a:pt x="24772" y="27647"/>
                    <a:pt x="25645" y="25919"/>
                  </a:cubicBezTo>
                  <a:cubicBezTo>
                    <a:pt x="27503" y="22241"/>
                    <a:pt x="24741" y="19168"/>
                    <a:pt x="22193" y="16100"/>
                  </a:cubicBezTo>
                  <a:cubicBezTo>
                    <a:pt x="20675" y="14271"/>
                    <a:pt x="19231" y="12448"/>
                    <a:pt x="18887" y="10499"/>
                  </a:cubicBezTo>
                  <a:cubicBezTo>
                    <a:pt x="18388" y="7678"/>
                    <a:pt x="18911" y="4803"/>
                    <a:pt x="16979" y="2388"/>
                  </a:cubicBezTo>
                  <a:cubicBezTo>
                    <a:pt x="15706" y="796"/>
                    <a:pt x="13944" y="0"/>
                    <a:pt x="121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7"/>
            <p:cNvSpPr/>
            <p:nvPr/>
          </p:nvSpPr>
          <p:spPr>
            <a:xfrm rot="-6299960">
              <a:off x="8295474" y="2262120"/>
              <a:ext cx="1320336" cy="646106"/>
            </a:xfrm>
            <a:custGeom>
              <a:rect b="b" l="l" r="r" t="t"/>
              <a:pathLst>
                <a:path extrusionOk="0" h="25845" w="52815">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 name="Google Shape;97;p7"/>
          <p:cNvGrpSpPr/>
          <p:nvPr/>
        </p:nvGrpSpPr>
        <p:grpSpPr>
          <a:xfrm>
            <a:off x="720150" y="1237200"/>
            <a:ext cx="7704000" cy="3366300"/>
            <a:chOff x="720150" y="1237200"/>
            <a:chExt cx="7704000" cy="3366300"/>
          </a:xfrm>
        </p:grpSpPr>
        <p:sp>
          <p:nvSpPr>
            <p:cNvPr id="98" name="Google Shape;98;p7"/>
            <p:cNvSpPr/>
            <p:nvPr/>
          </p:nvSpPr>
          <p:spPr>
            <a:xfrm>
              <a:off x="720150" y="1237200"/>
              <a:ext cx="7704000" cy="3366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7"/>
            <p:cNvSpPr/>
            <p:nvPr/>
          </p:nvSpPr>
          <p:spPr>
            <a:xfrm>
              <a:off x="6465144"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7"/>
            <p:cNvSpPr/>
            <p:nvPr/>
          </p:nvSpPr>
          <p:spPr>
            <a:xfrm>
              <a:off x="6553933"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7"/>
            <p:cNvSpPr/>
            <p:nvPr/>
          </p:nvSpPr>
          <p:spPr>
            <a:xfrm>
              <a:off x="6642723"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7"/>
            <p:cNvSpPr/>
            <p:nvPr/>
          </p:nvSpPr>
          <p:spPr>
            <a:xfrm>
              <a:off x="6731512"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7"/>
            <p:cNvSpPr/>
            <p:nvPr/>
          </p:nvSpPr>
          <p:spPr>
            <a:xfrm>
              <a:off x="6820301"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7"/>
            <p:cNvSpPr/>
            <p:nvPr/>
          </p:nvSpPr>
          <p:spPr>
            <a:xfrm>
              <a:off x="6909090"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7"/>
            <p:cNvSpPr/>
            <p:nvPr/>
          </p:nvSpPr>
          <p:spPr>
            <a:xfrm>
              <a:off x="6465144"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7"/>
            <p:cNvSpPr/>
            <p:nvPr/>
          </p:nvSpPr>
          <p:spPr>
            <a:xfrm>
              <a:off x="6553933"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7"/>
            <p:cNvSpPr/>
            <p:nvPr/>
          </p:nvSpPr>
          <p:spPr>
            <a:xfrm>
              <a:off x="6642723"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a:off x="6731512"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7"/>
            <p:cNvSpPr/>
            <p:nvPr/>
          </p:nvSpPr>
          <p:spPr>
            <a:xfrm>
              <a:off x="6820301"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7"/>
            <p:cNvSpPr/>
            <p:nvPr/>
          </p:nvSpPr>
          <p:spPr>
            <a:xfrm>
              <a:off x="6909090"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7"/>
            <p:cNvSpPr/>
            <p:nvPr/>
          </p:nvSpPr>
          <p:spPr>
            <a:xfrm>
              <a:off x="6465144"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7"/>
            <p:cNvSpPr/>
            <p:nvPr/>
          </p:nvSpPr>
          <p:spPr>
            <a:xfrm>
              <a:off x="6553933"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
            <p:cNvSpPr/>
            <p:nvPr/>
          </p:nvSpPr>
          <p:spPr>
            <a:xfrm>
              <a:off x="6642723"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p:nvPr/>
          </p:nvSpPr>
          <p:spPr>
            <a:xfrm>
              <a:off x="6731512"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7"/>
            <p:cNvSpPr/>
            <p:nvPr/>
          </p:nvSpPr>
          <p:spPr>
            <a:xfrm>
              <a:off x="6820301"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p:nvPr/>
          </p:nvSpPr>
          <p:spPr>
            <a:xfrm>
              <a:off x="6909090"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7"/>
            <p:cNvSpPr/>
            <p:nvPr/>
          </p:nvSpPr>
          <p:spPr>
            <a:xfrm>
              <a:off x="6465144"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
            <p:cNvSpPr/>
            <p:nvPr/>
          </p:nvSpPr>
          <p:spPr>
            <a:xfrm>
              <a:off x="6553933"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7"/>
            <p:cNvSpPr/>
            <p:nvPr/>
          </p:nvSpPr>
          <p:spPr>
            <a:xfrm>
              <a:off x="6642723"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7"/>
            <p:cNvSpPr/>
            <p:nvPr/>
          </p:nvSpPr>
          <p:spPr>
            <a:xfrm>
              <a:off x="6731512"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7"/>
            <p:cNvSpPr/>
            <p:nvPr/>
          </p:nvSpPr>
          <p:spPr>
            <a:xfrm>
              <a:off x="6820301"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7"/>
            <p:cNvSpPr/>
            <p:nvPr/>
          </p:nvSpPr>
          <p:spPr>
            <a:xfrm>
              <a:off x="6909090"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7"/>
            <p:cNvSpPr/>
            <p:nvPr/>
          </p:nvSpPr>
          <p:spPr>
            <a:xfrm>
              <a:off x="6465144"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7"/>
            <p:cNvSpPr/>
            <p:nvPr/>
          </p:nvSpPr>
          <p:spPr>
            <a:xfrm>
              <a:off x="6553933"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7"/>
            <p:cNvSpPr/>
            <p:nvPr/>
          </p:nvSpPr>
          <p:spPr>
            <a:xfrm>
              <a:off x="6642723"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7"/>
            <p:cNvSpPr/>
            <p:nvPr/>
          </p:nvSpPr>
          <p:spPr>
            <a:xfrm>
              <a:off x="6731512"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7"/>
            <p:cNvSpPr/>
            <p:nvPr/>
          </p:nvSpPr>
          <p:spPr>
            <a:xfrm>
              <a:off x="6820301"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7"/>
            <p:cNvSpPr/>
            <p:nvPr/>
          </p:nvSpPr>
          <p:spPr>
            <a:xfrm>
              <a:off x="6909090"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7"/>
            <p:cNvSpPr/>
            <p:nvPr/>
          </p:nvSpPr>
          <p:spPr>
            <a:xfrm>
              <a:off x="6465144"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7"/>
            <p:cNvSpPr/>
            <p:nvPr/>
          </p:nvSpPr>
          <p:spPr>
            <a:xfrm>
              <a:off x="6553933"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7"/>
            <p:cNvSpPr/>
            <p:nvPr/>
          </p:nvSpPr>
          <p:spPr>
            <a:xfrm>
              <a:off x="6642723"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7"/>
            <p:cNvSpPr/>
            <p:nvPr/>
          </p:nvSpPr>
          <p:spPr>
            <a:xfrm>
              <a:off x="6731512"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7"/>
            <p:cNvSpPr/>
            <p:nvPr/>
          </p:nvSpPr>
          <p:spPr>
            <a:xfrm>
              <a:off x="6820301"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7"/>
            <p:cNvSpPr/>
            <p:nvPr/>
          </p:nvSpPr>
          <p:spPr>
            <a:xfrm>
              <a:off x="6909090"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7"/>
            <p:cNvSpPr/>
            <p:nvPr/>
          </p:nvSpPr>
          <p:spPr>
            <a:xfrm>
              <a:off x="6465144"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7"/>
            <p:cNvSpPr/>
            <p:nvPr/>
          </p:nvSpPr>
          <p:spPr>
            <a:xfrm>
              <a:off x="6553933"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
            <p:cNvSpPr/>
            <p:nvPr/>
          </p:nvSpPr>
          <p:spPr>
            <a:xfrm>
              <a:off x="6642723"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7"/>
            <p:cNvSpPr/>
            <p:nvPr/>
          </p:nvSpPr>
          <p:spPr>
            <a:xfrm>
              <a:off x="6731512"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7"/>
            <p:cNvSpPr/>
            <p:nvPr/>
          </p:nvSpPr>
          <p:spPr>
            <a:xfrm>
              <a:off x="6820301"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7"/>
            <p:cNvSpPr/>
            <p:nvPr/>
          </p:nvSpPr>
          <p:spPr>
            <a:xfrm>
              <a:off x="6909090"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7"/>
            <p:cNvSpPr/>
            <p:nvPr/>
          </p:nvSpPr>
          <p:spPr>
            <a:xfrm>
              <a:off x="6465144"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7"/>
            <p:cNvSpPr/>
            <p:nvPr/>
          </p:nvSpPr>
          <p:spPr>
            <a:xfrm>
              <a:off x="6553933"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7"/>
            <p:cNvSpPr/>
            <p:nvPr/>
          </p:nvSpPr>
          <p:spPr>
            <a:xfrm>
              <a:off x="6642723"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7"/>
            <p:cNvSpPr/>
            <p:nvPr/>
          </p:nvSpPr>
          <p:spPr>
            <a:xfrm>
              <a:off x="6731512"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7"/>
            <p:cNvSpPr/>
            <p:nvPr/>
          </p:nvSpPr>
          <p:spPr>
            <a:xfrm>
              <a:off x="6820301"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7"/>
            <p:cNvSpPr/>
            <p:nvPr/>
          </p:nvSpPr>
          <p:spPr>
            <a:xfrm>
              <a:off x="6909090"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7"/>
            <p:cNvSpPr/>
            <p:nvPr/>
          </p:nvSpPr>
          <p:spPr>
            <a:xfrm>
              <a:off x="6465144"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7"/>
            <p:cNvSpPr/>
            <p:nvPr/>
          </p:nvSpPr>
          <p:spPr>
            <a:xfrm>
              <a:off x="6553933"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7"/>
            <p:cNvSpPr/>
            <p:nvPr/>
          </p:nvSpPr>
          <p:spPr>
            <a:xfrm>
              <a:off x="6642723"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7"/>
            <p:cNvSpPr/>
            <p:nvPr/>
          </p:nvSpPr>
          <p:spPr>
            <a:xfrm>
              <a:off x="6731512"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7"/>
            <p:cNvSpPr/>
            <p:nvPr/>
          </p:nvSpPr>
          <p:spPr>
            <a:xfrm>
              <a:off x="6820301"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7"/>
            <p:cNvSpPr/>
            <p:nvPr/>
          </p:nvSpPr>
          <p:spPr>
            <a:xfrm>
              <a:off x="6909090"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7"/>
            <p:cNvSpPr/>
            <p:nvPr/>
          </p:nvSpPr>
          <p:spPr>
            <a:xfrm>
              <a:off x="6465144"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7"/>
            <p:cNvSpPr/>
            <p:nvPr/>
          </p:nvSpPr>
          <p:spPr>
            <a:xfrm>
              <a:off x="6553933"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7"/>
            <p:cNvSpPr/>
            <p:nvPr/>
          </p:nvSpPr>
          <p:spPr>
            <a:xfrm>
              <a:off x="6642723"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7"/>
            <p:cNvSpPr/>
            <p:nvPr/>
          </p:nvSpPr>
          <p:spPr>
            <a:xfrm>
              <a:off x="6731512"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7"/>
            <p:cNvSpPr/>
            <p:nvPr/>
          </p:nvSpPr>
          <p:spPr>
            <a:xfrm>
              <a:off x="6820301"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7"/>
            <p:cNvSpPr/>
            <p:nvPr/>
          </p:nvSpPr>
          <p:spPr>
            <a:xfrm>
              <a:off x="6909090"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7"/>
            <p:cNvSpPr/>
            <p:nvPr/>
          </p:nvSpPr>
          <p:spPr>
            <a:xfrm>
              <a:off x="6465144"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7"/>
            <p:cNvSpPr/>
            <p:nvPr/>
          </p:nvSpPr>
          <p:spPr>
            <a:xfrm>
              <a:off x="6553933"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7"/>
            <p:cNvSpPr/>
            <p:nvPr/>
          </p:nvSpPr>
          <p:spPr>
            <a:xfrm>
              <a:off x="6642723"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7"/>
            <p:cNvSpPr/>
            <p:nvPr/>
          </p:nvSpPr>
          <p:spPr>
            <a:xfrm>
              <a:off x="6731512"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7"/>
            <p:cNvSpPr/>
            <p:nvPr/>
          </p:nvSpPr>
          <p:spPr>
            <a:xfrm>
              <a:off x="6820301"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7"/>
            <p:cNvSpPr/>
            <p:nvPr/>
          </p:nvSpPr>
          <p:spPr>
            <a:xfrm>
              <a:off x="6909090"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7"/>
            <p:cNvSpPr/>
            <p:nvPr/>
          </p:nvSpPr>
          <p:spPr>
            <a:xfrm>
              <a:off x="6465144"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7"/>
            <p:cNvSpPr/>
            <p:nvPr/>
          </p:nvSpPr>
          <p:spPr>
            <a:xfrm>
              <a:off x="6553933"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7"/>
            <p:cNvSpPr/>
            <p:nvPr/>
          </p:nvSpPr>
          <p:spPr>
            <a:xfrm>
              <a:off x="6642723"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7"/>
            <p:cNvSpPr/>
            <p:nvPr/>
          </p:nvSpPr>
          <p:spPr>
            <a:xfrm>
              <a:off x="6731512"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7"/>
            <p:cNvSpPr/>
            <p:nvPr/>
          </p:nvSpPr>
          <p:spPr>
            <a:xfrm>
              <a:off x="6820301"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7"/>
            <p:cNvSpPr/>
            <p:nvPr/>
          </p:nvSpPr>
          <p:spPr>
            <a:xfrm>
              <a:off x="6909090"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7"/>
            <p:cNvSpPr/>
            <p:nvPr/>
          </p:nvSpPr>
          <p:spPr>
            <a:xfrm>
              <a:off x="6465144"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7"/>
            <p:cNvSpPr/>
            <p:nvPr/>
          </p:nvSpPr>
          <p:spPr>
            <a:xfrm>
              <a:off x="6553933"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7"/>
            <p:cNvSpPr/>
            <p:nvPr/>
          </p:nvSpPr>
          <p:spPr>
            <a:xfrm>
              <a:off x="6642723"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7"/>
            <p:cNvSpPr/>
            <p:nvPr/>
          </p:nvSpPr>
          <p:spPr>
            <a:xfrm>
              <a:off x="6731512"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7"/>
            <p:cNvSpPr/>
            <p:nvPr/>
          </p:nvSpPr>
          <p:spPr>
            <a:xfrm>
              <a:off x="6820301"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7"/>
            <p:cNvSpPr/>
            <p:nvPr/>
          </p:nvSpPr>
          <p:spPr>
            <a:xfrm>
              <a:off x="6909090"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7"/>
            <p:cNvSpPr/>
            <p:nvPr/>
          </p:nvSpPr>
          <p:spPr>
            <a:xfrm>
              <a:off x="6997879"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7"/>
            <p:cNvSpPr/>
            <p:nvPr/>
          </p:nvSpPr>
          <p:spPr>
            <a:xfrm>
              <a:off x="6997879"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7"/>
            <p:cNvSpPr/>
            <p:nvPr/>
          </p:nvSpPr>
          <p:spPr>
            <a:xfrm>
              <a:off x="6997879"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7"/>
            <p:cNvSpPr/>
            <p:nvPr/>
          </p:nvSpPr>
          <p:spPr>
            <a:xfrm>
              <a:off x="6997879"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7"/>
            <p:cNvSpPr/>
            <p:nvPr/>
          </p:nvSpPr>
          <p:spPr>
            <a:xfrm>
              <a:off x="6997879"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7"/>
            <p:cNvSpPr/>
            <p:nvPr/>
          </p:nvSpPr>
          <p:spPr>
            <a:xfrm>
              <a:off x="6997879"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7"/>
            <p:cNvSpPr/>
            <p:nvPr/>
          </p:nvSpPr>
          <p:spPr>
            <a:xfrm>
              <a:off x="6997879"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7"/>
            <p:cNvSpPr/>
            <p:nvPr/>
          </p:nvSpPr>
          <p:spPr>
            <a:xfrm>
              <a:off x="6997879"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7"/>
            <p:cNvSpPr/>
            <p:nvPr/>
          </p:nvSpPr>
          <p:spPr>
            <a:xfrm>
              <a:off x="6997879"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7"/>
            <p:cNvSpPr/>
            <p:nvPr/>
          </p:nvSpPr>
          <p:spPr>
            <a:xfrm>
              <a:off x="6997879"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7"/>
            <p:cNvSpPr/>
            <p:nvPr/>
          </p:nvSpPr>
          <p:spPr>
            <a:xfrm>
              <a:off x="6997879"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7"/>
            <p:cNvSpPr/>
            <p:nvPr/>
          </p:nvSpPr>
          <p:spPr>
            <a:xfrm>
              <a:off x="6997879"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7"/>
            <p:cNvSpPr/>
            <p:nvPr/>
          </p:nvSpPr>
          <p:spPr>
            <a:xfrm>
              <a:off x="6997879"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7"/>
            <p:cNvSpPr/>
            <p:nvPr/>
          </p:nvSpPr>
          <p:spPr>
            <a:xfrm>
              <a:off x="7086668"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7"/>
            <p:cNvSpPr/>
            <p:nvPr/>
          </p:nvSpPr>
          <p:spPr>
            <a:xfrm>
              <a:off x="7086668"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7"/>
            <p:cNvSpPr/>
            <p:nvPr/>
          </p:nvSpPr>
          <p:spPr>
            <a:xfrm>
              <a:off x="7086668"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7"/>
            <p:cNvSpPr/>
            <p:nvPr/>
          </p:nvSpPr>
          <p:spPr>
            <a:xfrm>
              <a:off x="7086668"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7"/>
            <p:cNvSpPr/>
            <p:nvPr/>
          </p:nvSpPr>
          <p:spPr>
            <a:xfrm>
              <a:off x="7086668"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7"/>
            <p:cNvSpPr/>
            <p:nvPr/>
          </p:nvSpPr>
          <p:spPr>
            <a:xfrm>
              <a:off x="7086668"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7"/>
            <p:cNvSpPr/>
            <p:nvPr/>
          </p:nvSpPr>
          <p:spPr>
            <a:xfrm>
              <a:off x="7086668"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7"/>
            <p:cNvSpPr/>
            <p:nvPr/>
          </p:nvSpPr>
          <p:spPr>
            <a:xfrm>
              <a:off x="7086668"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7"/>
            <p:cNvSpPr/>
            <p:nvPr/>
          </p:nvSpPr>
          <p:spPr>
            <a:xfrm>
              <a:off x="7086668"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7"/>
            <p:cNvSpPr/>
            <p:nvPr/>
          </p:nvSpPr>
          <p:spPr>
            <a:xfrm>
              <a:off x="7086668"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7"/>
            <p:cNvSpPr/>
            <p:nvPr/>
          </p:nvSpPr>
          <p:spPr>
            <a:xfrm>
              <a:off x="7086668"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7"/>
            <p:cNvSpPr/>
            <p:nvPr/>
          </p:nvSpPr>
          <p:spPr>
            <a:xfrm>
              <a:off x="7086668"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7"/>
            <p:cNvSpPr/>
            <p:nvPr/>
          </p:nvSpPr>
          <p:spPr>
            <a:xfrm>
              <a:off x="7086668"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7"/>
            <p:cNvSpPr/>
            <p:nvPr/>
          </p:nvSpPr>
          <p:spPr>
            <a:xfrm>
              <a:off x="7175458"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7"/>
            <p:cNvSpPr/>
            <p:nvPr/>
          </p:nvSpPr>
          <p:spPr>
            <a:xfrm>
              <a:off x="7175458"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7"/>
            <p:cNvSpPr/>
            <p:nvPr/>
          </p:nvSpPr>
          <p:spPr>
            <a:xfrm>
              <a:off x="7175458"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7"/>
            <p:cNvSpPr/>
            <p:nvPr/>
          </p:nvSpPr>
          <p:spPr>
            <a:xfrm>
              <a:off x="7175458"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7"/>
            <p:cNvSpPr/>
            <p:nvPr/>
          </p:nvSpPr>
          <p:spPr>
            <a:xfrm>
              <a:off x="7175458"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7"/>
            <p:cNvSpPr/>
            <p:nvPr/>
          </p:nvSpPr>
          <p:spPr>
            <a:xfrm>
              <a:off x="7175458"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7"/>
            <p:cNvSpPr/>
            <p:nvPr/>
          </p:nvSpPr>
          <p:spPr>
            <a:xfrm>
              <a:off x="7175458"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7"/>
            <p:cNvSpPr/>
            <p:nvPr/>
          </p:nvSpPr>
          <p:spPr>
            <a:xfrm>
              <a:off x="7175458"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7"/>
            <p:cNvSpPr/>
            <p:nvPr/>
          </p:nvSpPr>
          <p:spPr>
            <a:xfrm>
              <a:off x="7175458"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7"/>
            <p:cNvSpPr/>
            <p:nvPr/>
          </p:nvSpPr>
          <p:spPr>
            <a:xfrm>
              <a:off x="7175458"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7"/>
            <p:cNvSpPr/>
            <p:nvPr/>
          </p:nvSpPr>
          <p:spPr>
            <a:xfrm>
              <a:off x="7175458"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7"/>
            <p:cNvSpPr/>
            <p:nvPr/>
          </p:nvSpPr>
          <p:spPr>
            <a:xfrm>
              <a:off x="7175458"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7"/>
            <p:cNvSpPr/>
            <p:nvPr/>
          </p:nvSpPr>
          <p:spPr>
            <a:xfrm>
              <a:off x="7175458"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7"/>
            <p:cNvSpPr/>
            <p:nvPr/>
          </p:nvSpPr>
          <p:spPr>
            <a:xfrm>
              <a:off x="7264247"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7"/>
            <p:cNvSpPr/>
            <p:nvPr/>
          </p:nvSpPr>
          <p:spPr>
            <a:xfrm>
              <a:off x="7264247"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7"/>
            <p:cNvSpPr/>
            <p:nvPr/>
          </p:nvSpPr>
          <p:spPr>
            <a:xfrm>
              <a:off x="7264247"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7"/>
            <p:cNvSpPr/>
            <p:nvPr/>
          </p:nvSpPr>
          <p:spPr>
            <a:xfrm>
              <a:off x="7264247"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7"/>
            <p:cNvSpPr/>
            <p:nvPr/>
          </p:nvSpPr>
          <p:spPr>
            <a:xfrm>
              <a:off x="7264247"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7"/>
            <p:cNvSpPr/>
            <p:nvPr/>
          </p:nvSpPr>
          <p:spPr>
            <a:xfrm>
              <a:off x="7264247"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7"/>
            <p:cNvSpPr/>
            <p:nvPr/>
          </p:nvSpPr>
          <p:spPr>
            <a:xfrm>
              <a:off x="7264247"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7"/>
            <p:cNvSpPr/>
            <p:nvPr/>
          </p:nvSpPr>
          <p:spPr>
            <a:xfrm>
              <a:off x="7264247"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7"/>
            <p:cNvSpPr/>
            <p:nvPr/>
          </p:nvSpPr>
          <p:spPr>
            <a:xfrm>
              <a:off x="7264247"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7"/>
            <p:cNvSpPr/>
            <p:nvPr/>
          </p:nvSpPr>
          <p:spPr>
            <a:xfrm>
              <a:off x="7264247"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7"/>
            <p:cNvSpPr/>
            <p:nvPr/>
          </p:nvSpPr>
          <p:spPr>
            <a:xfrm>
              <a:off x="7264247"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7"/>
            <p:cNvSpPr/>
            <p:nvPr/>
          </p:nvSpPr>
          <p:spPr>
            <a:xfrm>
              <a:off x="7264247"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7"/>
            <p:cNvSpPr/>
            <p:nvPr/>
          </p:nvSpPr>
          <p:spPr>
            <a:xfrm>
              <a:off x="7264247"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7"/>
            <p:cNvSpPr/>
            <p:nvPr/>
          </p:nvSpPr>
          <p:spPr>
            <a:xfrm>
              <a:off x="7353036"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7"/>
            <p:cNvSpPr/>
            <p:nvPr/>
          </p:nvSpPr>
          <p:spPr>
            <a:xfrm>
              <a:off x="7353036"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7"/>
            <p:cNvSpPr/>
            <p:nvPr/>
          </p:nvSpPr>
          <p:spPr>
            <a:xfrm>
              <a:off x="7353036"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7"/>
            <p:cNvSpPr/>
            <p:nvPr/>
          </p:nvSpPr>
          <p:spPr>
            <a:xfrm>
              <a:off x="7353036"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7"/>
            <p:cNvSpPr/>
            <p:nvPr/>
          </p:nvSpPr>
          <p:spPr>
            <a:xfrm>
              <a:off x="7353036"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7"/>
            <p:cNvSpPr/>
            <p:nvPr/>
          </p:nvSpPr>
          <p:spPr>
            <a:xfrm>
              <a:off x="7353036"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7"/>
            <p:cNvSpPr/>
            <p:nvPr/>
          </p:nvSpPr>
          <p:spPr>
            <a:xfrm>
              <a:off x="7353036"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7"/>
            <p:cNvSpPr/>
            <p:nvPr/>
          </p:nvSpPr>
          <p:spPr>
            <a:xfrm>
              <a:off x="7353036"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7"/>
            <p:cNvSpPr/>
            <p:nvPr/>
          </p:nvSpPr>
          <p:spPr>
            <a:xfrm>
              <a:off x="7353036"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7"/>
            <p:cNvSpPr/>
            <p:nvPr/>
          </p:nvSpPr>
          <p:spPr>
            <a:xfrm>
              <a:off x="7353036"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7"/>
            <p:cNvSpPr/>
            <p:nvPr/>
          </p:nvSpPr>
          <p:spPr>
            <a:xfrm>
              <a:off x="7353036"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7"/>
            <p:cNvSpPr/>
            <p:nvPr/>
          </p:nvSpPr>
          <p:spPr>
            <a:xfrm>
              <a:off x="7353036"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7"/>
            <p:cNvSpPr/>
            <p:nvPr/>
          </p:nvSpPr>
          <p:spPr>
            <a:xfrm>
              <a:off x="7353036"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7"/>
            <p:cNvSpPr/>
            <p:nvPr/>
          </p:nvSpPr>
          <p:spPr>
            <a:xfrm>
              <a:off x="7441825"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7"/>
            <p:cNvSpPr/>
            <p:nvPr/>
          </p:nvSpPr>
          <p:spPr>
            <a:xfrm>
              <a:off x="7441825"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7"/>
            <p:cNvSpPr/>
            <p:nvPr/>
          </p:nvSpPr>
          <p:spPr>
            <a:xfrm>
              <a:off x="7441825"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7"/>
            <p:cNvSpPr/>
            <p:nvPr/>
          </p:nvSpPr>
          <p:spPr>
            <a:xfrm>
              <a:off x="7441825"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7"/>
            <p:cNvSpPr/>
            <p:nvPr/>
          </p:nvSpPr>
          <p:spPr>
            <a:xfrm>
              <a:off x="7441825"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7"/>
            <p:cNvSpPr/>
            <p:nvPr/>
          </p:nvSpPr>
          <p:spPr>
            <a:xfrm>
              <a:off x="7441825"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7"/>
            <p:cNvSpPr/>
            <p:nvPr/>
          </p:nvSpPr>
          <p:spPr>
            <a:xfrm>
              <a:off x="7441825"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7"/>
            <p:cNvSpPr/>
            <p:nvPr/>
          </p:nvSpPr>
          <p:spPr>
            <a:xfrm>
              <a:off x="7441825"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7"/>
            <p:cNvSpPr/>
            <p:nvPr/>
          </p:nvSpPr>
          <p:spPr>
            <a:xfrm>
              <a:off x="7441825"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7"/>
            <p:cNvSpPr/>
            <p:nvPr/>
          </p:nvSpPr>
          <p:spPr>
            <a:xfrm>
              <a:off x="7441825"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7"/>
            <p:cNvSpPr/>
            <p:nvPr/>
          </p:nvSpPr>
          <p:spPr>
            <a:xfrm>
              <a:off x="7441825"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7"/>
            <p:cNvSpPr/>
            <p:nvPr/>
          </p:nvSpPr>
          <p:spPr>
            <a:xfrm>
              <a:off x="7441825"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7"/>
            <p:cNvSpPr/>
            <p:nvPr/>
          </p:nvSpPr>
          <p:spPr>
            <a:xfrm>
              <a:off x="7441825"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7"/>
            <p:cNvSpPr/>
            <p:nvPr/>
          </p:nvSpPr>
          <p:spPr>
            <a:xfrm>
              <a:off x="7530614"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7"/>
            <p:cNvSpPr/>
            <p:nvPr/>
          </p:nvSpPr>
          <p:spPr>
            <a:xfrm>
              <a:off x="7530614"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7"/>
            <p:cNvSpPr/>
            <p:nvPr/>
          </p:nvSpPr>
          <p:spPr>
            <a:xfrm>
              <a:off x="7530614"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7"/>
            <p:cNvSpPr/>
            <p:nvPr/>
          </p:nvSpPr>
          <p:spPr>
            <a:xfrm>
              <a:off x="7530614"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7"/>
            <p:cNvSpPr/>
            <p:nvPr/>
          </p:nvSpPr>
          <p:spPr>
            <a:xfrm>
              <a:off x="7530614"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7"/>
            <p:cNvSpPr/>
            <p:nvPr/>
          </p:nvSpPr>
          <p:spPr>
            <a:xfrm>
              <a:off x="7530614"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7"/>
            <p:cNvSpPr/>
            <p:nvPr/>
          </p:nvSpPr>
          <p:spPr>
            <a:xfrm>
              <a:off x="7530614"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7"/>
            <p:cNvSpPr/>
            <p:nvPr/>
          </p:nvSpPr>
          <p:spPr>
            <a:xfrm>
              <a:off x="7530614"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7"/>
            <p:cNvSpPr/>
            <p:nvPr/>
          </p:nvSpPr>
          <p:spPr>
            <a:xfrm>
              <a:off x="7530614"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7"/>
            <p:cNvSpPr/>
            <p:nvPr/>
          </p:nvSpPr>
          <p:spPr>
            <a:xfrm>
              <a:off x="7530614"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7"/>
            <p:cNvSpPr/>
            <p:nvPr/>
          </p:nvSpPr>
          <p:spPr>
            <a:xfrm>
              <a:off x="7530614"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7"/>
            <p:cNvSpPr/>
            <p:nvPr/>
          </p:nvSpPr>
          <p:spPr>
            <a:xfrm>
              <a:off x="7530614"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7"/>
            <p:cNvSpPr/>
            <p:nvPr/>
          </p:nvSpPr>
          <p:spPr>
            <a:xfrm>
              <a:off x="7530614"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7"/>
            <p:cNvSpPr/>
            <p:nvPr/>
          </p:nvSpPr>
          <p:spPr>
            <a:xfrm>
              <a:off x="7619404"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7"/>
            <p:cNvSpPr/>
            <p:nvPr/>
          </p:nvSpPr>
          <p:spPr>
            <a:xfrm>
              <a:off x="7619404"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7"/>
            <p:cNvSpPr/>
            <p:nvPr/>
          </p:nvSpPr>
          <p:spPr>
            <a:xfrm>
              <a:off x="7619404"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7"/>
            <p:cNvSpPr/>
            <p:nvPr/>
          </p:nvSpPr>
          <p:spPr>
            <a:xfrm>
              <a:off x="7619404"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7"/>
            <p:cNvSpPr/>
            <p:nvPr/>
          </p:nvSpPr>
          <p:spPr>
            <a:xfrm>
              <a:off x="7619404"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7"/>
            <p:cNvSpPr/>
            <p:nvPr/>
          </p:nvSpPr>
          <p:spPr>
            <a:xfrm>
              <a:off x="7619404"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7"/>
            <p:cNvSpPr/>
            <p:nvPr/>
          </p:nvSpPr>
          <p:spPr>
            <a:xfrm>
              <a:off x="7619404"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7"/>
            <p:cNvSpPr/>
            <p:nvPr/>
          </p:nvSpPr>
          <p:spPr>
            <a:xfrm>
              <a:off x="7619404"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7"/>
            <p:cNvSpPr/>
            <p:nvPr/>
          </p:nvSpPr>
          <p:spPr>
            <a:xfrm>
              <a:off x="7619404"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7"/>
            <p:cNvSpPr/>
            <p:nvPr/>
          </p:nvSpPr>
          <p:spPr>
            <a:xfrm>
              <a:off x="7619404"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7"/>
            <p:cNvSpPr/>
            <p:nvPr/>
          </p:nvSpPr>
          <p:spPr>
            <a:xfrm>
              <a:off x="7619404"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7"/>
            <p:cNvSpPr/>
            <p:nvPr/>
          </p:nvSpPr>
          <p:spPr>
            <a:xfrm>
              <a:off x="7619404"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7"/>
            <p:cNvSpPr/>
            <p:nvPr/>
          </p:nvSpPr>
          <p:spPr>
            <a:xfrm>
              <a:off x="7619404"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7"/>
            <p:cNvSpPr/>
            <p:nvPr/>
          </p:nvSpPr>
          <p:spPr>
            <a:xfrm>
              <a:off x="7708193"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7"/>
            <p:cNvSpPr/>
            <p:nvPr/>
          </p:nvSpPr>
          <p:spPr>
            <a:xfrm>
              <a:off x="7708193"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7"/>
            <p:cNvSpPr/>
            <p:nvPr/>
          </p:nvSpPr>
          <p:spPr>
            <a:xfrm>
              <a:off x="7708193"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7"/>
            <p:cNvSpPr/>
            <p:nvPr/>
          </p:nvSpPr>
          <p:spPr>
            <a:xfrm>
              <a:off x="7708193"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7"/>
            <p:cNvSpPr/>
            <p:nvPr/>
          </p:nvSpPr>
          <p:spPr>
            <a:xfrm>
              <a:off x="7708193"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7"/>
            <p:cNvSpPr/>
            <p:nvPr/>
          </p:nvSpPr>
          <p:spPr>
            <a:xfrm>
              <a:off x="7708193"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7"/>
            <p:cNvSpPr/>
            <p:nvPr/>
          </p:nvSpPr>
          <p:spPr>
            <a:xfrm>
              <a:off x="7708193"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7"/>
            <p:cNvSpPr/>
            <p:nvPr/>
          </p:nvSpPr>
          <p:spPr>
            <a:xfrm>
              <a:off x="7708193"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7"/>
            <p:cNvSpPr/>
            <p:nvPr/>
          </p:nvSpPr>
          <p:spPr>
            <a:xfrm>
              <a:off x="7708193"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7"/>
            <p:cNvSpPr/>
            <p:nvPr/>
          </p:nvSpPr>
          <p:spPr>
            <a:xfrm>
              <a:off x="7708193"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7"/>
            <p:cNvSpPr/>
            <p:nvPr/>
          </p:nvSpPr>
          <p:spPr>
            <a:xfrm>
              <a:off x="7708193"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7"/>
            <p:cNvSpPr/>
            <p:nvPr/>
          </p:nvSpPr>
          <p:spPr>
            <a:xfrm>
              <a:off x="7708193"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7"/>
            <p:cNvSpPr/>
            <p:nvPr/>
          </p:nvSpPr>
          <p:spPr>
            <a:xfrm>
              <a:off x="7708193"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7"/>
            <p:cNvSpPr/>
            <p:nvPr/>
          </p:nvSpPr>
          <p:spPr>
            <a:xfrm>
              <a:off x="7796982"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7"/>
            <p:cNvSpPr/>
            <p:nvPr/>
          </p:nvSpPr>
          <p:spPr>
            <a:xfrm>
              <a:off x="7796982"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7"/>
            <p:cNvSpPr/>
            <p:nvPr/>
          </p:nvSpPr>
          <p:spPr>
            <a:xfrm>
              <a:off x="7796982"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7"/>
            <p:cNvSpPr/>
            <p:nvPr/>
          </p:nvSpPr>
          <p:spPr>
            <a:xfrm>
              <a:off x="7796982"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7"/>
            <p:cNvSpPr/>
            <p:nvPr/>
          </p:nvSpPr>
          <p:spPr>
            <a:xfrm>
              <a:off x="7796982"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7"/>
            <p:cNvSpPr/>
            <p:nvPr/>
          </p:nvSpPr>
          <p:spPr>
            <a:xfrm>
              <a:off x="7796982"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7"/>
            <p:cNvSpPr/>
            <p:nvPr/>
          </p:nvSpPr>
          <p:spPr>
            <a:xfrm>
              <a:off x="7796982"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7"/>
            <p:cNvSpPr/>
            <p:nvPr/>
          </p:nvSpPr>
          <p:spPr>
            <a:xfrm>
              <a:off x="7796982"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7"/>
            <p:cNvSpPr/>
            <p:nvPr/>
          </p:nvSpPr>
          <p:spPr>
            <a:xfrm>
              <a:off x="7796982"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7"/>
            <p:cNvSpPr/>
            <p:nvPr/>
          </p:nvSpPr>
          <p:spPr>
            <a:xfrm>
              <a:off x="7796982"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7"/>
            <p:cNvSpPr/>
            <p:nvPr/>
          </p:nvSpPr>
          <p:spPr>
            <a:xfrm>
              <a:off x="7796982"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7"/>
            <p:cNvSpPr/>
            <p:nvPr/>
          </p:nvSpPr>
          <p:spPr>
            <a:xfrm>
              <a:off x="7796982"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7"/>
            <p:cNvSpPr/>
            <p:nvPr/>
          </p:nvSpPr>
          <p:spPr>
            <a:xfrm>
              <a:off x="7796982"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7"/>
            <p:cNvSpPr/>
            <p:nvPr/>
          </p:nvSpPr>
          <p:spPr>
            <a:xfrm>
              <a:off x="7885771"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7"/>
            <p:cNvSpPr/>
            <p:nvPr/>
          </p:nvSpPr>
          <p:spPr>
            <a:xfrm>
              <a:off x="7885771"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7"/>
            <p:cNvSpPr/>
            <p:nvPr/>
          </p:nvSpPr>
          <p:spPr>
            <a:xfrm>
              <a:off x="7885771"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7"/>
            <p:cNvSpPr/>
            <p:nvPr/>
          </p:nvSpPr>
          <p:spPr>
            <a:xfrm>
              <a:off x="7885771"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7"/>
            <p:cNvSpPr/>
            <p:nvPr/>
          </p:nvSpPr>
          <p:spPr>
            <a:xfrm>
              <a:off x="7885771"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7"/>
            <p:cNvSpPr/>
            <p:nvPr/>
          </p:nvSpPr>
          <p:spPr>
            <a:xfrm>
              <a:off x="7885771"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7"/>
            <p:cNvSpPr/>
            <p:nvPr/>
          </p:nvSpPr>
          <p:spPr>
            <a:xfrm>
              <a:off x="7885771"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7"/>
            <p:cNvSpPr/>
            <p:nvPr/>
          </p:nvSpPr>
          <p:spPr>
            <a:xfrm>
              <a:off x="7885771"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7"/>
            <p:cNvSpPr/>
            <p:nvPr/>
          </p:nvSpPr>
          <p:spPr>
            <a:xfrm>
              <a:off x="7885771"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7"/>
            <p:cNvSpPr/>
            <p:nvPr/>
          </p:nvSpPr>
          <p:spPr>
            <a:xfrm>
              <a:off x="7885771"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7"/>
            <p:cNvSpPr/>
            <p:nvPr/>
          </p:nvSpPr>
          <p:spPr>
            <a:xfrm>
              <a:off x="7885771"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7"/>
            <p:cNvSpPr/>
            <p:nvPr/>
          </p:nvSpPr>
          <p:spPr>
            <a:xfrm>
              <a:off x="7885771"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7"/>
            <p:cNvSpPr/>
            <p:nvPr/>
          </p:nvSpPr>
          <p:spPr>
            <a:xfrm>
              <a:off x="7885771"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7"/>
            <p:cNvSpPr/>
            <p:nvPr/>
          </p:nvSpPr>
          <p:spPr>
            <a:xfrm>
              <a:off x="7974560"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7"/>
            <p:cNvSpPr/>
            <p:nvPr/>
          </p:nvSpPr>
          <p:spPr>
            <a:xfrm>
              <a:off x="7974560"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7"/>
            <p:cNvSpPr/>
            <p:nvPr/>
          </p:nvSpPr>
          <p:spPr>
            <a:xfrm>
              <a:off x="7974560"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7"/>
            <p:cNvSpPr/>
            <p:nvPr/>
          </p:nvSpPr>
          <p:spPr>
            <a:xfrm>
              <a:off x="7974560"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7"/>
            <p:cNvSpPr/>
            <p:nvPr/>
          </p:nvSpPr>
          <p:spPr>
            <a:xfrm>
              <a:off x="7974560"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7"/>
            <p:cNvSpPr/>
            <p:nvPr/>
          </p:nvSpPr>
          <p:spPr>
            <a:xfrm>
              <a:off x="7974560"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7"/>
            <p:cNvSpPr/>
            <p:nvPr/>
          </p:nvSpPr>
          <p:spPr>
            <a:xfrm>
              <a:off x="7974560"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7"/>
            <p:cNvSpPr/>
            <p:nvPr/>
          </p:nvSpPr>
          <p:spPr>
            <a:xfrm>
              <a:off x="7974560"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7"/>
            <p:cNvSpPr/>
            <p:nvPr/>
          </p:nvSpPr>
          <p:spPr>
            <a:xfrm>
              <a:off x="7974560"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7"/>
            <p:cNvSpPr/>
            <p:nvPr/>
          </p:nvSpPr>
          <p:spPr>
            <a:xfrm>
              <a:off x="7974560"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7"/>
            <p:cNvSpPr/>
            <p:nvPr/>
          </p:nvSpPr>
          <p:spPr>
            <a:xfrm>
              <a:off x="7974560"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7"/>
            <p:cNvSpPr/>
            <p:nvPr/>
          </p:nvSpPr>
          <p:spPr>
            <a:xfrm>
              <a:off x="7974560"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7"/>
            <p:cNvSpPr/>
            <p:nvPr/>
          </p:nvSpPr>
          <p:spPr>
            <a:xfrm>
              <a:off x="7974560"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7"/>
            <p:cNvSpPr/>
            <p:nvPr/>
          </p:nvSpPr>
          <p:spPr>
            <a:xfrm>
              <a:off x="8063349"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7"/>
            <p:cNvSpPr/>
            <p:nvPr/>
          </p:nvSpPr>
          <p:spPr>
            <a:xfrm>
              <a:off x="8063349"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7"/>
            <p:cNvSpPr/>
            <p:nvPr/>
          </p:nvSpPr>
          <p:spPr>
            <a:xfrm>
              <a:off x="8063349"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7"/>
            <p:cNvSpPr/>
            <p:nvPr/>
          </p:nvSpPr>
          <p:spPr>
            <a:xfrm>
              <a:off x="8063349"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7"/>
            <p:cNvSpPr/>
            <p:nvPr/>
          </p:nvSpPr>
          <p:spPr>
            <a:xfrm>
              <a:off x="8063349"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7"/>
            <p:cNvSpPr/>
            <p:nvPr/>
          </p:nvSpPr>
          <p:spPr>
            <a:xfrm>
              <a:off x="8063349"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7"/>
            <p:cNvSpPr/>
            <p:nvPr/>
          </p:nvSpPr>
          <p:spPr>
            <a:xfrm>
              <a:off x="8063349"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7"/>
            <p:cNvSpPr/>
            <p:nvPr/>
          </p:nvSpPr>
          <p:spPr>
            <a:xfrm>
              <a:off x="8063349"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7"/>
            <p:cNvSpPr/>
            <p:nvPr/>
          </p:nvSpPr>
          <p:spPr>
            <a:xfrm>
              <a:off x="8063349"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7"/>
            <p:cNvSpPr/>
            <p:nvPr/>
          </p:nvSpPr>
          <p:spPr>
            <a:xfrm>
              <a:off x="8063349"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7"/>
            <p:cNvSpPr/>
            <p:nvPr/>
          </p:nvSpPr>
          <p:spPr>
            <a:xfrm>
              <a:off x="8063349"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7"/>
            <p:cNvSpPr/>
            <p:nvPr/>
          </p:nvSpPr>
          <p:spPr>
            <a:xfrm>
              <a:off x="8063349"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7"/>
            <p:cNvSpPr/>
            <p:nvPr/>
          </p:nvSpPr>
          <p:spPr>
            <a:xfrm>
              <a:off x="8063349"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7"/>
            <p:cNvSpPr/>
            <p:nvPr/>
          </p:nvSpPr>
          <p:spPr>
            <a:xfrm>
              <a:off x="8152139"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7"/>
            <p:cNvSpPr/>
            <p:nvPr/>
          </p:nvSpPr>
          <p:spPr>
            <a:xfrm>
              <a:off x="8152139"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7"/>
            <p:cNvSpPr/>
            <p:nvPr/>
          </p:nvSpPr>
          <p:spPr>
            <a:xfrm>
              <a:off x="8152139"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7"/>
            <p:cNvSpPr/>
            <p:nvPr/>
          </p:nvSpPr>
          <p:spPr>
            <a:xfrm>
              <a:off x="8152139"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7"/>
            <p:cNvSpPr/>
            <p:nvPr/>
          </p:nvSpPr>
          <p:spPr>
            <a:xfrm>
              <a:off x="8152139"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7"/>
            <p:cNvSpPr/>
            <p:nvPr/>
          </p:nvSpPr>
          <p:spPr>
            <a:xfrm>
              <a:off x="8152139"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7"/>
            <p:cNvSpPr/>
            <p:nvPr/>
          </p:nvSpPr>
          <p:spPr>
            <a:xfrm>
              <a:off x="8152139"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7"/>
            <p:cNvSpPr/>
            <p:nvPr/>
          </p:nvSpPr>
          <p:spPr>
            <a:xfrm>
              <a:off x="8152139"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7"/>
            <p:cNvSpPr/>
            <p:nvPr/>
          </p:nvSpPr>
          <p:spPr>
            <a:xfrm>
              <a:off x="8152139"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7"/>
            <p:cNvSpPr/>
            <p:nvPr/>
          </p:nvSpPr>
          <p:spPr>
            <a:xfrm>
              <a:off x="8152139"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7"/>
            <p:cNvSpPr/>
            <p:nvPr/>
          </p:nvSpPr>
          <p:spPr>
            <a:xfrm>
              <a:off x="8152139"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7"/>
            <p:cNvSpPr/>
            <p:nvPr/>
          </p:nvSpPr>
          <p:spPr>
            <a:xfrm>
              <a:off x="8152139"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7"/>
            <p:cNvSpPr/>
            <p:nvPr/>
          </p:nvSpPr>
          <p:spPr>
            <a:xfrm>
              <a:off x="8152139"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7"/>
            <p:cNvSpPr/>
            <p:nvPr/>
          </p:nvSpPr>
          <p:spPr>
            <a:xfrm>
              <a:off x="8240928"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7"/>
            <p:cNvSpPr/>
            <p:nvPr/>
          </p:nvSpPr>
          <p:spPr>
            <a:xfrm>
              <a:off x="8240928"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7"/>
            <p:cNvSpPr/>
            <p:nvPr/>
          </p:nvSpPr>
          <p:spPr>
            <a:xfrm>
              <a:off x="8240928"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7"/>
            <p:cNvSpPr/>
            <p:nvPr/>
          </p:nvSpPr>
          <p:spPr>
            <a:xfrm>
              <a:off x="8240928"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7"/>
            <p:cNvSpPr/>
            <p:nvPr/>
          </p:nvSpPr>
          <p:spPr>
            <a:xfrm>
              <a:off x="8240928"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7"/>
            <p:cNvSpPr/>
            <p:nvPr/>
          </p:nvSpPr>
          <p:spPr>
            <a:xfrm>
              <a:off x="8240928"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7"/>
            <p:cNvSpPr/>
            <p:nvPr/>
          </p:nvSpPr>
          <p:spPr>
            <a:xfrm>
              <a:off x="8240928"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7"/>
            <p:cNvSpPr/>
            <p:nvPr/>
          </p:nvSpPr>
          <p:spPr>
            <a:xfrm>
              <a:off x="8240928"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7"/>
            <p:cNvSpPr/>
            <p:nvPr/>
          </p:nvSpPr>
          <p:spPr>
            <a:xfrm>
              <a:off x="8240928"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7"/>
            <p:cNvSpPr/>
            <p:nvPr/>
          </p:nvSpPr>
          <p:spPr>
            <a:xfrm>
              <a:off x="8240928"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7"/>
            <p:cNvSpPr/>
            <p:nvPr/>
          </p:nvSpPr>
          <p:spPr>
            <a:xfrm>
              <a:off x="8240928"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7"/>
            <p:cNvSpPr/>
            <p:nvPr/>
          </p:nvSpPr>
          <p:spPr>
            <a:xfrm>
              <a:off x="8240928"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7"/>
            <p:cNvSpPr/>
            <p:nvPr/>
          </p:nvSpPr>
          <p:spPr>
            <a:xfrm>
              <a:off x="8240928"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7"/>
            <p:cNvSpPr/>
            <p:nvPr/>
          </p:nvSpPr>
          <p:spPr>
            <a:xfrm>
              <a:off x="6465144"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7"/>
            <p:cNvSpPr/>
            <p:nvPr/>
          </p:nvSpPr>
          <p:spPr>
            <a:xfrm>
              <a:off x="6553933"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7"/>
            <p:cNvSpPr/>
            <p:nvPr/>
          </p:nvSpPr>
          <p:spPr>
            <a:xfrm>
              <a:off x="6642723"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7"/>
            <p:cNvSpPr/>
            <p:nvPr/>
          </p:nvSpPr>
          <p:spPr>
            <a:xfrm>
              <a:off x="6731512"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7"/>
            <p:cNvSpPr/>
            <p:nvPr/>
          </p:nvSpPr>
          <p:spPr>
            <a:xfrm>
              <a:off x="6820301"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7"/>
            <p:cNvSpPr/>
            <p:nvPr/>
          </p:nvSpPr>
          <p:spPr>
            <a:xfrm>
              <a:off x="6909090"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7"/>
            <p:cNvSpPr/>
            <p:nvPr/>
          </p:nvSpPr>
          <p:spPr>
            <a:xfrm>
              <a:off x="6997879"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7"/>
            <p:cNvSpPr/>
            <p:nvPr/>
          </p:nvSpPr>
          <p:spPr>
            <a:xfrm>
              <a:off x="7086668"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7"/>
            <p:cNvSpPr/>
            <p:nvPr/>
          </p:nvSpPr>
          <p:spPr>
            <a:xfrm>
              <a:off x="7175458"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7"/>
            <p:cNvSpPr/>
            <p:nvPr/>
          </p:nvSpPr>
          <p:spPr>
            <a:xfrm>
              <a:off x="7264247"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7"/>
            <p:cNvSpPr/>
            <p:nvPr/>
          </p:nvSpPr>
          <p:spPr>
            <a:xfrm>
              <a:off x="7353036"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7"/>
            <p:cNvSpPr/>
            <p:nvPr/>
          </p:nvSpPr>
          <p:spPr>
            <a:xfrm>
              <a:off x="7441825"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7"/>
            <p:cNvSpPr/>
            <p:nvPr/>
          </p:nvSpPr>
          <p:spPr>
            <a:xfrm>
              <a:off x="7530614"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7"/>
            <p:cNvSpPr/>
            <p:nvPr/>
          </p:nvSpPr>
          <p:spPr>
            <a:xfrm>
              <a:off x="7619404"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7"/>
            <p:cNvSpPr/>
            <p:nvPr/>
          </p:nvSpPr>
          <p:spPr>
            <a:xfrm>
              <a:off x="7708193"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7"/>
            <p:cNvSpPr/>
            <p:nvPr/>
          </p:nvSpPr>
          <p:spPr>
            <a:xfrm>
              <a:off x="7796982"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7"/>
            <p:cNvSpPr/>
            <p:nvPr/>
          </p:nvSpPr>
          <p:spPr>
            <a:xfrm>
              <a:off x="7885771"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7"/>
            <p:cNvSpPr/>
            <p:nvPr/>
          </p:nvSpPr>
          <p:spPr>
            <a:xfrm>
              <a:off x="7974560"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7"/>
            <p:cNvSpPr/>
            <p:nvPr/>
          </p:nvSpPr>
          <p:spPr>
            <a:xfrm>
              <a:off x="8063349"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7"/>
            <p:cNvSpPr/>
            <p:nvPr/>
          </p:nvSpPr>
          <p:spPr>
            <a:xfrm>
              <a:off x="8152139"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7"/>
            <p:cNvSpPr/>
            <p:nvPr/>
          </p:nvSpPr>
          <p:spPr>
            <a:xfrm>
              <a:off x="8240928"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7"/>
            <p:cNvSpPr/>
            <p:nvPr/>
          </p:nvSpPr>
          <p:spPr>
            <a:xfrm>
              <a:off x="6465144"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7"/>
            <p:cNvSpPr/>
            <p:nvPr/>
          </p:nvSpPr>
          <p:spPr>
            <a:xfrm>
              <a:off x="6553933"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7"/>
            <p:cNvSpPr/>
            <p:nvPr/>
          </p:nvSpPr>
          <p:spPr>
            <a:xfrm>
              <a:off x="6642723"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7"/>
            <p:cNvSpPr/>
            <p:nvPr/>
          </p:nvSpPr>
          <p:spPr>
            <a:xfrm>
              <a:off x="6731512"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7"/>
            <p:cNvSpPr/>
            <p:nvPr/>
          </p:nvSpPr>
          <p:spPr>
            <a:xfrm>
              <a:off x="6820301"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7"/>
            <p:cNvSpPr/>
            <p:nvPr/>
          </p:nvSpPr>
          <p:spPr>
            <a:xfrm>
              <a:off x="6909090"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7"/>
            <p:cNvSpPr/>
            <p:nvPr/>
          </p:nvSpPr>
          <p:spPr>
            <a:xfrm>
              <a:off x="6997879"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7"/>
            <p:cNvSpPr/>
            <p:nvPr/>
          </p:nvSpPr>
          <p:spPr>
            <a:xfrm>
              <a:off x="7086668"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7"/>
            <p:cNvSpPr/>
            <p:nvPr/>
          </p:nvSpPr>
          <p:spPr>
            <a:xfrm>
              <a:off x="7175458"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7"/>
            <p:cNvSpPr/>
            <p:nvPr/>
          </p:nvSpPr>
          <p:spPr>
            <a:xfrm>
              <a:off x="7264247"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7"/>
            <p:cNvSpPr/>
            <p:nvPr/>
          </p:nvSpPr>
          <p:spPr>
            <a:xfrm>
              <a:off x="7353036"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7"/>
            <p:cNvSpPr/>
            <p:nvPr/>
          </p:nvSpPr>
          <p:spPr>
            <a:xfrm>
              <a:off x="7441825"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7"/>
            <p:cNvSpPr/>
            <p:nvPr/>
          </p:nvSpPr>
          <p:spPr>
            <a:xfrm>
              <a:off x="7530614"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7"/>
            <p:cNvSpPr/>
            <p:nvPr/>
          </p:nvSpPr>
          <p:spPr>
            <a:xfrm>
              <a:off x="7619404"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7"/>
            <p:cNvSpPr/>
            <p:nvPr/>
          </p:nvSpPr>
          <p:spPr>
            <a:xfrm>
              <a:off x="7708193"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7"/>
            <p:cNvSpPr/>
            <p:nvPr/>
          </p:nvSpPr>
          <p:spPr>
            <a:xfrm>
              <a:off x="7796982"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7"/>
            <p:cNvSpPr/>
            <p:nvPr/>
          </p:nvSpPr>
          <p:spPr>
            <a:xfrm>
              <a:off x="7885771"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7"/>
            <p:cNvSpPr/>
            <p:nvPr/>
          </p:nvSpPr>
          <p:spPr>
            <a:xfrm>
              <a:off x="7974560"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7"/>
            <p:cNvSpPr/>
            <p:nvPr/>
          </p:nvSpPr>
          <p:spPr>
            <a:xfrm>
              <a:off x="8063349"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7"/>
            <p:cNvSpPr/>
            <p:nvPr/>
          </p:nvSpPr>
          <p:spPr>
            <a:xfrm>
              <a:off x="8152139"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7"/>
            <p:cNvSpPr/>
            <p:nvPr/>
          </p:nvSpPr>
          <p:spPr>
            <a:xfrm>
              <a:off x="8240928"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7"/>
            <p:cNvSpPr/>
            <p:nvPr/>
          </p:nvSpPr>
          <p:spPr>
            <a:xfrm>
              <a:off x="8333217"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7"/>
            <p:cNvSpPr/>
            <p:nvPr/>
          </p:nvSpPr>
          <p:spPr>
            <a:xfrm>
              <a:off x="8333217"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7"/>
            <p:cNvSpPr/>
            <p:nvPr/>
          </p:nvSpPr>
          <p:spPr>
            <a:xfrm>
              <a:off x="8333217"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7"/>
            <p:cNvSpPr/>
            <p:nvPr/>
          </p:nvSpPr>
          <p:spPr>
            <a:xfrm>
              <a:off x="8333217"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7"/>
            <p:cNvSpPr/>
            <p:nvPr/>
          </p:nvSpPr>
          <p:spPr>
            <a:xfrm>
              <a:off x="8333217"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7"/>
            <p:cNvSpPr/>
            <p:nvPr/>
          </p:nvSpPr>
          <p:spPr>
            <a:xfrm>
              <a:off x="8333217"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7"/>
            <p:cNvSpPr/>
            <p:nvPr/>
          </p:nvSpPr>
          <p:spPr>
            <a:xfrm>
              <a:off x="8333217"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7"/>
            <p:cNvSpPr/>
            <p:nvPr/>
          </p:nvSpPr>
          <p:spPr>
            <a:xfrm>
              <a:off x="8333217"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7"/>
            <p:cNvSpPr/>
            <p:nvPr/>
          </p:nvSpPr>
          <p:spPr>
            <a:xfrm>
              <a:off x="8333217"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7"/>
            <p:cNvSpPr/>
            <p:nvPr/>
          </p:nvSpPr>
          <p:spPr>
            <a:xfrm>
              <a:off x="8333217"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7"/>
            <p:cNvSpPr/>
            <p:nvPr/>
          </p:nvSpPr>
          <p:spPr>
            <a:xfrm>
              <a:off x="8333217"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7"/>
            <p:cNvSpPr/>
            <p:nvPr/>
          </p:nvSpPr>
          <p:spPr>
            <a:xfrm>
              <a:off x="8333217"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7"/>
            <p:cNvSpPr/>
            <p:nvPr/>
          </p:nvSpPr>
          <p:spPr>
            <a:xfrm>
              <a:off x="8333217"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7"/>
            <p:cNvSpPr/>
            <p:nvPr/>
          </p:nvSpPr>
          <p:spPr>
            <a:xfrm>
              <a:off x="8333217"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7"/>
            <p:cNvSpPr/>
            <p:nvPr/>
          </p:nvSpPr>
          <p:spPr>
            <a:xfrm>
              <a:off x="8333217"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7"/>
            <p:cNvSpPr/>
            <p:nvPr/>
          </p:nvSpPr>
          <p:spPr>
            <a:xfrm>
              <a:off x="6376355"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7"/>
            <p:cNvSpPr/>
            <p:nvPr/>
          </p:nvSpPr>
          <p:spPr>
            <a:xfrm>
              <a:off x="6376355"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7"/>
            <p:cNvSpPr/>
            <p:nvPr/>
          </p:nvSpPr>
          <p:spPr>
            <a:xfrm>
              <a:off x="6376355"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7"/>
            <p:cNvSpPr/>
            <p:nvPr/>
          </p:nvSpPr>
          <p:spPr>
            <a:xfrm>
              <a:off x="6376355"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7"/>
            <p:cNvSpPr/>
            <p:nvPr/>
          </p:nvSpPr>
          <p:spPr>
            <a:xfrm>
              <a:off x="6376355"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7"/>
            <p:cNvSpPr/>
            <p:nvPr/>
          </p:nvSpPr>
          <p:spPr>
            <a:xfrm>
              <a:off x="6376355"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7"/>
            <p:cNvSpPr/>
            <p:nvPr/>
          </p:nvSpPr>
          <p:spPr>
            <a:xfrm>
              <a:off x="6376355"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7"/>
            <p:cNvSpPr/>
            <p:nvPr/>
          </p:nvSpPr>
          <p:spPr>
            <a:xfrm>
              <a:off x="6376355"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7"/>
            <p:cNvSpPr/>
            <p:nvPr/>
          </p:nvSpPr>
          <p:spPr>
            <a:xfrm>
              <a:off x="6376355"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7"/>
            <p:cNvSpPr/>
            <p:nvPr/>
          </p:nvSpPr>
          <p:spPr>
            <a:xfrm>
              <a:off x="6376355"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7"/>
            <p:cNvSpPr/>
            <p:nvPr/>
          </p:nvSpPr>
          <p:spPr>
            <a:xfrm>
              <a:off x="6376355"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7"/>
            <p:cNvSpPr/>
            <p:nvPr/>
          </p:nvSpPr>
          <p:spPr>
            <a:xfrm>
              <a:off x="6376355"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7"/>
            <p:cNvSpPr/>
            <p:nvPr/>
          </p:nvSpPr>
          <p:spPr>
            <a:xfrm>
              <a:off x="6376355"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7"/>
            <p:cNvSpPr/>
            <p:nvPr/>
          </p:nvSpPr>
          <p:spPr>
            <a:xfrm>
              <a:off x="6376355"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7"/>
            <p:cNvSpPr/>
            <p:nvPr/>
          </p:nvSpPr>
          <p:spPr>
            <a:xfrm>
              <a:off x="6376355"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7"/>
            <p:cNvSpPr/>
            <p:nvPr/>
          </p:nvSpPr>
          <p:spPr>
            <a:xfrm>
              <a:off x="6287566"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7"/>
            <p:cNvSpPr/>
            <p:nvPr/>
          </p:nvSpPr>
          <p:spPr>
            <a:xfrm>
              <a:off x="6287566"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7"/>
            <p:cNvSpPr/>
            <p:nvPr/>
          </p:nvSpPr>
          <p:spPr>
            <a:xfrm>
              <a:off x="6287566"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7"/>
            <p:cNvSpPr/>
            <p:nvPr/>
          </p:nvSpPr>
          <p:spPr>
            <a:xfrm>
              <a:off x="6287566"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7"/>
            <p:cNvSpPr/>
            <p:nvPr/>
          </p:nvSpPr>
          <p:spPr>
            <a:xfrm>
              <a:off x="6287566"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7"/>
            <p:cNvSpPr/>
            <p:nvPr/>
          </p:nvSpPr>
          <p:spPr>
            <a:xfrm>
              <a:off x="6287566"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7"/>
            <p:cNvSpPr/>
            <p:nvPr/>
          </p:nvSpPr>
          <p:spPr>
            <a:xfrm>
              <a:off x="6287566"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7"/>
            <p:cNvSpPr/>
            <p:nvPr/>
          </p:nvSpPr>
          <p:spPr>
            <a:xfrm>
              <a:off x="6287566"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7"/>
            <p:cNvSpPr/>
            <p:nvPr/>
          </p:nvSpPr>
          <p:spPr>
            <a:xfrm>
              <a:off x="6287566"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7"/>
            <p:cNvSpPr/>
            <p:nvPr/>
          </p:nvSpPr>
          <p:spPr>
            <a:xfrm>
              <a:off x="6287566"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7"/>
            <p:cNvSpPr/>
            <p:nvPr/>
          </p:nvSpPr>
          <p:spPr>
            <a:xfrm>
              <a:off x="6287566"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7"/>
            <p:cNvSpPr/>
            <p:nvPr/>
          </p:nvSpPr>
          <p:spPr>
            <a:xfrm>
              <a:off x="6287566"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7"/>
            <p:cNvSpPr/>
            <p:nvPr/>
          </p:nvSpPr>
          <p:spPr>
            <a:xfrm>
              <a:off x="6287566"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7"/>
            <p:cNvSpPr/>
            <p:nvPr/>
          </p:nvSpPr>
          <p:spPr>
            <a:xfrm>
              <a:off x="6287566"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7"/>
            <p:cNvSpPr/>
            <p:nvPr/>
          </p:nvSpPr>
          <p:spPr>
            <a:xfrm>
              <a:off x="6287566"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7"/>
            <p:cNvSpPr/>
            <p:nvPr/>
          </p:nvSpPr>
          <p:spPr>
            <a:xfrm>
              <a:off x="6198777"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7"/>
            <p:cNvSpPr/>
            <p:nvPr/>
          </p:nvSpPr>
          <p:spPr>
            <a:xfrm>
              <a:off x="6198777"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7"/>
            <p:cNvSpPr/>
            <p:nvPr/>
          </p:nvSpPr>
          <p:spPr>
            <a:xfrm>
              <a:off x="6198777"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7"/>
            <p:cNvSpPr/>
            <p:nvPr/>
          </p:nvSpPr>
          <p:spPr>
            <a:xfrm>
              <a:off x="6198777"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7"/>
            <p:cNvSpPr/>
            <p:nvPr/>
          </p:nvSpPr>
          <p:spPr>
            <a:xfrm>
              <a:off x="6198777"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7"/>
            <p:cNvSpPr/>
            <p:nvPr/>
          </p:nvSpPr>
          <p:spPr>
            <a:xfrm>
              <a:off x="6198777"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7"/>
            <p:cNvSpPr/>
            <p:nvPr/>
          </p:nvSpPr>
          <p:spPr>
            <a:xfrm>
              <a:off x="6198777"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7"/>
            <p:cNvSpPr/>
            <p:nvPr/>
          </p:nvSpPr>
          <p:spPr>
            <a:xfrm>
              <a:off x="6198777"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7"/>
            <p:cNvSpPr/>
            <p:nvPr/>
          </p:nvSpPr>
          <p:spPr>
            <a:xfrm>
              <a:off x="6198777"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7"/>
            <p:cNvSpPr/>
            <p:nvPr/>
          </p:nvSpPr>
          <p:spPr>
            <a:xfrm>
              <a:off x="6198777"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7"/>
            <p:cNvSpPr/>
            <p:nvPr/>
          </p:nvSpPr>
          <p:spPr>
            <a:xfrm>
              <a:off x="6198777"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7"/>
            <p:cNvSpPr/>
            <p:nvPr/>
          </p:nvSpPr>
          <p:spPr>
            <a:xfrm>
              <a:off x="6198777"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7"/>
            <p:cNvSpPr/>
            <p:nvPr/>
          </p:nvSpPr>
          <p:spPr>
            <a:xfrm>
              <a:off x="6198777"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7"/>
            <p:cNvSpPr/>
            <p:nvPr/>
          </p:nvSpPr>
          <p:spPr>
            <a:xfrm>
              <a:off x="6198777"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7"/>
            <p:cNvSpPr/>
            <p:nvPr/>
          </p:nvSpPr>
          <p:spPr>
            <a:xfrm>
              <a:off x="6198777"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7"/>
            <p:cNvSpPr/>
            <p:nvPr/>
          </p:nvSpPr>
          <p:spPr>
            <a:xfrm>
              <a:off x="6465144"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7"/>
            <p:cNvSpPr/>
            <p:nvPr/>
          </p:nvSpPr>
          <p:spPr>
            <a:xfrm>
              <a:off x="6553933"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7"/>
            <p:cNvSpPr/>
            <p:nvPr/>
          </p:nvSpPr>
          <p:spPr>
            <a:xfrm>
              <a:off x="6642723"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7"/>
            <p:cNvSpPr/>
            <p:nvPr/>
          </p:nvSpPr>
          <p:spPr>
            <a:xfrm>
              <a:off x="6731512"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7"/>
            <p:cNvSpPr/>
            <p:nvPr/>
          </p:nvSpPr>
          <p:spPr>
            <a:xfrm>
              <a:off x="6820301"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7"/>
            <p:cNvSpPr/>
            <p:nvPr/>
          </p:nvSpPr>
          <p:spPr>
            <a:xfrm>
              <a:off x="6909090"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7"/>
            <p:cNvSpPr/>
            <p:nvPr/>
          </p:nvSpPr>
          <p:spPr>
            <a:xfrm>
              <a:off x="6465144"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7"/>
            <p:cNvSpPr/>
            <p:nvPr/>
          </p:nvSpPr>
          <p:spPr>
            <a:xfrm>
              <a:off x="6553933"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7"/>
            <p:cNvSpPr/>
            <p:nvPr/>
          </p:nvSpPr>
          <p:spPr>
            <a:xfrm>
              <a:off x="6642723"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7"/>
            <p:cNvSpPr/>
            <p:nvPr/>
          </p:nvSpPr>
          <p:spPr>
            <a:xfrm>
              <a:off x="6731512"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7"/>
            <p:cNvSpPr/>
            <p:nvPr/>
          </p:nvSpPr>
          <p:spPr>
            <a:xfrm>
              <a:off x="6820301"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7"/>
            <p:cNvSpPr/>
            <p:nvPr/>
          </p:nvSpPr>
          <p:spPr>
            <a:xfrm>
              <a:off x="6909090"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7"/>
            <p:cNvSpPr/>
            <p:nvPr/>
          </p:nvSpPr>
          <p:spPr>
            <a:xfrm>
              <a:off x="6465144"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7"/>
            <p:cNvSpPr/>
            <p:nvPr/>
          </p:nvSpPr>
          <p:spPr>
            <a:xfrm>
              <a:off x="6553933"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7"/>
            <p:cNvSpPr/>
            <p:nvPr/>
          </p:nvSpPr>
          <p:spPr>
            <a:xfrm>
              <a:off x="6642723"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7"/>
            <p:cNvSpPr/>
            <p:nvPr/>
          </p:nvSpPr>
          <p:spPr>
            <a:xfrm>
              <a:off x="6731512"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7"/>
            <p:cNvSpPr/>
            <p:nvPr/>
          </p:nvSpPr>
          <p:spPr>
            <a:xfrm>
              <a:off x="6820301"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7"/>
            <p:cNvSpPr/>
            <p:nvPr/>
          </p:nvSpPr>
          <p:spPr>
            <a:xfrm>
              <a:off x="6909090"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7"/>
            <p:cNvSpPr/>
            <p:nvPr/>
          </p:nvSpPr>
          <p:spPr>
            <a:xfrm>
              <a:off x="6465144"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7"/>
            <p:cNvSpPr/>
            <p:nvPr/>
          </p:nvSpPr>
          <p:spPr>
            <a:xfrm>
              <a:off x="6553933"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7"/>
            <p:cNvSpPr/>
            <p:nvPr/>
          </p:nvSpPr>
          <p:spPr>
            <a:xfrm>
              <a:off x="6642723"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7"/>
            <p:cNvSpPr/>
            <p:nvPr/>
          </p:nvSpPr>
          <p:spPr>
            <a:xfrm>
              <a:off x="6731512"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7"/>
            <p:cNvSpPr/>
            <p:nvPr/>
          </p:nvSpPr>
          <p:spPr>
            <a:xfrm>
              <a:off x="6820301"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7"/>
            <p:cNvSpPr/>
            <p:nvPr/>
          </p:nvSpPr>
          <p:spPr>
            <a:xfrm>
              <a:off x="6909090"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7"/>
            <p:cNvSpPr/>
            <p:nvPr/>
          </p:nvSpPr>
          <p:spPr>
            <a:xfrm>
              <a:off x="6465144"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7"/>
            <p:cNvSpPr/>
            <p:nvPr/>
          </p:nvSpPr>
          <p:spPr>
            <a:xfrm>
              <a:off x="6553933"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7"/>
            <p:cNvSpPr/>
            <p:nvPr/>
          </p:nvSpPr>
          <p:spPr>
            <a:xfrm>
              <a:off x="6642723"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7"/>
            <p:cNvSpPr/>
            <p:nvPr/>
          </p:nvSpPr>
          <p:spPr>
            <a:xfrm>
              <a:off x="6731512"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7"/>
            <p:cNvSpPr/>
            <p:nvPr/>
          </p:nvSpPr>
          <p:spPr>
            <a:xfrm>
              <a:off x="6820301"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7"/>
            <p:cNvSpPr/>
            <p:nvPr/>
          </p:nvSpPr>
          <p:spPr>
            <a:xfrm>
              <a:off x="6909090"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7"/>
            <p:cNvSpPr/>
            <p:nvPr/>
          </p:nvSpPr>
          <p:spPr>
            <a:xfrm>
              <a:off x="6465144"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7"/>
            <p:cNvSpPr/>
            <p:nvPr/>
          </p:nvSpPr>
          <p:spPr>
            <a:xfrm>
              <a:off x="6553933"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7"/>
            <p:cNvSpPr/>
            <p:nvPr/>
          </p:nvSpPr>
          <p:spPr>
            <a:xfrm>
              <a:off x="6642723"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7"/>
            <p:cNvSpPr/>
            <p:nvPr/>
          </p:nvSpPr>
          <p:spPr>
            <a:xfrm>
              <a:off x="6731512"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7"/>
            <p:cNvSpPr/>
            <p:nvPr/>
          </p:nvSpPr>
          <p:spPr>
            <a:xfrm>
              <a:off x="6820301"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7"/>
            <p:cNvSpPr/>
            <p:nvPr/>
          </p:nvSpPr>
          <p:spPr>
            <a:xfrm>
              <a:off x="6909090"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7"/>
            <p:cNvSpPr/>
            <p:nvPr/>
          </p:nvSpPr>
          <p:spPr>
            <a:xfrm>
              <a:off x="6465144"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7"/>
            <p:cNvSpPr/>
            <p:nvPr/>
          </p:nvSpPr>
          <p:spPr>
            <a:xfrm>
              <a:off x="6553933"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7"/>
            <p:cNvSpPr/>
            <p:nvPr/>
          </p:nvSpPr>
          <p:spPr>
            <a:xfrm>
              <a:off x="6642723"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7"/>
            <p:cNvSpPr/>
            <p:nvPr/>
          </p:nvSpPr>
          <p:spPr>
            <a:xfrm>
              <a:off x="6731512"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7"/>
            <p:cNvSpPr/>
            <p:nvPr/>
          </p:nvSpPr>
          <p:spPr>
            <a:xfrm>
              <a:off x="6820301"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7"/>
            <p:cNvSpPr/>
            <p:nvPr/>
          </p:nvSpPr>
          <p:spPr>
            <a:xfrm>
              <a:off x="6909090"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7"/>
            <p:cNvSpPr/>
            <p:nvPr/>
          </p:nvSpPr>
          <p:spPr>
            <a:xfrm>
              <a:off x="6465144"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7"/>
            <p:cNvSpPr/>
            <p:nvPr/>
          </p:nvSpPr>
          <p:spPr>
            <a:xfrm>
              <a:off x="6553933"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7"/>
            <p:cNvSpPr/>
            <p:nvPr/>
          </p:nvSpPr>
          <p:spPr>
            <a:xfrm>
              <a:off x="6642723"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7"/>
            <p:cNvSpPr/>
            <p:nvPr/>
          </p:nvSpPr>
          <p:spPr>
            <a:xfrm>
              <a:off x="6731512"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7"/>
            <p:cNvSpPr/>
            <p:nvPr/>
          </p:nvSpPr>
          <p:spPr>
            <a:xfrm>
              <a:off x="6820301"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7"/>
            <p:cNvSpPr/>
            <p:nvPr/>
          </p:nvSpPr>
          <p:spPr>
            <a:xfrm>
              <a:off x="6909090"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7"/>
            <p:cNvSpPr/>
            <p:nvPr/>
          </p:nvSpPr>
          <p:spPr>
            <a:xfrm>
              <a:off x="6465144"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7"/>
            <p:cNvSpPr/>
            <p:nvPr/>
          </p:nvSpPr>
          <p:spPr>
            <a:xfrm>
              <a:off x="6553933"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7"/>
            <p:cNvSpPr/>
            <p:nvPr/>
          </p:nvSpPr>
          <p:spPr>
            <a:xfrm>
              <a:off x="6642723"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7"/>
            <p:cNvSpPr/>
            <p:nvPr/>
          </p:nvSpPr>
          <p:spPr>
            <a:xfrm>
              <a:off x="6731512"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7"/>
            <p:cNvSpPr/>
            <p:nvPr/>
          </p:nvSpPr>
          <p:spPr>
            <a:xfrm>
              <a:off x="6820301"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7"/>
            <p:cNvSpPr/>
            <p:nvPr/>
          </p:nvSpPr>
          <p:spPr>
            <a:xfrm>
              <a:off x="6909090"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7"/>
            <p:cNvSpPr/>
            <p:nvPr/>
          </p:nvSpPr>
          <p:spPr>
            <a:xfrm>
              <a:off x="6465144"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7"/>
            <p:cNvSpPr/>
            <p:nvPr/>
          </p:nvSpPr>
          <p:spPr>
            <a:xfrm>
              <a:off x="6553933"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7"/>
            <p:cNvSpPr/>
            <p:nvPr/>
          </p:nvSpPr>
          <p:spPr>
            <a:xfrm>
              <a:off x="6642723"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7"/>
            <p:cNvSpPr/>
            <p:nvPr/>
          </p:nvSpPr>
          <p:spPr>
            <a:xfrm>
              <a:off x="6731512"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7"/>
            <p:cNvSpPr/>
            <p:nvPr/>
          </p:nvSpPr>
          <p:spPr>
            <a:xfrm>
              <a:off x="6820301"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7"/>
            <p:cNvSpPr/>
            <p:nvPr/>
          </p:nvSpPr>
          <p:spPr>
            <a:xfrm>
              <a:off x="6909090"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7"/>
            <p:cNvSpPr/>
            <p:nvPr/>
          </p:nvSpPr>
          <p:spPr>
            <a:xfrm>
              <a:off x="6465144"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7"/>
            <p:cNvSpPr/>
            <p:nvPr/>
          </p:nvSpPr>
          <p:spPr>
            <a:xfrm>
              <a:off x="6553933"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7"/>
            <p:cNvSpPr/>
            <p:nvPr/>
          </p:nvSpPr>
          <p:spPr>
            <a:xfrm>
              <a:off x="6642723"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7"/>
            <p:cNvSpPr/>
            <p:nvPr/>
          </p:nvSpPr>
          <p:spPr>
            <a:xfrm>
              <a:off x="6731512"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7"/>
            <p:cNvSpPr/>
            <p:nvPr/>
          </p:nvSpPr>
          <p:spPr>
            <a:xfrm>
              <a:off x="6820301"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7"/>
            <p:cNvSpPr/>
            <p:nvPr/>
          </p:nvSpPr>
          <p:spPr>
            <a:xfrm>
              <a:off x="6909090"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7"/>
            <p:cNvSpPr/>
            <p:nvPr/>
          </p:nvSpPr>
          <p:spPr>
            <a:xfrm>
              <a:off x="6465144"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7"/>
            <p:cNvSpPr/>
            <p:nvPr/>
          </p:nvSpPr>
          <p:spPr>
            <a:xfrm>
              <a:off x="6553933"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7"/>
            <p:cNvSpPr/>
            <p:nvPr/>
          </p:nvSpPr>
          <p:spPr>
            <a:xfrm>
              <a:off x="6642723"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7"/>
            <p:cNvSpPr/>
            <p:nvPr/>
          </p:nvSpPr>
          <p:spPr>
            <a:xfrm>
              <a:off x="6731512"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7"/>
            <p:cNvSpPr/>
            <p:nvPr/>
          </p:nvSpPr>
          <p:spPr>
            <a:xfrm>
              <a:off x="6820301"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7"/>
            <p:cNvSpPr/>
            <p:nvPr/>
          </p:nvSpPr>
          <p:spPr>
            <a:xfrm>
              <a:off x="6909090"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7"/>
            <p:cNvSpPr/>
            <p:nvPr/>
          </p:nvSpPr>
          <p:spPr>
            <a:xfrm>
              <a:off x="6465144"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7"/>
            <p:cNvSpPr/>
            <p:nvPr/>
          </p:nvSpPr>
          <p:spPr>
            <a:xfrm>
              <a:off x="6553933"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7"/>
            <p:cNvSpPr/>
            <p:nvPr/>
          </p:nvSpPr>
          <p:spPr>
            <a:xfrm>
              <a:off x="6642723"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7"/>
            <p:cNvSpPr/>
            <p:nvPr/>
          </p:nvSpPr>
          <p:spPr>
            <a:xfrm>
              <a:off x="6731512"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7"/>
            <p:cNvSpPr/>
            <p:nvPr/>
          </p:nvSpPr>
          <p:spPr>
            <a:xfrm>
              <a:off x="6820301"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7"/>
            <p:cNvSpPr/>
            <p:nvPr/>
          </p:nvSpPr>
          <p:spPr>
            <a:xfrm>
              <a:off x="6909090"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7"/>
            <p:cNvSpPr/>
            <p:nvPr/>
          </p:nvSpPr>
          <p:spPr>
            <a:xfrm>
              <a:off x="6997879"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7"/>
            <p:cNvSpPr/>
            <p:nvPr/>
          </p:nvSpPr>
          <p:spPr>
            <a:xfrm>
              <a:off x="6997879"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7"/>
            <p:cNvSpPr/>
            <p:nvPr/>
          </p:nvSpPr>
          <p:spPr>
            <a:xfrm>
              <a:off x="6997879"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7"/>
            <p:cNvSpPr/>
            <p:nvPr/>
          </p:nvSpPr>
          <p:spPr>
            <a:xfrm>
              <a:off x="6997879"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7"/>
            <p:cNvSpPr/>
            <p:nvPr/>
          </p:nvSpPr>
          <p:spPr>
            <a:xfrm>
              <a:off x="6997879"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7"/>
            <p:cNvSpPr/>
            <p:nvPr/>
          </p:nvSpPr>
          <p:spPr>
            <a:xfrm>
              <a:off x="6997879"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7"/>
            <p:cNvSpPr/>
            <p:nvPr/>
          </p:nvSpPr>
          <p:spPr>
            <a:xfrm>
              <a:off x="6997879"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7"/>
            <p:cNvSpPr/>
            <p:nvPr/>
          </p:nvSpPr>
          <p:spPr>
            <a:xfrm>
              <a:off x="6997879"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7"/>
            <p:cNvSpPr/>
            <p:nvPr/>
          </p:nvSpPr>
          <p:spPr>
            <a:xfrm>
              <a:off x="6997879"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7"/>
            <p:cNvSpPr/>
            <p:nvPr/>
          </p:nvSpPr>
          <p:spPr>
            <a:xfrm>
              <a:off x="6997879"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7"/>
            <p:cNvSpPr/>
            <p:nvPr/>
          </p:nvSpPr>
          <p:spPr>
            <a:xfrm>
              <a:off x="6997879"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7"/>
            <p:cNvSpPr/>
            <p:nvPr/>
          </p:nvSpPr>
          <p:spPr>
            <a:xfrm>
              <a:off x="6997879"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7"/>
            <p:cNvSpPr/>
            <p:nvPr/>
          </p:nvSpPr>
          <p:spPr>
            <a:xfrm>
              <a:off x="6997879"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7"/>
            <p:cNvSpPr/>
            <p:nvPr/>
          </p:nvSpPr>
          <p:spPr>
            <a:xfrm>
              <a:off x="7086668"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7"/>
            <p:cNvSpPr/>
            <p:nvPr/>
          </p:nvSpPr>
          <p:spPr>
            <a:xfrm>
              <a:off x="7086668"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7"/>
            <p:cNvSpPr/>
            <p:nvPr/>
          </p:nvSpPr>
          <p:spPr>
            <a:xfrm>
              <a:off x="7086668"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7"/>
            <p:cNvSpPr/>
            <p:nvPr/>
          </p:nvSpPr>
          <p:spPr>
            <a:xfrm>
              <a:off x="7086668"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7"/>
            <p:cNvSpPr/>
            <p:nvPr/>
          </p:nvSpPr>
          <p:spPr>
            <a:xfrm>
              <a:off x="7086668"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7"/>
            <p:cNvSpPr/>
            <p:nvPr/>
          </p:nvSpPr>
          <p:spPr>
            <a:xfrm>
              <a:off x="7086668"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7"/>
            <p:cNvSpPr/>
            <p:nvPr/>
          </p:nvSpPr>
          <p:spPr>
            <a:xfrm>
              <a:off x="7086668"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7"/>
            <p:cNvSpPr/>
            <p:nvPr/>
          </p:nvSpPr>
          <p:spPr>
            <a:xfrm>
              <a:off x="7086668"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7"/>
            <p:cNvSpPr/>
            <p:nvPr/>
          </p:nvSpPr>
          <p:spPr>
            <a:xfrm>
              <a:off x="7086668"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7"/>
            <p:cNvSpPr/>
            <p:nvPr/>
          </p:nvSpPr>
          <p:spPr>
            <a:xfrm>
              <a:off x="7086668"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7"/>
            <p:cNvSpPr/>
            <p:nvPr/>
          </p:nvSpPr>
          <p:spPr>
            <a:xfrm>
              <a:off x="7086668"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7"/>
            <p:cNvSpPr/>
            <p:nvPr/>
          </p:nvSpPr>
          <p:spPr>
            <a:xfrm>
              <a:off x="7086668"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7"/>
            <p:cNvSpPr/>
            <p:nvPr/>
          </p:nvSpPr>
          <p:spPr>
            <a:xfrm>
              <a:off x="7086668"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7"/>
            <p:cNvSpPr/>
            <p:nvPr/>
          </p:nvSpPr>
          <p:spPr>
            <a:xfrm>
              <a:off x="7175458"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7"/>
            <p:cNvSpPr/>
            <p:nvPr/>
          </p:nvSpPr>
          <p:spPr>
            <a:xfrm>
              <a:off x="7175458"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7"/>
            <p:cNvSpPr/>
            <p:nvPr/>
          </p:nvSpPr>
          <p:spPr>
            <a:xfrm>
              <a:off x="7175458"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7"/>
            <p:cNvSpPr/>
            <p:nvPr/>
          </p:nvSpPr>
          <p:spPr>
            <a:xfrm>
              <a:off x="7175458"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7"/>
            <p:cNvSpPr/>
            <p:nvPr/>
          </p:nvSpPr>
          <p:spPr>
            <a:xfrm>
              <a:off x="7175458"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7"/>
            <p:cNvSpPr/>
            <p:nvPr/>
          </p:nvSpPr>
          <p:spPr>
            <a:xfrm>
              <a:off x="7175458"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7"/>
            <p:cNvSpPr/>
            <p:nvPr/>
          </p:nvSpPr>
          <p:spPr>
            <a:xfrm>
              <a:off x="7175458"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7"/>
            <p:cNvSpPr/>
            <p:nvPr/>
          </p:nvSpPr>
          <p:spPr>
            <a:xfrm>
              <a:off x="7175458"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7"/>
            <p:cNvSpPr/>
            <p:nvPr/>
          </p:nvSpPr>
          <p:spPr>
            <a:xfrm>
              <a:off x="7175458"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7"/>
            <p:cNvSpPr/>
            <p:nvPr/>
          </p:nvSpPr>
          <p:spPr>
            <a:xfrm>
              <a:off x="7175458"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7"/>
            <p:cNvSpPr/>
            <p:nvPr/>
          </p:nvSpPr>
          <p:spPr>
            <a:xfrm>
              <a:off x="7175458"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7"/>
            <p:cNvSpPr/>
            <p:nvPr/>
          </p:nvSpPr>
          <p:spPr>
            <a:xfrm>
              <a:off x="7175458"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7"/>
            <p:cNvSpPr/>
            <p:nvPr/>
          </p:nvSpPr>
          <p:spPr>
            <a:xfrm>
              <a:off x="7175458"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7"/>
            <p:cNvSpPr/>
            <p:nvPr/>
          </p:nvSpPr>
          <p:spPr>
            <a:xfrm>
              <a:off x="7264247"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7"/>
            <p:cNvSpPr/>
            <p:nvPr/>
          </p:nvSpPr>
          <p:spPr>
            <a:xfrm>
              <a:off x="7264247"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7"/>
            <p:cNvSpPr/>
            <p:nvPr/>
          </p:nvSpPr>
          <p:spPr>
            <a:xfrm>
              <a:off x="7264247"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7"/>
            <p:cNvSpPr/>
            <p:nvPr/>
          </p:nvSpPr>
          <p:spPr>
            <a:xfrm>
              <a:off x="7264247"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7"/>
            <p:cNvSpPr/>
            <p:nvPr/>
          </p:nvSpPr>
          <p:spPr>
            <a:xfrm>
              <a:off x="7264247"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7"/>
            <p:cNvSpPr/>
            <p:nvPr/>
          </p:nvSpPr>
          <p:spPr>
            <a:xfrm>
              <a:off x="7264247"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7"/>
            <p:cNvSpPr/>
            <p:nvPr/>
          </p:nvSpPr>
          <p:spPr>
            <a:xfrm>
              <a:off x="7264247"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7"/>
            <p:cNvSpPr/>
            <p:nvPr/>
          </p:nvSpPr>
          <p:spPr>
            <a:xfrm>
              <a:off x="7264247"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7"/>
            <p:cNvSpPr/>
            <p:nvPr/>
          </p:nvSpPr>
          <p:spPr>
            <a:xfrm>
              <a:off x="7264247"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7"/>
            <p:cNvSpPr/>
            <p:nvPr/>
          </p:nvSpPr>
          <p:spPr>
            <a:xfrm>
              <a:off x="7264247"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7"/>
            <p:cNvSpPr/>
            <p:nvPr/>
          </p:nvSpPr>
          <p:spPr>
            <a:xfrm>
              <a:off x="7264247"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7"/>
            <p:cNvSpPr/>
            <p:nvPr/>
          </p:nvSpPr>
          <p:spPr>
            <a:xfrm>
              <a:off x="7264247"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7"/>
            <p:cNvSpPr/>
            <p:nvPr/>
          </p:nvSpPr>
          <p:spPr>
            <a:xfrm>
              <a:off x="7264247"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7"/>
            <p:cNvSpPr/>
            <p:nvPr/>
          </p:nvSpPr>
          <p:spPr>
            <a:xfrm>
              <a:off x="7353036"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7"/>
            <p:cNvSpPr/>
            <p:nvPr/>
          </p:nvSpPr>
          <p:spPr>
            <a:xfrm>
              <a:off x="7353036"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7"/>
            <p:cNvSpPr/>
            <p:nvPr/>
          </p:nvSpPr>
          <p:spPr>
            <a:xfrm>
              <a:off x="7353036"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7"/>
            <p:cNvSpPr/>
            <p:nvPr/>
          </p:nvSpPr>
          <p:spPr>
            <a:xfrm>
              <a:off x="7353036"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7"/>
            <p:cNvSpPr/>
            <p:nvPr/>
          </p:nvSpPr>
          <p:spPr>
            <a:xfrm>
              <a:off x="7353036"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7"/>
            <p:cNvSpPr/>
            <p:nvPr/>
          </p:nvSpPr>
          <p:spPr>
            <a:xfrm>
              <a:off x="7353036"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7"/>
            <p:cNvSpPr/>
            <p:nvPr/>
          </p:nvSpPr>
          <p:spPr>
            <a:xfrm>
              <a:off x="7353036"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7"/>
            <p:cNvSpPr/>
            <p:nvPr/>
          </p:nvSpPr>
          <p:spPr>
            <a:xfrm>
              <a:off x="7353036"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7"/>
            <p:cNvSpPr/>
            <p:nvPr/>
          </p:nvSpPr>
          <p:spPr>
            <a:xfrm>
              <a:off x="7353036"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7"/>
            <p:cNvSpPr/>
            <p:nvPr/>
          </p:nvSpPr>
          <p:spPr>
            <a:xfrm>
              <a:off x="7353036"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7"/>
            <p:cNvSpPr/>
            <p:nvPr/>
          </p:nvSpPr>
          <p:spPr>
            <a:xfrm>
              <a:off x="7353036"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7"/>
            <p:cNvSpPr/>
            <p:nvPr/>
          </p:nvSpPr>
          <p:spPr>
            <a:xfrm>
              <a:off x="7353036"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7"/>
            <p:cNvSpPr/>
            <p:nvPr/>
          </p:nvSpPr>
          <p:spPr>
            <a:xfrm>
              <a:off x="7353036"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7"/>
            <p:cNvSpPr/>
            <p:nvPr/>
          </p:nvSpPr>
          <p:spPr>
            <a:xfrm>
              <a:off x="7441825"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7"/>
            <p:cNvSpPr/>
            <p:nvPr/>
          </p:nvSpPr>
          <p:spPr>
            <a:xfrm>
              <a:off x="7441825"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7"/>
            <p:cNvSpPr/>
            <p:nvPr/>
          </p:nvSpPr>
          <p:spPr>
            <a:xfrm>
              <a:off x="7441825"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7"/>
            <p:cNvSpPr/>
            <p:nvPr/>
          </p:nvSpPr>
          <p:spPr>
            <a:xfrm>
              <a:off x="7441825"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7"/>
            <p:cNvSpPr/>
            <p:nvPr/>
          </p:nvSpPr>
          <p:spPr>
            <a:xfrm>
              <a:off x="7441825"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7"/>
            <p:cNvSpPr/>
            <p:nvPr/>
          </p:nvSpPr>
          <p:spPr>
            <a:xfrm>
              <a:off x="7441825"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7"/>
            <p:cNvSpPr/>
            <p:nvPr/>
          </p:nvSpPr>
          <p:spPr>
            <a:xfrm>
              <a:off x="7441825"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7"/>
            <p:cNvSpPr/>
            <p:nvPr/>
          </p:nvSpPr>
          <p:spPr>
            <a:xfrm>
              <a:off x="7441825"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7"/>
            <p:cNvSpPr/>
            <p:nvPr/>
          </p:nvSpPr>
          <p:spPr>
            <a:xfrm>
              <a:off x="7441825"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7"/>
            <p:cNvSpPr/>
            <p:nvPr/>
          </p:nvSpPr>
          <p:spPr>
            <a:xfrm>
              <a:off x="7441825"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7"/>
            <p:cNvSpPr/>
            <p:nvPr/>
          </p:nvSpPr>
          <p:spPr>
            <a:xfrm>
              <a:off x="7441825"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7"/>
            <p:cNvSpPr/>
            <p:nvPr/>
          </p:nvSpPr>
          <p:spPr>
            <a:xfrm>
              <a:off x="7441825"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7"/>
            <p:cNvSpPr/>
            <p:nvPr/>
          </p:nvSpPr>
          <p:spPr>
            <a:xfrm>
              <a:off x="7441825"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7"/>
            <p:cNvSpPr/>
            <p:nvPr/>
          </p:nvSpPr>
          <p:spPr>
            <a:xfrm>
              <a:off x="7530614"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7"/>
            <p:cNvSpPr/>
            <p:nvPr/>
          </p:nvSpPr>
          <p:spPr>
            <a:xfrm>
              <a:off x="7530614"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7"/>
            <p:cNvSpPr/>
            <p:nvPr/>
          </p:nvSpPr>
          <p:spPr>
            <a:xfrm>
              <a:off x="7530614"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7"/>
            <p:cNvSpPr/>
            <p:nvPr/>
          </p:nvSpPr>
          <p:spPr>
            <a:xfrm>
              <a:off x="7530614"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7"/>
            <p:cNvSpPr/>
            <p:nvPr/>
          </p:nvSpPr>
          <p:spPr>
            <a:xfrm>
              <a:off x="7530614"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7"/>
            <p:cNvSpPr/>
            <p:nvPr/>
          </p:nvSpPr>
          <p:spPr>
            <a:xfrm>
              <a:off x="7530614"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7"/>
            <p:cNvSpPr/>
            <p:nvPr/>
          </p:nvSpPr>
          <p:spPr>
            <a:xfrm>
              <a:off x="7530614"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7"/>
            <p:cNvSpPr/>
            <p:nvPr/>
          </p:nvSpPr>
          <p:spPr>
            <a:xfrm>
              <a:off x="7530614"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7"/>
            <p:cNvSpPr/>
            <p:nvPr/>
          </p:nvSpPr>
          <p:spPr>
            <a:xfrm>
              <a:off x="7530614"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7"/>
            <p:cNvSpPr/>
            <p:nvPr/>
          </p:nvSpPr>
          <p:spPr>
            <a:xfrm>
              <a:off x="7530614"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7"/>
            <p:cNvSpPr/>
            <p:nvPr/>
          </p:nvSpPr>
          <p:spPr>
            <a:xfrm>
              <a:off x="7530614"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7"/>
            <p:cNvSpPr/>
            <p:nvPr/>
          </p:nvSpPr>
          <p:spPr>
            <a:xfrm>
              <a:off x="7530614"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7"/>
            <p:cNvSpPr/>
            <p:nvPr/>
          </p:nvSpPr>
          <p:spPr>
            <a:xfrm>
              <a:off x="7530614"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7"/>
            <p:cNvSpPr/>
            <p:nvPr/>
          </p:nvSpPr>
          <p:spPr>
            <a:xfrm>
              <a:off x="7619404"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7"/>
            <p:cNvSpPr/>
            <p:nvPr/>
          </p:nvSpPr>
          <p:spPr>
            <a:xfrm>
              <a:off x="7619404"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7"/>
            <p:cNvSpPr/>
            <p:nvPr/>
          </p:nvSpPr>
          <p:spPr>
            <a:xfrm>
              <a:off x="7619404"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7"/>
            <p:cNvSpPr/>
            <p:nvPr/>
          </p:nvSpPr>
          <p:spPr>
            <a:xfrm>
              <a:off x="7619404"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7"/>
            <p:cNvSpPr/>
            <p:nvPr/>
          </p:nvSpPr>
          <p:spPr>
            <a:xfrm>
              <a:off x="7619404"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7"/>
            <p:cNvSpPr/>
            <p:nvPr/>
          </p:nvSpPr>
          <p:spPr>
            <a:xfrm>
              <a:off x="7619404"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7"/>
            <p:cNvSpPr/>
            <p:nvPr/>
          </p:nvSpPr>
          <p:spPr>
            <a:xfrm>
              <a:off x="7619404"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7"/>
            <p:cNvSpPr/>
            <p:nvPr/>
          </p:nvSpPr>
          <p:spPr>
            <a:xfrm>
              <a:off x="7619404"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7"/>
            <p:cNvSpPr/>
            <p:nvPr/>
          </p:nvSpPr>
          <p:spPr>
            <a:xfrm>
              <a:off x="7619404"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7"/>
            <p:cNvSpPr/>
            <p:nvPr/>
          </p:nvSpPr>
          <p:spPr>
            <a:xfrm>
              <a:off x="7619404"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7"/>
            <p:cNvSpPr/>
            <p:nvPr/>
          </p:nvSpPr>
          <p:spPr>
            <a:xfrm>
              <a:off x="7619404"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7"/>
            <p:cNvSpPr/>
            <p:nvPr/>
          </p:nvSpPr>
          <p:spPr>
            <a:xfrm>
              <a:off x="7619404"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7"/>
            <p:cNvSpPr/>
            <p:nvPr/>
          </p:nvSpPr>
          <p:spPr>
            <a:xfrm>
              <a:off x="7619404"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7"/>
            <p:cNvSpPr/>
            <p:nvPr/>
          </p:nvSpPr>
          <p:spPr>
            <a:xfrm>
              <a:off x="7708193"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7"/>
            <p:cNvSpPr/>
            <p:nvPr/>
          </p:nvSpPr>
          <p:spPr>
            <a:xfrm>
              <a:off x="7708193"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7"/>
            <p:cNvSpPr/>
            <p:nvPr/>
          </p:nvSpPr>
          <p:spPr>
            <a:xfrm>
              <a:off x="7708193"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7"/>
            <p:cNvSpPr/>
            <p:nvPr/>
          </p:nvSpPr>
          <p:spPr>
            <a:xfrm>
              <a:off x="7708193"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7"/>
            <p:cNvSpPr/>
            <p:nvPr/>
          </p:nvSpPr>
          <p:spPr>
            <a:xfrm>
              <a:off x="7708193"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7"/>
            <p:cNvSpPr/>
            <p:nvPr/>
          </p:nvSpPr>
          <p:spPr>
            <a:xfrm>
              <a:off x="7708193"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7"/>
            <p:cNvSpPr/>
            <p:nvPr/>
          </p:nvSpPr>
          <p:spPr>
            <a:xfrm>
              <a:off x="7708193"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7"/>
            <p:cNvSpPr/>
            <p:nvPr/>
          </p:nvSpPr>
          <p:spPr>
            <a:xfrm>
              <a:off x="7708193"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7"/>
            <p:cNvSpPr/>
            <p:nvPr/>
          </p:nvSpPr>
          <p:spPr>
            <a:xfrm>
              <a:off x="7708193"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7"/>
            <p:cNvSpPr/>
            <p:nvPr/>
          </p:nvSpPr>
          <p:spPr>
            <a:xfrm>
              <a:off x="7708193"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7"/>
            <p:cNvSpPr/>
            <p:nvPr/>
          </p:nvSpPr>
          <p:spPr>
            <a:xfrm>
              <a:off x="7708193"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7"/>
            <p:cNvSpPr/>
            <p:nvPr/>
          </p:nvSpPr>
          <p:spPr>
            <a:xfrm>
              <a:off x="7708193"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7"/>
            <p:cNvSpPr/>
            <p:nvPr/>
          </p:nvSpPr>
          <p:spPr>
            <a:xfrm>
              <a:off x="7708193"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7"/>
            <p:cNvSpPr/>
            <p:nvPr/>
          </p:nvSpPr>
          <p:spPr>
            <a:xfrm>
              <a:off x="7796982"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7"/>
            <p:cNvSpPr/>
            <p:nvPr/>
          </p:nvSpPr>
          <p:spPr>
            <a:xfrm>
              <a:off x="7796982"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7"/>
            <p:cNvSpPr/>
            <p:nvPr/>
          </p:nvSpPr>
          <p:spPr>
            <a:xfrm>
              <a:off x="7796982"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7"/>
            <p:cNvSpPr/>
            <p:nvPr/>
          </p:nvSpPr>
          <p:spPr>
            <a:xfrm>
              <a:off x="7796982"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7"/>
            <p:cNvSpPr/>
            <p:nvPr/>
          </p:nvSpPr>
          <p:spPr>
            <a:xfrm>
              <a:off x="7796982"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7"/>
            <p:cNvSpPr/>
            <p:nvPr/>
          </p:nvSpPr>
          <p:spPr>
            <a:xfrm>
              <a:off x="7796982"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7"/>
            <p:cNvSpPr/>
            <p:nvPr/>
          </p:nvSpPr>
          <p:spPr>
            <a:xfrm>
              <a:off x="7796982"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7"/>
            <p:cNvSpPr/>
            <p:nvPr/>
          </p:nvSpPr>
          <p:spPr>
            <a:xfrm>
              <a:off x="7796982"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7"/>
            <p:cNvSpPr/>
            <p:nvPr/>
          </p:nvSpPr>
          <p:spPr>
            <a:xfrm>
              <a:off x="7796982"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7"/>
            <p:cNvSpPr/>
            <p:nvPr/>
          </p:nvSpPr>
          <p:spPr>
            <a:xfrm>
              <a:off x="7796982"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7"/>
            <p:cNvSpPr/>
            <p:nvPr/>
          </p:nvSpPr>
          <p:spPr>
            <a:xfrm>
              <a:off x="7796982"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7"/>
            <p:cNvSpPr/>
            <p:nvPr/>
          </p:nvSpPr>
          <p:spPr>
            <a:xfrm>
              <a:off x="7796982"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7"/>
            <p:cNvSpPr/>
            <p:nvPr/>
          </p:nvSpPr>
          <p:spPr>
            <a:xfrm>
              <a:off x="7796982"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7"/>
            <p:cNvSpPr/>
            <p:nvPr/>
          </p:nvSpPr>
          <p:spPr>
            <a:xfrm>
              <a:off x="7885771"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7"/>
            <p:cNvSpPr/>
            <p:nvPr/>
          </p:nvSpPr>
          <p:spPr>
            <a:xfrm>
              <a:off x="7885771"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7"/>
            <p:cNvSpPr/>
            <p:nvPr/>
          </p:nvSpPr>
          <p:spPr>
            <a:xfrm>
              <a:off x="7885771"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7"/>
            <p:cNvSpPr/>
            <p:nvPr/>
          </p:nvSpPr>
          <p:spPr>
            <a:xfrm>
              <a:off x="7885771"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7"/>
            <p:cNvSpPr/>
            <p:nvPr/>
          </p:nvSpPr>
          <p:spPr>
            <a:xfrm>
              <a:off x="7885771"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7"/>
            <p:cNvSpPr/>
            <p:nvPr/>
          </p:nvSpPr>
          <p:spPr>
            <a:xfrm>
              <a:off x="7885771"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7"/>
            <p:cNvSpPr/>
            <p:nvPr/>
          </p:nvSpPr>
          <p:spPr>
            <a:xfrm>
              <a:off x="7885771"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7"/>
            <p:cNvSpPr/>
            <p:nvPr/>
          </p:nvSpPr>
          <p:spPr>
            <a:xfrm>
              <a:off x="7885771"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7"/>
            <p:cNvSpPr/>
            <p:nvPr/>
          </p:nvSpPr>
          <p:spPr>
            <a:xfrm>
              <a:off x="7885771"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7"/>
            <p:cNvSpPr/>
            <p:nvPr/>
          </p:nvSpPr>
          <p:spPr>
            <a:xfrm>
              <a:off x="7885771"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7"/>
            <p:cNvSpPr/>
            <p:nvPr/>
          </p:nvSpPr>
          <p:spPr>
            <a:xfrm>
              <a:off x="7885771"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7"/>
            <p:cNvSpPr/>
            <p:nvPr/>
          </p:nvSpPr>
          <p:spPr>
            <a:xfrm>
              <a:off x="7885771"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7"/>
            <p:cNvSpPr/>
            <p:nvPr/>
          </p:nvSpPr>
          <p:spPr>
            <a:xfrm>
              <a:off x="7885771"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7"/>
            <p:cNvSpPr/>
            <p:nvPr/>
          </p:nvSpPr>
          <p:spPr>
            <a:xfrm>
              <a:off x="7974560"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7"/>
            <p:cNvSpPr/>
            <p:nvPr/>
          </p:nvSpPr>
          <p:spPr>
            <a:xfrm>
              <a:off x="7974560"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7"/>
            <p:cNvSpPr/>
            <p:nvPr/>
          </p:nvSpPr>
          <p:spPr>
            <a:xfrm>
              <a:off x="7974560"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7"/>
            <p:cNvSpPr/>
            <p:nvPr/>
          </p:nvSpPr>
          <p:spPr>
            <a:xfrm>
              <a:off x="7974560"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7"/>
            <p:cNvSpPr/>
            <p:nvPr/>
          </p:nvSpPr>
          <p:spPr>
            <a:xfrm>
              <a:off x="7974560"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7"/>
            <p:cNvSpPr/>
            <p:nvPr/>
          </p:nvSpPr>
          <p:spPr>
            <a:xfrm>
              <a:off x="7974560"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7"/>
            <p:cNvSpPr/>
            <p:nvPr/>
          </p:nvSpPr>
          <p:spPr>
            <a:xfrm>
              <a:off x="7974560"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7"/>
            <p:cNvSpPr/>
            <p:nvPr/>
          </p:nvSpPr>
          <p:spPr>
            <a:xfrm>
              <a:off x="7974560"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7"/>
            <p:cNvSpPr/>
            <p:nvPr/>
          </p:nvSpPr>
          <p:spPr>
            <a:xfrm>
              <a:off x="7974560"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7"/>
            <p:cNvSpPr/>
            <p:nvPr/>
          </p:nvSpPr>
          <p:spPr>
            <a:xfrm>
              <a:off x="7974560"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7"/>
            <p:cNvSpPr/>
            <p:nvPr/>
          </p:nvSpPr>
          <p:spPr>
            <a:xfrm>
              <a:off x="7974560"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7"/>
            <p:cNvSpPr/>
            <p:nvPr/>
          </p:nvSpPr>
          <p:spPr>
            <a:xfrm>
              <a:off x="7974560"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7"/>
            <p:cNvSpPr/>
            <p:nvPr/>
          </p:nvSpPr>
          <p:spPr>
            <a:xfrm>
              <a:off x="7974560"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7"/>
            <p:cNvSpPr/>
            <p:nvPr/>
          </p:nvSpPr>
          <p:spPr>
            <a:xfrm>
              <a:off x="8063349"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7"/>
            <p:cNvSpPr/>
            <p:nvPr/>
          </p:nvSpPr>
          <p:spPr>
            <a:xfrm>
              <a:off x="8063349"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7"/>
            <p:cNvSpPr/>
            <p:nvPr/>
          </p:nvSpPr>
          <p:spPr>
            <a:xfrm>
              <a:off x="8063349"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7"/>
            <p:cNvSpPr/>
            <p:nvPr/>
          </p:nvSpPr>
          <p:spPr>
            <a:xfrm>
              <a:off x="8063349"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7"/>
            <p:cNvSpPr/>
            <p:nvPr/>
          </p:nvSpPr>
          <p:spPr>
            <a:xfrm>
              <a:off x="8063349"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7"/>
            <p:cNvSpPr/>
            <p:nvPr/>
          </p:nvSpPr>
          <p:spPr>
            <a:xfrm>
              <a:off x="8063349"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7"/>
            <p:cNvSpPr/>
            <p:nvPr/>
          </p:nvSpPr>
          <p:spPr>
            <a:xfrm>
              <a:off x="8063349"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7"/>
            <p:cNvSpPr/>
            <p:nvPr/>
          </p:nvSpPr>
          <p:spPr>
            <a:xfrm>
              <a:off x="8063349"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7"/>
            <p:cNvSpPr/>
            <p:nvPr/>
          </p:nvSpPr>
          <p:spPr>
            <a:xfrm>
              <a:off x="8063349"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7"/>
            <p:cNvSpPr/>
            <p:nvPr/>
          </p:nvSpPr>
          <p:spPr>
            <a:xfrm>
              <a:off x="8063349"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7"/>
            <p:cNvSpPr/>
            <p:nvPr/>
          </p:nvSpPr>
          <p:spPr>
            <a:xfrm>
              <a:off x="8063349"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7"/>
            <p:cNvSpPr/>
            <p:nvPr/>
          </p:nvSpPr>
          <p:spPr>
            <a:xfrm>
              <a:off x="8063349"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7"/>
            <p:cNvSpPr/>
            <p:nvPr/>
          </p:nvSpPr>
          <p:spPr>
            <a:xfrm>
              <a:off x="8063349"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7"/>
            <p:cNvSpPr/>
            <p:nvPr/>
          </p:nvSpPr>
          <p:spPr>
            <a:xfrm>
              <a:off x="8152139"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7"/>
            <p:cNvSpPr/>
            <p:nvPr/>
          </p:nvSpPr>
          <p:spPr>
            <a:xfrm>
              <a:off x="8152139"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7"/>
            <p:cNvSpPr/>
            <p:nvPr/>
          </p:nvSpPr>
          <p:spPr>
            <a:xfrm>
              <a:off x="8152139"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7"/>
            <p:cNvSpPr/>
            <p:nvPr/>
          </p:nvSpPr>
          <p:spPr>
            <a:xfrm>
              <a:off x="8152139"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7"/>
            <p:cNvSpPr/>
            <p:nvPr/>
          </p:nvSpPr>
          <p:spPr>
            <a:xfrm>
              <a:off x="8152139"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7"/>
            <p:cNvSpPr/>
            <p:nvPr/>
          </p:nvSpPr>
          <p:spPr>
            <a:xfrm>
              <a:off x="8152139"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7"/>
            <p:cNvSpPr/>
            <p:nvPr/>
          </p:nvSpPr>
          <p:spPr>
            <a:xfrm>
              <a:off x="8152139"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7"/>
            <p:cNvSpPr/>
            <p:nvPr/>
          </p:nvSpPr>
          <p:spPr>
            <a:xfrm>
              <a:off x="8152139"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7"/>
            <p:cNvSpPr/>
            <p:nvPr/>
          </p:nvSpPr>
          <p:spPr>
            <a:xfrm>
              <a:off x="8152139"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7"/>
            <p:cNvSpPr/>
            <p:nvPr/>
          </p:nvSpPr>
          <p:spPr>
            <a:xfrm>
              <a:off x="8152139"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7"/>
            <p:cNvSpPr/>
            <p:nvPr/>
          </p:nvSpPr>
          <p:spPr>
            <a:xfrm>
              <a:off x="8152139"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7"/>
            <p:cNvSpPr/>
            <p:nvPr/>
          </p:nvSpPr>
          <p:spPr>
            <a:xfrm>
              <a:off x="8152139"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7"/>
            <p:cNvSpPr/>
            <p:nvPr/>
          </p:nvSpPr>
          <p:spPr>
            <a:xfrm>
              <a:off x="8152139"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7"/>
            <p:cNvSpPr/>
            <p:nvPr/>
          </p:nvSpPr>
          <p:spPr>
            <a:xfrm>
              <a:off x="8240928"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7"/>
            <p:cNvSpPr/>
            <p:nvPr/>
          </p:nvSpPr>
          <p:spPr>
            <a:xfrm>
              <a:off x="8240928"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7"/>
            <p:cNvSpPr/>
            <p:nvPr/>
          </p:nvSpPr>
          <p:spPr>
            <a:xfrm>
              <a:off x="8240928"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7"/>
            <p:cNvSpPr/>
            <p:nvPr/>
          </p:nvSpPr>
          <p:spPr>
            <a:xfrm>
              <a:off x="8240928"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7"/>
            <p:cNvSpPr/>
            <p:nvPr/>
          </p:nvSpPr>
          <p:spPr>
            <a:xfrm>
              <a:off x="8240928"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7"/>
            <p:cNvSpPr/>
            <p:nvPr/>
          </p:nvSpPr>
          <p:spPr>
            <a:xfrm>
              <a:off x="8240928"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7"/>
            <p:cNvSpPr/>
            <p:nvPr/>
          </p:nvSpPr>
          <p:spPr>
            <a:xfrm>
              <a:off x="8240928"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7"/>
            <p:cNvSpPr/>
            <p:nvPr/>
          </p:nvSpPr>
          <p:spPr>
            <a:xfrm>
              <a:off x="8240928"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7"/>
            <p:cNvSpPr/>
            <p:nvPr/>
          </p:nvSpPr>
          <p:spPr>
            <a:xfrm>
              <a:off x="8240928"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7"/>
            <p:cNvSpPr/>
            <p:nvPr/>
          </p:nvSpPr>
          <p:spPr>
            <a:xfrm>
              <a:off x="8240928"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7"/>
            <p:cNvSpPr/>
            <p:nvPr/>
          </p:nvSpPr>
          <p:spPr>
            <a:xfrm>
              <a:off x="8240928"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7"/>
            <p:cNvSpPr/>
            <p:nvPr/>
          </p:nvSpPr>
          <p:spPr>
            <a:xfrm>
              <a:off x="8240928"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7"/>
            <p:cNvSpPr/>
            <p:nvPr/>
          </p:nvSpPr>
          <p:spPr>
            <a:xfrm>
              <a:off x="8240928"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7"/>
            <p:cNvSpPr/>
            <p:nvPr/>
          </p:nvSpPr>
          <p:spPr>
            <a:xfrm>
              <a:off x="6465144"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7"/>
            <p:cNvSpPr/>
            <p:nvPr/>
          </p:nvSpPr>
          <p:spPr>
            <a:xfrm>
              <a:off x="6553933"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7"/>
            <p:cNvSpPr/>
            <p:nvPr/>
          </p:nvSpPr>
          <p:spPr>
            <a:xfrm>
              <a:off x="6642723"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7"/>
            <p:cNvSpPr/>
            <p:nvPr/>
          </p:nvSpPr>
          <p:spPr>
            <a:xfrm>
              <a:off x="6731512"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7"/>
            <p:cNvSpPr/>
            <p:nvPr/>
          </p:nvSpPr>
          <p:spPr>
            <a:xfrm>
              <a:off x="6820301"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7"/>
            <p:cNvSpPr/>
            <p:nvPr/>
          </p:nvSpPr>
          <p:spPr>
            <a:xfrm>
              <a:off x="6909090"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7"/>
            <p:cNvSpPr/>
            <p:nvPr/>
          </p:nvSpPr>
          <p:spPr>
            <a:xfrm>
              <a:off x="6997879"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7"/>
            <p:cNvSpPr/>
            <p:nvPr/>
          </p:nvSpPr>
          <p:spPr>
            <a:xfrm>
              <a:off x="7086668"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7"/>
            <p:cNvSpPr/>
            <p:nvPr/>
          </p:nvSpPr>
          <p:spPr>
            <a:xfrm>
              <a:off x="7175458"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7"/>
            <p:cNvSpPr/>
            <p:nvPr/>
          </p:nvSpPr>
          <p:spPr>
            <a:xfrm>
              <a:off x="7264247"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7"/>
            <p:cNvSpPr/>
            <p:nvPr/>
          </p:nvSpPr>
          <p:spPr>
            <a:xfrm>
              <a:off x="7353036"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7"/>
            <p:cNvSpPr/>
            <p:nvPr/>
          </p:nvSpPr>
          <p:spPr>
            <a:xfrm>
              <a:off x="7441825"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7"/>
            <p:cNvSpPr/>
            <p:nvPr/>
          </p:nvSpPr>
          <p:spPr>
            <a:xfrm>
              <a:off x="7530614"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7"/>
            <p:cNvSpPr/>
            <p:nvPr/>
          </p:nvSpPr>
          <p:spPr>
            <a:xfrm>
              <a:off x="7619404"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7"/>
            <p:cNvSpPr/>
            <p:nvPr/>
          </p:nvSpPr>
          <p:spPr>
            <a:xfrm>
              <a:off x="7708193"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7"/>
            <p:cNvSpPr/>
            <p:nvPr/>
          </p:nvSpPr>
          <p:spPr>
            <a:xfrm>
              <a:off x="7796982"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7"/>
            <p:cNvSpPr/>
            <p:nvPr/>
          </p:nvSpPr>
          <p:spPr>
            <a:xfrm>
              <a:off x="7885771"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7"/>
            <p:cNvSpPr/>
            <p:nvPr/>
          </p:nvSpPr>
          <p:spPr>
            <a:xfrm>
              <a:off x="7974560"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7"/>
            <p:cNvSpPr/>
            <p:nvPr/>
          </p:nvSpPr>
          <p:spPr>
            <a:xfrm>
              <a:off x="8063349"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7"/>
            <p:cNvSpPr/>
            <p:nvPr/>
          </p:nvSpPr>
          <p:spPr>
            <a:xfrm>
              <a:off x="8152139"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7"/>
            <p:cNvSpPr/>
            <p:nvPr/>
          </p:nvSpPr>
          <p:spPr>
            <a:xfrm>
              <a:off x="8240928"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7"/>
            <p:cNvSpPr/>
            <p:nvPr/>
          </p:nvSpPr>
          <p:spPr>
            <a:xfrm>
              <a:off x="6465144"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7"/>
            <p:cNvSpPr/>
            <p:nvPr/>
          </p:nvSpPr>
          <p:spPr>
            <a:xfrm>
              <a:off x="6553933"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7"/>
            <p:cNvSpPr/>
            <p:nvPr/>
          </p:nvSpPr>
          <p:spPr>
            <a:xfrm>
              <a:off x="6642723"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7"/>
            <p:cNvSpPr/>
            <p:nvPr/>
          </p:nvSpPr>
          <p:spPr>
            <a:xfrm>
              <a:off x="6731512"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7"/>
            <p:cNvSpPr/>
            <p:nvPr/>
          </p:nvSpPr>
          <p:spPr>
            <a:xfrm>
              <a:off x="6820301"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7"/>
            <p:cNvSpPr/>
            <p:nvPr/>
          </p:nvSpPr>
          <p:spPr>
            <a:xfrm>
              <a:off x="6909090"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7"/>
            <p:cNvSpPr/>
            <p:nvPr/>
          </p:nvSpPr>
          <p:spPr>
            <a:xfrm>
              <a:off x="6997879"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7"/>
            <p:cNvSpPr/>
            <p:nvPr/>
          </p:nvSpPr>
          <p:spPr>
            <a:xfrm>
              <a:off x="7086668"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7"/>
            <p:cNvSpPr/>
            <p:nvPr/>
          </p:nvSpPr>
          <p:spPr>
            <a:xfrm>
              <a:off x="7175458"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7"/>
            <p:cNvSpPr/>
            <p:nvPr/>
          </p:nvSpPr>
          <p:spPr>
            <a:xfrm>
              <a:off x="7264247"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7"/>
            <p:cNvSpPr/>
            <p:nvPr/>
          </p:nvSpPr>
          <p:spPr>
            <a:xfrm>
              <a:off x="7353036"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7"/>
            <p:cNvSpPr/>
            <p:nvPr/>
          </p:nvSpPr>
          <p:spPr>
            <a:xfrm>
              <a:off x="7441825"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7"/>
            <p:cNvSpPr/>
            <p:nvPr/>
          </p:nvSpPr>
          <p:spPr>
            <a:xfrm>
              <a:off x="7530614"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7"/>
            <p:cNvSpPr/>
            <p:nvPr/>
          </p:nvSpPr>
          <p:spPr>
            <a:xfrm>
              <a:off x="7619404"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7"/>
            <p:cNvSpPr/>
            <p:nvPr/>
          </p:nvSpPr>
          <p:spPr>
            <a:xfrm>
              <a:off x="7708193"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7"/>
            <p:cNvSpPr/>
            <p:nvPr/>
          </p:nvSpPr>
          <p:spPr>
            <a:xfrm>
              <a:off x="7796982"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7"/>
            <p:cNvSpPr/>
            <p:nvPr/>
          </p:nvSpPr>
          <p:spPr>
            <a:xfrm>
              <a:off x="7885771"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7"/>
            <p:cNvSpPr/>
            <p:nvPr/>
          </p:nvSpPr>
          <p:spPr>
            <a:xfrm>
              <a:off x="7974560"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7"/>
            <p:cNvSpPr/>
            <p:nvPr/>
          </p:nvSpPr>
          <p:spPr>
            <a:xfrm>
              <a:off x="8063349"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7"/>
            <p:cNvSpPr/>
            <p:nvPr/>
          </p:nvSpPr>
          <p:spPr>
            <a:xfrm>
              <a:off x="8152139"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7"/>
            <p:cNvSpPr/>
            <p:nvPr/>
          </p:nvSpPr>
          <p:spPr>
            <a:xfrm>
              <a:off x="8240928"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7"/>
            <p:cNvSpPr/>
            <p:nvPr/>
          </p:nvSpPr>
          <p:spPr>
            <a:xfrm>
              <a:off x="8333217"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7"/>
            <p:cNvSpPr/>
            <p:nvPr/>
          </p:nvSpPr>
          <p:spPr>
            <a:xfrm>
              <a:off x="8333217"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7"/>
            <p:cNvSpPr/>
            <p:nvPr/>
          </p:nvSpPr>
          <p:spPr>
            <a:xfrm>
              <a:off x="8333217"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7"/>
            <p:cNvSpPr/>
            <p:nvPr/>
          </p:nvSpPr>
          <p:spPr>
            <a:xfrm>
              <a:off x="8333217"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7"/>
            <p:cNvSpPr/>
            <p:nvPr/>
          </p:nvSpPr>
          <p:spPr>
            <a:xfrm>
              <a:off x="8333217"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7"/>
            <p:cNvSpPr/>
            <p:nvPr/>
          </p:nvSpPr>
          <p:spPr>
            <a:xfrm>
              <a:off x="8333217"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7"/>
            <p:cNvSpPr/>
            <p:nvPr/>
          </p:nvSpPr>
          <p:spPr>
            <a:xfrm>
              <a:off x="8333217"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7"/>
            <p:cNvSpPr/>
            <p:nvPr/>
          </p:nvSpPr>
          <p:spPr>
            <a:xfrm>
              <a:off x="8333217"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7"/>
            <p:cNvSpPr/>
            <p:nvPr/>
          </p:nvSpPr>
          <p:spPr>
            <a:xfrm>
              <a:off x="8333217"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7"/>
            <p:cNvSpPr/>
            <p:nvPr/>
          </p:nvSpPr>
          <p:spPr>
            <a:xfrm>
              <a:off x="8333217"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7"/>
            <p:cNvSpPr/>
            <p:nvPr/>
          </p:nvSpPr>
          <p:spPr>
            <a:xfrm>
              <a:off x="8333217"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7"/>
            <p:cNvSpPr/>
            <p:nvPr/>
          </p:nvSpPr>
          <p:spPr>
            <a:xfrm>
              <a:off x="8333217"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7"/>
            <p:cNvSpPr/>
            <p:nvPr/>
          </p:nvSpPr>
          <p:spPr>
            <a:xfrm>
              <a:off x="8333217"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7"/>
            <p:cNvSpPr/>
            <p:nvPr/>
          </p:nvSpPr>
          <p:spPr>
            <a:xfrm>
              <a:off x="8333217"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7"/>
            <p:cNvSpPr/>
            <p:nvPr/>
          </p:nvSpPr>
          <p:spPr>
            <a:xfrm>
              <a:off x="8333217"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7"/>
            <p:cNvSpPr/>
            <p:nvPr/>
          </p:nvSpPr>
          <p:spPr>
            <a:xfrm>
              <a:off x="6376355"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7"/>
            <p:cNvSpPr/>
            <p:nvPr/>
          </p:nvSpPr>
          <p:spPr>
            <a:xfrm>
              <a:off x="6376355"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7"/>
            <p:cNvSpPr/>
            <p:nvPr/>
          </p:nvSpPr>
          <p:spPr>
            <a:xfrm>
              <a:off x="6376355"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7"/>
            <p:cNvSpPr/>
            <p:nvPr/>
          </p:nvSpPr>
          <p:spPr>
            <a:xfrm>
              <a:off x="6376355"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7"/>
            <p:cNvSpPr/>
            <p:nvPr/>
          </p:nvSpPr>
          <p:spPr>
            <a:xfrm>
              <a:off x="6376355"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7"/>
            <p:cNvSpPr/>
            <p:nvPr/>
          </p:nvSpPr>
          <p:spPr>
            <a:xfrm>
              <a:off x="6376355"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7"/>
            <p:cNvSpPr/>
            <p:nvPr/>
          </p:nvSpPr>
          <p:spPr>
            <a:xfrm>
              <a:off x="6376355"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7"/>
            <p:cNvSpPr/>
            <p:nvPr/>
          </p:nvSpPr>
          <p:spPr>
            <a:xfrm>
              <a:off x="6376355"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7"/>
            <p:cNvSpPr/>
            <p:nvPr/>
          </p:nvSpPr>
          <p:spPr>
            <a:xfrm>
              <a:off x="6376355"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7"/>
            <p:cNvSpPr/>
            <p:nvPr/>
          </p:nvSpPr>
          <p:spPr>
            <a:xfrm>
              <a:off x="6376355"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7"/>
            <p:cNvSpPr/>
            <p:nvPr/>
          </p:nvSpPr>
          <p:spPr>
            <a:xfrm>
              <a:off x="6376355"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7"/>
            <p:cNvSpPr/>
            <p:nvPr/>
          </p:nvSpPr>
          <p:spPr>
            <a:xfrm>
              <a:off x="6376355"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7"/>
            <p:cNvSpPr/>
            <p:nvPr/>
          </p:nvSpPr>
          <p:spPr>
            <a:xfrm>
              <a:off x="6376355"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7"/>
            <p:cNvSpPr/>
            <p:nvPr/>
          </p:nvSpPr>
          <p:spPr>
            <a:xfrm>
              <a:off x="6376355"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7"/>
            <p:cNvSpPr/>
            <p:nvPr/>
          </p:nvSpPr>
          <p:spPr>
            <a:xfrm>
              <a:off x="6376355"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7"/>
            <p:cNvSpPr/>
            <p:nvPr/>
          </p:nvSpPr>
          <p:spPr>
            <a:xfrm>
              <a:off x="6287566"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7"/>
            <p:cNvSpPr/>
            <p:nvPr/>
          </p:nvSpPr>
          <p:spPr>
            <a:xfrm>
              <a:off x="6287566"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7"/>
            <p:cNvSpPr/>
            <p:nvPr/>
          </p:nvSpPr>
          <p:spPr>
            <a:xfrm>
              <a:off x="6287566"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7"/>
            <p:cNvSpPr/>
            <p:nvPr/>
          </p:nvSpPr>
          <p:spPr>
            <a:xfrm>
              <a:off x="6287566"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7"/>
            <p:cNvSpPr/>
            <p:nvPr/>
          </p:nvSpPr>
          <p:spPr>
            <a:xfrm>
              <a:off x="6287566"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7"/>
            <p:cNvSpPr/>
            <p:nvPr/>
          </p:nvSpPr>
          <p:spPr>
            <a:xfrm>
              <a:off x="6287566"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7"/>
            <p:cNvSpPr/>
            <p:nvPr/>
          </p:nvSpPr>
          <p:spPr>
            <a:xfrm>
              <a:off x="6287566"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7"/>
            <p:cNvSpPr/>
            <p:nvPr/>
          </p:nvSpPr>
          <p:spPr>
            <a:xfrm>
              <a:off x="6287566"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7"/>
            <p:cNvSpPr/>
            <p:nvPr/>
          </p:nvSpPr>
          <p:spPr>
            <a:xfrm>
              <a:off x="6287566"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7"/>
            <p:cNvSpPr/>
            <p:nvPr/>
          </p:nvSpPr>
          <p:spPr>
            <a:xfrm>
              <a:off x="6287566"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7"/>
            <p:cNvSpPr/>
            <p:nvPr/>
          </p:nvSpPr>
          <p:spPr>
            <a:xfrm>
              <a:off x="6287566"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7"/>
            <p:cNvSpPr/>
            <p:nvPr/>
          </p:nvSpPr>
          <p:spPr>
            <a:xfrm>
              <a:off x="6287566"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7"/>
            <p:cNvSpPr/>
            <p:nvPr/>
          </p:nvSpPr>
          <p:spPr>
            <a:xfrm>
              <a:off x="6287566"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7"/>
            <p:cNvSpPr/>
            <p:nvPr/>
          </p:nvSpPr>
          <p:spPr>
            <a:xfrm>
              <a:off x="6287566"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7"/>
            <p:cNvSpPr/>
            <p:nvPr/>
          </p:nvSpPr>
          <p:spPr>
            <a:xfrm>
              <a:off x="6287566"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7"/>
            <p:cNvSpPr/>
            <p:nvPr/>
          </p:nvSpPr>
          <p:spPr>
            <a:xfrm>
              <a:off x="6198777"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7"/>
            <p:cNvSpPr/>
            <p:nvPr/>
          </p:nvSpPr>
          <p:spPr>
            <a:xfrm>
              <a:off x="6198777"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7"/>
            <p:cNvSpPr/>
            <p:nvPr/>
          </p:nvSpPr>
          <p:spPr>
            <a:xfrm>
              <a:off x="6198777"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7"/>
            <p:cNvSpPr/>
            <p:nvPr/>
          </p:nvSpPr>
          <p:spPr>
            <a:xfrm>
              <a:off x="6198777"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7"/>
            <p:cNvSpPr/>
            <p:nvPr/>
          </p:nvSpPr>
          <p:spPr>
            <a:xfrm>
              <a:off x="6198777"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7"/>
            <p:cNvSpPr/>
            <p:nvPr/>
          </p:nvSpPr>
          <p:spPr>
            <a:xfrm>
              <a:off x="6198777"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7"/>
            <p:cNvSpPr/>
            <p:nvPr/>
          </p:nvSpPr>
          <p:spPr>
            <a:xfrm>
              <a:off x="6198777"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7"/>
            <p:cNvSpPr/>
            <p:nvPr/>
          </p:nvSpPr>
          <p:spPr>
            <a:xfrm>
              <a:off x="6198777"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7"/>
            <p:cNvSpPr/>
            <p:nvPr/>
          </p:nvSpPr>
          <p:spPr>
            <a:xfrm>
              <a:off x="6198777"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7"/>
            <p:cNvSpPr/>
            <p:nvPr/>
          </p:nvSpPr>
          <p:spPr>
            <a:xfrm>
              <a:off x="6198777"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7"/>
            <p:cNvSpPr/>
            <p:nvPr/>
          </p:nvSpPr>
          <p:spPr>
            <a:xfrm>
              <a:off x="6198777"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7"/>
            <p:cNvSpPr/>
            <p:nvPr/>
          </p:nvSpPr>
          <p:spPr>
            <a:xfrm>
              <a:off x="6198777"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7"/>
            <p:cNvSpPr/>
            <p:nvPr/>
          </p:nvSpPr>
          <p:spPr>
            <a:xfrm>
              <a:off x="6198777"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7"/>
            <p:cNvSpPr/>
            <p:nvPr/>
          </p:nvSpPr>
          <p:spPr>
            <a:xfrm>
              <a:off x="6198777"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7"/>
            <p:cNvSpPr/>
            <p:nvPr/>
          </p:nvSpPr>
          <p:spPr>
            <a:xfrm>
              <a:off x="6198777"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7"/>
            <p:cNvSpPr/>
            <p:nvPr/>
          </p:nvSpPr>
          <p:spPr>
            <a:xfrm>
              <a:off x="4246471"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7"/>
            <p:cNvSpPr/>
            <p:nvPr/>
          </p:nvSpPr>
          <p:spPr>
            <a:xfrm>
              <a:off x="4335261"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7"/>
            <p:cNvSpPr/>
            <p:nvPr/>
          </p:nvSpPr>
          <p:spPr>
            <a:xfrm>
              <a:off x="4424050"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7"/>
            <p:cNvSpPr/>
            <p:nvPr/>
          </p:nvSpPr>
          <p:spPr>
            <a:xfrm>
              <a:off x="4512839"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7"/>
            <p:cNvSpPr/>
            <p:nvPr/>
          </p:nvSpPr>
          <p:spPr>
            <a:xfrm>
              <a:off x="4601628"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7"/>
            <p:cNvSpPr/>
            <p:nvPr/>
          </p:nvSpPr>
          <p:spPr>
            <a:xfrm>
              <a:off x="4690417"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7"/>
            <p:cNvSpPr/>
            <p:nvPr/>
          </p:nvSpPr>
          <p:spPr>
            <a:xfrm>
              <a:off x="4246471"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7"/>
            <p:cNvSpPr/>
            <p:nvPr/>
          </p:nvSpPr>
          <p:spPr>
            <a:xfrm>
              <a:off x="4335261"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7"/>
            <p:cNvSpPr/>
            <p:nvPr/>
          </p:nvSpPr>
          <p:spPr>
            <a:xfrm>
              <a:off x="4424050"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7"/>
            <p:cNvSpPr/>
            <p:nvPr/>
          </p:nvSpPr>
          <p:spPr>
            <a:xfrm>
              <a:off x="4512839"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7"/>
            <p:cNvSpPr/>
            <p:nvPr/>
          </p:nvSpPr>
          <p:spPr>
            <a:xfrm>
              <a:off x="4601628"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7"/>
            <p:cNvSpPr/>
            <p:nvPr/>
          </p:nvSpPr>
          <p:spPr>
            <a:xfrm>
              <a:off x="4690417"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7"/>
            <p:cNvSpPr/>
            <p:nvPr/>
          </p:nvSpPr>
          <p:spPr>
            <a:xfrm>
              <a:off x="4246471"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7"/>
            <p:cNvSpPr/>
            <p:nvPr/>
          </p:nvSpPr>
          <p:spPr>
            <a:xfrm>
              <a:off x="4335261"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7"/>
            <p:cNvSpPr/>
            <p:nvPr/>
          </p:nvSpPr>
          <p:spPr>
            <a:xfrm>
              <a:off x="4424050"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7"/>
            <p:cNvSpPr/>
            <p:nvPr/>
          </p:nvSpPr>
          <p:spPr>
            <a:xfrm>
              <a:off x="4512839"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7"/>
            <p:cNvSpPr/>
            <p:nvPr/>
          </p:nvSpPr>
          <p:spPr>
            <a:xfrm>
              <a:off x="4601628"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7"/>
            <p:cNvSpPr/>
            <p:nvPr/>
          </p:nvSpPr>
          <p:spPr>
            <a:xfrm>
              <a:off x="4690417"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7"/>
            <p:cNvSpPr/>
            <p:nvPr/>
          </p:nvSpPr>
          <p:spPr>
            <a:xfrm>
              <a:off x="4246471"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7"/>
            <p:cNvSpPr/>
            <p:nvPr/>
          </p:nvSpPr>
          <p:spPr>
            <a:xfrm>
              <a:off x="4335261"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7"/>
            <p:cNvSpPr/>
            <p:nvPr/>
          </p:nvSpPr>
          <p:spPr>
            <a:xfrm>
              <a:off x="4424050"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7"/>
            <p:cNvSpPr/>
            <p:nvPr/>
          </p:nvSpPr>
          <p:spPr>
            <a:xfrm>
              <a:off x="4512839"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7"/>
            <p:cNvSpPr/>
            <p:nvPr/>
          </p:nvSpPr>
          <p:spPr>
            <a:xfrm>
              <a:off x="4601628"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7"/>
            <p:cNvSpPr/>
            <p:nvPr/>
          </p:nvSpPr>
          <p:spPr>
            <a:xfrm>
              <a:off x="4690417"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7"/>
            <p:cNvSpPr/>
            <p:nvPr/>
          </p:nvSpPr>
          <p:spPr>
            <a:xfrm>
              <a:off x="4246471"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7"/>
            <p:cNvSpPr/>
            <p:nvPr/>
          </p:nvSpPr>
          <p:spPr>
            <a:xfrm>
              <a:off x="4335261"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7"/>
            <p:cNvSpPr/>
            <p:nvPr/>
          </p:nvSpPr>
          <p:spPr>
            <a:xfrm>
              <a:off x="4424050"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7"/>
            <p:cNvSpPr/>
            <p:nvPr/>
          </p:nvSpPr>
          <p:spPr>
            <a:xfrm>
              <a:off x="4512839"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7"/>
            <p:cNvSpPr/>
            <p:nvPr/>
          </p:nvSpPr>
          <p:spPr>
            <a:xfrm>
              <a:off x="4601628"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7"/>
            <p:cNvSpPr/>
            <p:nvPr/>
          </p:nvSpPr>
          <p:spPr>
            <a:xfrm>
              <a:off x="4690417"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7"/>
            <p:cNvSpPr/>
            <p:nvPr/>
          </p:nvSpPr>
          <p:spPr>
            <a:xfrm>
              <a:off x="4246471"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7"/>
            <p:cNvSpPr/>
            <p:nvPr/>
          </p:nvSpPr>
          <p:spPr>
            <a:xfrm>
              <a:off x="4335261"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7"/>
            <p:cNvSpPr/>
            <p:nvPr/>
          </p:nvSpPr>
          <p:spPr>
            <a:xfrm>
              <a:off x="4424050"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7"/>
            <p:cNvSpPr/>
            <p:nvPr/>
          </p:nvSpPr>
          <p:spPr>
            <a:xfrm>
              <a:off x="4512839"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7"/>
            <p:cNvSpPr/>
            <p:nvPr/>
          </p:nvSpPr>
          <p:spPr>
            <a:xfrm>
              <a:off x="4601628"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7"/>
            <p:cNvSpPr/>
            <p:nvPr/>
          </p:nvSpPr>
          <p:spPr>
            <a:xfrm>
              <a:off x="4690417"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7"/>
            <p:cNvSpPr/>
            <p:nvPr/>
          </p:nvSpPr>
          <p:spPr>
            <a:xfrm>
              <a:off x="4246471"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7"/>
            <p:cNvSpPr/>
            <p:nvPr/>
          </p:nvSpPr>
          <p:spPr>
            <a:xfrm>
              <a:off x="4335261"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7"/>
            <p:cNvSpPr/>
            <p:nvPr/>
          </p:nvSpPr>
          <p:spPr>
            <a:xfrm>
              <a:off x="4424050"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7"/>
            <p:cNvSpPr/>
            <p:nvPr/>
          </p:nvSpPr>
          <p:spPr>
            <a:xfrm>
              <a:off x="4512839"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7"/>
            <p:cNvSpPr/>
            <p:nvPr/>
          </p:nvSpPr>
          <p:spPr>
            <a:xfrm>
              <a:off x="4601628"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7"/>
            <p:cNvSpPr/>
            <p:nvPr/>
          </p:nvSpPr>
          <p:spPr>
            <a:xfrm>
              <a:off x="4690417"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7"/>
            <p:cNvSpPr/>
            <p:nvPr/>
          </p:nvSpPr>
          <p:spPr>
            <a:xfrm>
              <a:off x="4246471"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7"/>
            <p:cNvSpPr/>
            <p:nvPr/>
          </p:nvSpPr>
          <p:spPr>
            <a:xfrm>
              <a:off x="4335261"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7"/>
            <p:cNvSpPr/>
            <p:nvPr/>
          </p:nvSpPr>
          <p:spPr>
            <a:xfrm>
              <a:off x="4424050"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7"/>
            <p:cNvSpPr/>
            <p:nvPr/>
          </p:nvSpPr>
          <p:spPr>
            <a:xfrm>
              <a:off x="4512839"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7"/>
            <p:cNvSpPr/>
            <p:nvPr/>
          </p:nvSpPr>
          <p:spPr>
            <a:xfrm>
              <a:off x="4601628"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7"/>
            <p:cNvSpPr/>
            <p:nvPr/>
          </p:nvSpPr>
          <p:spPr>
            <a:xfrm>
              <a:off x="4690417"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7"/>
            <p:cNvSpPr/>
            <p:nvPr/>
          </p:nvSpPr>
          <p:spPr>
            <a:xfrm>
              <a:off x="4246471"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7"/>
            <p:cNvSpPr/>
            <p:nvPr/>
          </p:nvSpPr>
          <p:spPr>
            <a:xfrm>
              <a:off x="4335261"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7"/>
            <p:cNvSpPr/>
            <p:nvPr/>
          </p:nvSpPr>
          <p:spPr>
            <a:xfrm>
              <a:off x="4424050"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7"/>
            <p:cNvSpPr/>
            <p:nvPr/>
          </p:nvSpPr>
          <p:spPr>
            <a:xfrm>
              <a:off x="4512839"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7"/>
            <p:cNvSpPr/>
            <p:nvPr/>
          </p:nvSpPr>
          <p:spPr>
            <a:xfrm>
              <a:off x="4601628"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7"/>
            <p:cNvSpPr/>
            <p:nvPr/>
          </p:nvSpPr>
          <p:spPr>
            <a:xfrm>
              <a:off x="4690417"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7"/>
            <p:cNvSpPr/>
            <p:nvPr/>
          </p:nvSpPr>
          <p:spPr>
            <a:xfrm>
              <a:off x="4246471"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7"/>
            <p:cNvSpPr/>
            <p:nvPr/>
          </p:nvSpPr>
          <p:spPr>
            <a:xfrm>
              <a:off x="4335261"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7"/>
            <p:cNvSpPr/>
            <p:nvPr/>
          </p:nvSpPr>
          <p:spPr>
            <a:xfrm>
              <a:off x="4424050"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7"/>
            <p:cNvSpPr/>
            <p:nvPr/>
          </p:nvSpPr>
          <p:spPr>
            <a:xfrm>
              <a:off x="4512839"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7"/>
            <p:cNvSpPr/>
            <p:nvPr/>
          </p:nvSpPr>
          <p:spPr>
            <a:xfrm>
              <a:off x="4601628"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7"/>
            <p:cNvSpPr/>
            <p:nvPr/>
          </p:nvSpPr>
          <p:spPr>
            <a:xfrm>
              <a:off x="4690417"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7"/>
            <p:cNvSpPr/>
            <p:nvPr/>
          </p:nvSpPr>
          <p:spPr>
            <a:xfrm>
              <a:off x="4246471"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7"/>
            <p:cNvSpPr/>
            <p:nvPr/>
          </p:nvSpPr>
          <p:spPr>
            <a:xfrm>
              <a:off x="4335261"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7"/>
            <p:cNvSpPr/>
            <p:nvPr/>
          </p:nvSpPr>
          <p:spPr>
            <a:xfrm>
              <a:off x="4424050"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7"/>
            <p:cNvSpPr/>
            <p:nvPr/>
          </p:nvSpPr>
          <p:spPr>
            <a:xfrm>
              <a:off x="4512839"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7"/>
            <p:cNvSpPr/>
            <p:nvPr/>
          </p:nvSpPr>
          <p:spPr>
            <a:xfrm>
              <a:off x="4601628"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7"/>
            <p:cNvSpPr/>
            <p:nvPr/>
          </p:nvSpPr>
          <p:spPr>
            <a:xfrm>
              <a:off x="4690417"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7"/>
            <p:cNvSpPr/>
            <p:nvPr/>
          </p:nvSpPr>
          <p:spPr>
            <a:xfrm>
              <a:off x="4246471"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7"/>
            <p:cNvSpPr/>
            <p:nvPr/>
          </p:nvSpPr>
          <p:spPr>
            <a:xfrm>
              <a:off x="4335261"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7"/>
            <p:cNvSpPr/>
            <p:nvPr/>
          </p:nvSpPr>
          <p:spPr>
            <a:xfrm>
              <a:off x="4424050"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7"/>
            <p:cNvSpPr/>
            <p:nvPr/>
          </p:nvSpPr>
          <p:spPr>
            <a:xfrm>
              <a:off x="4512839"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7"/>
            <p:cNvSpPr/>
            <p:nvPr/>
          </p:nvSpPr>
          <p:spPr>
            <a:xfrm>
              <a:off x="4601628"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7"/>
            <p:cNvSpPr/>
            <p:nvPr/>
          </p:nvSpPr>
          <p:spPr>
            <a:xfrm>
              <a:off x="4690417"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7"/>
            <p:cNvSpPr/>
            <p:nvPr/>
          </p:nvSpPr>
          <p:spPr>
            <a:xfrm>
              <a:off x="4246471"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7"/>
            <p:cNvSpPr/>
            <p:nvPr/>
          </p:nvSpPr>
          <p:spPr>
            <a:xfrm>
              <a:off x="4335261"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7"/>
            <p:cNvSpPr/>
            <p:nvPr/>
          </p:nvSpPr>
          <p:spPr>
            <a:xfrm>
              <a:off x="4424050"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7"/>
            <p:cNvSpPr/>
            <p:nvPr/>
          </p:nvSpPr>
          <p:spPr>
            <a:xfrm>
              <a:off x="4512839"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7"/>
            <p:cNvSpPr/>
            <p:nvPr/>
          </p:nvSpPr>
          <p:spPr>
            <a:xfrm>
              <a:off x="4601628"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7"/>
            <p:cNvSpPr/>
            <p:nvPr/>
          </p:nvSpPr>
          <p:spPr>
            <a:xfrm>
              <a:off x="4690417"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7"/>
            <p:cNvSpPr/>
            <p:nvPr/>
          </p:nvSpPr>
          <p:spPr>
            <a:xfrm>
              <a:off x="4779206"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7"/>
            <p:cNvSpPr/>
            <p:nvPr/>
          </p:nvSpPr>
          <p:spPr>
            <a:xfrm>
              <a:off x="4779206"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7"/>
            <p:cNvSpPr/>
            <p:nvPr/>
          </p:nvSpPr>
          <p:spPr>
            <a:xfrm>
              <a:off x="4779206"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7"/>
            <p:cNvSpPr/>
            <p:nvPr/>
          </p:nvSpPr>
          <p:spPr>
            <a:xfrm>
              <a:off x="4779206"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7"/>
            <p:cNvSpPr/>
            <p:nvPr/>
          </p:nvSpPr>
          <p:spPr>
            <a:xfrm>
              <a:off x="4779206"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7"/>
            <p:cNvSpPr/>
            <p:nvPr/>
          </p:nvSpPr>
          <p:spPr>
            <a:xfrm>
              <a:off x="4779206"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7"/>
            <p:cNvSpPr/>
            <p:nvPr/>
          </p:nvSpPr>
          <p:spPr>
            <a:xfrm>
              <a:off x="4779206"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7"/>
            <p:cNvSpPr/>
            <p:nvPr/>
          </p:nvSpPr>
          <p:spPr>
            <a:xfrm>
              <a:off x="4779206"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7"/>
            <p:cNvSpPr/>
            <p:nvPr/>
          </p:nvSpPr>
          <p:spPr>
            <a:xfrm>
              <a:off x="4779206"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7"/>
            <p:cNvSpPr/>
            <p:nvPr/>
          </p:nvSpPr>
          <p:spPr>
            <a:xfrm>
              <a:off x="4779206"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7"/>
            <p:cNvSpPr/>
            <p:nvPr/>
          </p:nvSpPr>
          <p:spPr>
            <a:xfrm>
              <a:off x="4779206"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7"/>
            <p:cNvSpPr/>
            <p:nvPr/>
          </p:nvSpPr>
          <p:spPr>
            <a:xfrm>
              <a:off x="4779206"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7"/>
            <p:cNvSpPr/>
            <p:nvPr/>
          </p:nvSpPr>
          <p:spPr>
            <a:xfrm>
              <a:off x="4779206"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7"/>
            <p:cNvSpPr/>
            <p:nvPr/>
          </p:nvSpPr>
          <p:spPr>
            <a:xfrm>
              <a:off x="4867996"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7"/>
            <p:cNvSpPr/>
            <p:nvPr/>
          </p:nvSpPr>
          <p:spPr>
            <a:xfrm>
              <a:off x="4867996"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7"/>
            <p:cNvSpPr/>
            <p:nvPr/>
          </p:nvSpPr>
          <p:spPr>
            <a:xfrm>
              <a:off x="4867996"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7"/>
            <p:cNvSpPr/>
            <p:nvPr/>
          </p:nvSpPr>
          <p:spPr>
            <a:xfrm>
              <a:off x="4867996"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7"/>
            <p:cNvSpPr/>
            <p:nvPr/>
          </p:nvSpPr>
          <p:spPr>
            <a:xfrm>
              <a:off x="4867996"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7"/>
            <p:cNvSpPr/>
            <p:nvPr/>
          </p:nvSpPr>
          <p:spPr>
            <a:xfrm>
              <a:off x="4867996"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7"/>
            <p:cNvSpPr/>
            <p:nvPr/>
          </p:nvSpPr>
          <p:spPr>
            <a:xfrm>
              <a:off x="4867996"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7"/>
            <p:cNvSpPr/>
            <p:nvPr/>
          </p:nvSpPr>
          <p:spPr>
            <a:xfrm>
              <a:off x="4867996"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7"/>
            <p:cNvSpPr/>
            <p:nvPr/>
          </p:nvSpPr>
          <p:spPr>
            <a:xfrm>
              <a:off x="4867996"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7"/>
            <p:cNvSpPr/>
            <p:nvPr/>
          </p:nvSpPr>
          <p:spPr>
            <a:xfrm>
              <a:off x="4867996"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7"/>
            <p:cNvSpPr/>
            <p:nvPr/>
          </p:nvSpPr>
          <p:spPr>
            <a:xfrm>
              <a:off x="4867996"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7"/>
            <p:cNvSpPr/>
            <p:nvPr/>
          </p:nvSpPr>
          <p:spPr>
            <a:xfrm>
              <a:off x="4867996"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7"/>
            <p:cNvSpPr/>
            <p:nvPr/>
          </p:nvSpPr>
          <p:spPr>
            <a:xfrm>
              <a:off x="4867996"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7"/>
            <p:cNvSpPr/>
            <p:nvPr/>
          </p:nvSpPr>
          <p:spPr>
            <a:xfrm>
              <a:off x="4956785"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7"/>
            <p:cNvSpPr/>
            <p:nvPr/>
          </p:nvSpPr>
          <p:spPr>
            <a:xfrm>
              <a:off x="4956785"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7"/>
            <p:cNvSpPr/>
            <p:nvPr/>
          </p:nvSpPr>
          <p:spPr>
            <a:xfrm>
              <a:off x="4956785"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7"/>
            <p:cNvSpPr/>
            <p:nvPr/>
          </p:nvSpPr>
          <p:spPr>
            <a:xfrm>
              <a:off x="4956785"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7"/>
            <p:cNvSpPr/>
            <p:nvPr/>
          </p:nvSpPr>
          <p:spPr>
            <a:xfrm>
              <a:off x="4956785"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7"/>
            <p:cNvSpPr/>
            <p:nvPr/>
          </p:nvSpPr>
          <p:spPr>
            <a:xfrm>
              <a:off x="4956785"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7"/>
            <p:cNvSpPr/>
            <p:nvPr/>
          </p:nvSpPr>
          <p:spPr>
            <a:xfrm>
              <a:off x="4956785"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7"/>
            <p:cNvSpPr/>
            <p:nvPr/>
          </p:nvSpPr>
          <p:spPr>
            <a:xfrm>
              <a:off x="4956785"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7"/>
            <p:cNvSpPr/>
            <p:nvPr/>
          </p:nvSpPr>
          <p:spPr>
            <a:xfrm>
              <a:off x="4956785"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7"/>
            <p:cNvSpPr/>
            <p:nvPr/>
          </p:nvSpPr>
          <p:spPr>
            <a:xfrm>
              <a:off x="4956785"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7"/>
            <p:cNvSpPr/>
            <p:nvPr/>
          </p:nvSpPr>
          <p:spPr>
            <a:xfrm>
              <a:off x="4956785"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7"/>
            <p:cNvSpPr/>
            <p:nvPr/>
          </p:nvSpPr>
          <p:spPr>
            <a:xfrm>
              <a:off x="4956785"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7"/>
            <p:cNvSpPr/>
            <p:nvPr/>
          </p:nvSpPr>
          <p:spPr>
            <a:xfrm>
              <a:off x="4956785"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7"/>
            <p:cNvSpPr/>
            <p:nvPr/>
          </p:nvSpPr>
          <p:spPr>
            <a:xfrm>
              <a:off x="5045574"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7"/>
            <p:cNvSpPr/>
            <p:nvPr/>
          </p:nvSpPr>
          <p:spPr>
            <a:xfrm>
              <a:off x="5045574"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7"/>
            <p:cNvSpPr/>
            <p:nvPr/>
          </p:nvSpPr>
          <p:spPr>
            <a:xfrm>
              <a:off x="5045574"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7"/>
            <p:cNvSpPr/>
            <p:nvPr/>
          </p:nvSpPr>
          <p:spPr>
            <a:xfrm>
              <a:off x="5045574"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7"/>
            <p:cNvSpPr/>
            <p:nvPr/>
          </p:nvSpPr>
          <p:spPr>
            <a:xfrm>
              <a:off x="5045574"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7"/>
            <p:cNvSpPr/>
            <p:nvPr/>
          </p:nvSpPr>
          <p:spPr>
            <a:xfrm>
              <a:off x="5045574"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7"/>
            <p:cNvSpPr/>
            <p:nvPr/>
          </p:nvSpPr>
          <p:spPr>
            <a:xfrm>
              <a:off x="5045574"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7"/>
            <p:cNvSpPr/>
            <p:nvPr/>
          </p:nvSpPr>
          <p:spPr>
            <a:xfrm>
              <a:off x="5045574"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7"/>
            <p:cNvSpPr/>
            <p:nvPr/>
          </p:nvSpPr>
          <p:spPr>
            <a:xfrm>
              <a:off x="5045574"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7"/>
            <p:cNvSpPr/>
            <p:nvPr/>
          </p:nvSpPr>
          <p:spPr>
            <a:xfrm>
              <a:off x="5045574"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7"/>
            <p:cNvSpPr/>
            <p:nvPr/>
          </p:nvSpPr>
          <p:spPr>
            <a:xfrm>
              <a:off x="5045574"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7"/>
            <p:cNvSpPr/>
            <p:nvPr/>
          </p:nvSpPr>
          <p:spPr>
            <a:xfrm>
              <a:off x="5045574"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7"/>
            <p:cNvSpPr/>
            <p:nvPr/>
          </p:nvSpPr>
          <p:spPr>
            <a:xfrm>
              <a:off x="5045574"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7"/>
            <p:cNvSpPr/>
            <p:nvPr/>
          </p:nvSpPr>
          <p:spPr>
            <a:xfrm>
              <a:off x="5134363"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7"/>
            <p:cNvSpPr/>
            <p:nvPr/>
          </p:nvSpPr>
          <p:spPr>
            <a:xfrm>
              <a:off x="5134363"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7"/>
            <p:cNvSpPr/>
            <p:nvPr/>
          </p:nvSpPr>
          <p:spPr>
            <a:xfrm>
              <a:off x="5134363"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7"/>
            <p:cNvSpPr/>
            <p:nvPr/>
          </p:nvSpPr>
          <p:spPr>
            <a:xfrm>
              <a:off x="5134363"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7"/>
            <p:cNvSpPr/>
            <p:nvPr/>
          </p:nvSpPr>
          <p:spPr>
            <a:xfrm>
              <a:off x="5134363"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7"/>
            <p:cNvSpPr/>
            <p:nvPr/>
          </p:nvSpPr>
          <p:spPr>
            <a:xfrm>
              <a:off x="5134363"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7"/>
            <p:cNvSpPr/>
            <p:nvPr/>
          </p:nvSpPr>
          <p:spPr>
            <a:xfrm>
              <a:off x="5134363"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7"/>
            <p:cNvSpPr/>
            <p:nvPr/>
          </p:nvSpPr>
          <p:spPr>
            <a:xfrm>
              <a:off x="5134363"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7"/>
            <p:cNvSpPr/>
            <p:nvPr/>
          </p:nvSpPr>
          <p:spPr>
            <a:xfrm>
              <a:off x="5134363"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7"/>
            <p:cNvSpPr/>
            <p:nvPr/>
          </p:nvSpPr>
          <p:spPr>
            <a:xfrm>
              <a:off x="5134363"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7"/>
            <p:cNvSpPr/>
            <p:nvPr/>
          </p:nvSpPr>
          <p:spPr>
            <a:xfrm>
              <a:off x="5134363"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7"/>
            <p:cNvSpPr/>
            <p:nvPr/>
          </p:nvSpPr>
          <p:spPr>
            <a:xfrm>
              <a:off x="5134363"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7"/>
            <p:cNvSpPr/>
            <p:nvPr/>
          </p:nvSpPr>
          <p:spPr>
            <a:xfrm>
              <a:off x="5134363"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7"/>
            <p:cNvSpPr/>
            <p:nvPr/>
          </p:nvSpPr>
          <p:spPr>
            <a:xfrm>
              <a:off x="5223152"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7"/>
            <p:cNvSpPr/>
            <p:nvPr/>
          </p:nvSpPr>
          <p:spPr>
            <a:xfrm>
              <a:off x="5223152"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7"/>
            <p:cNvSpPr/>
            <p:nvPr/>
          </p:nvSpPr>
          <p:spPr>
            <a:xfrm>
              <a:off x="5223152"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7"/>
            <p:cNvSpPr/>
            <p:nvPr/>
          </p:nvSpPr>
          <p:spPr>
            <a:xfrm>
              <a:off x="5223152"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7"/>
            <p:cNvSpPr/>
            <p:nvPr/>
          </p:nvSpPr>
          <p:spPr>
            <a:xfrm>
              <a:off x="5223152"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7"/>
            <p:cNvSpPr/>
            <p:nvPr/>
          </p:nvSpPr>
          <p:spPr>
            <a:xfrm>
              <a:off x="5223152"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7"/>
            <p:cNvSpPr/>
            <p:nvPr/>
          </p:nvSpPr>
          <p:spPr>
            <a:xfrm>
              <a:off x="5223152"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7"/>
            <p:cNvSpPr/>
            <p:nvPr/>
          </p:nvSpPr>
          <p:spPr>
            <a:xfrm>
              <a:off x="5223152"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7"/>
            <p:cNvSpPr/>
            <p:nvPr/>
          </p:nvSpPr>
          <p:spPr>
            <a:xfrm>
              <a:off x="5223152"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7"/>
            <p:cNvSpPr/>
            <p:nvPr/>
          </p:nvSpPr>
          <p:spPr>
            <a:xfrm>
              <a:off x="5223152"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7"/>
            <p:cNvSpPr/>
            <p:nvPr/>
          </p:nvSpPr>
          <p:spPr>
            <a:xfrm>
              <a:off x="5223152"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7"/>
            <p:cNvSpPr/>
            <p:nvPr/>
          </p:nvSpPr>
          <p:spPr>
            <a:xfrm>
              <a:off x="5223152"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7"/>
            <p:cNvSpPr/>
            <p:nvPr/>
          </p:nvSpPr>
          <p:spPr>
            <a:xfrm>
              <a:off x="5223152"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7"/>
            <p:cNvSpPr/>
            <p:nvPr/>
          </p:nvSpPr>
          <p:spPr>
            <a:xfrm>
              <a:off x="5311941"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7"/>
            <p:cNvSpPr/>
            <p:nvPr/>
          </p:nvSpPr>
          <p:spPr>
            <a:xfrm>
              <a:off x="5311941"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7"/>
            <p:cNvSpPr/>
            <p:nvPr/>
          </p:nvSpPr>
          <p:spPr>
            <a:xfrm>
              <a:off x="5311941"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7"/>
            <p:cNvSpPr/>
            <p:nvPr/>
          </p:nvSpPr>
          <p:spPr>
            <a:xfrm>
              <a:off x="5311941"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7"/>
            <p:cNvSpPr/>
            <p:nvPr/>
          </p:nvSpPr>
          <p:spPr>
            <a:xfrm>
              <a:off x="5311941"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7"/>
            <p:cNvSpPr/>
            <p:nvPr/>
          </p:nvSpPr>
          <p:spPr>
            <a:xfrm>
              <a:off x="5311941"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7"/>
            <p:cNvSpPr/>
            <p:nvPr/>
          </p:nvSpPr>
          <p:spPr>
            <a:xfrm>
              <a:off x="5311941"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7"/>
            <p:cNvSpPr/>
            <p:nvPr/>
          </p:nvSpPr>
          <p:spPr>
            <a:xfrm>
              <a:off x="5311941"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7"/>
            <p:cNvSpPr/>
            <p:nvPr/>
          </p:nvSpPr>
          <p:spPr>
            <a:xfrm>
              <a:off x="5311941"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7"/>
            <p:cNvSpPr/>
            <p:nvPr/>
          </p:nvSpPr>
          <p:spPr>
            <a:xfrm>
              <a:off x="5311941"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7"/>
            <p:cNvSpPr/>
            <p:nvPr/>
          </p:nvSpPr>
          <p:spPr>
            <a:xfrm>
              <a:off x="5311941"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7"/>
            <p:cNvSpPr/>
            <p:nvPr/>
          </p:nvSpPr>
          <p:spPr>
            <a:xfrm>
              <a:off x="5311941"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7"/>
            <p:cNvSpPr/>
            <p:nvPr/>
          </p:nvSpPr>
          <p:spPr>
            <a:xfrm>
              <a:off x="5311941"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7"/>
            <p:cNvSpPr/>
            <p:nvPr/>
          </p:nvSpPr>
          <p:spPr>
            <a:xfrm>
              <a:off x="5400731"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7"/>
            <p:cNvSpPr/>
            <p:nvPr/>
          </p:nvSpPr>
          <p:spPr>
            <a:xfrm>
              <a:off x="5400731"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7"/>
            <p:cNvSpPr/>
            <p:nvPr/>
          </p:nvSpPr>
          <p:spPr>
            <a:xfrm>
              <a:off x="5400731"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7"/>
            <p:cNvSpPr/>
            <p:nvPr/>
          </p:nvSpPr>
          <p:spPr>
            <a:xfrm>
              <a:off x="5400731"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7"/>
            <p:cNvSpPr/>
            <p:nvPr/>
          </p:nvSpPr>
          <p:spPr>
            <a:xfrm>
              <a:off x="5400731"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7"/>
            <p:cNvSpPr/>
            <p:nvPr/>
          </p:nvSpPr>
          <p:spPr>
            <a:xfrm>
              <a:off x="5400731"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7"/>
            <p:cNvSpPr/>
            <p:nvPr/>
          </p:nvSpPr>
          <p:spPr>
            <a:xfrm>
              <a:off x="5400731"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7"/>
            <p:cNvSpPr/>
            <p:nvPr/>
          </p:nvSpPr>
          <p:spPr>
            <a:xfrm>
              <a:off x="5400731"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7"/>
            <p:cNvSpPr/>
            <p:nvPr/>
          </p:nvSpPr>
          <p:spPr>
            <a:xfrm>
              <a:off x="5400731"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7"/>
            <p:cNvSpPr/>
            <p:nvPr/>
          </p:nvSpPr>
          <p:spPr>
            <a:xfrm>
              <a:off x="5400731"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7"/>
            <p:cNvSpPr/>
            <p:nvPr/>
          </p:nvSpPr>
          <p:spPr>
            <a:xfrm>
              <a:off x="5400731"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7"/>
            <p:cNvSpPr/>
            <p:nvPr/>
          </p:nvSpPr>
          <p:spPr>
            <a:xfrm>
              <a:off x="5400731"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7"/>
            <p:cNvSpPr/>
            <p:nvPr/>
          </p:nvSpPr>
          <p:spPr>
            <a:xfrm>
              <a:off x="5400731"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7"/>
            <p:cNvSpPr/>
            <p:nvPr/>
          </p:nvSpPr>
          <p:spPr>
            <a:xfrm>
              <a:off x="5489520"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7"/>
            <p:cNvSpPr/>
            <p:nvPr/>
          </p:nvSpPr>
          <p:spPr>
            <a:xfrm>
              <a:off x="5489520"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7"/>
            <p:cNvSpPr/>
            <p:nvPr/>
          </p:nvSpPr>
          <p:spPr>
            <a:xfrm>
              <a:off x="5489520"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7"/>
            <p:cNvSpPr/>
            <p:nvPr/>
          </p:nvSpPr>
          <p:spPr>
            <a:xfrm>
              <a:off x="5489520"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7"/>
            <p:cNvSpPr/>
            <p:nvPr/>
          </p:nvSpPr>
          <p:spPr>
            <a:xfrm>
              <a:off x="5489520"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7"/>
            <p:cNvSpPr/>
            <p:nvPr/>
          </p:nvSpPr>
          <p:spPr>
            <a:xfrm>
              <a:off x="5489520"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7"/>
            <p:cNvSpPr/>
            <p:nvPr/>
          </p:nvSpPr>
          <p:spPr>
            <a:xfrm>
              <a:off x="5489520"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7"/>
            <p:cNvSpPr/>
            <p:nvPr/>
          </p:nvSpPr>
          <p:spPr>
            <a:xfrm>
              <a:off x="5489520"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7"/>
            <p:cNvSpPr/>
            <p:nvPr/>
          </p:nvSpPr>
          <p:spPr>
            <a:xfrm>
              <a:off x="5489520"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7"/>
            <p:cNvSpPr/>
            <p:nvPr/>
          </p:nvSpPr>
          <p:spPr>
            <a:xfrm>
              <a:off x="5489520"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7"/>
            <p:cNvSpPr/>
            <p:nvPr/>
          </p:nvSpPr>
          <p:spPr>
            <a:xfrm>
              <a:off x="5489520"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7"/>
            <p:cNvSpPr/>
            <p:nvPr/>
          </p:nvSpPr>
          <p:spPr>
            <a:xfrm>
              <a:off x="5489520"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7"/>
            <p:cNvSpPr/>
            <p:nvPr/>
          </p:nvSpPr>
          <p:spPr>
            <a:xfrm>
              <a:off x="5489520"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7"/>
            <p:cNvSpPr/>
            <p:nvPr/>
          </p:nvSpPr>
          <p:spPr>
            <a:xfrm>
              <a:off x="5578309"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7"/>
            <p:cNvSpPr/>
            <p:nvPr/>
          </p:nvSpPr>
          <p:spPr>
            <a:xfrm>
              <a:off x="5578309"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7"/>
            <p:cNvSpPr/>
            <p:nvPr/>
          </p:nvSpPr>
          <p:spPr>
            <a:xfrm>
              <a:off x="5578309"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7"/>
            <p:cNvSpPr/>
            <p:nvPr/>
          </p:nvSpPr>
          <p:spPr>
            <a:xfrm>
              <a:off x="5578309"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7"/>
            <p:cNvSpPr/>
            <p:nvPr/>
          </p:nvSpPr>
          <p:spPr>
            <a:xfrm>
              <a:off x="5578309"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7"/>
            <p:cNvSpPr/>
            <p:nvPr/>
          </p:nvSpPr>
          <p:spPr>
            <a:xfrm>
              <a:off x="5578309"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7"/>
            <p:cNvSpPr/>
            <p:nvPr/>
          </p:nvSpPr>
          <p:spPr>
            <a:xfrm>
              <a:off x="5578309"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7"/>
            <p:cNvSpPr/>
            <p:nvPr/>
          </p:nvSpPr>
          <p:spPr>
            <a:xfrm>
              <a:off x="5578309"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7"/>
            <p:cNvSpPr/>
            <p:nvPr/>
          </p:nvSpPr>
          <p:spPr>
            <a:xfrm>
              <a:off x="5578309"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7"/>
            <p:cNvSpPr/>
            <p:nvPr/>
          </p:nvSpPr>
          <p:spPr>
            <a:xfrm>
              <a:off x="5578309"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7"/>
            <p:cNvSpPr/>
            <p:nvPr/>
          </p:nvSpPr>
          <p:spPr>
            <a:xfrm>
              <a:off x="5578309"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7"/>
            <p:cNvSpPr/>
            <p:nvPr/>
          </p:nvSpPr>
          <p:spPr>
            <a:xfrm>
              <a:off x="5578309"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7"/>
            <p:cNvSpPr/>
            <p:nvPr/>
          </p:nvSpPr>
          <p:spPr>
            <a:xfrm>
              <a:off x="5578309"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7"/>
            <p:cNvSpPr/>
            <p:nvPr/>
          </p:nvSpPr>
          <p:spPr>
            <a:xfrm>
              <a:off x="5667098"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7"/>
            <p:cNvSpPr/>
            <p:nvPr/>
          </p:nvSpPr>
          <p:spPr>
            <a:xfrm>
              <a:off x="5667098"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7"/>
            <p:cNvSpPr/>
            <p:nvPr/>
          </p:nvSpPr>
          <p:spPr>
            <a:xfrm>
              <a:off x="5667098"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7"/>
            <p:cNvSpPr/>
            <p:nvPr/>
          </p:nvSpPr>
          <p:spPr>
            <a:xfrm>
              <a:off x="5667098"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7"/>
            <p:cNvSpPr/>
            <p:nvPr/>
          </p:nvSpPr>
          <p:spPr>
            <a:xfrm>
              <a:off x="5667098"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7"/>
            <p:cNvSpPr/>
            <p:nvPr/>
          </p:nvSpPr>
          <p:spPr>
            <a:xfrm>
              <a:off x="5667098"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7"/>
            <p:cNvSpPr/>
            <p:nvPr/>
          </p:nvSpPr>
          <p:spPr>
            <a:xfrm>
              <a:off x="5667098"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7"/>
            <p:cNvSpPr/>
            <p:nvPr/>
          </p:nvSpPr>
          <p:spPr>
            <a:xfrm>
              <a:off x="5667098"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7"/>
            <p:cNvSpPr/>
            <p:nvPr/>
          </p:nvSpPr>
          <p:spPr>
            <a:xfrm>
              <a:off x="5667098"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7"/>
            <p:cNvSpPr/>
            <p:nvPr/>
          </p:nvSpPr>
          <p:spPr>
            <a:xfrm>
              <a:off x="5667098"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7"/>
            <p:cNvSpPr/>
            <p:nvPr/>
          </p:nvSpPr>
          <p:spPr>
            <a:xfrm>
              <a:off x="5667098"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7"/>
            <p:cNvSpPr/>
            <p:nvPr/>
          </p:nvSpPr>
          <p:spPr>
            <a:xfrm>
              <a:off x="5667098"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7"/>
            <p:cNvSpPr/>
            <p:nvPr/>
          </p:nvSpPr>
          <p:spPr>
            <a:xfrm>
              <a:off x="5667098"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7"/>
            <p:cNvSpPr/>
            <p:nvPr/>
          </p:nvSpPr>
          <p:spPr>
            <a:xfrm>
              <a:off x="5755887"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7"/>
            <p:cNvSpPr/>
            <p:nvPr/>
          </p:nvSpPr>
          <p:spPr>
            <a:xfrm>
              <a:off x="5755887"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7"/>
            <p:cNvSpPr/>
            <p:nvPr/>
          </p:nvSpPr>
          <p:spPr>
            <a:xfrm>
              <a:off x="5755887"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7"/>
            <p:cNvSpPr/>
            <p:nvPr/>
          </p:nvSpPr>
          <p:spPr>
            <a:xfrm>
              <a:off x="5755887"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7"/>
            <p:cNvSpPr/>
            <p:nvPr/>
          </p:nvSpPr>
          <p:spPr>
            <a:xfrm>
              <a:off x="5755887"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7"/>
            <p:cNvSpPr/>
            <p:nvPr/>
          </p:nvSpPr>
          <p:spPr>
            <a:xfrm>
              <a:off x="5755887"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7"/>
            <p:cNvSpPr/>
            <p:nvPr/>
          </p:nvSpPr>
          <p:spPr>
            <a:xfrm>
              <a:off x="5755887"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7"/>
            <p:cNvSpPr/>
            <p:nvPr/>
          </p:nvSpPr>
          <p:spPr>
            <a:xfrm>
              <a:off x="5755887"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7"/>
            <p:cNvSpPr/>
            <p:nvPr/>
          </p:nvSpPr>
          <p:spPr>
            <a:xfrm>
              <a:off x="5755887"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7"/>
            <p:cNvSpPr/>
            <p:nvPr/>
          </p:nvSpPr>
          <p:spPr>
            <a:xfrm>
              <a:off x="5755887"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7"/>
            <p:cNvSpPr/>
            <p:nvPr/>
          </p:nvSpPr>
          <p:spPr>
            <a:xfrm>
              <a:off x="5755887"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7"/>
            <p:cNvSpPr/>
            <p:nvPr/>
          </p:nvSpPr>
          <p:spPr>
            <a:xfrm>
              <a:off x="5755887"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7"/>
            <p:cNvSpPr/>
            <p:nvPr/>
          </p:nvSpPr>
          <p:spPr>
            <a:xfrm>
              <a:off x="5755887"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7"/>
            <p:cNvSpPr/>
            <p:nvPr/>
          </p:nvSpPr>
          <p:spPr>
            <a:xfrm>
              <a:off x="5844677"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7"/>
            <p:cNvSpPr/>
            <p:nvPr/>
          </p:nvSpPr>
          <p:spPr>
            <a:xfrm>
              <a:off x="5844677"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7"/>
            <p:cNvSpPr/>
            <p:nvPr/>
          </p:nvSpPr>
          <p:spPr>
            <a:xfrm>
              <a:off x="5844677"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7"/>
            <p:cNvSpPr/>
            <p:nvPr/>
          </p:nvSpPr>
          <p:spPr>
            <a:xfrm>
              <a:off x="5844677"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7"/>
            <p:cNvSpPr/>
            <p:nvPr/>
          </p:nvSpPr>
          <p:spPr>
            <a:xfrm>
              <a:off x="5844677"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7"/>
            <p:cNvSpPr/>
            <p:nvPr/>
          </p:nvSpPr>
          <p:spPr>
            <a:xfrm>
              <a:off x="5844677"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7"/>
            <p:cNvSpPr/>
            <p:nvPr/>
          </p:nvSpPr>
          <p:spPr>
            <a:xfrm>
              <a:off x="5844677"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7"/>
            <p:cNvSpPr/>
            <p:nvPr/>
          </p:nvSpPr>
          <p:spPr>
            <a:xfrm>
              <a:off x="5844677"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7"/>
            <p:cNvSpPr/>
            <p:nvPr/>
          </p:nvSpPr>
          <p:spPr>
            <a:xfrm>
              <a:off x="5844677"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7"/>
            <p:cNvSpPr/>
            <p:nvPr/>
          </p:nvSpPr>
          <p:spPr>
            <a:xfrm>
              <a:off x="5844677"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7"/>
            <p:cNvSpPr/>
            <p:nvPr/>
          </p:nvSpPr>
          <p:spPr>
            <a:xfrm>
              <a:off x="5844677"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7"/>
            <p:cNvSpPr/>
            <p:nvPr/>
          </p:nvSpPr>
          <p:spPr>
            <a:xfrm>
              <a:off x="5844677"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7"/>
            <p:cNvSpPr/>
            <p:nvPr/>
          </p:nvSpPr>
          <p:spPr>
            <a:xfrm>
              <a:off x="5844677"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7"/>
            <p:cNvSpPr/>
            <p:nvPr/>
          </p:nvSpPr>
          <p:spPr>
            <a:xfrm>
              <a:off x="5933466"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7"/>
            <p:cNvSpPr/>
            <p:nvPr/>
          </p:nvSpPr>
          <p:spPr>
            <a:xfrm>
              <a:off x="5933466"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7"/>
            <p:cNvSpPr/>
            <p:nvPr/>
          </p:nvSpPr>
          <p:spPr>
            <a:xfrm>
              <a:off x="5933466"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7"/>
            <p:cNvSpPr/>
            <p:nvPr/>
          </p:nvSpPr>
          <p:spPr>
            <a:xfrm>
              <a:off x="5933466"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7"/>
            <p:cNvSpPr/>
            <p:nvPr/>
          </p:nvSpPr>
          <p:spPr>
            <a:xfrm>
              <a:off x="5933466"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7"/>
            <p:cNvSpPr/>
            <p:nvPr/>
          </p:nvSpPr>
          <p:spPr>
            <a:xfrm>
              <a:off x="5933466"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7"/>
            <p:cNvSpPr/>
            <p:nvPr/>
          </p:nvSpPr>
          <p:spPr>
            <a:xfrm>
              <a:off x="5933466"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7"/>
            <p:cNvSpPr/>
            <p:nvPr/>
          </p:nvSpPr>
          <p:spPr>
            <a:xfrm>
              <a:off x="5933466"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7"/>
            <p:cNvSpPr/>
            <p:nvPr/>
          </p:nvSpPr>
          <p:spPr>
            <a:xfrm>
              <a:off x="5933466"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7"/>
            <p:cNvSpPr/>
            <p:nvPr/>
          </p:nvSpPr>
          <p:spPr>
            <a:xfrm>
              <a:off x="5933466"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7"/>
            <p:cNvSpPr/>
            <p:nvPr/>
          </p:nvSpPr>
          <p:spPr>
            <a:xfrm>
              <a:off x="5933466"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7"/>
            <p:cNvSpPr/>
            <p:nvPr/>
          </p:nvSpPr>
          <p:spPr>
            <a:xfrm>
              <a:off x="5933466"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7"/>
            <p:cNvSpPr/>
            <p:nvPr/>
          </p:nvSpPr>
          <p:spPr>
            <a:xfrm>
              <a:off x="5933466"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7"/>
            <p:cNvSpPr/>
            <p:nvPr/>
          </p:nvSpPr>
          <p:spPr>
            <a:xfrm>
              <a:off x="6022255"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7"/>
            <p:cNvSpPr/>
            <p:nvPr/>
          </p:nvSpPr>
          <p:spPr>
            <a:xfrm>
              <a:off x="6022255"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7"/>
            <p:cNvSpPr/>
            <p:nvPr/>
          </p:nvSpPr>
          <p:spPr>
            <a:xfrm>
              <a:off x="6022255"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7"/>
            <p:cNvSpPr/>
            <p:nvPr/>
          </p:nvSpPr>
          <p:spPr>
            <a:xfrm>
              <a:off x="6022255"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7"/>
            <p:cNvSpPr/>
            <p:nvPr/>
          </p:nvSpPr>
          <p:spPr>
            <a:xfrm>
              <a:off x="6022255"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7"/>
            <p:cNvSpPr/>
            <p:nvPr/>
          </p:nvSpPr>
          <p:spPr>
            <a:xfrm>
              <a:off x="6022255"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7"/>
            <p:cNvSpPr/>
            <p:nvPr/>
          </p:nvSpPr>
          <p:spPr>
            <a:xfrm>
              <a:off x="6022255"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7"/>
            <p:cNvSpPr/>
            <p:nvPr/>
          </p:nvSpPr>
          <p:spPr>
            <a:xfrm>
              <a:off x="6022255"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7"/>
            <p:cNvSpPr/>
            <p:nvPr/>
          </p:nvSpPr>
          <p:spPr>
            <a:xfrm>
              <a:off x="6022255"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7"/>
            <p:cNvSpPr/>
            <p:nvPr/>
          </p:nvSpPr>
          <p:spPr>
            <a:xfrm>
              <a:off x="6022255"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7"/>
            <p:cNvSpPr/>
            <p:nvPr/>
          </p:nvSpPr>
          <p:spPr>
            <a:xfrm>
              <a:off x="6022255"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7"/>
            <p:cNvSpPr/>
            <p:nvPr/>
          </p:nvSpPr>
          <p:spPr>
            <a:xfrm>
              <a:off x="6022255"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7"/>
            <p:cNvSpPr/>
            <p:nvPr/>
          </p:nvSpPr>
          <p:spPr>
            <a:xfrm>
              <a:off x="6022255"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7"/>
            <p:cNvSpPr/>
            <p:nvPr/>
          </p:nvSpPr>
          <p:spPr>
            <a:xfrm>
              <a:off x="4246471"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7"/>
            <p:cNvSpPr/>
            <p:nvPr/>
          </p:nvSpPr>
          <p:spPr>
            <a:xfrm>
              <a:off x="4335261"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7"/>
            <p:cNvSpPr/>
            <p:nvPr/>
          </p:nvSpPr>
          <p:spPr>
            <a:xfrm>
              <a:off x="4424050"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7"/>
            <p:cNvSpPr/>
            <p:nvPr/>
          </p:nvSpPr>
          <p:spPr>
            <a:xfrm>
              <a:off x="4512839"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7"/>
            <p:cNvSpPr/>
            <p:nvPr/>
          </p:nvSpPr>
          <p:spPr>
            <a:xfrm>
              <a:off x="4601628"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7"/>
            <p:cNvSpPr/>
            <p:nvPr/>
          </p:nvSpPr>
          <p:spPr>
            <a:xfrm>
              <a:off x="4690417"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7"/>
            <p:cNvSpPr/>
            <p:nvPr/>
          </p:nvSpPr>
          <p:spPr>
            <a:xfrm>
              <a:off x="4779206"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7"/>
            <p:cNvSpPr/>
            <p:nvPr/>
          </p:nvSpPr>
          <p:spPr>
            <a:xfrm>
              <a:off x="4867996"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7"/>
            <p:cNvSpPr/>
            <p:nvPr/>
          </p:nvSpPr>
          <p:spPr>
            <a:xfrm>
              <a:off x="4956785"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7"/>
            <p:cNvSpPr/>
            <p:nvPr/>
          </p:nvSpPr>
          <p:spPr>
            <a:xfrm>
              <a:off x="5045574"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7"/>
            <p:cNvSpPr/>
            <p:nvPr/>
          </p:nvSpPr>
          <p:spPr>
            <a:xfrm>
              <a:off x="5134363"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7"/>
            <p:cNvSpPr/>
            <p:nvPr/>
          </p:nvSpPr>
          <p:spPr>
            <a:xfrm>
              <a:off x="5223152"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7"/>
            <p:cNvSpPr/>
            <p:nvPr/>
          </p:nvSpPr>
          <p:spPr>
            <a:xfrm>
              <a:off x="5311941"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7"/>
            <p:cNvSpPr/>
            <p:nvPr/>
          </p:nvSpPr>
          <p:spPr>
            <a:xfrm>
              <a:off x="5400731"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7"/>
            <p:cNvSpPr/>
            <p:nvPr/>
          </p:nvSpPr>
          <p:spPr>
            <a:xfrm>
              <a:off x="5489520"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7"/>
            <p:cNvSpPr/>
            <p:nvPr/>
          </p:nvSpPr>
          <p:spPr>
            <a:xfrm>
              <a:off x="5578309"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7"/>
            <p:cNvSpPr/>
            <p:nvPr/>
          </p:nvSpPr>
          <p:spPr>
            <a:xfrm>
              <a:off x="5667098"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7"/>
            <p:cNvSpPr/>
            <p:nvPr/>
          </p:nvSpPr>
          <p:spPr>
            <a:xfrm>
              <a:off x="5755887"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7"/>
            <p:cNvSpPr/>
            <p:nvPr/>
          </p:nvSpPr>
          <p:spPr>
            <a:xfrm>
              <a:off x="5844677"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7"/>
            <p:cNvSpPr/>
            <p:nvPr/>
          </p:nvSpPr>
          <p:spPr>
            <a:xfrm>
              <a:off x="5933466"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7"/>
            <p:cNvSpPr/>
            <p:nvPr/>
          </p:nvSpPr>
          <p:spPr>
            <a:xfrm>
              <a:off x="6022255"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7"/>
            <p:cNvSpPr/>
            <p:nvPr/>
          </p:nvSpPr>
          <p:spPr>
            <a:xfrm>
              <a:off x="4246471"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7"/>
            <p:cNvSpPr/>
            <p:nvPr/>
          </p:nvSpPr>
          <p:spPr>
            <a:xfrm>
              <a:off x="4335261"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7"/>
            <p:cNvSpPr/>
            <p:nvPr/>
          </p:nvSpPr>
          <p:spPr>
            <a:xfrm>
              <a:off x="4424050"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7"/>
            <p:cNvSpPr/>
            <p:nvPr/>
          </p:nvSpPr>
          <p:spPr>
            <a:xfrm>
              <a:off x="4512839"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7"/>
            <p:cNvSpPr/>
            <p:nvPr/>
          </p:nvSpPr>
          <p:spPr>
            <a:xfrm>
              <a:off x="4601628"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7"/>
            <p:cNvSpPr/>
            <p:nvPr/>
          </p:nvSpPr>
          <p:spPr>
            <a:xfrm>
              <a:off x="4690417"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7"/>
            <p:cNvSpPr/>
            <p:nvPr/>
          </p:nvSpPr>
          <p:spPr>
            <a:xfrm>
              <a:off x="4779206"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7"/>
            <p:cNvSpPr/>
            <p:nvPr/>
          </p:nvSpPr>
          <p:spPr>
            <a:xfrm>
              <a:off x="4867996"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7"/>
            <p:cNvSpPr/>
            <p:nvPr/>
          </p:nvSpPr>
          <p:spPr>
            <a:xfrm>
              <a:off x="4956785"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7"/>
            <p:cNvSpPr/>
            <p:nvPr/>
          </p:nvSpPr>
          <p:spPr>
            <a:xfrm>
              <a:off x="5045574"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7"/>
            <p:cNvSpPr/>
            <p:nvPr/>
          </p:nvSpPr>
          <p:spPr>
            <a:xfrm>
              <a:off x="5134363"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7"/>
            <p:cNvSpPr/>
            <p:nvPr/>
          </p:nvSpPr>
          <p:spPr>
            <a:xfrm>
              <a:off x="5223152"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7"/>
            <p:cNvSpPr/>
            <p:nvPr/>
          </p:nvSpPr>
          <p:spPr>
            <a:xfrm>
              <a:off x="5311941"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7"/>
            <p:cNvSpPr/>
            <p:nvPr/>
          </p:nvSpPr>
          <p:spPr>
            <a:xfrm>
              <a:off x="5400731"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7"/>
            <p:cNvSpPr/>
            <p:nvPr/>
          </p:nvSpPr>
          <p:spPr>
            <a:xfrm>
              <a:off x="5489520"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7"/>
            <p:cNvSpPr/>
            <p:nvPr/>
          </p:nvSpPr>
          <p:spPr>
            <a:xfrm>
              <a:off x="5578309"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7"/>
            <p:cNvSpPr/>
            <p:nvPr/>
          </p:nvSpPr>
          <p:spPr>
            <a:xfrm>
              <a:off x="5667098"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7"/>
            <p:cNvSpPr/>
            <p:nvPr/>
          </p:nvSpPr>
          <p:spPr>
            <a:xfrm>
              <a:off x="5755887"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7"/>
            <p:cNvSpPr/>
            <p:nvPr/>
          </p:nvSpPr>
          <p:spPr>
            <a:xfrm>
              <a:off x="5844677"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7"/>
            <p:cNvSpPr/>
            <p:nvPr/>
          </p:nvSpPr>
          <p:spPr>
            <a:xfrm>
              <a:off x="5933466"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7"/>
            <p:cNvSpPr/>
            <p:nvPr/>
          </p:nvSpPr>
          <p:spPr>
            <a:xfrm>
              <a:off x="6022255"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7"/>
            <p:cNvSpPr/>
            <p:nvPr/>
          </p:nvSpPr>
          <p:spPr>
            <a:xfrm>
              <a:off x="6114544"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7"/>
            <p:cNvSpPr/>
            <p:nvPr/>
          </p:nvSpPr>
          <p:spPr>
            <a:xfrm>
              <a:off x="6114544"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7"/>
            <p:cNvSpPr/>
            <p:nvPr/>
          </p:nvSpPr>
          <p:spPr>
            <a:xfrm>
              <a:off x="6114544"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7"/>
            <p:cNvSpPr/>
            <p:nvPr/>
          </p:nvSpPr>
          <p:spPr>
            <a:xfrm>
              <a:off x="6114544"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7"/>
            <p:cNvSpPr/>
            <p:nvPr/>
          </p:nvSpPr>
          <p:spPr>
            <a:xfrm>
              <a:off x="6114544"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7"/>
            <p:cNvSpPr/>
            <p:nvPr/>
          </p:nvSpPr>
          <p:spPr>
            <a:xfrm>
              <a:off x="6114544"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7"/>
            <p:cNvSpPr/>
            <p:nvPr/>
          </p:nvSpPr>
          <p:spPr>
            <a:xfrm>
              <a:off x="6114544"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7"/>
            <p:cNvSpPr/>
            <p:nvPr/>
          </p:nvSpPr>
          <p:spPr>
            <a:xfrm>
              <a:off x="6114544"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7"/>
            <p:cNvSpPr/>
            <p:nvPr/>
          </p:nvSpPr>
          <p:spPr>
            <a:xfrm>
              <a:off x="6114544"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7"/>
            <p:cNvSpPr/>
            <p:nvPr/>
          </p:nvSpPr>
          <p:spPr>
            <a:xfrm>
              <a:off x="6114544"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7"/>
            <p:cNvSpPr/>
            <p:nvPr/>
          </p:nvSpPr>
          <p:spPr>
            <a:xfrm>
              <a:off x="6114544"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7"/>
            <p:cNvSpPr/>
            <p:nvPr/>
          </p:nvSpPr>
          <p:spPr>
            <a:xfrm>
              <a:off x="6114544"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7"/>
            <p:cNvSpPr/>
            <p:nvPr/>
          </p:nvSpPr>
          <p:spPr>
            <a:xfrm>
              <a:off x="6114544"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7"/>
            <p:cNvSpPr/>
            <p:nvPr/>
          </p:nvSpPr>
          <p:spPr>
            <a:xfrm>
              <a:off x="6114544"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7"/>
            <p:cNvSpPr/>
            <p:nvPr/>
          </p:nvSpPr>
          <p:spPr>
            <a:xfrm>
              <a:off x="6114544"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7"/>
            <p:cNvSpPr/>
            <p:nvPr/>
          </p:nvSpPr>
          <p:spPr>
            <a:xfrm>
              <a:off x="4157682"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7"/>
            <p:cNvSpPr/>
            <p:nvPr/>
          </p:nvSpPr>
          <p:spPr>
            <a:xfrm>
              <a:off x="4157682"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7"/>
            <p:cNvSpPr/>
            <p:nvPr/>
          </p:nvSpPr>
          <p:spPr>
            <a:xfrm>
              <a:off x="4157682"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7"/>
            <p:cNvSpPr/>
            <p:nvPr/>
          </p:nvSpPr>
          <p:spPr>
            <a:xfrm>
              <a:off x="4157682"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7"/>
            <p:cNvSpPr/>
            <p:nvPr/>
          </p:nvSpPr>
          <p:spPr>
            <a:xfrm>
              <a:off x="4157682"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7"/>
            <p:cNvSpPr/>
            <p:nvPr/>
          </p:nvSpPr>
          <p:spPr>
            <a:xfrm>
              <a:off x="4157682"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7"/>
            <p:cNvSpPr/>
            <p:nvPr/>
          </p:nvSpPr>
          <p:spPr>
            <a:xfrm>
              <a:off x="4157682"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7"/>
            <p:cNvSpPr/>
            <p:nvPr/>
          </p:nvSpPr>
          <p:spPr>
            <a:xfrm>
              <a:off x="4157682"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7"/>
            <p:cNvSpPr/>
            <p:nvPr/>
          </p:nvSpPr>
          <p:spPr>
            <a:xfrm>
              <a:off x="4157682"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7"/>
            <p:cNvSpPr/>
            <p:nvPr/>
          </p:nvSpPr>
          <p:spPr>
            <a:xfrm>
              <a:off x="4157682"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7"/>
            <p:cNvSpPr/>
            <p:nvPr/>
          </p:nvSpPr>
          <p:spPr>
            <a:xfrm>
              <a:off x="4157682"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7"/>
            <p:cNvSpPr/>
            <p:nvPr/>
          </p:nvSpPr>
          <p:spPr>
            <a:xfrm>
              <a:off x="4157682"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7"/>
            <p:cNvSpPr/>
            <p:nvPr/>
          </p:nvSpPr>
          <p:spPr>
            <a:xfrm>
              <a:off x="4157682"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7"/>
            <p:cNvSpPr/>
            <p:nvPr/>
          </p:nvSpPr>
          <p:spPr>
            <a:xfrm>
              <a:off x="4157682"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7"/>
            <p:cNvSpPr/>
            <p:nvPr/>
          </p:nvSpPr>
          <p:spPr>
            <a:xfrm>
              <a:off x="4157682"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7"/>
            <p:cNvSpPr/>
            <p:nvPr/>
          </p:nvSpPr>
          <p:spPr>
            <a:xfrm>
              <a:off x="4068893"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7"/>
            <p:cNvSpPr/>
            <p:nvPr/>
          </p:nvSpPr>
          <p:spPr>
            <a:xfrm>
              <a:off x="4068893"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7"/>
            <p:cNvSpPr/>
            <p:nvPr/>
          </p:nvSpPr>
          <p:spPr>
            <a:xfrm>
              <a:off x="4068893"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7"/>
            <p:cNvSpPr/>
            <p:nvPr/>
          </p:nvSpPr>
          <p:spPr>
            <a:xfrm>
              <a:off x="4068893"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7"/>
            <p:cNvSpPr/>
            <p:nvPr/>
          </p:nvSpPr>
          <p:spPr>
            <a:xfrm>
              <a:off x="4068893"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7"/>
            <p:cNvSpPr/>
            <p:nvPr/>
          </p:nvSpPr>
          <p:spPr>
            <a:xfrm>
              <a:off x="4068893"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7"/>
            <p:cNvSpPr/>
            <p:nvPr/>
          </p:nvSpPr>
          <p:spPr>
            <a:xfrm>
              <a:off x="4068893"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7"/>
            <p:cNvSpPr/>
            <p:nvPr/>
          </p:nvSpPr>
          <p:spPr>
            <a:xfrm>
              <a:off x="4068893"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7"/>
            <p:cNvSpPr/>
            <p:nvPr/>
          </p:nvSpPr>
          <p:spPr>
            <a:xfrm>
              <a:off x="4068893"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7"/>
            <p:cNvSpPr/>
            <p:nvPr/>
          </p:nvSpPr>
          <p:spPr>
            <a:xfrm>
              <a:off x="4068893"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7"/>
            <p:cNvSpPr/>
            <p:nvPr/>
          </p:nvSpPr>
          <p:spPr>
            <a:xfrm>
              <a:off x="4068893"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7"/>
            <p:cNvSpPr/>
            <p:nvPr/>
          </p:nvSpPr>
          <p:spPr>
            <a:xfrm>
              <a:off x="4068893"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7"/>
            <p:cNvSpPr/>
            <p:nvPr/>
          </p:nvSpPr>
          <p:spPr>
            <a:xfrm>
              <a:off x="4068893"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7"/>
            <p:cNvSpPr/>
            <p:nvPr/>
          </p:nvSpPr>
          <p:spPr>
            <a:xfrm>
              <a:off x="4068893"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7"/>
            <p:cNvSpPr/>
            <p:nvPr/>
          </p:nvSpPr>
          <p:spPr>
            <a:xfrm>
              <a:off x="4068893"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7"/>
            <p:cNvSpPr/>
            <p:nvPr/>
          </p:nvSpPr>
          <p:spPr>
            <a:xfrm>
              <a:off x="3980104"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7"/>
            <p:cNvSpPr/>
            <p:nvPr/>
          </p:nvSpPr>
          <p:spPr>
            <a:xfrm>
              <a:off x="3980104"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7"/>
            <p:cNvSpPr/>
            <p:nvPr/>
          </p:nvSpPr>
          <p:spPr>
            <a:xfrm>
              <a:off x="3980104"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7"/>
            <p:cNvSpPr/>
            <p:nvPr/>
          </p:nvSpPr>
          <p:spPr>
            <a:xfrm>
              <a:off x="3980104"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7"/>
            <p:cNvSpPr/>
            <p:nvPr/>
          </p:nvSpPr>
          <p:spPr>
            <a:xfrm>
              <a:off x="3980104"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7"/>
            <p:cNvSpPr/>
            <p:nvPr/>
          </p:nvSpPr>
          <p:spPr>
            <a:xfrm>
              <a:off x="3980104"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7"/>
            <p:cNvSpPr/>
            <p:nvPr/>
          </p:nvSpPr>
          <p:spPr>
            <a:xfrm>
              <a:off x="3980104"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7"/>
            <p:cNvSpPr/>
            <p:nvPr/>
          </p:nvSpPr>
          <p:spPr>
            <a:xfrm>
              <a:off x="3980104"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7"/>
            <p:cNvSpPr/>
            <p:nvPr/>
          </p:nvSpPr>
          <p:spPr>
            <a:xfrm>
              <a:off x="3980104"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7"/>
            <p:cNvSpPr/>
            <p:nvPr/>
          </p:nvSpPr>
          <p:spPr>
            <a:xfrm>
              <a:off x="3980104"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7"/>
            <p:cNvSpPr/>
            <p:nvPr/>
          </p:nvSpPr>
          <p:spPr>
            <a:xfrm>
              <a:off x="3980104"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7"/>
            <p:cNvSpPr/>
            <p:nvPr/>
          </p:nvSpPr>
          <p:spPr>
            <a:xfrm>
              <a:off x="3980104"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7"/>
            <p:cNvSpPr/>
            <p:nvPr/>
          </p:nvSpPr>
          <p:spPr>
            <a:xfrm>
              <a:off x="3980104"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7"/>
            <p:cNvSpPr/>
            <p:nvPr/>
          </p:nvSpPr>
          <p:spPr>
            <a:xfrm>
              <a:off x="3980104"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7"/>
            <p:cNvSpPr/>
            <p:nvPr/>
          </p:nvSpPr>
          <p:spPr>
            <a:xfrm>
              <a:off x="3980104"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7"/>
            <p:cNvSpPr/>
            <p:nvPr/>
          </p:nvSpPr>
          <p:spPr>
            <a:xfrm>
              <a:off x="4246471"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7"/>
            <p:cNvSpPr/>
            <p:nvPr/>
          </p:nvSpPr>
          <p:spPr>
            <a:xfrm>
              <a:off x="4335261"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7"/>
            <p:cNvSpPr/>
            <p:nvPr/>
          </p:nvSpPr>
          <p:spPr>
            <a:xfrm>
              <a:off x="4424050"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7"/>
            <p:cNvSpPr/>
            <p:nvPr/>
          </p:nvSpPr>
          <p:spPr>
            <a:xfrm>
              <a:off x="4512839"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7"/>
            <p:cNvSpPr/>
            <p:nvPr/>
          </p:nvSpPr>
          <p:spPr>
            <a:xfrm>
              <a:off x="4601628"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7"/>
            <p:cNvSpPr/>
            <p:nvPr/>
          </p:nvSpPr>
          <p:spPr>
            <a:xfrm>
              <a:off x="4690417"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7"/>
            <p:cNvSpPr/>
            <p:nvPr/>
          </p:nvSpPr>
          <p:spPr>
            <a:xfrm>
              <a:off x="4246471"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7"/>
            <p:cNvSpPr/>
            <p:nvPr/>
          </p:nvSpPr>
          <p:spPr>
            <a:xfrm>
              <a:off x="4335261"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7"/>
            <p:cNvSpPr/>
            <p:nvPr/>
          </p:nvSpPr>
          <p:spPr>
            <a:xfrm>
              <a:off x="4424050"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7"/>
            <p:cNvSpPr/>
            <p:nvPr/>
          </p:nvSpPr>
          <p:spPr>
            <a:xfrm>
              <a:off x="4512839"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7"/>
            <p:cNvSpPr/>
            <p:nvPr/>
          </p:nvSpPr>
          <p:spPr>
            <a:xfrm>
              <a:off x="4601628"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7"/>
            <p:cNvSpPr/>
            <p:nvPr/>
          </p:nvSpPr>
          <p:spPr>
            <a:xfrm>
              <a:off x="4690417"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7"/>
            <p:cNvSpPr/>
            <p:nvPr/>
          </p:nvSpPr>
          <p:spPr>
            <a:xfrm>
              <a:off x="4246471"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7"/>
            <p:cNvSpPr/>
            <p:nvPr/>
          </p:nvSpPr>
          <p:spPr>
            <a:xfrm>
              <a:off x="4335261"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7"/>
            <p:cNvSpPr/>
            <p:nvPr/>
          </p:nvSpPr>
          <p:spPr>
            <a:xfrm>
              <a:off x="4424050"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7"/>
            <p:cNvSpPr/>
            <p:nvPr/>
          </p:nvSpPr>
          <p:spPr>
            <a:xfrm>
              <a:off x="4512839"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7"/>
            <p:cNvSpPr/>
            <p:nvPr/>
          </p:nvSpPr>
          <p:spPr>
            <a:xfrm>
              <a:off x="4601628"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7"/>
            <p:cNvSpPr/>
            <p:nvPr/>
          </p:nvSpPr>
          <p:spPr>
            <a:xfrm>
              <a:off x="4690417"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7"/>
            <p:cNvSpPr/>
            <p:nvPr/>
          </p:nvSpPr>
          <p:spPr>
            <a:xfrm>
              <a:off x="4246471"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7"/>
            <p:cNvSpPr/>
            <p:nvPr/>
          </p:nvSpPr>
          <p:spPr>
            <a:xfrm>
              <a:off x="4335261"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7"/>
            <p:cNvSpPr/>
            <p:nvPr/>
          </p:nvSpPr>
          <p:spPr>
            <a:xfrm>
              <a:off x="4424050"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7"/>
            <p:cNvSpPr/>
            <p:nvPr/>
          </p:nvSpPr>
          <p:spPr>
            <a:xfrm>
              <a:off x="4512839"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7"/>
            <p:cNvSpPr/>
            <p:nvPr/>
          </p:nvSpPr>
          <p:spPr>
            <a:xfrm>
              <a:off x="4601628"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7"/>
            <p:cNvSpPr/>
            <p:nvPr/>
          </p:nvSpPr>
          <p:spPr>
            <a:xfrm>
              <a:off x="4690417"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7"/>
            <p:cNvSpPr/>
            <p:nvPr/>
          </p:nvSpPr>
          <p:spPr>
            <a:xfrm>
              <a:off x="4246471"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7"/>
            <p:cNvSpPr/>
            <p:nvPr/>
          </p:nvSpPr>
          <p:spPr>
            <a:xfrm>
              <a:off x="4335261"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7"/>
            <p:cNvSpPr/>
            <p:nvPr/>
          </p:nvSpPr>
          <p:spPr>
            <a:xfrm>
              <a:off x="4424050"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7"/>
            <p:cNvSpPr/>
            <p:nvPr/>
          </p:nvSpPr>
          <p:spPr>
            <a:xfrm>
              <a:off x="4512839"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7"/>
            <p:cNvSpPr/>
            <p:nvPr/>
          </p:nvSpPr>
          <p:spPr>
            <a:xfrm>
              <a:off x="4601628"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7"/>
            <p:cNvSpPr/>
            <p:nvPr/>
          </p:nvSpPr>
          <p:spPr>
            <a:xfrm>
              <a:off x="4690417"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7"/>
            <p:cNvSpPr/>
            <p:nvPr/>
          </p:nvSpPr>
          <p:spPr>
            <a:xfrm>
              <a:off x="4246471"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7"/>
            <p:cNvSpPr/>
            <p:nvPr/>
          </p:nvSpPr>
          <p:spPr>
            <a:xfrm>
              <a:off x="4335261"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7"/>
            <p:cNvSpPr/>
            <p:nvPr/>
          </p:nvSpPr>
          <p:spPr>
            <a:xfrm>
              <a:off x="4424050"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7"/>
            <p:cNvSpPr/>
            <p:nvPr/>
          </p:nvSpPr>
          <p:spPr>
            <a:xfrm>
              <a:off x="4512839"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7"/>
            <p:cNvSpPr/>
            <p:nvPr/>
          </p:nvSpPr>
          <p:spPr>
            <a:xfrm>
              <a:off x="4601628"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7"/>
            <p:cNvSpPr/>
            <p:nvPr/>
          </p:nvSpPr>
          <p:spPr>
            <a:xfrm>
              <a:off x="4690417"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7"/>
            <p:cNvSpPr/>
            <p:nvPr/>
          </p:nvSpPr>
          <p:spPr>
            <a:xfrm>
              <a:off x="4246471"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7"/>
            <p:cNvSpPr/>
            <p:nvPr/>
          </p:nvSpPr>
          <p:spPr>
            <a:xfrm>
              <a:off x="4335261"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7"/>
            <p:cNvSpPr/>
            <p:nvPr/>
          </p:nvSpPr>
          <p:spPr>
            <a:xfrm>
              <a:off x="4424050"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7"/>
            <p:cNvSpPr/>
            <p:nvPr/>
          </p:nvSpPr>
          <p:spPr>
            <a:xfrm>
              <a:off x="4512839"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7"/>
            <p:cNvSpPr/>
            <p:nvPr/>
          </p:nvSpPr>
          <p:spPr>
            <a:xfrm>
              <a:off x="4601628"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7"/>
            <p:cNvSpPr/>
            <p:nvPr/>
          </p:nvSpPr>
          <p:spPr>
            <a:xfrm>
              <a:off x="4690417"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7"/>
            <p:cNvSpPr/>
            <p:nvPr/>
          </p:nvSpPr>
          <p:spPr>
            <a:xfrm>
              <a:off x="4246471"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7"/>
            <p:cNvSpPr/>
            <p:nvPr/>
          </p:nvSpPr>
          <p:spPr>
            <a:xfrm>
              <a:off x="4335261"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7"/>
            <p:cNvSpPr/>
            <p:nvPr/>
          </p:nvSpPr>
          <p:spPr>
            <a:xfrm>
              <a:off x="4424050"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7"/>
            <p:cNvSpPr/>
            <p:nvPr/>
          </p:nvSpPr>
          <p:spPr>
            <a:xfrm>
              <a:off x="4512839"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7"/>
            <p:cNvSpPr/>
            <p:nvPr/>
          </p:nvSpPr>
          <p:spPr>
            <a:xfrm>
              <a:off x="4601628"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7"/>
            <p:cNvSpPr/>
            <p:nvPr/>
          </p:nvSpPr>
          <p:spPr>
            <a:xfrm>
              <a:off x="4690417"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7"/>
            <p:cNvSpPr/>
            <p:nvPr/>
          </p:nvSpPr>
          <p:spPr>
            <a:xfrm>
              <a:off x="4246471"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7"/>
            <p:cNvSpPr/>
            <p:nvPr/>
          </p:nvSpPr>
          <p:spPr>
            <a:xfrm>
              <a:off x="4335261"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7"/>
            <p:cNvSpPr/>
            <p:nvPr/>
          </p:nvSpPr>
          <p:spPr>
            <a:xfrm>
              <a:off x="4424050"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7"/>
            <p:cNvSpPr/>
            <p:nvPr/>
          </p:nvSpPr>
          <p:spPr>
            <a:xfrm>
              <a:off x="4512839"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7"/>
            <p:cNvSpPr/>
            <p:nvPr/>
          </p:nvSpPr>
          <p:spPr>
            <a:xfrm>
              <a:off x="4601628"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7"/>
            <p:cNvSpPr/>
            <p:nvPr/>
          </p:nvSpPr>
          <p:spPr>
            <a:xfrm>
              <a:off x="4690417"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7"/>
            <p:cNvSpPr/>
            <p:nvPr/>
          </p:nvSpPr>
          <p:spPr>
            <a:xfrm>
              <a:off x="4246471"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7"/>
            <p:cNvSpPr/>
            <p:nvPr/>
          </p:nvSpPr>
          <p:spPr>
            <a:xfrm>
              <a:off x="4335261"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7"/>
            <p:cNvSpPr/>
            <p:nvPr/>
          </p:nvSpPr>
          <p:spPr>
            <a:xfrm>
              <a:off x="4424050"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7"/>
            <p:cNvSpPr/>
            <p:nvPr/>
          </p:nvSpPr>
          <p:spPr>
            <a:xfrm>
              <a:off x="4512839"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7"/>
            <p:cNvSpPr/>
            <p:nvPr/>
          </p:nvSpPr>
          <p:spPr>
            <a:xfrm>
              <a:off x="4601628"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7"/>
            <p:cNvSpPr/>
            <p:nvPr/>
          </p:nvSpPr>
          <p:spPr>
            <a:xfrm>
              <a:off x="4690417"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7"/>
            <p:cNvSpPr/>
            <p:nvPr/>
          </p:nvSpPr>
          <p:spPr>
            <a:xfrm>
              <a:off x="4246471"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7"/>
            <p:cNvSpPr/>
            <p:nvPr/>
          </p:nvSpPr>
          <p:spPr>
            <a:xfrm>
              <a:off x="4335261"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7"/>
            <p:cNvSpPr/>
            <p:nvPr/>
          </p:nvSpPr>
          <p:spPr>
            <a:xfrm>
              <a:off x="4424050"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7"/>
            <p:cNvSpPr/>
            <p:nvPr/>
          </p:nvSpPr>
          <p:spPr>
            <a:xfrm>
              <a:off x="4512839"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7"/>
            <p:cNvSpPr/>
            <p:nvPr/>
          </p:nvSpPr>
          <p:spPr>
            <a:xfrm>
              <a:off x="4601628"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7"/>
            <p:cNvSpPr/>
            <p:nvPr/>
          </p:nvSpPr>
          <p:spPr>
            <a:xfrm>
              <a:off x="4690417"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7"/>
            <p:cNvSpPr/>
            <p:nvPr/>
          </p:nvSpPr>
          <p:spPr>
            <a:xfrm>
              <a:off x="4246471"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7"/>
            <p:cNvSpPr/>
            <p:nvPr/>
          </p:nvSpPr>
          <p:spPr>
            <a:xfrm>
              <a:off x="4335261"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7"/>
            <p:cNvSpPr/>
            <p:nvPr/>
          </p:nvSpPr>
          <p:spPr>
            <a:xfrm>
              <a:off x="4424050"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7"/>
            <p:cNvSpPr/>
            <p:nvPr/>
          </p:nvSpPr>
          <p:spPr>
            <a:xfrm>
              <a:off x="4512839"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7"/>
            <p:cNvSpPr/>
            <p:nvPr/>
          </p:nvSpPr>
          <p:spPr>
            <a:xfrm>
              <a:off x="4601628"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7"/>
            <p:cNvSpPr/>
            <p:nvPr/>
          </p:nvSpPr>
          <p:spPr>
            <a:xfrm>
              <a:off x="4690417"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7"/>
            <p:cNvSpPr/>
            <p:nvPr/>
          </p:nvSpPr>
          <p:spPr>
            <a:xfrm>
              <a:off x="4246471"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7"/>
            <p:cNvSpPr/>
            <p:nvPr/>
          </p:nvSpPr>
          <p:spPr>
            <a:xfrm>
              <a:off x="4335261"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7"/>
            <p:cNvSpPr/>
            <p:nvPr/>
          </p:nvSpPr>
          <p:spPr>
            <a:xfrm>
              <a:off x="4424050"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7"/>
            <p:cNvSpPr/>
            <p:nvPr/>
          </p:nvSpPr>
          <p:spPr>
            <a:xfrm>
              <a:off x="4512839"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7"/>
            <p:cNvSpPr/>
            <p:nvPr/>
          </p:nvSpPr>
          <p:spPr>
            <a:xfrm>
              <a:off x="4601628"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7"/>
            <p:cNvSpPr/>
            <p:nvPr/>
          </p:nvSpPr>
          <p:spPr>
            <a:xfrm>
              <a:off x="4690417"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7"/>
            <p:cNvSpPr/>
            <p:nvPr/>
          </p:nvSpPr>
          <p:spPr>
            <a:xfrm>
              <a:off x="4779206"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7"/>
            <p:cNvSpPr/>
            <p:nvPr/>
          </p:nvSpPr>
          <p:spPr>
            <a:xfrm>
              <a:off x="4779206"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7"/>
            <p:cNvSpPr/>
            <p:nvPr/>
          </p:nvSpPr>
          <p:spPr>
            <a:xfrm>
              <a:off x="4779206"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7"/>
            <p:cNvSpPr/>
            <p:nvPr/>
          </p:nvSpPr>
          <p:spPr>
            <a:xfrm>
              <a:off x="4779206"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7"/>
            <p:cNvSpPr/>
            <p:nvPr/>
          </p:nvSpPr>
          <p:spPr>
            <a:xfrm>
              <a:off x="4779206"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7"/>
            <p:cNvSpPr/>
            <p:nvPr/>
          </p:nvSpPr>
          <p:spPr>
            <a:xfrm>
              <a:off x="4779206"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7"/>
            <p:cNvSpPr/>
            <p:nvPr/>
          </p:nvSpPr>
          <p:spPr>
            <a:xfrm>
              <a:off x="4779206"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7"/>
            <p:cNvSpPr/>
            <p:nvPr/>
          </p:nvSpPr>
          <p:spPr>
            <a:xfrm>
              <a:off x="4779206"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7"/>
            <p:cNvSpPr/>
            <p:nvPr/>
          </p:nvSpPr>
          <p:spPr>
            <a:xfrm>
              <a:off x="4779206"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7"/>
            <p:cNvSpPr/>
            <p:nvPr/>
          </p:nvSpPr>
          <p:spPr>
            <a:xfrm>
              <a:off x="4779206"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7"/>
            <p:cNvSpPr/>
            <p:nvPr/>
          </p:nvSpPr>
          <p:spPr>
            <a:xfrm>
              <a:off x="4779206"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7"/>
            <p:cNvSpPr/>
            <p:nvPr/>
          </p:nvSpPr>
          <p:spPr>
            <a:xfrm>
              <a:off x="4779206"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7"/>
            <p:cNvSpPr/>
            <p:nvPr/>
          </p:nvSpPr>
          <p:spPr>
            <a:xfrm>
              <a:off x="4779206"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7"/>
            <p:cNvSpPr/>
            <p:nvPr/>
          </p:nvSpPr>
          <p:spPr>
            <a:xfrm>
              <a:off x="4867996"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7"/>
            <p:cNvSpPr/>
            <p:nvPr/>
          </p:nvSpPr>
          <p:spPr>
            <a:xfrm>
              <a:off x="4867996"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7"/>
            <p:cNvSpPr/>
            <p:nvPr/>
          </p:nvSpPr>
          <p:spPr>
            <a:xfrm>
              <a:off x="4867996"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7"/>
            <p:cNvSpPr/>
            <p:nvPr/>
          </p:nvSpPr>
          <p:spPr>
            <a:xfrm>
              <a:off x="4867996"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7"/>
            <p:cNvSpPr/>
            <p:nvPr/>
          </p:nvSpPr>
          <p:spPr>
            <a:xfrm>
              <a:off x="4867996"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7"/>
            <p:cNvSpPr/>
            <p:nvPr/>
          </p:nvSpPr>
          <p:spPr>
            <a:xfrm>
              <a:off x="4867996"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7"/>
            <p:cNvSpPr/>
            <p:nvPr/>
          </p:nvSpPr>
          <p:spPr>
            <a:xfrm>
              <a:off x="4867996"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7"/>
            <p:cNvSpPr/>
            <p:nvPr/>
          </p:nvSpPr>
          <p:spPr>
            <a:xfrm>
              <a:off x="4867996"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7"/>
            <p:cNvSpPr/>
            <p:nvPr/>
          </p:nvSpPr>
          <p:spPr>
            <a:xfrm>
              <a:off x="4867996"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7"/>
            <p:cNvSpPr/>
            <p:nvPr/>
          </p:nvSpPr>
          <p:spPr>
            <a:xfrm>
              <a:off x="4867996"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7"/>
            <p:cNvSpPr/>
            <p:nvPr/>
          </p:nvSpPr>
          <p:spPr>
            <a:xfrm>
              <a:off x="4867996"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7"/>
            <p:cNvSpPr/>
            <p:nvPr/>
          </p:nvSpPr>
          <p:spPr>
            <a:xfrm>
              <a:off x="4867996"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7"/>
            <p:cNvSpPr/>
            <p:nvPr/>
          </p:nvSpPr>
          <p:spPr>
            <a:xfrm>
              <a:off x="4867996"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7"/>
            <p:cNvSpPr/>
            <p:nvPr/>
          </p:nvSpPr>
          <p:spPr>
            <a:xfrm>
              <a:off x="4956785"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7"/>
            <p:cNvSpPr/>
            <p:nvPr/>
          </p:nvSpPr>
          <p:spPr>
            <a:xfrm>
              <a:off x="4956785"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7"/>
            <p:cNvSpPr/>
            <p:nvPr/>
          </p:nvSpPr>
          <p:spPr>
            <a:xfrm>
              <a:off x="4956785"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7"/>
            <p:cNvSpPr/>
            <p:nvPr/>
          </p:nvSpPr>
          <p:spPr>
            <a:xfrm>
              <a:off x="4956785"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7"/>
            <p:cNvSpPr/>
            <p:nvPr/>
          </p:nvSpPr>
          <p:spPr>
            <a:xfrm>
              <a:off x="4956785"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7"/>
            <p:cNvSpPr/>
            <p:nvPr/>
          </p:nvSpPr>
          <p:spPr>
            <a:xfrm>
              <a:off x="4956785"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7"/>
            <p:cNvSpPr/>
            <p:nvPr/>
          </p:nvSpPr>
          <p:spPr>
            <a:xfrm>
              <a:off x="4956785"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7"/>
            <p:cNvSpPr/>
            <p:nvPr/>
          </p:nvSpPr>
          <p:spPr>
            <a:xfrm>
              <a:off x="4956785"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7"/>
            <p:cNvSpPr/>
            <p:nvPr/>
          </p:nvSpPr>
          <p:spPr>
            <a:xfrm>
              <a:off x="4956785"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7"/>
            <p:cNvSpPr/>
            <p:nvPr/>
          </p:nvSpPr>
          <p:spPr>
            <a:xfrm>
              <a:off x="4956785"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7"/>
            <p:cNvSpPr/>
            <p:nvPr/>
          </p:nvSpPr>
          <p:spPr>
            <a:xfrm>
              <a:off x="4956785"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7"/>
            <p:cNvSpPr/>
            <p:nvPr/>
          </p:nvSpPr>
          <p:spPr>
            <a:xfrm>
              <a:off x="4956785"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7"/>
            <p:cNvSpPr/>
            <p:nvPr/>
          </p:nvSpPr>
          <p:spPr>
            <a:xfrm>
              <a:off x="4956785"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7"/>
            <p:cNvSpPr/>
            <p:nvPr/>
          </p:nvSpPr>
          <p:spPr>
            <a:xfrm>
              <a:off x="5045574"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7"/>
            <p:cNvSpPr/>
            <p:nvPr/>
          </p:nvSpPr>
          <p:spPr>
            <a:xfrm>
              <a:off x="5045574"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7"/>
            <p:cNvSpPr/>
            <p:nvPr/>
          </p:nvSpPr>
          <p:spPr>
            <a:xfrm>
              <a:off x="5045574"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7"/>
            <p:cNvSpPr/>
            <p:nvPr/>
          </p:nvSpPr>
          <p:spPr>
            <a:xfrm>
              <a:off x="5045574"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7"/>
            <p:cNvSpPr/>
            <p:nvPr/>
          </p:nvSpPr>
          <p:spPr>
            <a:xfrm>
              <a:off x="5045574"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7"/>
            <p:cNvSpPr/>
            <p:nvPr/>
          </p:nvSpPr>
          <p:spPr>
            <a:xfrm>
              <a:off x="5045574"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7"/>
            <p:cNvSpPr/>
            <p:nvPr/>
          </p:nvSpPr>
          <p:spPr>
            <a:xfrm>
              <a:off x="5045574"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7"/>
            <p:cNvSpPr/>
            <p:nvPr/>
          </p:nvSpPr>
          <p:spPr>
            <a:xfrm>
              <a:off x="5045574"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7"/>
            <p:cNvSpPr/>
            <p:nvPr/>
          </p:nvSpPr>
          <p:spPr>
            <a:xfrm>
              <a:off x="5045574"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7"/>
            <p:cNvSpPr/>
            <p:nvPr/>
          </p:nvSpPr>
          <p:spPr>
            <a:xfrm>
              <a:off x="5045574"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7"/>
            <p:cNvSpPr/>
            <p:nvPr/>
          </p:nvSpPr>
          <p:spPr>
            <a:xfrm>
              <a:off x="5045574"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7"/>
            <p:cNvSpPr/>
            <p:nvPr/>
          </p:nvSpPr>
          <p:spPr>
            <a:xfrm>
              <a:off x="5045574"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7"/>
            <p:cNvSpPr/>
            <p:nvPr/>
          </p:nvSpPr>
          <p:spPr>
            <a:xfrm>
              <a:off x="5045574"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7"/>
            <p:cNvSpPr/>
            <p:nvPr/>
          </p:nvSpPr>
          <p:spPr>
            <a:xfrm>
              <a:off x="5134363"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7"/>
            <p:cNvSpPr/>
            <p:nvPr/>
          </p:nvSpPr>
          <p:spPr>
            <a:xfrm>
              <a:off x="5134363"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7"/>
            <p:cNvSpPr/>
            <p:nvPr/>
          </p:nvSpPr>
          <p:spPr>
            <a:xfrm>
              <a:off x="5134363"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7"/>
            <p:cNvSpPr/>
            <p:nvPr/>
          </p:nvSpPr>
          <p:spPr>
            <a:xfrm>
              <a:off x="5134363"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7"/>
            <p:cNvSpPr/>
            <p:nvPr/>
          </p:nvSpPr>
          <p:spPr>
            <a:xfrm>
              <a:off x="5134363"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7"/>
            <p:cNvSpPr/>
            <p:nvPr/>
          </p:nvSpPr>
          <p:spPr>
            <a:xfrm>
              <a:off x="5134363"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7"/>
            <p:cNvSpPr/>
            <p:nvPr/>
          </p:nvSpPr>
          <p:spPr>
            <a:xfrm>
              <a:off x="5134363"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7"/>
            <p:cNvSpPr/>
            <p:nvPr/>
          </p:nvSpPr>
          <p:spPr>
            <a:xfrm>
              <a:off x="5134363"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7"/>
            <p:cNvSpPr/>
            <p:nvPr/>
          </p:nvSpPr>
          <p:spPr>
            <a:xfrm>
              <a:off x="5134363"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7"/>
            <p:cNvSpPr/>
            <p:nvPr/>
          </p:nvSpPr>
          <p:spPr>
            <a:xfrm>
              <a:off x="5134363"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7"/>
            <p:cNvSpPr/>
            <p:nvPr/>
          </p:nvSpPr>
          <p:spPr>
            <a:xfrm>
              <a:off x="5134363"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7"/>
            <p:cNvSpPr/>
            <p:nvPr/>
          </p:nvSpPr>
          <p:spPr>
            <a:xfrm>
              <a:off x="5134363"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7"/>
            <p:cNvSpPr/>
            <p:nvPr/>
          </p:nvSpPr>
          <p:spPr>
            <a:xfrm>
              <a:off x="5134363"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7"/>
            <p:cNvSpPr/>
            <p:nvPr/>
          </p:nvSpPr>
          <p:spPr>
            <a:xfrm>
              <a:off x="5223152"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7"/>
            <p:cNvSpPr/>
            <p:nvPr/>
          </p:nvSpPr>
          <p:spPr>
            <a:xfrm>
              <a:off x="5223152"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7"/>
            <p:cNvSpPr/>
            <p:nvPr/>
          </p:nvSpPr>
          <p:spPr>
            <a:xfrm>
              <a:off x="5223152"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7"/>
            <p:cNvSpPr/>
            <p:nvPr/>
          </p:nvSpPr>
          <p:spPr>
            <a:xfrm>
              <a:off x="5223152"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7"/>
            <p:cNvSpPr/>
            <p:nvPr/>
          </p:nvSpPr>
          <p:spPr>
            <a:xfrm>
              <a:off x="5223152"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7"/>
            <p:cNvSpPr/>
            <p:nvPr/>
          </p:nvSpPr>
          <p:spPr>
            <a:xfrm>
              <a:off x="5223152"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7"/>
            <p:cNvSpPr/>
            <p:nvPr/>
          </p:nvSpPr>
          <p:spPr>
            <a:xfrm>
              <a:off x="5223152"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7"/>
            <p:cNvSpPr/>
            <p:nvPr/>
          </p:nvSpPr>
          <p:spPr>
            <a:xfrm>
              <a:off x="5223152"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7"/>
            <p:cNvSpPr/>
            <p:nvPr/>
          </p:nvSpPr>
          <p:spPr>
            <a:xfrm>
              <a:off x="5223152"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7"/>
            <p:cNvSpPr/>
            <p:nvPr/>
          </p:nvSpPr>
          <p:spPr>
            <a:xfrm>
              <a:off x="5223152"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7"/>
            <p:cNvSpPr/>
            <p:nvPr/>
          </p:nvSpPr>
          <p:spPr>
            <a:xfrm>
              <a:off x="5223152"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7"/>
            <p:cNvSpPr/>
            <p:nvPr/>
          </p:nvSpPr>
          <p:spPr>
            <a:xfrm>
              <a:off x="5223152"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7"/>
            <p:cNvSpPr/>
            <p:nvPr/>
          </p:nvSpPr>
          <p:spPr>
            <a:xfrm>
              <a:off x="5223152"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7"/>
            <p:cNvSpPr/>
            <p:nvPr/>
          </p:nvSpPr>
          <p:spPr>
            <a:xfrm>
              <a:off x="5311941"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7"/>
            <p:cNvSpPr/>
            <p:nvPr/>
          </p:nvSpPr>
          <p:spPr>
            <a:xfrm>
              <a:off x="5311941"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7"/>
            <p:cNvSpPr/>
            <p:nvPr/>
          </p:nvSpPr>
          <p:spPr>
            <a:xfrm>
              <a:off x="5311941"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7"/>
            <p:cNvSpPr/>
            <p:nvPr/>
          </p:nvSpPr>
          <p:spPr>
            <a:xfrm>
              <a:off x="5311941"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7"/>
            <p:cNvSpPr/>
            <p:nvPr/>
          </p:nvSpPr>
          <p:spPr>
            <a:xfrm>
              <a:off x="5311941"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7"/>
            <p:cNvSpPr/>
            <p:nvPr/>
          </p:nvSpPr>
          <p:spPr>
            <a:xfrm>
              <a:off x="5311941"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7"/>
            <p:cNvSpPr/>
            <p:nvPr/>
          </p:nvSpPr>
          <p:spPr>
            <a:xfrm>
              <a:off x="5311941"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7"/>
            <p:cNvSpPr/>
            <p:nvPr/>
          </p:nvSpPr>
          <p:spPr>
            <a:xfrm>
              <a:off x="5311941"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7"/>
            <p:cNvSpPr/>
            <p:nvPr/>
          </p:nvSpPr>
          <p:spPr>
            <a:xfrm>
              <a:off x="5311941"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7"/>
            <p:cNvSpPr/>
            <p:nvPr/>
          </p:nvSpPr>
          <p:spPr>
            <a:xfrm>
              <a:off x="5311941"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7"/>
            <p:cNvSpPr/>
            <p:nvPr/>
          </p:nvSpPr>
          <p:spPr>
            <a:xfrm>
              <a:off x="5311941"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7"/>
            <p:cNvSpPr/>
            <p:nvPr/>
          </p:nvSpPr>
          <p:spPr>
            <a:xfrm>
              <a:off x="5311941"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7"/>
            <p:cNvSpPr/>
            <p:nvPr/>
          </p:nvSpPr>
          <p:spPr>
            <a:xfrm>
              <a:off x="5311941"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7"/>
            <p:cNvSpPr/>
            <p:nvPr/>
          </p:nvSpPr>
          <p:spPr>
            <a:xfrm>
              <a:off x="5400731"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7"/>
            <p:cNvSpPr/>
            <p:nvPr/>
          </p:nvSpPr>
          <p:spPr>
            <a:xfrm>
              <a:off x="5400731"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7"/>
            <p:cNvSpPr/>
            <p:nvPr/>
          </p:nvSpPr>
          <p:spPr>
            <a:xfrm>
              <a:off x="5400731"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7"/>
            <p:cNvSpPr/>
            <p:nvPr/>
          </p:nvSpPr>
          <p:spPr>
            <a:xfrm>
              <a:off x="5400731"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7"/>
            <p:cNvSpPr/>
            <p:nvPr/>
          </p:nvSpPr>
          <p:spPr>
            <a:xfrm>
              <a:off x="5400731"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7"/>
            <p:cNvSpPr/>
            <p:nvPr/>
          </p:nvSpPr>
          <p:spPr>
            <a:xfrm>
              <a:off x="5400731"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7"/>
            <p:cNvSpPr/>
            <p:nvPr/>
          </p:nvSpPr>
          <p:spPr>
            <a:xfrm>
              <a:off x="5400731"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7"/>
            <p:cNvSpPr/>
            <p:nvPr/>
          </p:nvSpPr>
          <p:spPr>
            <a:xfrm>
              <a:off x="5400731"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7"/>
            <p:cNvSpPr/>
            <p:nvPr/>
          </p:nvSpPr>
          <p:spPr>
            <a:xfrm>
              <a:off x="5400731"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7"/>
            <p:cNvSpPr/>
            <p:nvPr/>
          </p:nvSpPr>
          <p:spPr>
            <a:xfrm>
              <a:off x="5400731"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7"/>
            <p:cNvSpPr/>
            <p:nvPr/>
          </p:nvSpPr>
          <p:spPr>
            <a:xfrm>
              <a:off x="5400731"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7"/>
            <p:cNvSpPr/>
            <p:nvPr/>
          </p:nvSpPr>
          <p:spPr>
            <a:xfrm>
              <a:off x="5400731"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7"/>
            <p:cNvSpPr/>
            <p:nvPr/>
          </p:nvSpPr>
          <p:spPr>
            <a:xfrm>
              <a:off x="5400731"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7"/>
            <p:cNvSpPr/>
            <p:nvPr/>
          </p:nvSpPr>
          <p:spPr>
            <a:xfrm>
              <a:off x="5489520"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7"/>
            <p:cNvSpPr/>
            <p:nvPr/>
          </p:nvSpPr>
          <p:spPr>
            <a:xfrm>
              <a:off x="5489520"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7"/>
            <p:cNvSpPr/>
            <p:nvPr/>
          </p:nvSpPr>
          <p:spPr>
            <a:xfrm>
              <a:off x="5489520"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7"/>
            <p:cNvSpPr/>
            <p:nvPr/>
          </p:nvSpPr>
          <p:spPr>
            <a:xfrm>
              <a:off x="5489520"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7"/>
            <p:cNvSpPr/>
            <p:nvPr/>
          </p:nvSpPr>
          <p:spPr>
            <a:xfrm>
              <a:off x="5489520"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7"/>
            <p:cNvSpPr/>
            <p:nvPr/>
          </p:nvSpPr>
          <p:spPr>
            <a:xfrm>
              <a:off x="5489520"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7"/>
            <p:cNvSpPr/>
            <p:nvPr/>
          </p:nvSpPr>
          <p:spPr>
            <a:xfrm>
              <a:off x="5489520"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7"/>
            <p:cNvSpPr/>
            <p:nvPr/>
          </p:nvSpPr>
          <p:spPr>
            <a:xfrm>
              <a:off x="5489520"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7"/>
            <p:cNvSpPr/>
            <p:nvPr/>
          </p:nvSpPr>
          <p:spPr>
            <a:xfrm>
              <a:off x="5489520"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7"/>
            <p:cNvSpPr/>
            <p:nvPr/>
          </p:nvSpPr>
          <p:spPr>
            <a:xfrm>
              <a:off x="5489520"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7"/>
            <p:cNvSpPr/>
            <p:nvPr/>
          </p:nvSpPr>
          <p:spPr>
            <a:xfrm>
              <a:off x="5489520"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7"/>
            <p:cNvSpPr/>
            <p:nvPr/>
          </p:nvSpPr>
          <p:spPr>
            <a:xfrm>
              <a:off x="5489520"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7"/>
            <p:cNvSpPr/>
            <p:nvPr/>
          </p:nvSpPr>
          <p:spPr>
            <a:xfrm>
              <a:off x="5489520"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7"/>
            <p:cNvSpPr/>
            <p:nvPr/>
          </p:nvSpPr>
          <p:spPr>
            <a:xfrm>
              <a:off x="5578309"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7"/>
            <p:cNvSpPr/>
            <p:nvPr/>
          </p:nvSpPr>
          <p:spPr>
            <a:xfrm>
              <a:off x="5578309"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7"/>
            <p:cNvSpPr/>
            <p:nvPr/>
          </p:nvSpPr>
          <p:spPr>
            <a:xfrm>
              <a:off x="5578309"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7"/>
            <p:cNvSpPr/>
            <p:nvPr/>
          </p:nvSpPr>
          <p:spPr>
            <a:xfrm>
              <a:off x="5578309"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7"/>
            <p:cNvSpPr/>
            <p:nvPr/>
          </p:nvSpPr>
          <p:spPr>
            <a:xfrm>
              <a:off x="5578309"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7"/>
            <p:cNvSpPr/>
            <p:nvPr/>
          </p:nvSpPr>
          <p:spPr>
            <a:xfrm>
              <a:off x="5578309"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7"/>
            <p:cNvSpPr/>
            <p:nvPr/>
          </p:nvSpPr>
          <p:spPr>
            <a:xfrm>
              <a:off x="5578309"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7"/>
            <p:cNvSpPr/>
            <p:nvPr/>
          </p:nvSpPr>
          <p:spPr>
            <a:xfrm>
              <a:off x="5578309"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7"/>
            <p:cNvSpPr/>
            <p:nvPr/>
          </p:nvSpPr>
          <p:spPr>
            <a:xfrm>
              <a:off x="5578309"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7"/>
            <p:cNvSpPr/>
            <p:nvPr/>
          </p:nvSpPr>
          <p:spPr>
            <a:xfrm>
              <a:off x="5578309"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7"/>
            <p:cNvSpPr/>
            <p:nvPr/>
          </p:nvSpPr>
          <p:spPr>
            <a:xfrm>
              <a:off x="5578309"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7"/>
            <p:cNvSpPr/>
            <p:nvPr/>
          </p:nvSpPr>
          <p:spPr>
            <a:xfrm>
              <a:off x="5578309"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7"/>
            <p:cNvSpPr/>
            <p:nvPr/>
          </p:nvSpPr>
          <p:spPr>
            <a:xfrm>
              <a:off x="5578309"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7"/>
            <p:cNvSpPr/>
            <p:nvPr/>
          </p:nvSpPr>
          <p:spPr>
            <a:xfrm>
              <a:off x="5667098"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7"/>
            <p:cNvSpPr/>
            <p:nvPr/>
          </p:nvSpPr>
          <p:spPr>
            <a:xfrm>
              <a:off x="5667098"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7"/>
            <p:cNvSpPr/>
            <p:nvPr/>
          </p:nvSpPr>
          <p:spPr>
            <a:xfrm>
              <a:off x="5667098"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7"/>
            <p:cNvSpPr/>
            <p:nvPr/>
          </p:nvSpPr>
          <p:spPr>
            <a:xfrm>
              <a:off x="5667098"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7"/>
            <p:cNvSpPr/>
            <p:nvPr/>
          </p:nvSpPr>
          <p:spPr>
            <a:xfrm>
              <a:off x="5667098"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7"/>
            <p:cNvSpPr/>
            <p:nvPr/>
          </p:nvSpPr>
          <p:spPr>
            <a:xfrm>
              <a:off x="5667098"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7"/>
            <p:cNvSpPr/>
            <p:nvPr/>
          </p:nvSpPr>
          <p:spPr>
            <a:xfrm>
              <a:off x="5667098"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7"/>
            <p:cNvSpPr/>
            <p:nvPr/>
          </p:nvSpPr>
          <p:spPr>
            <a:xfrm>
              <a:off x="5667098"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7"/>
            <p:cNvSpPr/>
            <p:nvPr/>
          </p:nvSpPr>
          <p:spPr>
            <a:xfrm>
              <a:off x="5667098"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7"/>
            <p:cNvSpPr/>
            <p:nvPr/>
          </p:nvSpPr>
          <p:spPr>
            <a:xfrm>
              <a:off x="5667098"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7"/>
            <p:cNvSpPr/>
            <p:nvPr/>
          </p:nvSpPr>
          <p:spPr>
            <a:xfrm>
              <a:off x="5667098"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7"/>
            <p:cNvSpPr/>
            <p:nvPr/>
          </p:nvSpPr>
          <p:spPr>
            <a:xfrm>
              <a:off x="5667098"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7"/>
            <p:cNvSpPr/>
            <p:nvPr/>
          </p:nvSpPr>
          <p:spPr>
            <a:xfrm>
              <a:off x="5667098"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7"/>
            <p:cNvSpPr/>
            <p:nvPr/>
          </p:nvSpPr>
          <p:spPr>
            <a:xfrm>
              <a:off x="5755887"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7"/>
            <p:cNvSpPr/>
            <p:nvPr/>
          </p:nvSpPr>
          <p:spPr>
            <a:xfrm>
              <a:off x="5755887"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7"/>
            <p:cNvSpPr/>
            <p:nvPr/>
          </p:nvSpPr>
          <p:spPr>
            <a:xfrm>
              <a:off x="5755887"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7"/>
            <p:cNvSpPr/>
            <p:nvPr/>
          </p:nvSpPr>
          <p:spPr>
            <a:xfrm>
              <a:off x="5755887"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7"/>
            <p:cNvSpPr/>
            <p:nvPr/>
          </p:nvSpPr>
          <p:spPr>
            <a:xfrm>
              <a:off x="5755887"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7"/>
            <p:cNvSpPr/>
            <p:nvPr/>
          </p:nvSpPr>
          <p:spPr>
            <a:xfrm>
              <a:off x="5755887"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7"/>
            <p:cNvSpPr/>
            <p:nvPr/>
          </p:nvSpPr>
          <p:spPr>
            <a:xfrm>
              <a:off x="5755887"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7"/>
            <p:cNvSpPr/>
            <p:nvPr/>
          </p:nvSpPr>
          <p:spPr>
            <a:xfrm>
              <a:off x="5755887"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7"/>
            <p:cNvSpPr/>
            <p:nvPr/>
          </p:nvSpPr>
          <p:spPr>
            <a:xfrm>
              <a:off x="5755887"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7"/>
            <p:cNvSpPr/>
            <p:nvPr/>
          </p:nvSpPr>
          <p:spPr>
            <a:xfrm>
              <a:off x="5755887"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7"/>
            <p:cNvSpPr/>
            <p:nvPr/>
          </p:nvSpPr>
          <p:spPr>
            <a:xfrm>
              <a:off x="5755887"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7"/>
            <p:cNvSpPr/>
            <p:nvPr/>
          </p:nvSpPr>
          <p:spPr>
            <a:xfrm>
              <a:off x="5755887"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7"/>
            <p:cNvSpPr/>
            <p:nvPr/>
          </p:nvSpPr>
          <p:spPr>
            <a:xfrm>
              <a:off x="5755887"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7"/>
            <p:cNvSpPr/>
            <p:nvPr/>
          </p:nvSpPr>
          <p:spPr>
            <a:xfrm>
              <a:off x="5844677"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7"/>
            <p:cNvSpPr/>
            <p:nvPr/>
          </p:nvSpPr>
          <p:spPr>
            <a:xfrm>
              <a:off x="5844677"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7"/>
            <p:cNvSpPr/>
            <p:nvPr/>
          </p:nvSpPr>
          <p:spPr>
            <a:xfrm>
              <a:off x="5844677"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7"/>
            <p:cNvSpPr/>
            <p:nvPr/>
          </p:nvSpPr>
          <p:spPr>
            <a:xfrm>
              <a:off x="5844677"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7"/>
            <p:cNvSpPr/>
            <p:nvPr/>
          </p:nvSpPr>
          <p:spPr>
            <a:xfrm>
              <a:off x="5844677"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7"/>
            <p:cNvSpPr/>
            <p:nvPr/>
          </p:nvSpPr>
          <p:spPr>
            <a:xfrm>
              <a:off x="5844677"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7"/>
            <p:cNvSpPr/>
            <p:nvPr/>
          </p:nvSpPr>
          <p:spPr>
            <a:xfrm>
              <a:off x="5844677"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7"/>
            <p:cNvSpPr/>
            <p:nvPr/>
          </p:nvSpPr>
          <p:spPr>
            <a:xfrm>
              <a:off x="5844677"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7"/>
            <p:cNvSpPr/>
            <p:nvPr/>
          </p:nvSpPr>
          <p:spPr>
            <a:xfrm>
              <a:off x="5844677"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7"/>
            <p:cNvSpPr/>
            <p:nvPr/>
          </p:nvSpPr>
          <p:spPr>
            <a:xfrm>
              <a:off x="5844677"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7"/>
            <p:cNvSpPr/>
            <p:nvPr/>
          </p:nvSpPr>
          <p:spPr>
            <a:xfrm>
              <a:off x="5844677"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7"/>
            <p:cNvSpPr/>
            <p:nvPr/>
          </p:nvSpPr>
          <p:spPr>
            <a:xfrm>
              <a:off x="5844677"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7"/>
            <p:cNvSpPr/>
            <p:nvPr/>
          </p:nvSpPr>
          <p:spPr>
            <a:xfrm>
              <a:off x="5844677"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7"/>
            <p:cNvSpPr/>
            <p:nvPr/>
          </p:nvSpPr>
          <p:spPr>
            <a:xfrm>
              <a:off x="5933466"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7"/>
            <p:cNvSpPr/>
            <p:nvPr/>
          </p:nvSpPr>
          <p:spPr>
            <a:xfrm>
              <a:off x="5933466"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7"/>
            <p:cNvSpPr/>
            <p:nvPr/>
          </p:nvSpPr>
          <p:spPr>
            <a:xfrm>
              <a:off x="5933466"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7"/>
            <p:cNvSpPr/>
            <p:nvPr/>
          </p:nvSpPr>
          <p:spPr>
            <a:xfrm>
              <a:off x="5933466"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7"/>
            <p:cNvSpPr/>
            <p:nvPr/>
          </p:nvSpPr>
          <p:spPr>
            <a:xfrm>
              <a:off x="5933466"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7"/>
            <p:cNvSpPr/>
            <p:nvPr/>
          </p:nvSpPr>
          <p:spPr>
            <a:xfrm>
              <a:off x="5933466"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7"/>
            <p:cNvSpPr/>
            <p:nvPr/>
          </p:nvSpPr>
          <p:spPr>
            <a:xfrm>
              <a:off x="5933466"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7"/>
            <p:cNvSpPr/>
            <p:nvPr/>
          </p:nvSpPr>
          <p:spPr>
            <a:xfrm>
              <a:off x="5933466"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7"/>
            <p:cNvSpPr/>
            <p:nvPr/>
          </p:nvSpPr>
          <p:spPr>
            <a:xfrm>
              <a:off x="5933466"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7"/>
            <p:cNvSpPr/>
            <p:nvPr/>
          </p:nvSpPr>
          <p:spPr>
            <a:xfrm>
              <a:off x="5933466"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7"/>
            <p:cNvSpPr/>
            <p:nvPr/>
          </p:nvSpPr>
          <p:spPr>
            <a:xfrm>
              <a:off x="5933466"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7"/>
            <p:cNvSpPr/>
            <p:nvPr/>
          </p:nvSpPr>
          <p:spPr>
            <a:xfrm>
              <a:off x="5933466"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7"/>
            <p:cNvSpPr/>
            <p:nvPr/>
          </p:nvSpPr>
          <p:spPr>
            <a:xfrm>
              <a:off x="5933466"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7"/>
            <p:cNvSpPr/>
            <p:nvPr/>
          </p:nvSpPr>
          <p:spPr>
            <a:xfrm>
              <a:off x="6022255"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7"/>
            <p:cNvSpPr/>
            <p:nvPr/>
          </p:nvSpPr>
          <p:spPr>
            <a:xfrm>
              <a:off x="6022255"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7"/>
            <p:cNvSpPr/>
            <p:nvPr/>
          </p:nvSpPr>
          <p:spPr>
            <a:xfrm>
              <a:off x="6022255"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7"/>
            <p:cNvSpPr/>
            <p:nvPr/>
          </p:nvSpPr>
          <p:spPr>
            <a:xfrm>
              <a:off x="6022255"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7"/>
            <p:cNvSpPr/>
            <p:nvPr/>
          </p:nvSpPr>
          <p:spPr>
            <a:xfrm>
              <a:off x="6022255"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7"/>
            <p:cNvSpPr/>
            <p:nvPr/>
          </p:nvSpPr>
          <p:spPr>
            <a:xfrm>
              <a:off x="6022255"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7"/>
            <p:cNvSpPr/>
            <p:nvPr/>
          </p:nvSpPr>
          <p:spPr>
            <a:xfrm>
              <a:off x="6022255"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7"/>
            <p:cNvSpPr/>
            <p:nvPr/>
          </p:nvSpPr>
          <p:spPr>
            <a:xfrm>
              <a:off x="6022255"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7"/>
            <p:cNvSpPr/>
            <p:nvPr/>
          </p:nvSpPr>
          <p:spPr>
            <a:xfrm>
              <a:off x="6022255"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7"/>
            <p:cNvSpPr/>
            <p:nvPr/>
          </p:nvSpPr>
          <p:spPr>
            <a:xfrm>
              <a:off x="6022255"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7"/>
            <p:cNvSpPr/>
            <p:nvPr/>
          </p:nvSpPr>
          <p:spPr>
            <a:xfrm>
              <a:off x="6022255"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7"/>
            <p:cNvSpPr/>
            <p:nvPr/>
          </p:nvSpPr>
          <p:spPr>
            <a:xfrm>
              <a:off x="6022255"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7"/>
            <p:cNvSpPr/>
            <p:nvPr/>
          </p:nvSpPr>
          <p:spPr>
            <a:xfrm>
              <a:off x="6022255"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7"/>
            <p:cNvSpPr/>
            <p:nvPr/>
          </p:nvSpPr>
          <p:spPr>
            <a:xfrm>
              <a:off x="4246471"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7"/>
            <p:cNvSpPr/>
            <p:nvPr/>
          </p:nvSpPr>
          <p:spPr>
            <a:xfrm>
              <a:off x="4335261"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7"/>
            <p:cNvSpPr/>
            <p:nvPr/>
          </p:nvSpPr>
          <p:spPr>
            <a:xfrm>
              <a:off x="4424050"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7"/>
            <p:cNvSpPr/>
            <p:nvPr/>
          </p:nvSpPr>
          <p:spPr>
            <a:xfrm>
              <a:off x="4512839"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7"/>
            <p:cNvSpPr/>
            <p:nvPr/>
          </p:nvSpPr>
          <p:spPr>
            <a:xfrm>
              <a:off x="4601628"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7"/>
            <p:cNvSpPr/>
            <p:nvPr/>
          </p:nvSpPr>
          <p:spPr>
            <a:xfrm>
              <a:off x="4690417"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7"/>
            <p:cNvSpPr/>
            <p:nvPr/>
          </p:nvSpPr>
          <p:spPr>
            <a:xfrm>
              <a:off x="4779206"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7"/>
            <p:cNvSpPr/>
            <p:nvPr/>
          </p:nvSpPr>
          <p:spPr>
            <a:xfrm>
              <a:off x="4867996"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7"/>
            <p:cNvSpPr/>
            <p:nvPr/>
          </p:nvSpPr>
          <p:spPr>
            <a:xfrm>
              <a:off x="4956785"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7"/>
            <p:cNvSpPr/>
            <p:nvPr/>
          </p:nvSpPr>
          <p:spPr>
            <a:xfrm>
              <a:off x="5045574"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7"/>
            <p:cNvSpPr/>
            <p:nvPr/>
          </p:nvSpPr>
          <p:spPr>
            <a:xfrm>
              <a:off x="5134363"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7"/>
            <p:cNvSpPr/>
            <p:nvPr/>
          </p:nvSpPr>
          <p:spPr>
            <a:xfrm>
              <a:off x="5223152"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7"/>
            <p:cNvSpPr/>
            <p:nvPr/>
          </p:nvSpPr>
          <p:spPr>
            <a:xfrm>
              <a:off x="5311941"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7"/>
            <p:cNvSpPr/>
            <p:nvPr/>
          </p:nvSpPr>
          <p:spPr>
            <a:xfrm>
              <a:off x="5400731"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7"/>
            <p:cNvSpPr/>
            <p:nvPr/>
          </p:nvSpPr>
          <p:spPr>
            <a:xfrm>
              <a:off x="5489520"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7"/>
            <p:cNvSpPr/>
            <p:nvPr/>
          </p:nvSpPr>
          <p:spPr>
            <a:xfrm>
              <a:off x="5578309"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7"/>
            <p:cNvSpPr/>
            <p:nvPr/>
          </p:nvSpPr>
          <p:spPr>
            <a:xfrm>
              <a:off x="5667098"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7"/>
            <p:cNvSpPr/>
            <p:nvPr/>
          </p:nvSpPr>
          <p:spPr>
            <a:xfrm>
              <a:off x="5755887"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7"/>
            <p:cNvSpPr/>
            <p:nvPr/>
          </p:nvSpPr>
          <p:spPr>
            <a:xfrm>
              <a:off x="5844677"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7"/>
            <p:cNvSpPr/>
            <p:nvPr/>
          </p:nvSpPr>
          <p:spPr>
            <a:xfrm>
              <a:off x="5933466"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7"/>
            <p:cNvSpPr/>
            <p:nvPr/>
          </p:nvSpPr>
          <p:spPr>
            <a:xfrm>
              <a:off x="6022255"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7"/>
            <p:cNvSpPr/>
            <p:nvPr/>
          </p:nvSpPr>
          <p:spPr>
            <a:xfrm>
              <a:off x="4246471"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7"/>
            <p:cNvSpPr/>
            <p:nvPr/>
          </p:nvSpPr>
          <p:spPr>
            <a:xfrm>
              <a:off x="4335261"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7"/>
            <p:cNvSpPr/>
            <p:nvPr/>
          </p:nvSpPr>
          <p:spPr>
            <a:xfrm>
              <a:off x="4424050"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7"/>
            <p:cNvSpPr/>
            <p:nvPr/>
          </p:nvSpPr>
          <p:spPr>
            <a:xfrm>
              <a:off x="4512839"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7"/>
            <p:cNvSpPr/>
            <p:nvPr/>
          </p:nvSpPr>
          <p:spPr>
            <a:xfrm>
              <a:off x="4601628"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7"/>
            <p:cNvSpPr/>
            <p:nvPr/>
          </p:nvSpPr>
          <p:spPr>
            <a:xfrm>
              <a:off x="4690417"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7"/>
            <p:cNvSpPr/>
            <p:nvPr/>
          </p:nvSpPr>
          <p:spPr>
            <a:xfrm>
              <a:off x="4779206"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7"/>
            <p:cNvSpPr/>
            <p:nvPr/>
          </p:nvSpPr>
          <p:spPr>
            <a:xfrm>
              <a:off x="4867996"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7"/>
            <p:cNvSpPr/>
            <p:nvPr/>
          </p:nvSpPr>
          <p:spPr>
            <a:xfrm>
              <a:off x="4956785"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7"/>
            <p:cNvSpPr/>
            <p:nvPr/>
          </p:nvSpPr>
          <p:spPr>
            <a:xfrm>
              <a:off x="5045574"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7"/>
            <p:cNvSpPr/>
            <p:nvPr/>
          </p:nvSpPr>
          <p:spPr>
            <a:xfrm>
              <a:off x="5134363"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7"/>
            <p:cNvSpPr/>
            <p:nvPr/>
          </p:nvSpPr>
          <p:spPr>
            <a:xfrm>
              <a:off x="5223152"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7"/>
            <p:cNvSpPr/>
            <p:nvPr/>
          </p:nvSpPr>
          <p:spPr>
            <a:xfrm>
              <a:off x="5311941"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7"/>
            <p:cNvSpPr/>
            <p:nvPr/>
          </p:nvSpPr>
          <p:spPr>
            <a:xfrm>
              <a:off x="5400731"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7"/>
            <p:cNvSpPr/>
            <p:nvPr/>
          </p:nvSpPr>
          <p:spPr>
            <a:xfrm>
              <a:off x="5489520"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7"/>
            <p:cNvSpPr/>
            <p:nvPr/>
          </p:nvSpPr>
          <p:spPr>
            <a:xfrm>
              <a:off x="5578309"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7"/>
            <p:cNvSpPr/>
            <p:nvPr/>
          </p:nvSpPr>
          <p:spPr>
            <a:xfrm>
              <a:off x="5667098"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7"/>
            <p:cNvSpPr/>
            <p:nvPr/>
          </p:nvSpPr>
          <p:spPr>
            <a:xfrm>
              <a:off x="5755887"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7"/>
            <p:cNvSpPr/>
            <p:nvPr/>
          </p:nvSpPr>
          <p:spPr>
            <a:xfrm>
              <a:off x="5844677"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7"/>
            <p:cNvSpPr/>
            <p:nvPr/>
          </p:nvSpPr>
          <p:spPr>
            <a:xfrm>
              <a:off x="5933466"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7"/>
            <p:cNvSpPr/>
            <p:nvPr/>
          </p:nvSpPr>
          <p:spPr>
            <a:xfrm>
              <a:off x="6022255"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7"/>
            <p:cNvSpPr/>
            <p:nvPr/>
          </p:nvSpPr>
          <p:spPr>
            <a:xfrm>
              <a:off x="6114544"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7"/>
            <p:cNvSpPr/>
            <p:nvPr/>
          </p:nvSpPr>
          <p:spPr>
            <a:xfrm>
              <a:off x="6114544"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7"/>
            <p:cNvSpPr/>
            <p:nvPr/>
          </p:nvSpPr>
          <p:spPr>
            <a:xfrm>
              <a:off x="6114544"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7"/>
            <p:cNvSpPr/>
            <p:nvPr/>
          </p:nvSpPr>
          <p:spPr>
            <a:xfrm>
              <a:off x="6114544"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7"/>
            <p:cNvSpPr/>
            <p:nvPr/>
          </p:nvSpPr>
          <p:spPr>
            <a:xfrm>
              <a:off x="6114544"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7"/>
            <p:cNvSpPr/>
            <p:nvPr/>
          </p:nvSpPr>
          <p:spPr>
            <a:xfrm>
              <a:off x="6114544"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7"/>
            <p:cNvSpPr/>
            <p:nvPr/>
          </p:nvSpPr>
          <p:spPr>
            <a:xfrm>
              <a:off x="6114544"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7"/>
            <p:cNvSpPr/>
            <p:nvPr/>
          </p:nvSpPr>
          <p:spPr>
            <a:xfrm>
              <a:off x="6114544"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7"/>
            <p:cNvSpPr/>
            <p:nvPr/>
          </p:nvSpPr>
          <p:spPr>
            <a:xfrm>
              <a:off x="6114544"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7"/>
            <p:cNvSpPr/>
            <p:nvPr/>
          </p:nvSpPr>
          <p:spPr>
            <a:xfrm>
              <a:off x="6114544"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7"/>
            <p:cNvSpPr/>
            <p:nvPr/>
          </p:nvSpPr>
          <p:spPr>
            <a:xfrm>
              <a:off x="6114544"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7"/>
            <p:cNvSpPr/>
            <p:nvPr/>
          </p:nvSpPr>
          <p:spPr>
            <a:xfrm>
              <a:off x="6114544"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7"/>
            <p:cNvSpPr/>
            <p:nvPr/>
          </p:nvSpPr>
          <p:spPr>
            <a:xfrm>
              <a:off x="6114544"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7"/>
            <p:cNvSpPr/>
            <p:nvPr/>
          </p:nvSpPr>
          <p:spPr>
            <a:xfrm>
              <a:off x="6114544"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7"/>
            <p:cNvSpPr/>
            <p:nvPr/>
          </p:nvSpPr>
          <p:spPr>
            <a:xfrm>
              <a:off x="6114544"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7"/>
            <p:cNvSpPr/>
            <p:nvPr/>
          </p:nvSpPr>
          <p:spPr>
            <a:xfrm>
              <a:off x="4157682"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7"/>
            <p:cNvSpPr/>
            <p:nvPr/>
          </p:nvSpPr>
          <p:spPr>
            <a:xfrm>
              <a:off x="4157682"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7"/>
            <p:cNvSpPr/>
            <p:nvPr/>
          </p:nvSpPr>
          <p:spPr>
            <a:xfrm>
              <a:off x="4157682"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7"/>
            <p:cNvSpPr/>
            <p:nvPr/>
          </p:nvSpPr>
          <p:spPr>
            <a:xfrm>
              <a:off x="4157682"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7"/>
            <p:cNvSpPr/>
            <p:nvPr/>
          </p:nvSpPr>
          <p:spPr>
            <a:xfrm>
              <a:off x="4157682"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7"/>
            <p:cNvSpPr/>
            <p:nvPr/>
          </p:nvSpPr>
          <p:spPr>
            <a:xfrm>
              <a:off x="4157682"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7"/>
            <p:cNvSpPr/>
            <p:nvPr/>
          </p:nvSpPr>
          <p:spPr>
            <a:xfrm>
              <a:off x="4157682"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7"/>
            <p:cNvSpPr/>
            <p:nvPr/>
          </p:nvSpPr>
          <p:spPr>
            <a:xfrm>
              <a:off x="4157682"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7"/>
            <p:cNvSpPr/>
            <p:nvPr/>
          </p:nvSpPr>
          <p:spPr>
            <a:xfrm>
              <a:off x="4157682"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7"/>
            <p:cNvSpPr/>
            <p:nvPr/>
          </p:nvSpPr>
          <p:spPr>
            <a:xfrm>
              <a:off x="4157682"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7"/>
            <p:cNvSpPr/>
            <p:nvPr/>
          </p:nvSpPr>
          <p:spPr>
            <a:xfrm>
              <a:off x="4157682"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7"/>
            <p:cNvSpPr/>
            <p:nvPr/>
          </p:nvSpPr>
          <p:spPr>
            <a:xfrm>
              <a:off x="4157682"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7"/>
            <p:cNvSpPr/>
            <p:nvPr/>
          </p:nvSpPr>
          <p:spPr>
            <a:xfrm>
              <a:off x="4157682"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7"/>
            <p:cNvSpPr/>
            <p:nvPr/>
          </p:nvSpPr>
          <p:spPr>
            <a:xfrm>
              <a:off x="4157682"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7"/>
            <p:cNvSpPr/>
            <p:nvPr/>
          </p:nvSpPr>
          <p:spPr>
            <a:xfrm>
              <a:off x="4157682"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7"/>
            <p:cNvSpPr/>
            <p:nvPr/>
          </p:nvSpPr>
          <p:spPr>
            <a:xfrm>
              <a:off x="4068893"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7"/>
            <p:cNvSpPr/>
            <p:nvPr/>
          </p:nvSpPr>
          <p:spPr>
            <a:xfrm>
              <a:off x="4068893"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7"/>
            <p:cNvSpPr/>
            <p:nvPr/>
          </p:nvSpPr>
          <p:spPr>
            <a:xfrm>
              <a:off x="4068893"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7"/>
            <p:cNvSpPr/>
            <p:nvPr/>
          </p:nvSpPr>
          <p:spPr>
            <a:xfrm>
              <a:off x="4068893"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7"/>
            <p:cNvSpPr/>
            <p:nvPr/>
          </p:nvSpPr>
          <p:spPr>
            <a:xfrm>
              <a:off x="4068893"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7"/>
            <p:cNvSpPr/>
            <p:nvPr/>
          </p:nvSpPr>
          <p:spPr>
            <a:xfrm>
              <a:off x="4068893"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7"/>
            <p:cNvSpPr/>
            <p:nvPr/>
          </p:nvSpPr>
          <p:spPr>
            <a:xfrm>
              <a:off x="4068893"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7"/>
            <p:cNvSpPr/>
            <p:nvPr/>
          </p:nvSpPr>
          <p:spPr>
            <a:xfrm>
              <a:off x="4068893"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7"/>
            <p:cNvSpPr/>
            <p:nvPr/>
          </p:nvSpPr>
          <p:spPr>
            <a:xfrm>
              <a:off x="4068893"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7"/>
            <p:cNvSpPr/>
            <p:nvPr/>
          </p:nvSpPr>
          <p:spPr>
            <a:xfrm>
              <a:off x="4068893"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7"/>
            <p:cNvSpPr/>
            <p:nvPr/>
          </p:nvSpPr>
          <p:spPr>
            <a:xfrm>
              <a:off x="4068893"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7"/>
            <p:cNvSpPr/>
            <p:nvPr/>
          </p:nvSpPr>
          <p:spPr>
            <a:xfrm>
              <a:off x="4068893"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7"/>
            <p:cNvSpPr/>
            <p:nvPr/>
          </p:nvSpPr>
          <p:spPr>
            <a:xfrm>
              <a:off x="4068893"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7"/>
            <p:cNvSpPr/>
            <p:nvPr/>
          </p:nvSpPr>
          <p:spPr>
            <a:xfrm>
              <a:off x="4068893"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7"/>
            <p:cNvSpPr/>
            <p:nvPr/>
          </p:nvSpPr>
          <p:spPr>
            <a:xfrm>
              <a:off x="4068893"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7"/>
            <p:cNvSpPr/>
            <p:nvPr/>
          </p:nvSpPr>
          <p:spPr>
            <a:xfrm>
              <a:off x="3980104"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7"/>
            <p:cNvSpPr/>
            <p:nvPr/>
          </p:nvSpPr>
          <p:spPr>
            <a:xfrm>
              <a:off x="3980104"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7"/>
            <p:cNvSpPr/>
            <p:nvPr/>
          </p:nvSpPr>
          <p:spPr>
            <a:xfrm>
              <a:off x="3980104"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7"/>
            <p:cNvSpPr/>
            <p:nvPr/>
          </p:nvSpPr>
          <p:spPr>
            <a:xfrm>
              <a:off x="3980104"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7"/>
            <p:cNvSpPr/>
            <p:nvPr/>
          </p:nvSpPr>
          <p:spPr>
            <a:xfrm>
              <a:off x="3980104"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7"/>
            <p:cNvSpPr/>
            <p:nvPr/>
          </p:nvSpPr>
          <p:spPr>
            <a:xfrm>
              <a:off x="3980104"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7"/>
            <p:cNvSpPr/>
            <p:nvPr/>
          </p:nvSpPr>
          <p:spPr>
            <a:xfrm>
              <a:off x="3980104"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7"/>
            <p:cNvSpPr/>
            <p:nvPr/>
          </p:nvSpPr>
          <p:spPr>
            <a:xfrm>
              <a:off x="3980104"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7"/>
            <p:cNvSpPr/>
            <p:nvPr/>
          </p:nvSpPr>
          <p:spPr>
            <a:xfrm>
              <a:off x="3980104"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7"/>
            <p:cNvSpPr/>
            <p:nvPr/>
          </p:nvSpPr>
          <p:spPr>
            <a:xfrm>
              <a:off x="3980104"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7"/>
            <p:cNvSpPr/>
            <p:nvPr/>
          </p:nvSpPr>
          <p:spPr>
            <a:xfrm>
              <a:off x="3980104"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7"/>
            <p:cNvSpPr/>
            <p:nvPr/>
          </p:nvSpPr>
          <p:spPr>
            <a:xfrm>
              <a:off x="3980104"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7"/>
            <p:cNvSpPr/>
            <p:nvPr/>
          </p:nvSpPr>
          <p:spPr>
            <a:xfrm>
              <a:off x="3980104"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7"/>
            <p:cNvSpPr/>
            <p:nvPr/>
          </p:nvSpPr>
          <p:spPr>
            <a:xfrm>
              <a:off x="3980104"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7"/>
            <p:cNvSpPr/>
            <p:nvPr/>
          </p:nvSpPr>
          <p:spPr>
            <a:xfrm>
              <a:off x="3980104"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7"/>
            <p:cNvSpPr/>
            <p:nvPr/>
          </p:nvSpPr>
          <p:spPr>
            <a:xfrm>
              <a:off x="2027752"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7"/>
            <p:cNvSpPr/>
            <p:nvPr/>
          </p:nvSpPr>
          <p:spPr>
            <a:xfrm>
              <a:off x="2116540"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7"/>
            <p:cNvSpPr/>
            <p:nvPr/>
          </p:nvSpPr>
          <p:spPr>
            <a:xfrm>
              <a:off x="2205328"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7"/>
            <p:cNvSpPr/>
            <p:nvPr/>
          </p:nvSpPr>
          <p:spPr>
            <a:xfrm>
              <a:off x="2294116"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7"/>
            <p:cNvSpPr/>
            <p:nvPr/>
          </p:nvSpPr>
          <p:spPr>
            <a:xfrm>
              <a:off x="2382904"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7"/>
            <p:cNvSpPr/>
            <p:nvPr/>
          </p:nvSpPr>
          <p:spPr>
            <a:xfrm>
              <a:off x="2471691"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7"/>
            <p:cNvSpPr/>
            <p:nvPr/>
          </p:nvSpPr>
          <p:spPr>
            <a:xfrm>
              <a:off x="2027752"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7"/>
            <p:cNvSpPr/>
            <p:nvPr/>
          </p:nvSpPr>
          <p:spPr>
            <a:xfrm>
              <a:off x="2116540"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7"/>
            <p:cNvSpPr/>
            <p:nvPr/>
          </p:nvSpPr>
          <p:spPr>
            <a:xfrm>
              <a:off x="2205328"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7"/>
            <p:cNvSpPr/>
            <p:nvPr/>
          </p:nvSpPr>
          <p:spPr>
            <a:xfrm>
              <a:off x="2294116"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7"/>
            <p:cNvSpPr/>
            <p:nvPr/>
          </p:nvSpPr>
          <p:spPr>
            <a:xfrm>
              <a:off x="2382904"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7"/>
            <p:cNvSpPr/>
            <p:nvPr/>
          </p:nvSpPr>
          <p:spPr>
            <a:xfrm>
              <a:off x="2471691"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7"/>
            <p:cNvSpPr/>
            <p:nvPr/>
          </p:nvSpPr>
          <p:spPr>
            <a:xfrm>
              <a:off x="2027752"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7"/>
            <p:cNvSpPr/>
            <p:nvPr/>
          </p:nvSpPr>
          <p:spPr>
            <a:xfrm>
              <a:off x="2116540"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7"/>
            <p:cNvSpPr/>
            <p:nvPr/>
          </p:nvSpPr>
          <p:spPr>
            <a:xfrm>
              <a:off x="2205328"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7"/>
            <p:cNvSpPr/>
            <p:nvPr/>
          </p:nvSpPr>
          <p:spPr>
            <a:xfrm>
              <a:off x="2294116"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7"/>
            <p:cNvSpPr/>
            <p:nvPr/>
          </p:nvSpPr>
          <p:spPr>
            <a:xfrm>
              <a:off x="2382904"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7"/>
            <p:cNvSpPr/>
            <p:nvPr/>
          </p:nvSpPr>
          <p:spPr>
            <a:xfrm>
              <a:off x="2471691"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7"/>
            <p:cNvSpPr/>
            <p:nvPr/>
          </p:nvSpPr>
          <p:spPr>
            <a:xfrm>
              <a:off x="2027752"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7"/>
            <p:cNvSpPr/>
            <p:nvPr/>
          </p:nvSpPr>
          <p:spPr>
            <a:xfrm>
              <a:off x="2116540"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7"/>
            <p:cNvSpPr/>
            <p:nvPr/>
          </p:nvSpPr>
          <p:spPr>
            <a:xfrm>
              <a:off x="2205328"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7"/>
            <p:cNvSpPr/>
            <p:nvPr/>
          </p:nvSpPr>
          <p:spPr>
            <a:xfrm>
              <a:off x="2294116"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7"/>
            <p:cNvSpPr/>
            <p:nvPr/>
          </p:nvSpPr>
          <p:spPr>
            <a:xfrm>
              <a:off x="2382904"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7"/>
            <p:cNvSpPr/>
            <p:nvPr/>
          </p:nvSpPr>
          <p:spPr>
            <a:xfrm>
              <a:off x="2471691"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7"/>
            <p:cNvSpPr/>
            <p:nvPr/>
          </p:nvSpPr>
          <p:spPr>
            <a:xfrm>
              <a:off x="2027752"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7"/>
            <p:cNvSpPr/>
            <p:nvPr/>
          </p:nvSpPr>
          <p:spPr>
            <a:xfrm>
              <a:off x="2116540"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7"/>
            <p:cNvSpPr/>
            <p:nvPr/>
          </p:nvSpPr>
          <p:spPr>
            <a:xfrm>
              <a:off x="2205328"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7"/>
            <p:cNvSpPr/>
            <p:nvPr/>
          </p:nvSpPr>
          <p:spPr>
            <a:xfrm>
              <a:off x="2294116"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7"/>
            <p:cNvSpPr/>
            <p:nvPr/>
          </p:nvSpPr>
          <p:spPr>
            <a:xfrm>
              <a:off x="2382904"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7"/>
            <p:cNvSpPr/>
            <p:nvPr/>
          </p:nvSpPr>
          <p:spPr>
            <a:xfrm>
              <a:off x="2471691"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7"/>
            <p:cNvSpPr/>
            <p:nvPr/>
          </p:nvSpPr>
          <p:spPr>
            <a:xfrm>
              <a:off x="2027752"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7"/>
            <p:cNvSpPr/>
            <p:nvPr/>
          </p:nvSpPr>
          <p:spPr>
            <a:xfrm>
              <a:off x="2116540"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7"/>
            <p:cNvSpPr/>
            <p:nvPr/>
          </p:nvSpPr>
          <p:spPr>
            <a:xfrm>
              <a:off x="2205328"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7"/>
            <p:cNvSpPr/>
            <p:nvPr/>
          </p:nvSpPr>
          <p:spPr>
            <a:xfrm>
              <a:off x="2294116"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7"/>
            <p:cNvSpPr/>
            <p:nvPr/>
          </p:nvSpPr>
          <p:spPr>
            <a:xfrm>
              <a:off x="2382904"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7"/>
            <p:cNvSpPr/>
            <p:nvPr/>
          </p:nvSpPr>
          <p:spPr>
            <a:xfrm>
              <a:off x="2471691"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7"/>
            <p:cNvSpPr/>
            <p:nvPr/>
          </p:nvSpPr>
          <p:spPr>
            <a:xfrm>
              <a:off x="2027752"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7"/>
            <p:cNvSpPr/>
            <p:nvPr/>
          </p:nvSpPr>
          <p:spPr>
            <a:xfrm>
              <a:off x="2116540"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7"/>
            <p:cNvSpPr/>
            <p:nvPr/>
          </p:nvSpPr>
          <p:spPr>
            <a:xfrm>
              <a:off x="2205328"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7"/>
            <p:cNvSpPr/>
            <p:nvPr/>
          </p:nvSpPr>
          <p:spPr>
            <a:xfrm>
              <a:off x="2294116"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7"/>
            <p:cNvSpPr/>
            <p:nvPr/>
          </p:nvSpPr>
          <p:spPr>
            <a:xfrm>
              <a:off x="2382904"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7"/>
            <p:cNvSpPr/>
            <p:nvPr/>
          </p:nvSpPr>
          <p:spPr>
            <a:xfrm>
              <a:off x="2471691"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7"/>
            <p:cNvSpPr/>
            <p:nvPr/>
          </p:nvSpPr>
          <p:spPr>
            <a:xfrm>
              <a:off x="2027752"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7"/>
            <p:cNvSpPr/>
            <p:nvPr/>
          </p:nvSpPr>
          <p:spPr>
            <a:xfrm>
              <a:off x="2116540"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7"/>
            <p:cNvSpPr/>
            <p:nvPr/>
          </p:nvSpPr>
          <p:spPr>
            <a:xfrm>
              <a:off x="2205328"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7"/>
            <p:cNvSpPr/>
            <p:nvPr/>
          </p:nvSpPr>
          <p:spPr>
            <a:xfrm>
              <a:off x="2294116"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7"/>
            <p:cNvSpPr/>
            <p:nvPr/>
          </p:nvSpPr>
          <p:spPr>
            <a:xfrm>
              <a:off x="2382904"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7"/>
            <p:cNvSpPr/>
            <p:nvPr/>
          </p:nvSpPr>
          <p:spPr>
            <a:xfrm>
              <a:off x="2471691"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7"/>
            <p:cNvSpPr/>
            <p:nvPr/>
          </p:nvSpPr>
          <p:spPr>
            <a:xfrm>
              <a:off x="2027752"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7"/>
            <p:cNvSpPr/>
            <p:nvPr/>
          </p:nvSpPr>
          <p:spPr>
            <a:xfrm>
              <a:off x="2116540"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7"/>
            <p:cNvSpPr/>
            <p:nvPr/>
          </p:nvSpPr>
          <p:spPr>
            <a:xfrm>
              <a:off x="2205328"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7"/>
            <p:cNvSpPr/>
            <p:nvPr/>
          </p:nvSpPr>
          <p:spPr>
            <a:xfrm>
              <a:off x="2294116"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7"/>
            <p:cNvSpPr/>
            <p:nvPr/>
          </p:nvSpPr>
          <p:spPr>
            <a:xfrm>
              <a:off x="2382904"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7"/>
            <p:cNvSpPr/>
            <p:nvPr/>
          </p:nvSpPr>
          <p:spPr>
            <a:xfrm>
              <a:off x="2471691"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7"/>
            <p:cNvSpPr/>
            <p:nvPr/>
          </p:nvSpPr>
          <p:spPr>
            <a:xfrm>
              <a:off x="2027752"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7"/>
            <p:cNvSpPr/>
            <p:nvPr/>
          </p:nvSpPr>
          <p:spPr>
            <a:xfrm>
              <a:off x="2116540"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7"/>
            <p:cNvSpPr/>
            <p:nvPr/>
          </p:nvSpPr>
          <p:spPr>
            <a:xfrm>
              <a:off x="2205328"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7"/>
            <p:cNvSpPr/>
            <p:nvPr/>
          </p:nvSpPr>
          <p:spPr>
            <a:xfrm>
              <a:off x="2294116"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7"/>
            <p:cNvSpPr/>
            <p:nvPr/>
          </p:nvSpPr>
          <p:spPr>
            <a:xfrm>
              <a:off x="2382904"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7"/>
            <p:cNvSpPr/>
            <p:nvPr/>
          </p:nvSpPr>
          <p:spPr>
            <a:xfrm>
              <a:off x="2471691"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7"/>
            <p:cNvSpPr/>
            <p:nvPr/>
          </p:nvSpPr>
          <p:spPr>
            <a:xfrm>
              <a:off x="2027752"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7"/>
            <p:cNvSpPr/>
            <p:nvPr/>
          </p:nvSpPr>
          <p:spPr>
            <a:xfrm>
              <a:off x="2116540"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7"/>
            <p:cNvSpPr/>
            <p:nvPr/>
          </p:nvSpPr>
          <p:spPr>
            <a:xfrm>
              <a:off x="2205328"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7"/>
            <p:cNvSpPr/>
            <p:nvPr/>
          </p:nvSpPr>
          <p:spPr>
            <a:xfrm>
              <a:off x="2294116"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7"/>
            <p:cNvSpPr/>
            <p:nvPr/>
          </p:nvSpPr>
          <p:spPr>
            <a:xfrm>
              <a:off x="2382904"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7"/>
            <p:cNvSpPr/>
            <p:nvPr/>
          </p:nvSpPr>
          <p:spPr>
            <a:xfrm>
              <a:off x="2471691"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7"/>
            <p:cNvSpPr/>
            <p:nvPr/>
          </p:nvSpPr>
          <p:spPr>
            <a:xfrm>
              <a:off x="2027752"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7"/>
            <p:cNvSpPr/>
            <p:nvPr/>
          </p:nvSpPr>
          <p:spPr>
            <a:xfrm>
              <a:off x="2116540"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7"/>
            <p:cNvSpPr/>
            <p:nvPr/>
          </p:nvSpPr>
          <p:spPr>
            <a:xfrm>
              <a:off x="2205328"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7"/>
            <p:cNvSpPr/>
            <p:nvPr/>
          </p:nvSpPr>
          <p:spPr>
            <a:xfrm>
              <a:off x="2294116"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7"/>
            <p:cNvSpPr/>
            <p:nvPr/>
          </p:nvSpPr>
          <p:spPr>
            <a:xfrm>
              <a:off x="2382904"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7"/>
            <p:cNvSpPr/>
            <p:nvPr/>
          </p:nvSpPr>
          <p:spPr>
            <a:xfrm>
              <a:off x="2471691"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7"/>
            <p:cNvSpPr/>
            <p:nvPr/>
          </p:nvSpPr>
          <p:spPr>
            <a:xfrm>
              <a:off x="2027752"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7"/>
            <p:cNvSpPr/>
            <p:nvPr/>
          </p:nvSpPr>
          <p:spPr>
            <a:xfrm>
              <a:off x="2116540"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7"/>
            <p:cNvSpPr/>
            <p:nvPr/>
          </p:nvSpPr>
          <p:spPr>
            <a:xfrm>
              <a:off x="2205328"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7"/>
            <p:cNvSpPr/>
            <p:nvPr/>
          </p:nvSpPr>
          <p:spPr>
            <a:xfrm>
              <a:off x="2294116"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7"/>
            <p:cNvSpPr/>
            <p:nvPr/>
          </p:nvSpPr>
          <p:spPr>
            <a:xfrm>
              <a:off x="2382904"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7"/>
            <p:cNvSpPr/>
            <p:nvPr/>
          </p:nvSpPr>
          <p:spPr>
            <a:xfrm>
              <a:off x="2471691"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7"/>
            <p:cNvSpPr/>
            <p:nvPr/>
          </p:nvSpPr>
          <p:spPr>
            <a:xfrm>
              <a:off x="2560479"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7"/>
            <p:cNvSpPr/>
            <p:nvPr/>
          </p:nvSpPr>
          <p:spPr>
            <a:xfrm>
              <a:off x="2560479"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7"/>
            <p:cNvSpPr/>
            <p:nvPr/>
          </p:nvSpPr>
          <p:spPr>
            <a:xfrm>
              <a:off x="2560479"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7"/>
            <p:cNvSpPr/>
            <p:nvPr/>
          </p:nvSpPr>
          <p:spPr>
            <a:xfrm>
              <a:off x="2560479"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7"/>
            <p:cNvSpPr/>
            <p:nvPr/>
          </p:nvSpPr>
          <p:spPr>
            <a:xfrm>
              <a:off x="2560479"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7"/>
            <p:cNvSpPr/>
            <p:nvPr/>
          </p:nvSpPr>
          <p:spPr>
            <a:xfrm>
              <a:off x="2560479"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7"/>
            <p:cNvSpPr/>
            <p:nvPr/>
          </p:nvSpPr>
          <p:spPr>
            <a:xfrm>
              <a:off x="2560479"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7"/>
            <p:cNvSpPr/>
            <p:nvPr/>
          </p:nvSpPr>
          <p:spPr>
            <a:xfrm>
              <a:off x="2560479"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7"/>
            <p:cNvSpPr/>
            <p:nvPr/>
          </p:nvSpPr>
          <p:spPr>
            <a:xfrm>
              <a:off x="2560479"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7"/>
            <p:cNvSpPr/>
            <p:nvPr/>
          </p:nvSpPr>
          <p:spPr>
            <a:xfrm>
              <a:off x="2560479"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7"/>
            <p:cNvSpPr/>
            <p:nvPr/>
          </p:nvSpPr>
          <p:spPr>
            <a:xfrm>
              <a:off x="2560479"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7"/>
            <p:cNvSpPr/>
            <p:nvPr/>
          </p:nvSpPr>
          <p:spPr>
            <a:xfrm>
              <a:off x="2560479"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7"/>
            <p:cNvSpPr/>
            <p:nvPr/>
          </p:nvSpPr>
          <p:spPr>
            <a:xfrm>
              <a:off x="2560479"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7"/>
            <p:cNvSpPr/>
            <p:nvPr/>
          </p:nvSpPr>
          <p:spPr>
            <a:xfrm>
              <a:off x="2649267"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7"/>
            <p:cNvSpPr/>
            <p:nvPr/>
          </p:nvSpPr>
          <p:spPr>
            <a:xfrm>
              <a:off x="2649267"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7"/>
            <p:cNvSpPr/>
            <p:nvPr/>
          </p:nvSpPr>
          <p:spPr>
            <a:xfrm>
              <a:off x="2649267"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7"/>
            <p:cNvSpPr/>
            <p:nvPr/>
          </p:nvSpPr>
          <p:spPr>
            <a:xfrm>
              <a:off x="2649267"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7"/>
            <p:cNvSpPr/>
            <p:nvPr/>
          </p:nvSpPr>
          <p:spPr>
            <a:xfrm>
              <a:off x="2649267"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7"/>
            <p:cNvSpPr/>
            <p:nvPr/>
          </p:nvSpPr>
          <p:spPr>
            <a:xfrm>
              <a:off x="2649267"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7"/>
            <p:cNvSpPr/>
            <p:nvPr/>
          </p:nvSpPr>
          <p:spPr>
            <a:xfrm>
              <a:off x="2649267"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7"/>
            <p:cNvSpPr/>
            <p:nvPr/>
          </p:nvSpPr>
          <p:spPr>
            <a:xfrm>
              <a:off x="2649267"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7"/>
            <p:cNvSpPr/>
            <p:nvPr/>
          </p:nvSpPr>
          <p:spPr>
            <a:xfrm>
              <a:off x="2649267"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7"/>
            <p:cNvSpPr/>
            <p:nvPr/>
          </p:nvSpPr>
          <p:spPr>
            <a:xfrm>
              <a:off x="2649267"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7"/>
            <p:cNvSpPr/>
            <p:nvPr/>
          </p:nvSpPr>
          <p:spPr>
            <a:xfrm>
              <a:off x="2649267"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7"/>
            <p:cNvSpPr/>
            <p:nvPr/>
          </p:nvSpPr>
          <p:spPr>
            <a:xfrm>
              <a:off x="2649267"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7"/>
            <p:cNvSpPr/>
            <p:nvPr/>
          </p:nvSpPr>
          <p:spPr>
            <a:xfrm>
              <a:off x="2649267"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7"/>
            <p:cNvSpPr/>
            <p:nvPr/>
          </p:nvSpPr>
          <p:spPr>
            <a:xfrm>
              <a:off x="2738055"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7"/>
            <p:cNvSpPr/>
            <p:nvPr/>
          </p:nvSpPr>
          <p:spPr>
            <a:xfrm>
              <a:off x="2738055"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7"/>
            <p:cNvSpPr/>
            <p:nvPr/>
          </p:nvSpPr>
          <p:spPr>
            <a:xfrm>
              <a:off x="2738055"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7"/>
            <p:cNvSpPr/>
            <p:nvPr/>
          </p:nvSpPr>
          <p:spPr>
            <a:xfrm>
              <a:off x="2738055"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7"/>
            <p:cNvSpPr/>
            <p:nvPr/>
          </p:nvSpPr>
          <p:spPr>
            <a:xfrm>
              <a:off x="2738055"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7"/>
            <p:cNvSpPr/>
            <p:nvPr/>
          </p:nvSpPr>
          <p:spPr>
            <a:xfrm>
              <a:off x="2738055"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7"/>
            <p:cNvSpPr/>
            <p:nvPr/>
          </p:nvSpPr>
          <p:spPr>
            <a:xfrm>
              <a:off x="2738055"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7"/>
            <p:cNvSpPr/>
            <p:nvPr/>
          </p:nvSpPr>
          <p:spPr>
            <a:xfrm>
              <a:off x="2738055"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7"/>
            <p:cNvSpPr/>
            <p:nvPr/>
          </p:nvSpPr>
          <p:spPr>
            <a:xfrm>
              <a:off x="2738055"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7"/>
            <p:cNvSpPr/>
            <p:nvPr/>
          </p:nvSpPr>
          <p:spPr>
            <a:xfrm>
              <a:off x="2738055"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7"/>
            <p:cNvSpPr/>
            <p:nvPr/>
          </p:nvSpPr>
          <p:spPr>
            <a:xfrm>
              <a:off x="2738055"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7"/>
            <p:cNvSpPr/>
            <p:nvPr/>
          </p:nvSpPr>
          <p:spPr>
            <a:xfrm>
              <a:off x="2738055"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7"/>
            <p:cNvSpPr/>
            <p:nvPr/>
          </p:nvSpPr>
          <p:spPr>
            <a:xfrm>
              <a:off x="2738055"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7"/>
            <p:cNvSpPr/>
            <p:nvPr/>
          </p:nvSpPr>
          <p:spPr>
            <a:xfrm>
              <a:off x="2826842"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7"/>
            <p:cNvSpPr/>
            <p:nvPr/>
          </p:nvSpPr>
          <p:spPr>
            <a:xfrm>
              <a:off x="2826842"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7"/>
            <p:cNvSpPr/>
            <p:nvPr/>
          </p:nvSpPr>
          <p:spPr>
            <a:xfrm>
              <a:off x="2826842"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7"/>
            <p:cNvSpPr/>
            <p:nvPr/>
          </p:nvSpPr>
          <p:spPr>
            <a:xfrm>
              <a:off x="2826842"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7"/>
            <p:cNvSpPr/>
            <p:nvPr/>
          </p:nvSpPr>
          <p:spPr>
            <a:xfrm>
              <a:off x="2826842"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7"/>
            <p:cNvSpPr/>
            <p:nvPr/>
          </p:nvSpPr>
          <p:spPr>
            <a:xfrm>
              <a:off x="2826842"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7"/>
            <p:cNvSpPr/>
            <p:nvPr/>
          </p:nvSpPr>
          <p:spPr>
            <a:xfrm>
              <a:off x="2826842"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7"/>
            <p:cNvSpPr/>
            <p:nvPr/>
          </p:nvSpPr>
          <p:spPr>
            <a:xfrm>
              <a:off x="2826842"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7"/>
            <p:cNvSpPr/>
            <p:nvPr/>
          </p:nvSpPr>
          <p:spPr>
            <a:xfrm>
              <a:off x="2826842"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7"/>
            <p:cNvSpPr/>
            <p:nvPr/>
          </p:nvSpPr>
          <p:spPr>
            <a:xfrm>
              <a:off x="2826842"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7"/>
            <p:cNvSpPr/>
            <p:nvPr/>
          </p:nvSpPr>
          <p:spPr>
            <a:xfrm>
              <a:off x="2826842"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7"/>
            <p:cNvSpPr/>
            <p:nvPr/>
          </p:nvSpPr>
          <p:spPr>
            <a:xfrm>
              <a:off x="2826842"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7"/>
            <p:cNvSpPr/>
            <p:nvPr/>
          </p:nvSpPr>
          <p:spPr>
            <a:xfrm>
              <a:off x="2826842"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7"/>
            <p:cNvSpPr/>
            <p:nvPr/>
          </p:nvSpPr>
          <p:spPr>
            <a:xfrm>
              <a:off x="2915630"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7"/>
            <p:cNvSpPr/>
            <p:nvPr/>
          </p:nvSpPr>
          <p:spPr>
            <a:xfrm>
              <a:off x="2915630"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7"/>
            <p:cNvSpPr/>
            <p:nvPr/>
          </p:nvSpPr>
          <p:spPr>
            <a:xfrm>
              <a:off x="2915630"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7"/>
            <p:cNvSpPr/>
            <p:nvPr/>
          </p:nvSpPr>
          <p:spPr>
            <a:xfrm>
              <a:off x="2915630"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7"/>
            <p:cNvSpPr/>
            <p:nvPr/>
          </p:nvSpPr>
          <p:spPr>
            <a:xfrm>
              <a:off x="2915630"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7"/>
            <p:cNvSpPr/>
            <p:nvPr/>
          </p:nvSpPr>
          <p:spPr>
            <a:xfrm>
              <a:off x="2915630"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7"/>
            <p:cNvSpPr/>
            <p:nvPr/>
          </p:nvSpPr>
          <p:spPr>
            <a:xfrm>
              <a:off x="2915630"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7"/>
            <p:cNvSpPr/>
            <p:nvPr/>
          </p:nvSpPr>
          <p:spPr>
            <a:xfrm>
              <a:off x="2915630"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7"/>
            <p:cNvSpPr/>
            <p:nvPr/>
          </p:nvSpPr>
          <p:spPr>
            <a:xfrm>
              <a:off x="2915630"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7"/>
            <p:cNvSpPr/>
            <p:nvPr/>
          </p:nvSpPr>
          <p:spPr>
            <a:xfrm>
              <a:off x="2915630"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7"/>
            <p:cNvSpPr/>
            <p:nvPr/>
          </p:nvSpPr>
          <p:spPr>
            <a:xfrm>
              <a:off x="2915630"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7"/>
            <p:cNvSpPr/>
            <p:nvPr/>
          </p:nvSpPr>
          <p:spPr>
            <a:xfrm>
              <a:off x="2915630"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7"/>
            <p:cNvSpPr/>
            <p:nvPr/>
          </p:nvSpPr>
          <p:spPr>
            <a:xfrm>
              <a:off x="2915630"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7"/>
            <p:cNvSpPr/>
            <p:nvPr/>
          </p:nvSpPr>
          <p:spPr>
            <a:xfrm>
              <a:off x="3004418"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7"/>
            <p:cNvSpPr/>
            <p:nvPr/>
          </p:nvSpPr>
          <p:spPr>
            <a:xfrm>
              <a:off x="3004418"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7"/>
            <p:cNvSpPr/>
            <p:nvPr/>
          </p:nvSpPr>
          <p:spPr>
            <a:xfrm>
              <a:off x="3004418"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7"/>
            <p:cNvSpPr/>
            <p:nvPr/>
          </p:nvSpPr>
          <p:spPr>
            <a:xfrm>
              <a:off x="3004418"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7"/>
            <p:cNvSpPr/>
            <p:nvPr/>
          </p:nvSpPr>
          <p:spPr>
            <a:xfrm>
              <a:off x="3004418"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7"/>
            <p:cNvSpPr/>
            <p:nvPr/>
          </p:nvSpPr>
          <p:spPr>
            <a:xfrm>
              <a:off x="3004418"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7"/>
            <p:cNvSpPr/>
            <p:nvPr/>
          </p:nvSpPr>
          <p:spPr>
            <a:xfrm>
              <a:off x="3004418"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7"/>
            <p:cNvSpPr/>
            <p:nvPr/>
          </p:nvSpPr>
          <p:spPr>
            <a:xfrm>
              <a:off x="3004418"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7"/>
            <p:cNvSpPr/>
            <p:nvPr/>
          </p:nvSpPr>
          <p:spPr>
            <a:xfrm>
              <a:off x="3004418"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7"/>
            <p:cNvSpPr/>
            <p:nvPr/>
          </p:nvSpPr>
          <p:spPr>
            <a:xfrm>
              <a:off x="3004418"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7"/>
            <p:cNvSpPr/>
            <p:nvPr/>
          </p:nvSpPr>
          <p:spPr>
            <a:xfrm>
              <a:off x="3004418"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7"/>
            <p:cNvSpPr/>
            <p:nvPr/>
          </p:nvSpPr>
          <p:spPr>
            <a:xfrm>
              <a:off x="3004418"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7"/>
            <p:cNvSpPr/>
            <p:nvPr/>
          </p:nvSpPr>
          <p:spPr>
            <a:xfrm>
              <a:off x="3004418"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7"/>
            <p:cNvSpPr/>
            <p:nvPr/>
          </p:nvSpPr>
          <p:spPr>
            <a:xfrm>
              <a:off x="3093206"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7"/>
            <p:cNvSpPr/>
            <p:nvPr/>
          </p:nvSpPr>
          <p:spPr>
            <a:xfrm>
              <a:off x="3093206"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7"/>
            <p:cNvSpPr/>
            <p:nvPr/>
          </p:nvSpPr>
          <p:spPr>
            <a:xfrm>
              <a:off x="3093206"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7"/>
            <p:cNvSpPr/>
            <p:nvPr/>
          </p:nvSpPr>
          <p:spPr>
            <a:xfrm>
              <a:off x="3093206"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7"/>
            <p:cNvSpPr/>
            <p:nvPr/>
          </p:nvSpPr>
          <p:spPr>
            <a:xfrm>
              <a:off x="3093206"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7"/>
            <p:cNvSpPr/>
            <p:nvPr/>
          </p:nvSpPr>
          <p:spPr>
            <a:xfrm>
              <a:off x="3093206"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7"/>
            <p:cNvSpPr/>
            <p:nvPr/>
          </p:nvSpPr>
          <p:spPr>
            <a:xfrm>
              <a:off x="3093206"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7"/>
            <p:cNvSpPr/>
            <p:nvPr/>
          </p:nvSpPr>
          <p:spPr>
            <a:xfrm>
              <a:off x="3093206"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7"/>
            <p:cNvSpPr/>
            <p:nvPr/>
          </p:nvSpPr>
          <p:spPr>
            <a:xfrm>
              <a:off x="3093206"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7"/>
            <p:cNvSpPr/>
            <p:nvPr/>
          </p:nvSpPr>
          <p:spPr>
            <a:xfrm>
              <a:off x="3093206"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7"/>
            <p:cNvSpPr/>
            <p:nvPr/>
          </p:nvSpPr>
          <p:spPr>
            <a:xfrm>
              <a:off x="3093206"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7"/>
            <p:cNvSpPr/>
            <p:nvPr/>
          </p:nvSpPr>
          <p:spPr>
            <a:xfrm>
              <a:off x="3093206"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7"/>
            <p:cNvSpPr/>
            <p:nvPr/>
          </p:nvSpPr>
          <p:spPr>
            <a:xfrm>
              <a:off x="3093206"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7"/>
            <p:cNvSpPr/>
            <p:nvPr/>
          </p:nvSpPr>
          <p:spPr>
            <a:xfrm>
              <a:off x="3181993"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7"/>
            <p:cNvSpPr/>
            <p:nvPr/>
          </p:nvSpPr>
          <p:spPr>
            <a:xfrm>
              <a:off x="3181993"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7"/>
            <p:cNvSpPr/>
            <p:nvPr/>
          </p:nvSpPr>
          <p:spPr>
            <a:xfrm>
              <a:off x="3181993"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7"/>
            <p:cNvSpPr/>
            <p:nvPr/>
          </p:nvSpPr>
          <p:spPr>
            <a:xfrm>
              <a:off x="3181993"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7"/>
            <p:cNvSpPr/>
            <p:nvPr/>
          </p:nvSpPr>
          <p:spPr>
            <a:xfrm>
              <a:off x="3181993"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7"/>
            <p:cNvSpPr/>
            <p:nvPr/>
          </p:nvSpPr>
          <p:spPr>
            <a:xfrm>
              <a:off x="3181993"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7"/>
            <p:cNvSpPr/>
            <p:nvPr/>
          </p:nvSpPr>
          <p:spPr>
            <a:xfrm>
              <a:off x="3181993"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7"/>
            <p:cNvSpPr/>
            <p:nvPr/>
          </p:nvSpPr>
          <p:spPr>
            <a:xfrm>
              <a:off x="3181993"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7"/>
            <p:cNvSpPr/>
            <p:nvPr/>
          </p:nvSpPr>
          <p:spPr>
            <a:xfrm>
              <a:off x="3181993"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7"/>
            <p:cNvSpPr/>
            <p:nvPr/>
          </p:nvSpPr>
          <p:spPr>
            <a:xfrm>
              <a:off x="3181993"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7"/>
            <p:cNvSpPr/>
            <p:nvPr/>
          </p:nvSpPr>
          <p:spPr>
            <a:xfrm>
              <a:off x="3181993"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7"/>
            <p:cNvSpPr/>
            <p:nvPr/>
          </p:nvSpPr>
          <p:spPr>
            <a:xfrm>
              <a:off x="3181993"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7"/>
            <p:cNvSpPr/>
            <p:nvPr/>
          </p:nvSpPr>
          <p:spPr>
            <a:xfrm>
              <a:off x="3181993"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7"/>
            <p:cNvSpPr/>
            <p:nvPr/>
          </p:nvSpPr>
          <p:spPr>
            <a:xfrm>
              <a:off x="3270781"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7"/>
            <p:cNvSpPr/>
            <p:nvPr/>
          </p:nvSpPr>
          <p:spPr>
            <a:xfrm>
              <a:off x="3270781"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7"/>
            <p:cNvSpPr/>
            <p:nvPr/>
          </p:nvSpPr>
          <p:spPr>
            <a:xfrm>
              <a:off x="3270781"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7"/>
            <p:cNvSpPr/>
            <p:nvPr/>
          </p:nvSpPr>
          <p:spPr>
            <a:xfrm>
              <a:off x="3270781"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7"/>
            <p:cNvSpPr/>
            <p:nvPr/>
          </p:nvSpPr>
          <p:spPr>
            <a:xfrm>
              <a:off x="3270781"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7"/>
            <p:cNvSpPr/>
            <p:nvPr/>
          </p:nvSpPr>
          <p:spPr>
            <a:xfrm>
              <a:off x="3270781"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7"/>
            <p:cNvSpPr/>
            <p:nvPr/>
          </p:nvSpPr>
          <p:spPr>
            <a:xfrm>
              <a:off x="3270781"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7"/>
            <p:cNvSpPr/>
            <p:nvPr/>
          </p:nvSpPr>
          <p:spPr>
            <a:xfrm>
              <a:off x="3270781"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7"/>
            <p:cNvSpPr/>
            <p:nvPr/>
          </p:nvSpPr>
          <p:spPr>
            <a:xfrm>
              <a:off x="3270781"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7"/>
            <p:cNvSpPr/>
            <p:nvPr/>
          </p:nvSpPr>
          <p:spPr>
            <a:xfrm>
              <a:off x="3270781"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7"/>
            <p:cNvSpPr/>
            <p:nvPr/>
          </p:nvSpPr>
          <p:spPr>
            <a:xfrm>
              <a:off x="3270781"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7"/>
            <p:cNvSpPr/>
            <p:nvPr/>
          </p:nvSpPr>
          <p:spPr>
            <a:xfrm>
              <a:off x="3270781"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7"/>
            <p:cNvSpPr/>
            <p:nvPr/>
          </p:nvSpPr>
          <p:spPr>
            <a:xfrm>
              <a:off x="3270781"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7"/>
            <p:cNvSpPr/>
            <p:nvPr/>
          </p:nvSpPr>
          <p:spPr>
            <a:xfrm>
              <a:off x="3359569"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7"/>
            <p:cNvSpPr/>
            <p:nvPr/>
          </p:nvSpPr>
          <p:spPr>
            <a:xfrm>
              <a:off x="3359569"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7"/>
            <p:cNvSpPr/>
            <p:nvPr/>
          </p:nvSpPr>
          <p:spPr>
            <a:xfrm>
              <a:off x="3359569"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7"/>
            <p:cNvSpPr/>
            <p:nvPr/>
          </p:nvSpPr>
          <p:spPr>
            <a:xfrm>
              <a:off x="3359569"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7"/>
            <p:cNvSpPr/>
            <p:nvPr/>
          </p:nvSpPr>
          <p:spPr>
            <a:xfrm>
              <a:off x="3359569"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7"/>
            <p:cNvSpPr/>
            <p:nvPr/>
          </p:nvSpPr>
          <p:spPr>
            <a:xfrm>
              <a:off x="3359569"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7"/>
            <p:cNvSpPr/>
            <p:nvPr/>
          </p:nvSpPr>
          <p:spPr>
            <a:xfrm>
              <a:off x="3359569"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7"/>
            <p:cNvSpPr/>
            <p:nvPr/>
          </p:nvSpPr>
          <p:spPr>
            <a:xfrm>
              <a:off x="3359569"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7"/>
            <p:cNvSpPr/>
            <p:nvPr/>
          </p:nvSpPr>
          <p:spPr>
            <a:xfrm>
              <a:off x="3359569"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7"/>
            <p:cNvSpPr/>
            <p:nvPr/>
          </p:nvSpPr>
          <p:spPr>
            <a:xfrm>
              <a:off x="3359569"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7"/>
            <p:cNvSpPr/>
            <p:nvPr/>
          </p:nvSpPr>
          <p:spPr>
            <a:xfrm>
              <a:off x="3359569"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7"/>
            <p:cNvSpPr/>
            <p:nvPr/>
          </p:nvSpPr>
          <p:spPr>
            <a:xfrm>
              <a:off x="3359569"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7"/>
            <p:cNvSpPr/>
            <p:nvPr/>
          </p:nvSpPr>
          <p:spPr>
            <a:xfrm>
              <a:off x="3359569"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7"/>
            <p:cNvSpPr/>
            <p:nvPr/>
          </p:nvSpPr>
          <p:spPr>
            <a:xfrm>
              <a:off x="3448357"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7"/>
            <p:cNvSpPr/>
            <p:nvPr/>
          </p:nvSpPr>
          <p:spPr>
            <a:xfrm>
              <a:off x="3448357"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7"/>
            <p:cNvSpPr/>
            <p:nvPr/>
          </p:nvSpPr>
          <p:spPr>
            <a:xfrm>
              <a:off x="3448357"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7"/>
            <p:cNvSpPr/>
            <p:nvPr/>
          </p:nvSpPr>
          <p:spPr>
            <a:xfrm>
              <a:off x="3448357"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7"/>
            <p:cNvSpPr/>
            <p:nvPr/>
          </p:nvSpPr>
          <p:spPr>
            <a:xfrm>
              <a:off x="3448357"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7"/>
            <p:cNvSpPr/>
            <p:nvPr/>
          </p:nvSpPr>
          <p:spPr>
            <a:xfrm>
              <a:off x="3448357"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7"/>
            <p:cNvSpPr/>
            <p:nvPr/>
          </p:nvSpPr>
          <p:spPr>
            <a:xfrm>
              <a:off x="3448357"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7"/>
            <p:cNvSpPr/>
            <p:nvPr/>
          </p:nvSpPr>
          <p:spPr>
            <a:xfrm>
              <a:off x="3448357"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7"/>
            <p:cNvSpPr/>
            <p:nvPr/>
          </p:nvSpPr>
          <p:spPr>
            <a:xfrm>
              <a:off x="3448357"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7"/>
            <p:cNvSpPr/>
            <p:nvPr/>
          </p:nvSpPr>
          <p:spPr>
            <a:xfrm>
              <a:off x="3448357"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7"/>
            <p:cNvSpPr/>
            <p:nvPr/>
          </p:nvSpPr>
          <p:spPr>
            <a:xfrm>
              <a:off x="3448357"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7"/>
            <p:cNvSpPr/>
            <p:nvPr/>
          </p:nvSpPr>
          <p:spPr>
            <a:xfrm>
              <a:off x="3448357"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7"/>
            <p:cNvSpPr/>
            <p:nvPr/>
          </p:nvSpPr>
          <p:spPr>
            <a:xfrm>
              <a:off x="3448357"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7"/>
            <p:cNvSpPr/>
            <p:nvPr/>
          </p:nvSpPr>
          <p:spPr>
            <a:xfrm>
              <a:off x="3537144"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7"/>
            <p:cNvSpPr/>
            <p:nvPr/>
          </p:nvSpPr>
          <p:spPr>
            <a:xfrm>
              <a:off x="3537144"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7"/>
            <p:cNvSpPr/>
            <p:nvPr/>
          </p:nvSpPr>
          <p:spPr>
            <a:xfrm>
              <a:off x="3537144"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7"/>
            <p:cNvSpPr/>
            <p:nvPr/>
          </p:nvSpPr>
          <p:spPr>
            <a:xfrm>
              <a:off x="3537144"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7"/>
            <p:cNvSpPr/>
            <p:nvPr/>
          </p:nvSpPr>
          <p:spPr>
            <a:xfrm>
              <a:off x="3537144"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7"/>
            <p:cNvSpPr/>
            <p:nvPr/>
          </p:nvSpPr>
          <p:spPr>
            <a:xfrm>
              <a:off x="3537144"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7"/>
            <p:cNvSpPr/>
            <p:nvPr/>
          </p:nvSpPr>
          <p:spPr>
            <a:xfrm>
              <a:off x="3537144"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7"/>
            <p:cNvSpPr/>
            <p:nvPr/>
          </p:nvSpPr>
          <p:spPr>
            <a:xfrm>
              <a:off x="3537144"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7"/>
            <p:cNvSpPr/>
            <p:nvPr/>
          </p:nvSpPr>
          <p:spPr>
            <a:xfrm>
              <a:off x="3537144"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7"/>
            <p:cNvSpPr/>
            <p:nvPr/>
          </p:nvSpPr>
          <p:spPr>
            <a:xfrm>
              <a:off x="3537144"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7"/>
            <p:cNvSpPr/>
            <p:nvPr/>
          </p:nvSpPr>
          <p:spPr>
            <a:xfrm>
              <a:off x="3537144"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7"/>
            <p:cNvSpPr/>
            <p:nvPr/>
          </p:nvSpPr>
          <p:spPr>
            <a:xfrm>
              <a:off x="3537144"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7"/>
            <p:cNvSpPr/>
            <p:nvPr/>
          </p:nvSpPr>
          <p:spPr>
            <a:xfrm>
              <a:off x="3537144"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7"/>
            <p:cNvSpPr/>
            <p:nvPr/>
          </p:nvSpPr>
          <p:spPr>
            <a:xfrm>
              <a:off x="3625932"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7"/>
            <p:cNvSpPr/>
            <p:nvPr/>
          </p:nvSpPr>
          <p:spPr>
            <a:xfrm>
              <a:off x="3625932"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7"/>
            <p:cNvSpPr/>
            <p:nvPr/>
          </p:nvSpPr>
          <p:spPr>
            <a:xfrm>
              <a:off x="3625932"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7"/>
            <p:cNvSpPr/>
            <p:nvPr/>
          </p:nvSpPr>
          <p:spPr>
            <a:xfrm>
              <a:off x="3625932"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7"/>
            <p:cNvSpPr/>
            <p:nvPr/>
          </p:nvSpPr>
          <p:spPr>
            <a:xfrm>
              <a:off x="3625932"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7"/>
            <p:cNvSpPr/>
            <p:nvPr/>
          </p:nvSpPr>
          <p:spPr>
            <a:xfrm>
              <a:off x="3625932"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7"/>
            <p:cNvSpPr/>
            <p:nvPr/>
          </p:nvSpPr>
          <p:spPr>
            <a:xfrm>
              <a:off x="3625932"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7"/>
            <p:cNvSpPr/>
            <p:nvPr/>
          </p:nvSpPr>
          <p:spPr>
            <a:xfrm>
              <a:off x="3625932"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7"/>
            <p:cNvSpPr/>
            <p:nvPr/>
          </p:nvSpPr>
          <p:spPr>
            <a:xfrm>
              <a:off x="3625932"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7"/>
            <p:cNvSpPr/>
            <p:nvPr/>
          </p:nvSpPr>
          <p:spPr>
            <a:xfrm>
              <a:off x="3625932"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7"/>
            <p:cNvSpPr/>
            <p:nvPr/>
          </p:nvSpPr>
          <p:spPr>
            <a:xfrm>
              <a:off x="3625932"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7"/>
            <p:cNvSpPr/>
            <p:nvPr/>
          </p:nvSpPr>
          <p:spPr>
            <a:xfrm>
              <a:off x="3625932"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7"/>
            <p:cNvSpPr/>
            <p:nvPr/>
          </p:nvSpPr>
          <p:spPr>
            <a:xfrm>
              <a:off x="3625932"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7"/>
            <p:cNvSpPr/>
            <p:nvPr/>
          </p:nvSpPr>
          <p:spPr>
            <a:xfrm>
              <a:off x="3714720"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7"/>
            <p:cNvSpPr/>
            <p:nvPr/>
          </p:nvSpPr>
          <p:spPr>
            <a:xfrm>
              <a:off x="3714720"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7"/>
            <p:cNvSpPr/>
            <p:nvPr/>
          </p:nvSpPr>
          <p:spPr>
            <a:xfrm>
              <a:off x="3714720"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7"/>
            <p:cNvSpPr/>
            <p:nvPr/>
          </p:nvSpPr>
          <p:spPr>
            <a:xfrm>
              <a:off x="3714720"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7"/>
            <p:cNvSpPr/>
            <p:nvPr/>
          </p:nvSpPr>
          <p:spPr>
            <a:xfrm>
              <a:off x="3714720"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7"/>
            <p:cNvSpPr/>
            <p:nvPr/>
          </p:nvSpPr>
          <p:spPr>
            <a:xfrm>
              <a:off x="3714720"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7"/>
            <p:cNvSpPr/>
            <p:nvPr/>
          </p:nvSpPr>
          <p:spPr>
            <a:xfrm>
              <a:off x="3714720"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7"/>
            <p:cNvSpPr/>
            <p:nvPr/>
          </p:nvSpPr>
          <p:spPr>
            <a:xfrm>
              <a:off x="3714720"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7"/>
            <p:cNvSpPr/>
            <p:nvPr/>
          </p:nvSpPr>
          <p:spPr>
            <a:xfrm>
              <a:off x="3714720"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7"/>
            <p:cNvSpPr/>
            <p:nvPr/>
          </p:nvSpPr>
          <p:spPr>
            <a:xfrm>
              <a:off x="3714720"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7"/>
            <p:cNvSpPr/>
            <p:nvPr/>
          </p:nvSpPr>
          <p:spPr>
            <a:xfrm>
              <a:off x="3714720"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7"/>
            <p:cNvSpPr/>
            <p:nvPr/>
          </p:nvSpPr>
          <p:spPr>
            <a:xfrm>
              <a:off x="3714720"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7"/>
            <p:cNvSpPr/>
            <p:nvPr/>
          </p:nvSpPr>
          <p:spPr>
            <a:xfrm>
              <a:off x="3714720"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7"/>
            <p:cNvSpPr/>
            <p:nvPr/>
          </p:nvSpPr>
          <p:spPr>
            <a:xfrm>
              <a:off x="3803508"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7"/>
            <p:cNvSpPr/>
            <p:nvPr/>
          </p:nvSpPr>
          <p:spPr>
            <a:xfrm>
              <a:off x="3803508"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7"/>
            <p:cNvSpPr/>
            <p:nvPr/>
          </p:nvSpPr>
          <p:spPr>
            <a:xfrm>
              <a:off x="3803508"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7"/>
            <p:cNvSpPr/>
            <p:nvPr/>
          </p:nvSpPr>
          <p:spPr>
            <a:xfrm>
              <a:off x="3803508"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7"/>
            <p:cNvSpPr/>
            <p:nvPr/>
          </p:nvSpPr>
          <p:spPr>
            <a:xfrm>
              <a:off x="3803508"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7"/>
            <p:cNvSpPr/>
            <p:nvPr/>
          </p:nvSpPr>
          <p:spPr>
            <a:xfrm>
              <a:off x="3803508"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7"/>
            <p:cNvSpPr/>
            <p:nvPr/>
          </p:nvSpPr>
          <p:spPr>
            <a:xfrm>
              <a:off x="3803508"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7"/>
            <p:cNvSpPr/>
            <p:nvPr/>
          </p:nvSpPr>
          <p:spPr>
            <a:xfrm>
              <a:off x="3803508"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7"/>
            <p:cNvSpPr/>
            <p:nvPr/>
          </p:nvSpPr>
          <p:spPr>
            <a:xfrm>
              <a:off x="3803508"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7"/>
            <p:cNvSpPr/>
            <p:nvPr/>
          </p:nvSpPr>
          <p:spPr>
            <a:xfrm>
              <a:off x="3803508"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7"/>
            <p:cNvSpPr/>
            <p:nvPr/>
          </p:nvSpPr>
          <p:spPr>
            <a:xfrm>
              <a:off x="3803508"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7"/>
            <p:cNvSpPr/>
            <p:nvPr/>
          </p:nvSpPr>
          <p:spPr>
            <a:xfrm>
              <a:off x="3803508"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7"/>
            <p:cNvSpPr/>
            <p:nvPr/>
          </p:nvSpPr>
          <p:spPr>
            <a:xfrm>
              <a:off x="3803508"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7"/>
            <p:cNvSpPr/>
            <p:nvPr/>
          </p:nvSpPr>
          <p:spPr>
            <a:xfrm>
              <a:off x="2027752"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7"/>
            <p:cNvSpPr/>
            <p:nvPr/>
          </p:nvSpPr>
          <p:spPr>
            <a:xfrm>
              <a:off x="2116540"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7"/>
            <p:cNvSpPr/>
            <p:nvPr/>
          </p:nvSpPr>
          <p:spPr>
            <a:xfrm>
              <a:off x="2205328"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7"/>
            <p:cNvSpPr/>
            <p:nvPr/>
          </p:nvSpPr>
          <p:spPr>
            <a:xfrm>
              <a:off x="2294116"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7"/>
            <p:cNvSpPr/>
            <p:nvPr/>
          </p:nvSpPr>
          <p:spPr>
            <a:xfrm>
              <a:off x="2382904"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7"/>
            <p:cNvSpPr/>
            <p:nvPr/>
          </p:nvSpPr>
          <p:spPr>
            <a:xfrm>
              <a:off x="2471691"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7"/>
            <p:cNvSpPr/>
            <p:nvPr/>
          </p:nvSpPr>
          <p:spPr>
            <a:xfrm>
              <a:off x="2560479"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7"/>
            <p:cNvSpPr/>
            <p:nvPr/>
          </p:nvSpPr>
          <p:spPr>
            <a:xfrm>
              <a:off x="2649267"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7"/>
            <p:cNvSpPr/>
            <p:nvPr/>
          </p:nvSpPr>
          <p:spPr>
            <a:xfrm>
              <a:off x="2738055"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7"/>
            <p:cNvSpPr/>
            <p:nvPr/>
          </p:nvSpPr>
          <p:spPr>
            <a:xfrm>
              <a:off x="2826842"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7"/>
            <p:cNvSpPr/>
            <p:nvPr/>
          </p:nvSpPr>
          <p:spPr>
            <a:xfrm>
              <a:off x="2915630"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7"/>
            <p:cNvSpPr/>
            <p:nvPr/>
          </p:nvSpPr>
          <p:spPr>
            <a:xfrm>
              <a:off x="3004418"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7"/>
            <p:cNvSpPr/>
            <p:nvPr/>
          </p:nvSpPr>
          <p:spPr>
            <a:xfrm>
              <a:off x="3093206"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7"/>
            <p:cNvSpPr/>
            <p:nvPr/>
          </p:nvSpPr>
          <p:spPr>
            <a:xfrm>
              <a:off x="3181993"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7"/>
            <p:cNvSpPr/>
            <p:nvPr/>
          </p:nvSpPr>
          <p:spPr>
            <a:xfrm>
              <a:off x="3270781"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7"/>
            <p:cNvSpPr/>
            <p:nvPr/>
          </p:nvSpPr>
          <p:spPr>
            <a:xfrm>
              <a:off x="3359569"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7"/>
            <p:cNvSpPr/>
            <p:nvPr/>
          </p:nvSpPr>
          <p:spPr>
            <a:xfrm>
              <a:off x="3448357"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7"/>
            <p:cNvSpPr/>
            <p:nvPr/>
          </p:nvSpPr>
          <p:spPr>
            <a:xfrm>
              <a:off x="3537144"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7"/>
            <p:cNvSpPr/>
            <p:nvPr/>
          </p:nvSpPr>
          <p:spPr>
            <a:xfrm>
              <a:off x="3625932"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7"/>
            <p:cNvSpPr/>
            <p:nvPr/>
          </p:nvSpPr>
          <p:spPr>
            <a:xfrm>
              <a:off x="3714720"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7"/>
            <p:cNvSpPr/>
            <p:nvPr/>
          </p:nvSpPr>
          <p:spPr>
            <a:xfrm>
              <a:off x="3803508"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7"/>
            <p:cNvSpPr/>
            <p:nvPr/>
          </p:nvSpPr>
          <p:spPr>
            <a:xfrm>
              <a:off x="2027752"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7"/>
            <p:cNvSpPr/>
            <p:nvPr/>
          </p:nvSpPr>
          <p:spPr>
            <a:xfrm>
              <a:off x="2116540"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7"/>
            <p:cNvSpPr/>
            <p:nvPr/>
          </p:nvSpPr>
          <p:spPr>
            <a:xfrm>
              <a:off x="2205328"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7"/>
            <p:cNvSpPr/>
            <p:nvPr/>
          </p:nvSpPr>
          <p:spPr>
            <a:xfrm>
              <a:off x="2294116"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7"/>
            <p:cNvSpPr/>
            <p:nvPr/>
          </p:nvSpPr>
          <p:spPr>
            <a:xfrm>
              <a:off x="2382904"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7"/>
            <p:cNvSpPr/>
            <p:nvPr/>
          </p:nvSpPr>
          <p:spPr>
            <a:xfrm>
              <a:off x="2471691"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7"/>
            <p:cNvSpPr/>
            <p:nvPr/>
          </p:nvSpPr>
          <p:spPr>
            <a:xfrm>
              <a:off x="2560479"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7"/>
            <p:cNvSpPr/>
            <p:nvPr/>
          </p:nvSpPr>
          <p:spPr>
            <a:xfrm>
              <a:off x="2649267"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7"/>
            <p:cNvSpPr/>
            <p:nvPr/>
          </p:nvSpPr>
          <p:spPr>
            <a:xfrm>
              <a:off x="2738055"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7"/>
            <p:cNvSpPr/>
            <p:nvPr/>
          </p:nvSpPr>
          <p:spPr>
            <a:xfrm>
              <a:off x="2826842"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7"/>
            <p:cNvSpPr/>
            <p:nvPr/>
          </p:nvSpPr>
          <p:spPr>
            <a:xfrm>
              <a:off x="2915630"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7"/>
            <p:cNvSpPr/>
            <p:nvPr/>
          </p:nvSpPr>
          <p:spPr>
            <a:xfrm>
              <a:off x="3004418"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7"/>
            <p:cNvSpPr/>
            <p:nvPr/>
          </p:nvSpPr>
          <p:spPr>
            <a:xfrm>
              <a:off x="3093206"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7"/>
            <p:cNvSpPr/>
            <p:nvPr/>
          </p:nvSpPr>
          <p:spPr>
            <a:xfrm>
              <a:off x="3181993"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7"/>
            <p:cNvSpPr/>
            <p:nvPr/>
          </p:nvSpPr>
          <p:spPr>
            <a:xfrm>
              <a:off x="3270781"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7"/>
            <p:cNvSpPr/>
            <p:nvPr/>
          </p:nvSpPr>
          <p:spPr>
            <a:xfrm>
              <a:off x="3359569"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7"/>
            <p:cNvSpPr/>
            <p:nvPr/>
          </p:nvSpPr>
          <p:spPr>
            <a:xfrm>
              <a:off x="3448357"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7"/>
            <p:cNvSpPr/>
            <p:nvPr/>
          </p:nvSpPr>
          <p:spPr>
            <a:xfrm>
              <a:off x="3537144"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7"/>
            <p:cNvSpPr/>
            <p:nvPr/>
          </p:nvSpPr>
          <p:spPr>
            <a:xfrm>
              <a:off x="3625932"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7"/>
            <p:cNvSpPr/>
            <p:nvPr/>
          </p:nvSpPr>
          <p:spPr>
            <a:xfrm>
              <a:off x="3714720"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7"/>
            <p:cNvSpPr/>
            <p:nvPr/>
          </p:nvSpPr>
          <p:spPr>
            <a:xfrm>
              <a:off x="3803508"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7"/>
            <p:cNvSpPr/>
            <p:nvPr/>
          </p:nvSpPr>
          <p:spPr>
            <a:xfrm>
              <a:off x="3895796"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7"/>
            <p:cNvSpPr/>
            <p:nvPr/>
          </p:nvSpPr>
          <p:spPr>
            <a:xfrm>
              <a:off x="3895796"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7"/>
            <p:cNvSpPr/>
            <p:nvPr/>
          </p:nvSpPr>
          <p:spPr>
            <a:xfrm>
              <a:off x="3895796"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7"/>
            <p:cNvSpPr/>
            <p:nvPr/>
          </p:nvSpPr>
          <p:spPr>
            <a:xfrm>
              <a:off x="3895796"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7"/>
            <p:cNvSpPr/>
            <p:nvPr/>
          </p:nvSpPr>
          <p:spPr>
            <a:xfrm>
              <a:off x="3895796"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7"/>
            <p:cNvSpPr/>
            <p:nvPr/>
          </p:nvSpPr>
          <p:spPr>
            <a:xfrm>
              <a:off x="3895796"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7"/>
            <p:cNvSpPr/>
            <p:nvPr/>
          </p:nvSpPr>
          <p:spPr>
            <a:xfrm>
              <a:off x="3895796"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7"/>
            <p:cNvSpPr/>
            <p:nvPr/>
          </p:nvSpPr>
          <p:spPr>
            <a:xfrm>
              <a:off x="3895796"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7"/>
            <p:cNvSpPr/>
            <p:nvPr/>
          </p:nvSpPr>
          <p:spPr>
            <a:xfrm>
              <a:off x="3895796"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7"/>
            <p:cNvSpPr/>
            <p:nvPr/>
          </p:nvSpPr>
          <p:spPr>
            <a:xfrm>
              <a:off x="3895796"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7"/>
            <p:cNvSpPr/>
            <p:nvPr/>
          </p:nvSpPr>
          <p:spPr>
            <a:xfrm>
              <a:off x="3895796"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7"/>
            <p:cNvSpPr/>
            <p:nvPr/>
          </p:nvSpPr>
          <p:spPr>
            <a:xfrm>
              <a:off x="3895796"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7"/>
            <p:cNvSpPr/>
            <p:nvPr/>
          </p:nvSpPr>
          <p:spPr>
            <a:xfrm>
              <a:off x="3895796"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7"/>
            <p:cNvSpPr/>
            <p:nvPr/>
          </p:nvSpPr>
          <p:spPr>
            <a:xfrm>
              <a:off x="3895796"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7"/>
            <p:cNvSpPr/>
            <p:nvPr/>
          </p:nvSpPr>
          <p:spPr>
            <a:xfrm>
              <a:off x="3895796"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7"/>
            <p:cNvSpPr/>
            <p:nvPr/>
          </p:nvSpPr>
          <p:spPr>
            <a:xfrm>
              <a:off x="1938965"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7"/>
            <p:cNvSpPr/>
            <p:nvPr/>
          </p:nvSpPr>
          <p:spPr>
            <a:xfrm>
              <a:off x="1938965"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7"/>
            <p:cNvSpPr/>
            <p:nvPr/>
          </p:nvSpPr>
          <p:spPr>
            <a:xfrm>
              <a:off x="1938965"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7"/>
            <p:cNvSpPr/>
            <p:nvPr/>
          </p:nvSpPr>
          <p:spPr>
            <a:xfrm>
              <a:off x="1938965"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7"/>
            <p:cNvSpPr/>
            <p:nvPr/>
          </p:nvSpPr>
          <p:spPr>
            <a:xfrm>
              <a:off x="1938965"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7"/>
            <p:cNvSpPr/>
            <p:nvPr/>
          </p:nvSpPr>
          <p:spPr>
            <a:xfrm>
              <a:off x="1938965"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7"/>
            <p:cNvSpPr/>
            <p:nvPr/>
          </p:nvSpPr>
          <p:spPr>
            <a:xfrm>
              <a:off x="1938965"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7"/>
            <p:cNvSpPr/>
            <p:nvPr/>
          </p:nvSpPr>
          <p:spPr>
            <a:xfrm>
              <a:off x="1938965"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7"/>
            <p:cNvSpPr/>
            <p:nvPr/>
          </p:nvSpPr>
          <p:spPr>
            <a:xfrm>
              <a:off x="1938965"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7"/>
            <p:cNvSpPr/>
            <p:nvPr/>
          </p:nvSpPr>
          <p:spPr>
            <a:xfrm>
              <a:off x="1938965"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7"/>
            <p:cNvSpPr/>
            <p:nvPr/>
          </p:nvSpPr>
          <p:spPr>
            <a:xfrm>
              <a:off x="1938965"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7"/>
            <p:cNvSpPr/>
            <p:nvPr/>
          </p:nvSpPr>
          <p:spPr>
            <a:xfrm>
              <a:off x="1938965"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7"/>
            <p:cNvSpPr/>
            <p:nvPr/>
          </p:nvSpPr>
          <p:spPr>
            <a:xfrm>
              <a:off x="1938965"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7"/>
            <p:cNvSpPr/>
            <p:nvPr/>
          </p:nvSpPr>
          <p:spPr>
            <a:xfrm>
              <a:off x="1938965"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7"/>
            <p:cNvSpPr/>
            <p:nvPr/>
          </p:nvSpPr>
          <p:spPr>
            <a:xfrm>
              <a:off x="1938965"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7"/>
            <p:cNvSpPr/>
            <p:nvPr/>
          </p:nvSpPr>
          <p:spPr>
            <a:xfrm>
              <a:off x="1850177"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7"/>
            <p:cNvSpPr/>
            <p:nvPr/>
          </p:nvSpPr>
          <p:spPr>
            <a:xfrm>
              <a:off x="1850177"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7"/>
            <p:cNvSpPr/>
            <p:nvPr/>
          </p:nvSpPr>
          <p:spPr>
            <a:xfrm>
              <a:off x="1850177"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7"/>
            <p:cNvSpPr/>
            <p:nvPr/>
          </p:nvSpPr>
          <p:spPr>
            <a:xfrm>
              <a:off x="1850177"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7"/>
            <p:cNvSpPr/>
            <p:nvPr/>
          </p:nvSpPr>
          <p:spPr>
            <a:xfrm>
              <a:off x="1850177"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7"/>
            <p:cNvSpPr/>
            <p:nvPr/>
          </p:nvSpPr>
          <p:spPr>
            <a:xfrm>
              <a:off x="1850177"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7"/>
            <p:cNvSpPr/>
            <p:nvPr/>
          </p:nvSpPr>
          <p:spPr>
            <a:xfrm>
              <a:off x="1850177"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7"/>
            <p:cNvSpPr/>
            <p:nvPr/>
          </p:nvSpPr>
          <p:spPr>
            <a:xfrm>
              <a:off x="1850177"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7"/>
            <p:cNvSpPr/>
            <p:nvPr/>
          </p:nvSpPr>
          <p:spPr>
            <a:xfrm>
              <a:off x="1850177"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7"/>
            <p:cNvSpPr/>
            <p:nvPr/>
          </p:nvSpPr>
          <p:spPr>
            <a:xfrm>
              <a:off x="1850177"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7"/>
            <p:cNvSpPr/>
            <p:nvPr/>
          </p:nvSpPr>
          <p:spPr>
            <a:xfrm>
              <a:off x="1850177"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7"/>
            <p:cNvSpPr/>
            <p:nvPr/>
          </p:nvSpPr>
          <p:spPr>
            <a:xfrm>
              <a:off x="1850177"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7"/>
            <p:cNvSpPr/>
            <p:nvPr/>
          </p:nvSpPr>
          <p:spPr>
            <a:xfrm>
              <a:off x="1850177"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7"/>
            <p:cNvSpPr/>
            <p:nvPr/>
          </p:nvSpPr>
          <p:spPr>
            <a:xfrm>
              <a:off x="1850177"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7"/>
            <p:cNvSpPr/>
            <p:nvPr/>
          </p:nvSpPr>
          <p:spPr>
            <a:xfrm>
              <a:off x="1850177"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7"/>
            <p:cNvSpPr/>
            <p:nvPr/>
          </p:nvSpPr>
          <p:spPr>
            <a:xfrm>
              <a:off x="1761389"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7"/>
            <p:cNvSpPr/>
            <p:nvPr/>
          </p:nvSpPr>
          <p:spPr>
            <a:xfrm>
              <a:off x="1761389"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7"/>
            <p:cNvSpPr/>
            <p:nvPr/>
          </p:nvSpPr>
          <p:spPr>
            <a:xfrm>
              <a:off x="1761389"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7"/>
            <p:cNvSpPr/>
            <p:nvPr/>
          </p:nvSpPr>
          <p:spPr>
            <a:xfrm>
              <a:off x="1761389"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7"/>
            <p:cNvSpPr/>
            <p:nvPr/>
          </p:nvSpPr>
          <p:spPr>
            <a:xfrm>
              <a:off x="1761389"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7"/>
            <p:cNvSpPr/>
            <p:nvPr/>
          </p:nvSpPr>
          <p:spPr>
            <a:xfrm>
              <a:off x="1761389"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7"/>
            <p:cNvSpPr/>
            <p:nvPr/>
          </p:nvSpPr>
          <p:spPr>
            <a:xfrm>
              <a:off x="1761389"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7"/>
            <p:cNvSpPr/>
            <p:nvPr/>
          </p:nvSpPr>
          <p:spPr>
            <a:xfrm>
              <a:off x="1761389"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7"/>
            <p:cNvSpPr/>
            <p:nvPr/>
          </p:nvSpPr>
          <p:spPr>
            <a:xfrm>
              <a:off x="1761389"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7"/>
            <p:cNvSpPr/>
            <p:nvPr/>
          </p:nvSpPr>
          <p:spPr>
            <a:xfrm>
              <a:off x="1761389"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7"/>
            <p:cNvSpPr/>
            <p:nvPr/>
          </p:nvSpPr>
          <p:spPr>
            <a:xfrm>
              <a:off x="1761389"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7"/>
            <p:cNvSpPr/>
            <p:nvPr/>
          </p:nvSpPr>
          <p:spPr>
            <a:xfrm>
              <a:off x="1761389"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7"/>
            <p:cNvSpPr/>
            <p:nvPr/>
          </p:nvSpPr>
          <p:spPr>
            <a:xfrm>
              <a:off x="1761389"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7"/>
            <p:cNvSpPr/>
            <p:nvPr/>
          </p:nvSpPr>
          <p:spPr>
            <a:xfrm>
              <a:off x="1761389"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7"/>
            <p:cNvSpPr/>
            <p:nvPr/>
          </p:nvSpPr>
          <p:spPr>
            <a:xfrm>
              <a:off x="1761389"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7"/>
            <p:cNvSpPr/>
            <p:nvPr/>
          </p:nvSpPr>
          <p:spPr>
            <a:xfrm>
              <a:off x="2027752"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7"/>
            <p:cNvSpPr/>
            <p:nvPr/>
          </p:nvSpPr>
          <p:spPr>
            <a:xfrm>
              <a:off x="2116540"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7"/>
            <p:cNvSpPr/>
            <p:nvPr/>
          </p:nvSpPr>
          <p:spPr>
            <a:xfrm>
              <a:off x="2205328"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7"/>
            <p:cNvSpPr/>
            <p:nvPr/>
          </p:nvSpPr>
          <p:spPr>
            <a:xfrm>
              <a:off x="2294116"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7"/>
            <p:cNvSpPr/>
            <p:nvPr/>
          </p:nvSpPr>
          <p:spPr>
            <a:xfrm>
              <a:off x="2382904"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7"/>
            <p:cNvSpPr/>
            <p:nvPr/>
          </p:nvSpPr>
          <p:spPr>
            <a:xfrm>
              <a:off x="2471691"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7"/>
            <p:cNvSpPr/>
            <p:nvPr/>
          </p:nvSpPr>
          <p:spPr>
            <a:xfrm>
              <a:off x="2027752"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7"/>
            <p:cNvSpPr/>
            <p:nvPr/>
          </p:nvSpPr>
          <p:spPr>
            <a:xfrm>
              <a:off x="2116540"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7"/>
            <p:cNvSpPr/>
            <p:nvPr/>
          </p:nvSpPr>
          <p:spPr>
            <a:xfrm>
              <a:off x="2205328"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7"/>
            <p:cNvSpPr/>
            <p:nvPr/>
          </p:nvSpPr>
          <p:spPr>
            <a:xfrm>
              <a:off x="2294116"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7"/>
            <p:cNvSpPr/>
            <p:nvPr/>
          </p:nvSpPr>
          <p:spPr>
            <a:xfrm>
              <a:off x="2382904"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7"/>
            <p:cNvSpPr/>
            <p:nvPr/>
          </p:nvSpPr>
          <p:spPr>
            <a:xfrm>
              <a:off x="2471691"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7"/>
            <p:cNvSpPr/>
            <p:nvPr/>
          </p:nvSpPr>
          <p:spPr>
            <a:xfrm>
              <a:off x="2027752"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7"/>
            <p:cNvSpPr/>
            <p:nvPr/>
          </p:nvSpPr>
          <p:spPr>
            <a:xfrm>
              <a:off x="2116540"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7"/>
            <p:cNvSpPr/>
            <p:nvPr/>
          </p:nvSpPr>
          <p:spPr>
            <a:xfrm>
              <a:off x="2205328"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7"/>
            <p:cNvSpPr/>
            <p:nvPr/>
          </p:nvSpPr>
          <p:spPr>
            <a:xfrm>
              <a:off x="2294116"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7"/>
            <p:cNvSpPr/>
            <p:nvPr/>
          </p:nvSpPr>
          <p:spPr>
            <a:xfrm>
              <a:off x="2382904"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7"/>
            <p:cNvSpPr/>
            <p:nvPr/>
          </p:nvSpPr>
          <p:spPr>
            <a:xfrm>
              <a:off x="2471691"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7"/>
            <p:cNvSpPr/>
            <p:nvPr/>
          </p:nvSpPr>
          <p:spPr>
            <a:xfrm>
              <a:off x="2027752"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7"/>
            <p:cNvSpPr/>
            <p:nvPr/>
          </p:nvSpPr>
          <p:spPr>
            <a:xfrm>
              <a:off x="2116540"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7"/>
            <p:cNvSpPr/>
            <p:nvPr/>
          </p:nvSpPr>
          <p:spPr>
            <a:xfrm>
              <a:off x="2205328"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7"/>
            <p:cNvSpPr/>
            <p:nvPr/>
          </p:nvSpPr>
          <p:spPr>
            <a:xfrm>
              <a:off x="2294116"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7"/>
            <p:cNvSpPr/>
            <p:nvPr/>
          </p:nvSpPr>
          <p:spPr>
            <a:xfrm>
              <a:off x="2382904"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7"/>
            <p:cNvSpPr/>
            <p:nvPr/>
          </p:nvSpPr>
          <p:spPr>
            <a:xfrm>
              <a:off x="2471691"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7"/>
            <p:cNvSpPr/>
            <p:nvPr/>
          </p:nvSpPr>
          <p:spPr>
            <a:xfrm>
              <a:off x="2027752"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7"/>
            <p:cNvSpPr/>
            <p:nvPr/>
          </p:nvSpPr>
          <p:spPr>
            <a:xfrm>
              <a:off x="2116540"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7"/>
            <p:cNvSpPr/>
            <p:nvPr/>
          </p:nvSpPr>
          <p:spPr>
            <a:xfrm>
              <a:off x="2205328"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7"/>
            <p:cNvSpPr/>
            <p:nvPr/>
          </p:nvSpPr>
          <p:spPr>
            <a:xfrm>
              <a:off x="2294116"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7"/>
            <p:cNvSpPr/>
            <p:nvPr/>
          </p:nvSpPr>
          <p:spPr>
            <a:xfrm>
              <a:off x="2382904"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7"/>
            <p:cNvSpPr/>
            <p:nvPr/>
          </p:nvSpPr>
          <p:spPr>
            <a:xfrm>
              <a:off x="2471691"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7"/>
            <p:cNvSpPr/>
            <p:nvPr/>
          </p:nvSpPr>
          <p:spPr>
            <a:xfrm>
              <a:off x="2027752"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7"/>
            <p:cNvSpPr/>
            <p:nvPr/>
          </p:nvSpPr>
          <p:spPr>
            <a:xfrm>
              <a:off x="2116540"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7"/>
            <p:cNvSpPr/>
            <p:nvPr/>
          </p:nvSpPr>
          <p:spPr>
            <a:xfrm>
              <a:off x="2205328"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7"/>
            <p:cNvSpPr/>
            <p:nvPr/>
          </p:nvSpPr>
          <p:spPr>
            <a:xfrm>
              <a:off x="2294116"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7"/>
            <p:cNvSpPr/>
            <p:nvPr/>
          </p:nvSpPr>
          <p:spPr>
            <a:xfrm>
              <a:off x="2382904"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7"/>
            <p:cNvSpPr/>
            <p:nvPr/>
          </p:nvSpPr>
          <p:spPr>
            <a:xfrm>
              <a:off x="2471691"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7"/>
            <p:cNvSpPr/>
            <p:nvPr/>
          </p:nvSpPr>
          <p:spPr>
            <a:xfrm>
              <a:off x="2027752"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7"/>
            <p:cNvSpPr/>
            <p:nvPr/>
          </p:nvSpPr>
          <p:spPr>
            <a:xfrm>
              <a:off x="2116540"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7"/>
            <p:cNvSpPr/>
            <p:nvPr/>
          </p:nvSpPr>
          <p:spPr>
            <a:xfrm>
              <a:off x="2205328"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7"/>
            <p:cNvSpPr/>
            <p:nvPr/>
          </p:nvSpPr>
          <p:spPr>
            <a:xfrm>
              <a:off x="2294116"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7"/>
            <p:cNvSpPr/>
            <p:nvPr/>
          </p:nvSpPr>
          <p:spPr>
            <a:xfrm>
              <a:off x="2382904"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7"/>
            <p:cNvSpPr/>
            <p:nvPr/>
          </p:nvSpPr>
          <p:spPr>
            <a:xfrm>
              <a:off x="2471691"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7"/>
            <p:cNvSpPr/>
            <p:nvPr/>
          </p:nvSpPr>
          <p:spPr>
            <a:xfrm>
              <a:off x="2027752"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7"/>
            <p:cNvSpPr/>
            <p:nvPr/>
          </p:nvSpPr>
          <p:spPr>
            <a:xfrm>
              <a:off x="2116540"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7"/>
            <p:cNvSpPr/>
            <p:nvPr/>
          </p:nvSpPr>
          <p:spPr>
            <a:xfrm>
              <a:off x="2205328"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7"/>
            <p:cNvSpPr/>
            <p:nvPr/>
          </p:nvSpPr>
          <p:spPr>
            <a:xfrm>
              <a:off x="2294116"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7"/>
            <p:cNvSpPr/>
            <p:nvPr/>
          </p:nvSpPr>
          <p:spPr>
            <a:xfrm>
              <a:off x="2382904"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7"/>
            <p:cNvSpPr/>
            <p:nvPr/>
          </p:nvSpPr>
          <p:spPr>
            <a:xfrm>
              <a:off x="2471691"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7"/>
            <p:cNvSpPr/>
            <p:nvPr/>
          </p:nvSpPr>
          <p:spPr>
            <a:xfrm>
              <a:off x="2027752"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7"/>
            <p:cNvSpPr/>
            <p:nvPr/>
          </p:nvSpPr>
          <p:spPr>
            <a:xfrm>
              <a:off x="2116540"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7"/>
            <p:cNvSpPr/>
            <p:nvPr/>
          </p:nvSpPr>
          <p:spPr>
            <a:xfrm>
              <a:off x="2205328"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7"/>
            <p:cNvSpPr/>
            <p:nvPr/>
          </p:nvSpPr>
          <p:spPr>
            <a:xfrm>
              <a:off x="2294116"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7"/>
            <p:cNvSpPr/>
            <p:nvPr/>
          </p:nvSpPr>
          <p:spPr>
            <a:xfrm>
              <a:off x="2382904"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7"/>
            <p:cNvSpPr/>
            <p:nvPr/>
          </p:nvSpPr>
          <p:spPr>
            <a:xfrm>
              <a:off x="2471691"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7"/>
            <p:cNvSpPr/>
            <p:nvPr/>
          </p:nvSpPr>
          <p:spPr>
            <a:xfrm>
              <a:off x="2027752"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7"/>
            <p:cNvSpPr/>
            <p:nvPr/>
          </p:nvSpPr>
          <p:spPr>
            <a:xfrm>
              <a:off x="2116540"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7"/>
            <p:cNvSpPr/>
            <p:nvPr/>
          </p:nvSpPr>
          <p:spPr>
            <a:xfrm>
              <a:off x="2205328"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7"/>
            <p:cNvSpPr/>
            <p:nvPr/>
          </p:nvSpPr>
          <p:spPr>
            <a:xfrm>
              <a:off x="2294116"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7"/>
            <p:cNvSpPr/>
            <p:nvPr/>
          </p:nvSpPr>
          <p:spPr>
            <a:xfrm>
              <a:off x="2382904"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7"/>
            <p:cNvSpPr/>
            <p:nvPr/>
          </p:nvSpPr>
          <p:spPr>
            <a:xfrm>
              <a:off x="2471691"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7"/>
            <p:cNvSpPr/>
            <p:nvPr/>
          </p:nvSpPr>
          <p:spPr>
            <a:xfrm>
              <a:off x="2027752"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7"/>
            <p:cNvSpPr/>
            <p:nvPr/>
          </p:nvSpPr>
          <p:spPr>
            <a:xfrm>
              <a:off x="2116540"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7"/>
            <p:cNvSpPr/>
            <p:nvPr/>
          </p:nvSpPr>
          <p:spPr>
            <a:xfrm>
              <a:off x="2205328"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7"/>
            <p:cNvSpPr/>
            <p:nvPr/>
          </p:nvSpPr>
          <p:spPr>
            <a:xfrm>
              <a:off x="2294116"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7"/>
            <p:cNvSpPr/>
            <p:nvPr/>
          </p:nvSpPr>
          <p:spPr>
            <a:xfrm>
              <a:off x="2382904"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7"/>
            <p:cNvSpPr/>
            <p:nvPr/>
          </p:nvSpPr>
          <p:spPr>
            <a:xfrm>
              <a:off x="2471691"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7"/>
            <p:cNvSpPr/>
            <p:nvPr/>
          </p:nvSpPr>
          <p:spPr>
            <a:xfrm>
              <a:off x="2027752"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7"/>
            <p:cNvSpPr/>
            <p:nvPr/>
          </p:nvSpPr>
          <p:spPr>
            <a:xfrm>
              <a:off x="2116540"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7"/>
            <p:cNvSpPr/>
            <p:nvPr/>
          </p:nvSpPr>
          <p:spPr>
            <a:xfrm>
              <a:off x="2205328"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7"/>
            <p:cNvSpPr/>
            <p:nvPr/>
          </p:nvSpPr>
          <p:spPr>
            <a:xfrm>
              <a:off x="2294116"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7"/>
            <p:cNvSpPr/>
            <p:nvPr/>
          </p:nvSpPr>
          <p:spPr>
            <a:xfrm>
              <a:off x="2382904"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7"/>
            <p:cNvSpPr/>
            <p:nvPr/>
          </p:nvSpPr>
          <p:spPr>
            <a:xfrm>
              <a:off x="2471691"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7"/>
            <p:cNvSpPr/>
            <p:nvPr/>
          </p:nvSpPr>
          <p:spPr>
            <a:xfrm>
              <a:off x="2027752"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7"/>
            <p:cNvSpPr/>
            <p:nvPr/>
          </p:nvSpPr>
          <p:spPr>
            <a:xfrm>
              <a:off x="2116540"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7"/>
            <p:cNvSpPr/>
            <p:nvPr/>
          </p:nvSpPr>
          <p:spPr>
            <a:xfrm>
              <a:off x="2205328"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7"/>
            <p:cNvSpPr/>
            <p:nvPr/>
          </p:nvSpPr>
          <p:spPr>
            <a:xfrm>
              <a:off x="2294116"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7"/>
            <p:cNvSpPr/>
            <p:nvPr/>
          </p:nvSpPr>
          <p:spPr>
            <a:xfrm>
              <a:off x="2382904"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7"/>
            <p:cNvSpPr/>
            <p:nvPr/>
          </p:nvSpPr>
          <p:spPr>
            <a:xfrm>
              <a:off x="2471691"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7"/>
            <p:cNvSpPr/>
            <p:nvPr/>
          </p:nvSpPr>
          <p:spPr>
            <a:xfrm>
              <a:off x="2560479"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7"/>
            <p:cNvSpPr/>
            <p:nvPr/>
          </p:nvSpPr>
          <p:spPr>
            <a:xfrm>
              <a:off x="2560479"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7"/>
            <p:cNvSpPr/>
            <p:nvPr/>
          </p:nvSpPr>
          <p:spPr>
            <a:xfrm>
              <a:off x="2560479"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7"/>
            <p:cNvSpPr/>
            <p:nvPr/>
          </p:nvSpPr>
          <p:spPr>
            <a:xfrm>
              <a:off x="2560479"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7"/>
            <p:cNvSpPr/>
            <p:nvPr/>
          </p:nvSpPr>
          <p:spPr>
            <a:xfrm>
              <a:off x="2560479"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7"/>
            <p:cNvSpPr/>
            <p:nvPr/>
          </p:nvSpPr>
          <p:spPr>
            <a:xfrm>
              <a:off x="2560479"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7"/>
            <p:cNvSpPr/>
            <p:nvPr/>
          </p:nvSpPr>
          <p:spPr>
            <a:xfrm>
              <a:off x="2560479"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7"/>
            <p:cNvSpPr/>
            <p:nvPr/>
          </p:nvSpPr>
          <p:spPr>
            <a:xfrm>
              <a:off x="2560479"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7"/>
            <p:cNvSpPr/>
            <p:nvPr/>
          </p:nvSpPr>
          <p:spPr>
            <a:xfrm>
              <a:off x="2560479"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7"/>
            <p:cNvSpPr/>
            <p:nvPr/>
          </p:nvSpPr>
          <p:spPr>
            <a:xfrm>
              <a:off x="2560479"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7"/>
            <p:cNvSpPr/>
            <p:nvPr/>
          </p:nvSpPr>
          <p:spPr>
            <a:xfrm>
              <a:off x="2560479"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7"/>
            <p:cNvSpPr/>
            <p:nvPr/>
          </p:nvSpPr>
          <p:spPr>
            <a:xfrm>
              <a:off x="2560479"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7"/>
            <p:cNvSpPr/>
            <p:nvPr/>
          </p:nvSpPr>
          <p:spPr>
            <a:xfrm>
              <a:off x="2560479"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7"/>
            <p:cNvSpPr/>
            <p:nvPr/>
          </p:nvSpPr>
          <p:spPr>
            <a:xfrm>
              <a:off x="2649267"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7"/>
            <p:cNvSpPr/>
            <p:nvPr/>
          </p:nvSpPr>
          <p:spPr>
            <a:xfrm>
              <a:off x="2649267"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7"/>
            <p:cNvSpPr/>
            <p:nvPr/>
          </p:nvSpPr>
          <p:spPr>
            <a:xfrm>
              <a:off x="2649267"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7"/>
            <p:cNvSpPr/>
            <p:nvPr/>
          </p:nvSpPr>
          <p:spPr>
            <a:xfrm>
              <a:off x="2649267"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7"/>
            <p:cNvSpPr/>
            <p:nvPr/>
          </p:nvSpPr>
          <p:spPr>
            <a:xfrm>
              <a:off x="2649267"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7"/>
            <p:cNvSpPr/>
            <p:nvPr/>
          </p:nvSpPr>
          <p:spPr>
            <a:xfrm>
              <a:off x="2649267"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7"/>
            <p:cNvSpPr/>
            <p:nvPr/>
          </p:nvSpPr>
          <p:spPr>
            <a:xfrm>
              <a:off x="2649267"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7"/>
            <p:cNvSpPr/>
            <p:nvPr/>
          </p:nvSpPr>
          <p:spPr>
            <a:xfrm>
              <a:off x="2649267"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7"/>
            <p:cNvSpPr/>
            <p:nvPr/>
          </p:nvSpPr>
          <p:spPr>
            <a:xfrm>
              <a:off x="2649267"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7"/>
            <p:cNvSpPr/>
            <p:nvPr/>
          </p:nvSpPr>
          <p:spPr>
            <a:xfrm>
              <a:off x="2649267"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7"/>
            <p:cNvSpPr/>
            <p:nvPr/>
          </p:nvSpPr>
          <p:spPr>
            <a:xfrm>
              <a:off x="2649267"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7"/>
            <p:cNvSpPr/>
            <p:nvPr/>
          </p:nvSpPr>
          <p:spPr>
            <a:xfrm>
              <a:off x="2649267"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7"/>
            <p:cNvSpPr/>
            <p:nvPr/>
          </p:nvSpPr>
          <p:spPr>
            <a:xfrm>
              <a:off x="2649267"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7"/>
            <p:cNvSpPr/>
            <p:nvPr/>
          </p:nvSpPr>
          <p:spPr>
            <a:xfrm>
              <a:off x="2738055"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7"/>
            <p:cNvSpPr/>
            <p:nvPr/>
          </p:nvSpPr>
          <p:spPr>
            <a:xfrm>
              <a:off x="2738055"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7"/>
            <p:cNvSpPr/>
            <p:nvPr/>
          </p:nvSpPr>
          <p:spPr>
            <a:xfrm>
              <a:off x="2738055"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7"/>
            <p:cNvSpPr/>
            <p:nvPr/>
          </p:nvSpPr>
          <p:spPr>
            <a:xfrm>
              <a:off x="2738055"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7"/>
            <p:cNvSpPr/>
            <p:nvPr/>
          </p:nvSpPr>
          <p:spPr>
            <a:xfrm>
              <a:off x="2738055"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7"/>
            <p:cNvSpPr/>
            <p:nvPr/>
          </p:nvSpPr>
          <p:spPr>
            <a:xfrm>
              <a:off x="2738055"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7"/>
            <p:cNvSpPr/>
            <p:nvPr/>
          </p:nvSpPr>
          <p:spPr>
            <a:xfrm>
              <a:off x="2738055"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7"/>
            <p:cNvSpPr/>
            <p:nvPr/>
          </p:nvSpPr>
          <p:spPr>
            <a:xfrm>
              <a:off x="2738055"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7"/>
            <p:cNvSpPr/>
            <p:nvPr/>
          </p:nvSpPr>
          <p:spPr>
            <a:xfrm>
              <a:off x="2738055"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7"/>
            <p:cNvSpPr/>
            <p:nvPr/>
          </p:nvSpPr>
          <p:spPr>
            <a:xfrm>
              <a:off x="2738055"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7"/>
            <p:cNvSpPr/>
            <p:nvPr/>
          </p:nvSpPr>
          <p:spPr>
            <a:xfrm>
              <a:off x="2738055"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7"/>
            <p:cNvSpPr/>
            <p:nvPr/>
          </p:nvSpPr>
          <p:spPr>
            <a:xfrm>
              <a:off x="2738055"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7"/>
            <p:cNvSpPr/>
            <p:nvPr/>
          </p:nvSpPr>
          <p:spPr>
            <a:xfrm>
              <a:off x="2738055"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7"/>
            <p:cNvSpPr/>
            <p:nvPr/>
          </p:nvSpPr>
          <p:spPr>
            <a:xfrm>
              <a:off x="2826842"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7"/>
            <p:cNvSpPr/>
            <p:nvPr/>
          </p:nvSpPr>
          <p:spPr>
            <a:xfrm>
              <a:off x="2826842"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7"/>
            <p:cNvSpPr/>
            <p:nvPr/>
          </p:nvSpPr>
          <p:spPr>
            <a:xfrm>
              <a:off x="2826842"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7"/>
            <p:cNvSpPr/>
            <p:nvPr/>
          </p:nvSpPr>
          <p:spPr>
            <a:xfrm>
              <a:off x="2826842"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7"/>
            <p:cNvSpPr/>
            <p:nvPr/>
          </p:nvSpPr>
          <p:spPr>
            <a:xfrm>
              <a:off x="2826842"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7"/>
            <p:cNvSpPr/>
            <p:nvPr/>
          </p:nvSpPr>
          <p:spPr>
            <a:xfrm>
              <a:off x="2826842"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7"/>
            <p:cNvSpPr/>
            <p:nvPr/>
          </p:nvSpPr>
          <p:spPr>
            <a:xfrm>
              <a:off x="2826842"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7"/>
            <p:cNvSpPr/>
            <p:nvPr/>
          </p:nvSpPr>
          <p:spPr>
            <a:xfrm>
              <a:off x="2826842"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7"/>
            <p:cNvSpPr/>
            <p:nvPr/>
          </p:nvSpPr>
          <p:spPr>
            <a:xfrm>
              <a:off x="2826842"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7"/>
            <p:cNvSpPr/>
            <p:nvPr/>
          </p:nvSpPr>
          <p:spPr>
            <a:xfrm>
              <a:off x="2826842"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7"/>
            <p:cNvSpPr/>
            <p:nvPr/>
          </p:nvSpPr>
          <p:spPr>
            <a:xfrm>
              <a:off x="2826842"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7"/>
            <p:cNvSpPr/>
            <p:nvPr/>
          </p:nvSpPr>
          <p:spPr>
            <a:xfrm>
              <a:off x="2826842"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7"/>
            <p:cNvSpPr/>
            <p:nvPr/>
          </p:nvSpPr>
          <p:spPr>
            <a:xfrm>
              <a:off x="2826842"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7"/>
            <p:cNvSpPr/>
            <p:nvPr/>
          </p:nvSpPr>
          <p:spPr>
            <a:xfrm>
              <a:off x="2915630"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7"/>
            <p:cNvSpPr/>
            <p:nvPr/>
          </p:nvSpPr>
          <p:spPr>
            <a:xfrm>
              <a:off x="2915630"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7"/>
            <p:cNvSpPr/>
            <p:nvPr/>
          </p:nvSpPr>
          <p:spPr>
            <a:xfrm>
              <a:off x="2915630"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7"/>
            <p:cNvSpPr/>
            <p:nvPr/>
          </p:nvSpPr>
          <p:spPr>
            <a:xfrm>
              <a:off x="2915630"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7"/>
            <p:cNvSpPr/>
            <p:nvPr/>
          </p:nvSpPr>
          <p:spPr>
            <a:xfrm>
              <a:off x="2915630"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7"/>
            <p:cNvSpPr/>
            <p:nvPr/>
          </p:nvSpPr>
          <p:spPr>
            <a:xfrm>
              <a:off x="2915630"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7"/>
            <p:cNvSpPr/>
            <p:nvPr/>
          </p:nvSpPr>
          <p:spPr>
            <a:xfrm>
              <a:off x="2915630"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7"/>
            <p:cNvSpPr/>
            <p:nvPr/>
          </p:nvSpPr>
          <p:spPr>
            <a:xfrm>
              <a:off x="2915630"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7"/>
            <p:cNvSpPr/>
            <p:nvPr/>
          </p:nvSpPr>
          <p:spPr>
            <a:xfrm>
              <a:off x="2915630"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7"/>
            <p:cNvSpPr/>
            <p:nvPr/>
          </p:nvSpPr>
          <p:spPr>
            <a:xfrm>
              <a:off x="2915630"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7"/>
            <p:cNvSpPr/>
            <p:nvPr/>
          </p:nvSpPr>
          <p:spPr>
            <a:xfrm>
              <a:off x="2915630"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7"/>
            <p:cNvSpPr/>
            <p:nvPr/>
          </p:nvSpPr>
          <p:spPr>
            <a:xfrm>
              <a:off x="2915630"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7"/>
            <p:cNvSpPr/>
            <p:nvPr/>
          </p:nvSpPr>
          <p:spPr>
            <a:xfrm>
              <a:off x="2915630"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7"/>
            <p:cNvSpPr/>
            <p:nvPr/>
          </p:nvSpPr>
          <p:spPr>
            <a:xfrm>
              <a:off x="3004418"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7"/>
            <p:cNvSpPr/>
            <p:nvPr/>
          </p:nvSpPr>
          <p:spPr>
            <a:xfrm>
              <a:off x="3004418"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7"/>
            <p:cNvSpPr/>
            <p:nvPr/>
          </p:nvSpPr>
          <p:spPr>
            <a:xfrm>
              <a:off x="3004418"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7"/>
            <p:cNvSpPr/>
            <p:nvPr/>
          </p:nvSpPr>
          <p:spPr>
            <a:xfrm>
              <a:off x="3004418"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7"/>
            <p:cNvSpPr/>
            <p:nvPr/>
          </p:nvSpPr>
          <p:spPr>
            <a:xfrm>
              <a:off x="3004418"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7"/>
            <p:cNvSpPr/>
            <p:nvPr/>
          </p:nvSpPr>
          <p:spPr>
            <a:xfrm>
              <a:off x="3004418"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7"/>
            <p:cNvSpPr/>
            <p:nvPr/>
          </p:nvSpPr>
          <p:spPr>
            <a:xfrm>
              <a:off x="3004418"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7"/>
            <p:cNvSpPr/>
            <p:nvPr/>
          </p:nvSpPr>
          <p:spPr>
            <a:xfrm>
              <a:off x="3004418"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7"/>
            <p:cNvSpPr/>
            <p:nvPr/>
          </p:nvSpPr>
          <p:spPr>
            <a:xfrm>
              <a:off x="3004418"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7"/>
            <p:cNvSpPr/>
            <p:nvPr/>
          </p:nvSpPr>
          <p:spPr>
            <a:xfrm>
              <a:off x="3004418"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7"/>
            <p:cNvSpPr/>
            <p:nvPr/>
          </p:nvSpPr>
          <p:spPr>
            <a:xfrm>
              <a:off x="3004418"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7"/>
            <p:cNvSpPr/>
            <p:nvPr/>
          </p:nvSpPr>
          <p:spPr>
            <a:xfrm>
              <a:off x="3004418"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7"/>
            <p:cNvSpPr/>
            <p:nvPr/>
          </p:nvSpPr>
          <p:spPr>
            <a:xfrm>
              <a:off x="3004418"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7"/>
            <p:cNvSpPr/>
            <p:nvPr/>
          </p:nvSpPr>
          <p:spPr>
            <a:xfrm>
              <a:off x="3093206"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7"/>
            <p:cNvSpPr/>
            <p:nvPr/>
          </p:nvSpPr>
          <p:spPr>
            <a:xfrm>
              <a:off x="3093206"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7"/>
            <p:cNvSpPr/>
            <p:nvPr/>
          </p:nvSpPr>
          <p:spPr>
            <a:xfrm>
              <a:off x="3093206"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7"/>
            <p:cNvSpPr/>
            <p:nvPr/>
          </p:nvSpPr>
          <p:spPr>
            <a:xfrm>
              <a:off x="3093206"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7"/>
            <p:cNvSpPr/>
            <p:nvPr/>
          </p:nvSpPr>
          <p:spPr>
            <a:xfrm>
              <a:off x="3093206"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7"/>
            <p:cNvSpPr/>
            <p:nvPr/>
          </p:nvSpPr>
          <p:spPr>
            <a:xfrm>
              <a:off x="3093206"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7"/>
            <p:cNvSpPr/>
            <p:nvPr/>
          </p:nvSpPr>
          <p:spPr>
            <a:xfrm>
              <a:off x="3093206"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7"/>
            <p:cNvSpPr/>
            <p:nvPr/>
          </p:nvSpPr>
          <p:spPr>
            <a:xfrm>
              <a:off x="3093206"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7"/>
            <p:cNvSpPr/>
            <p:nvPr/>
          </p:nvSpPr>
          <p:spPr>
            <a:xfrm>
              <a:off x="3093206"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7"/>
            <p:cNvSpPr/>
            <p:nvPr/>
          </p:nvSpPr>
          <p:spPr>
            <a:xfrm>
              <a:off x="3093206"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7"/>
            <p:cNvSpPr/>
            <p:nvPr/>
          </p:nvSpPr>
          <p:spPr>
            <a:xfrm>
              <a:off x="3093206"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7"/>
            <p:cNvSpPr/>
            <p:nvPr/>
          </p:nvSpPr>
          <p:spPr>
            <a:xfrm>
              <a:off x="3093206"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7"/>
            <p:cNvSpPr/>
            <p:nvPr/>
          </p:nvSpPr>
          <p:spPr>
            <a:xfrm>
              <a:off x="3093206"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7"/>
            <p:cNvSpPr/>
            <p:nvPr/>
          </p:nvSpPr>
          <p:spPr>
            <a:xfrm>
              <a:off x="3181993"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7"/>
            <p:cNvSpPr/>
            <p:nvPr/>
          </p:nvSpPr>
          <p:spPr>
            <a:xfrm>
              <a:off x="3181993"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7"/>
            <p:cNvSpPr/>
            <p:nvPr/>
          </p:nvSpPr>
          <p:spPr>
            <a:xfrm>
              <a:off x="3181993"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7"/>
            <p:cNvSpPr/>
            <p:nvPr/>
          </p:nvSpPr>
          <p:spPr>
            <a:xfrm>
              <a:off x="3181993"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7"/>
            <p:cNvSpPr/>
            <p:nvPr/>
          </p:nvSpPr>
          <p:spPr>
            <a:xfrm>
              <a:off x="3181993"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7"/>
            <p:cNvSpPr/>
            <p:nvPr/>
          </p:nvSpPr>
          <p:spPr>
            <a:xfrm>
              <a:off x="3181993"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7"/>
            <p:cNvSpPr/>
            <p:nvPr/>
          </p:nvSpPr>
          <p:spPr>
            <a:xfrm>
              <a:off x="3181993"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7"/>
            <p:cNvSpPr/>
            <p:nvPr/>
          </p:nvSpPr>
          <p:spPr>
            <a:xfrm>
              <a:off x="3181993"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7"/>
            <p:cNvSpPr/>
            <p:nvPr/>
          </p:nvSpPr>
          <p:spPr>
            <a:xfrm>
              <a:off x="3181993"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7"/>
            <p:cNvSpPr/>
            <p:nvPr/>
          </p:nvSpPr>
          <p:spPr>
            <a:xfrm>
              <a:off x="3181993"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7"/>
            <p:cNvSpPr/>
            <p:nvPr/>
          </p:nvSpPr>
          <p:spPr>
            <a:xfrm>
              <a:off x="3181993"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7"/>
            <p:cNvSpPr/>
            <p:nvPr/>
          </p:nvSpPr>
          <p:spPr>
            <a:xfrm>
              <a:off x="3181993"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7"/>
            <p:cNvSpPr/>
            <p:nvPr/>
          </p:nvSpPr>
          <p:spPr>
            <a:xfrm>
              <a:off x="3181993"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7"/>
            <p:cNvSpPr/>
            <p:nvPr/>
          </p:nvSpPr>
          <p:spPr>
            <a:xfrm>
              <a:off x="3270781"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7"/>
            <p:cNvSpPr/>
            <p:nvPr/>
          </p:nvSpPr>
          <p:spPr>
            <a:xfrm>
              <a:off x="3270781"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7"/>
            <p:cNvSpPr/>
            <p:nvPr/>
          </p:nvSpPr>
          <p:spPr>
            <a:xfrm>
              <a:off x="3270781"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7"/>
            <p:cNvSpPr/>
            <p:nvPr/>
          </p:nvSpPr>
          <p:spPr>
            <a:xfrm>
              <a:off x="3270781"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7"/>
            <p:cNvSpPr/>
            <p:nvPr/>
          </p:nvSpPr>
          <p:spPr>
            <a:xfrm>
              <a:off x="3270781"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7"/>
            <p:cNvSpPr/>
            <p:nvPr/>
          </p:nvSpPr>
          <p:spPr>
            <a:xfrm>
              <a:off x="3270781"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7"/>
            <p:cNvSpPr/>
            <p:nvPr/>
          </p:nvSpPr>
          <p:spPr>
            <a:xfrm>
              <a:off x="3270781"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7"/>
            <p:cNvSpPr/>
            <p:nvPr/>
          </p:nvSpPr>
          <p:spPr>
            <a:xfrm>
              <a:off x="3270781"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7"/>
            <p:cNvSpPr/>
            <p:nvPr/>
          </p:nvSpPr>
          <p:spPr>
            <a:xfrm>
              <a:off x="3270781"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7"/>
            <p:cNvSpPr/>
            <p:nvPr/>
          </p:nvSpPr>
          <p:spPr>
            <a:xfrm>
              <a:off x="3270781"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7"/>
            <p:cNvSpPr/>
            <p:nvPr/>
          </p:nvSpPr>
          <p:spPr>
            <a:xfrm>
              <a:off x="3270781"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7"/>
            <p:cNvSpPr/>
            <p:nvPr/>
          </p:nvSpPr>
          <p:spPr>
            <a:xfrm>
              <a:off x="3270781"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7"/>
            <p:cNvSpPr/>
            <p:nvPr/>
          </p:nvSpPr>
          <p:spPr>
            <a:xfrm>
              <a:off x="3270781"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7"/>
            <p:cNvSpPr/>
            <p:nvPr/>
          </p:nvSpPr>
          <p:spPr>
            <a:xfrm>
              <a:off x="3359569"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7"/>
            <p:cNvSpPr/>
            <p:nvPr/>
          </p:nvSpPr>
          <p:spPr>
            <a:xfrm>
              <a:off x="3359569"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7"/>
            <p:cNvSpPr/>
            <p:nvPr/>
          </p:nvSpPr>
          <p:spPr>
            <a:xfrm>
              <a:off x="3359569"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7"/>
            <p:cNvSpPr/>
            <p:nvPr/>
          </p:nvSpPr>
          <p:spPr>
            <a:xfrm>
              <a:off x="3359569"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7"/>
            <p:cNvSpPr/>
            <p:nvPr/>
          </p:nvSpPr>
          <p:spPr>
            <a:xfrm>
              <a:off x="3359569"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7"/>
            <p:cNvSpPr/>
            <p:nvPr/>
          </p:nvSpPr>
          <p:spPr>
            <a:xfrm>
              <a:off x="3359569"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7"/>
            <p:cNvSpPr/>
            <p:nvPr/>
          </p:nvSpPr>
          <p:spPr>
            <a:xfrm>
              <a:off x="3359569"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7"/>
            <p:cNvSpPr/>
            <p:nvPr/>
          </p:nvSpPr>
          <p:spPr>
            <a:xfrm>
              <a:off x="3359569"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7"/>
            <p:cNvSpPr/>
            <p:nvPr/>
          </p:nvSpPr>
          <p:spPr>
            <a:xfrm>
              <a:off x="3359569"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7"/>
            <p:cNvSpPr/>
            <p:nvPr/>
          </p:nvSpPr>
          <p:spPr>
            <a:xfrm>
              <a:off x="3359569"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7"/>
            <p:cNvSpPr/>
            <p:nvPr/>
          </p:nvSpPr>
          <p:spPr>
            <a:xfrm>
              <a:off x="3359569"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7"/>
            <p:cNvSpPr/>
            <p:nvPr/>
          </p:nvSpPr>
          <p:spPr>
            <a:xfrm>
              <a:off x="3359569"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7"/>
            <p:cNvSpPr/>
            <p:nvPr/>
          </p:nvSpPr>
          <p:spPr>
            <a:xfrm>
              <a:off x="3359569"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7"/>
            <p:cNvSpPr/>
            <p:nvPr/>
          </p:nvSpPr>
          <p:spPr>
            <a:xfrm>
              <a:off x="3448357"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7"/>
            <p:cNvSpPr/>
            <p:nvPr/>
          </p:nvSpPr>
          <p:spPr>
            <a:xfrm>
              <a:off x="3448357"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7"/>
            <p:cNvSpPr/>
            <p:nvPr/>
          </p:nvSpPr>
          <p:spPr>
            <a:xfrm>
              <a:off x="3448357"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7"/>
            <p:cNvSpPr/>
            <p:nvPr/>
          </p:nvSpPr>
          <p:spPr>
            <a:xfrm>
              <a:off x="3448357"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7"/>
            <p:cNvSpPr/>
            <p:nvPr/>
          </p:nvSpPr>
          <p:spPr>
            <a:xfrm>
              <a:off x="3448357"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7"/>
            <p:cNvSpPr/>
            <p:nvPr/>
          </p:nvSpPr>
          <p:spPr>
            <a:xfrm>
              <a:off x="3448357"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7"/>
            <p:cNvSpPr/>
            <p:nvPr/>
          </p:nvSpPr>
          <p:spPr>
            <a:xfrm>
              <a:off x="3448357"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7"/>
            <p:cNvSpPr/>
            <p:nvPr/>
          </p:nvSpPr>
          <p:spPr>
            <a:xfrm>
              <a:off x="3448357"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7"/>
            <p:cNvSpPr/>
            <p:nvPr/>
          </p:nvSpPr>
          <p:spPr>
            <a:xfrm>
              <a:off x="3448357"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7"/>
            <p:cNvSpPr/>
            <p:nvPr/>
          </p:nvSpPr>
          <p:spPr>
            <a:xfrm>
              <a:off x="3448357"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7"/>
            <p:cNvSpPr/>
            <p:nvPr/>
          </p:nvSpPr>
          <p:spPr>
            <a:xfrm>
              <a:off x="3448357"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7"/>
            <p:cNvSpPr/>
            <p:nvPr/>
          </p:nvSpPr>
          <p:spPr>
            <a:xfrm>
              <a:off x="3448357"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7"/>
            <p:cNvSpPr/>
            <p:nvPr/>
          </p:nvSpPr>
          <p:spPr>
            <a:xfrm>
              <a:off x="3448357"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7"/>
            <p:cNvSpPr/>
            <p:nvPr/>
          </p:nvSpPr>
          <p:spPr>
            <a:xfrm>
              <a:off x="3537144"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7"/>
            <p:cNvSpPr/>
            <p:nvPr/>
          </p:nvSpPr>
          <p:spPr>
            <a:xfrm>
              <a:off x="3537144"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7"/>
            <p:cNvSpPr/>
            <p:nvPr/>
          </p:nvSpPr>
          <p:spPr>
            <a:xfrm>
              <a:off x="3537144"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7"/>
            <p:cNvSpPr/>
            <p:nvPr/>
          </p:nvSpPr>
          <p:spPr>
            <a:xfrm>
              <a:off x="3537144"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7"/>
            <p:cNvSpPr/>
            <p:nvPr/>
          </p:nvSpPr>
          <p:spPr>
            <a:xfrm>
              <a:off x="3537144"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7"/>
            <p:cNvSpPr/>
            <p:nvPr/>
          </p:nvSpPr>
          <p:spPr>
            <a:xfrm>
              <a:off x="3537144"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7"/>
            <p:cNvSpPr/>
            <p:nvPr/>
          </p:nvSpPr>
          <p:spPr>
            <a:xfrm>
              <a:off x="3537144"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7"/>
            <p:cNvSpPr/>
            <p:nvPr/>
          </p:nvSpPr>
          <p:spPr>
            <a:xfrm>
              <a:off x="3537144"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7"/>
            <p:cNvSpPr/>
            <p:nvPr/>
          </p:nvSpPr>
          <p:spPr>
            <a:xfrm>
              <a:off x="3537144"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7"/>
            <p:cNvSpPr/>
            <p:nvPr/>
          </p:nvSpPr>
          <p:spPr>
            <a:xfrm>
              <a:off x="3537144"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7"/>
            <p:cNvSpPr/>
            <p:nvPr/>
          </p:nvSpPr>
          <p:spPr>
            <a:xfrm>
              <a:off x="3537144"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7"/>
            <p:cNvSpPr/>
            <p:nvPr/>
          </p:nvSpPr>
          <p:spPr>
            <a:xfrm>
              <a:off x="3537144"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7"/>
            <p:cNvSpPr/>
            <p:nvPr/>
          </p:nvSpPr>
          <p:spPr>
            <a:xfrm>
              <a:off x="3537144"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7"/>
            <p:cNvSpPr/>
            <p:nvPr/>
          </p:nvSpPr>
          <p:spPr>
            <a:xfrm>
              <a:off x="3625932"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7"/>
            <p:cNvSpPr/>
            <p:nvPr/>
          </p:nvSpPr>
          <p:spPr>
            <a:xfrm>
              <a:off x="3625932"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7"/>
            <p:cNvSpPr/>
            <p:nvPr/>
          </p:nvSpPr>
          <p:spPr>
            <a:xfrm>
              <a:off x="3625932"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7"/>
            <p:cNvSpPr/>
            <p:nvPr/>
          </p:nvSpPr>
          <p:spPr>
            <a:xfrm>
              <a:off x="3625932"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7"/>
            <p:cNvSpPr/>
            <p:nvPr/>
          </p:nvSpPr>
          <p:spPr>
            <a:xfrm>
              <a:off x="3625932"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7"/>
            <p:cNvSpPr/>
            <p:nvPr/>
          </p:nvSpPr>
          <p:spPr>
            <a:xfrm>
              <a:off x="3625932"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7"/>
            <p:cNvSpPr/>
            <p:nvPr/>
          </p:nvSpPr>
          <p:spPr>
            <a:xfrm>
              <a:off x="3625932"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7"/>
            <p:cNvSpPr/>
            <p:nvPr/>
          </p:nvSpPr>
          <p:spPr>
            <a:xfrm>
              <a:off x="3625932"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7"/>
            <p:cNvSpPr/>
            <p:nvPr/>
          </p:nvSpPr>
          <p:spPr>
            <a:xfrm>
              <a:off x="3625932"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7"/>
            <p:cNvSpPr/>
            <p:nvPr/>
          </p:nvSpPr>
          <p:spPr>
            <a:xfrm>
              <a:off x="3625932"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7"/>
            <p:cNvSpPr/>
            <p:nvPr/>
          </p:nvSpPr>
          <p:spPr>
            <a:xfrm>
              <a:off x="3625932"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7"/>
            <p:cNvSpPr/>
            <p:nvPr/>
          </p:nvSpPr>
          <p:spPr>
            <a:xfrm>
              <a:off x="3625932"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7"/>
            <p:cNvSpPr/>
            <p:nvPr/>
          </p:nvSpPr>
          <p:spPr>
            <a:xfrm>
              <a:off x="3625932"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7"/>
            <p:cNvSpPr/>
            <p:nvPr/>
          </p:nvSpPr>
          <p:spPr>
            <a:xfrm>
              <a:off x="3714720"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7"/>
            <p:cNvSpPr/>
            <p:nvPr/>
          </p:nvSpPr>
          <p:spPr>
            <a:xfrm>
              <a:off x="3714720"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7"/>
            <p:cNvSpPr/>
            <p:nvPr/>
          </p:nvSpPr>
          <p:spPr>
            <a:xfrm>
              <a:off x="3714720"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7"/>
            <p:cNvSpPr/>
            <p:nvPr/>
          </p:nvSpPr>
          <p:spPr>
            <a:xfrm>
              <a:off x="3714720"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7"/>
            <p:cNvSpPr/>
            <p:nvPr/>
          </p:nvSpPr>
          <p:spPr>
            <a:xfrm>
              <a:off x="3714720"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7"/>
            <p:cNvSpPr/>
            <p:nvPr/>
          </p:nvSpPr>
          <p:spPr>
            <a:xfrm>
              <a:off x="3714720"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7"/>
            <p:cNvSpPr/>
            <p:nvPr/>
          </p:nvSpPr>
          <p:spPr>
            <a:xfrm>
              <a:off x="3714720"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7"/>
            <p:cNvSpPr/>
            <p:nvPr/>
          </p:nvSpPr>
          <p:spPr>
            <a:xfrm>
              <a:off x="3714720"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7"/>
            <p:cNvSpPr/>
            <p:nvPr/>
          </p:nvSpPr>
          <p:spPr>
            <a:xfrm>
              <a:off x="3714720"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7"/>
            <p:cNvSpPr/>
            <p:nvPr/>
          </p:nvSpPr>
          <p:spPr>
            <a:xfrm>
              <a:off x="3714720"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7"/>
            <p:cNvSpPr/>
            <p:nvPr/>
          </p:nvSpPr>
          <p:spPr>
            <a:xfrm>
              <a:off x="3714720"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7"/>
            <p:cNvSpPr/>
            <p:nvPr/>
          </p:nvSpPr>
          <p:spPr>
            <a:xfrm>
              <a:off x="3714720"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7"/>
            <p:cNvSpPr/>
            <p:nvPr/>
          </p:nvSpPr>
          <p:spPr>
            <a:xfrm>
              <a:off x="3714720"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7"/>
            <p:cNvSpPr/>
            <p:nvPr/>
          </p:nvSpPr>
          <p:spPr>
            <a:xfrm>
              <a:off x="3803508"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7"/>
            <p:cNvSpPr/>
            <p:nvPr/>
          </p:nvSpPr>
          <p:spPr>
            <a:xfrm>
              <a:off x="3803508"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7"/>
            <p:cNvSpPr/>
            <p:nvPr/>
          </p:nvSpPr>
          <p:spPr>
            <a:xfrm>
              <a:off x="3803508"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7"/>
            <p:cNvSpPr/>
            <p:nvPr/>
          </p:nvSpPr>
          <p:spPr>
            <a:xfrm>
              <a:off x="3803508"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7"/>
            <p:cNvSpPr/>
            <p:nvPr/>
          </p:nvSpPr>
          <p:spPr>
            <a:xfrm>
              <a:off x="3803508"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7"/>
            <p:cNvSpPr/>
            <p:nvPr/>
          </p:nvSpPr>
          <p:spPr>
            <a:xfrm>
              <a:off x="3803508"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7"/>
            <p:cNvSpPr/>
            <p:nvPr/>
          </p:nvSpPr>
          <p:spPr>
            <a:xfrm>
              <a:off x="3803508"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7"/>
            <p:cNvSpPr/>
            <p:nvPr/>
          </p:nvSpPr>
          <p:spPr>
            <a:xfrm>
              <a:off x="3803508"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7"/>
            <p:cNvSpPr/>
            <p:nvPr/>
          </p:nvSpPr>
          <p:spPr>
            <a:xfrm>
              <a:off x="3803508"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7"/>
            <p:cNvSpPr/>
            <p:nvPr/>
          </p:nvSpPr>
          <p:spPr>
            <a:xfrm>
              <a:off x="3803508"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7"/>
            <p:cNvSpPr/>
            <p:nvPr/>
          </p:nvSpPr>
          <p:spPr>
            <a:xfrm>
              <a:off x="3803508"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7"/>
            <p:cNvSpPr/>
            <p:nvPr/>
          </p:nvSpPr>
          <p:spPr>
            <a:xfrm>
              <a:off x="3803508"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7"/>
            <p:cNvSpPr/>
            <p:nvPr/>
          </p:nvSpPr>
          <p:spPr>
            <a:xfrm>
              <a:off x="3803508"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7"/>
            <p:cNvSpPr/>
            <p:nvPr/>
          </p:nvSpPr>
          <p:spPr>
            <a:xfrm>
              <a:off x="2027752"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7"/>
            <p:cNvSpPr/>
            <p:nvPr/>
          </p:nvSpPr>
          <p:spPr>
            <a:xfrm>
              <a:off x="2116540"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7"/>
            <p:cNvSpPr/>
            <p:nvPr/>
          </p:nvSpPr>
          <p:spPr>
            <a:xfrm>
              <a:off x="2205328"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7"/>
            <p:cNvSpPr/>
            <p:nvPr/>
          </p:nvSpPr>
          <p:spPr>
            <a:xfrm>
              <a:off x="2294116"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7"/>
            <p:cNvSpPr/>
            <p:nvPr/>
          </p:nvSpPr>
          <p:spPr>
            <a:xfrm>
              <a:off x="2382904"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7"/>
            <p:cNvSpPr/>
            <p:nvPr/>
          </p:nvSpPr>
          <p:spPr>
            <a:xfrm>
              <a:off x="2471691"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7"/>
            <p:cNvSpPr/>
            <p:nvPr/>
          </p:nvSpPr>
          <p:spPr>
            <a:xfrm>
              <a:off x="2560479"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7"/>
            <p:cNvSpPr/>
            <p:nvPr/>
          </p:nvSpPr>
          <p:spPr>
            <a:xfrm>
              <a:off x="2649267"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7"/>
            <p:cNvSpPr/>
            <p:nvPr/>
          </p:nvSpPr>
          <p:spPr>
            <a:xfrm>
              <a:off x="2738055"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7"/>
            <p:cNvSpPr/>
            <p:nvPr/>
          </p:nvSpPr>
          <p:spPr>
            <a:xfrm>
              <a:off x="2826842"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7"/>
            <p:cNvSpPr/>
            <p:nvPr/>
          </p:nvSpPr>
          <p:spPr>
            <a:xfrm>
              <a:off x="2915630"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7"/>
            <p:cNvSpPr/>
            <p:nvPr/>
          </p:nvSpPr>
          <p:spPr>
            <a:xfrm>
              <a:off x="3004418"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7"/>
            <p:cNvSpPr/>
            <p:nvPr/>
          </p:nvSpPr>
          <p:spPr>
            <a:xfrm>
              <a:off x="3093206"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7"/>
            <p:cNvSpPr/>
            <p:nvPr/>
          </p:nvSpPr>
          <p:spPr>
            <a:xfrm>
              <a:off x="3181993"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7"/>
            <p:cNvSpPr/>
            <p:nvPr/>
          </p:nvSpPr>
          <p:spPr>
            <a:xfrm>
              <a:off x="3270781"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7"/>
            <p:cNvSpPr/>
            <p:nvPr/>
          </p:nvSpPr>
          <p:spPr>
            <a:xfrm>
              <a:off x="3359569"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7"/>
            <p:cNvSpPr/>
            <p:nvPr/>
          </p:nvSpPr>
          <p:spPr>
            <a:xfrm>
              <a:off x="3448357"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7"/>
            <p:cNvSpPr/>
            <p:nvPr/>
          </p:nvSpPr>
          <p:spPr>
            <a:xfrm>
              <a:off x="3537144"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7"/>
            <p:cNvSpPr/>
            <p:nvPr/>
          </p:nvSpPr>
          <p:spPr>
            <a:xfrm>
              <a:off x="3625932"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7"/>
            <p:cNvSpPr/>
            <p:nvPr/>
          </p:nvSpPr>
          <p:spPr>
            <a:xfrm>
              <a:off x="3714720"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7"/>
            <p:cNvSpPr/>
            <p:nvPr/>
          </p:nvSpPr>
          <p:spPr>
            <a:xfrm>
              <a:off x="3803508"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7"/>
            <p:cNvSpPr/>
            <p:nvPr/>
          </p:nvSpPr>
          <p:spPr>
            <a:xfrm>
              <a:off x="2027752"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7"/>
            <p:cNvSpPr/>
            <p:nvPr/>
          </p:nvSpPr>
          <p:spPr>
            <a:xfrm>
              <a:off x="2116540"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7"/>
            <p:cNvSpPr/>
            <p:nvPr/>
          </p:nvSpPr>
          <p:spPr>
            <a:xfrm>
              <a:off x="2205328"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7"/>
            <p:cNvSpPr/>
            <p:nvPr/>
          </p:nvSpPr>
          <p:spPr>
            <a:xfrm>
              <a:off x="2294116"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7"/>
            <p:cNvSpPr/>
            <p:nvPr/>
          </p:nvSpPr>
          <p:spPr>
            <a:xfrm>
              <a:off x="2382904"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7"/>
            <p:cNvSpPr/>
            <p:nvPr/>
          </p:nvSpPr>
          <p:spPr>
            <a:xfrm>
              <a:off x="2471691"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7"/>
            <p:cNvSpPr/>
            <p:nvPr/>
          </p:nvSpPr>
          <p:spPr>
            <a:xfrm>
              <a:off x="2560479"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7"/>
            <p:cNvSpPr/>
            <p:nvPr/>
          </p:nvSpPr>
          <p:spPr>
            <a:xfrm>
              <a:off x="2649267"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7"/>
            <p:cNvSpPr/>
            <p:nvPr/>
          </p:nvSpPr>
          <p:spPr>
            <a:xfrm>
              <a:off x="2738055"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7"/>
            <p:cNvSpPr/>
            <p:nvPr/>
          </p:nvSpPr>
          <p:spPr>
            <a:xfrm>
              <a:off x="2826842"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7"/>
            <p:cNvSpPr/>
            <p:nvPr/>
          </p:nvSpPr>
          <p:spPr>
            <a:xfrm>
              <a:off x="2915630"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7"/>
            <p:cNvSpPr/>
            <p:nvPr/>
          </p:nvSpPr>
          <p:spPr>
            <a:xfrm>
              <a:off x="3004418"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7"/>
            <p:cNvSpPr/>
            <p:nvPr/>
          </p:nvSpPr>
          <p:spPr>
            <a:xfrm>
              <a:off x="3093206"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7"/>
            <p:cNvSpPr/>
            <p:nvPr/>
          </p:nvSpPr>
          <p:spPr>
            <a:xfrm>
              <a:off x="3181993"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7"/>
            <p:cNvSpPr/>
            <p:nvPr/>
          </p:nvSpPr>
          <p:spPr>
            <a:xfrm>
              <a:off x="3270781"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7"/>
            <p:cNvSpPr/>
            <p:nvPr/>
          </p:nvSpPr>
          <p:spPr>
            <a:xfrm>
              <a:off x="3359569"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7"/>
            <p:cNvSpPr/>
            <p:nvPr/>
          </p:nvSpPr>
          <p:spPr>
            <a:xfrm>
              <a:off x="3448357"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7"/>
            <p:cNvSpPr/>
            <p:nvPr/>
          </p:nvSpPr>
          <p:spPr>
            <a:xfrm>
              <a:off x="3537144"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7"/>
            <p:cNvSpPr/>
            <p:nvPr/>
          </p:nvSpPr>
          <p:spPr>
            <a:xfrm>
              <a:off x="3625932"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7"/>
            <p:cNvSpPr/>
            <p:nvPr/>
          </p:nvSpPr>
          <p:spPr>
            <a:xfrm>
              <a:off x="3714720"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7"/>
            <p:cNvSpPr/>
            <p:nvPr/>
          </p:nvSpPr>
          <p:spPr>
            <a:xfrm>
              <a:off x="3803508"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7"/>
            <p:cNvSpPr/>
            <p:nvPr/>
          </p:nvSpPr>
          <p:spPr>
            <a:xfrm>
              <a:off x="3895796"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7"/>
            <p:cNvSpPr/>
            <p:nvPr/>
          </p:nvSpPr>
          <p:spPr>
            <a:xfrm>
              <a:off x="3895796"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7"/>
            <p:cNvSpPr/>
            <p:nvPr/>
          </p:nvSpPr>
          <p:spPr>
            <a:xfrm>
              <a:off x="3895796"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7"/>
            <p:cNvSpPr/>
            <p:nvPr/>
          </p:nvSpPr>
          <p:spPr>
            <a:xfrm>
              <a:off x="3895796"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7"/>
            <p:cNvSpPr/>
            <p:nvPr/>
          </p:nvSpPr>
          <p:spPr>
            <a:xfrm>
              <a:off x="3895796"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7"/>
            <p:cNvSpPr/>
            <p:nvPr/>
          </p:nvSpPr>
          <p:spPr>
            <a:xfrm>
              <a:off x="3895796"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7"/>
            <p:cNvSpPr/>
            <p:nvPr/>
          </p:nvSpPr>
          <p:spPr>
            <a:xfrm>
              <a:off x="3895796"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7"/>
            <p:cNvSpPr/>
            <p:nvPr/>
          </p:nvSpPr>
          <p:spPr>
            <a:xfrm>
              <a:off x="3895796"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7"/>
            <p:cNvSpPr/>
            <p:nvPr/>
          </p:nvSpPr>
          <p:spPr>
            <a:xfrm>
              <a:off x="3895796"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7"/>
            <p:cNvSpPr/>
            <p:nvPr/>
          </p:nvSpPr>
          <p:spPr>
            <a:xfrm>
              <a:off x="3895796"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7"/>
            <p:cNvSpPr/>
            <p:nvPr/>
          </p:nvSpPr>
          <p:spPr>
            <a:xfrm>
              <a:off x="3895796"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7"/>
            <p:cNvSpPr/>
            <p:nvPr/>
          </p:nvSpPr>
          <p:spPr>
            <a:xfrm>
              <a:off x="3895796"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7"/>
            <p:cNvSpPr/>
            <p:nvPr/>
          </p:nvSpPr>
          <p:spPr>
            <a:xfrm>
              <a:off x="3895796"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7"/>
            <p:cNvSpPr/>
            <p:nvPr/>
          </p:nvSpPr>
          <p:spPr>
            <a:xfrm>
              <a:off x="3895796"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7"/>
            <p:cNvSpPr/>
            <p:nvPr/>
          </p:nvSpPr>
          <p:spPr>
            <a:xfrm>
              <a:off x="3895796"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7"/>
            <p:cNvSpPr/>
            <p:nvPr/>
          </p:nvSpPr>
          <p:spPr>
            <a:xfrm>
              <a:off x="1938965"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7"/>
            <p:cNvSpPr/>
            <p:nvPr/>
          </p:nvSpPr>
          <p:spPr>
            <a:xfrm>
              <a:off x="1938965"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7"/>
            <p:cNvSpPr/>
            <p:nvPr/>
          </p:nvSpPr>
          <p:spPr>
            <a:xfrm>
              <a:off x="1938965"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7"/>
            <p:cNvSpPr/>
            <p:nvPr/>
          </p:nvSpPr>
          <p:spPr>
            <a:xfrm>
              <a:off x="1938965"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7"/>
            <p:cNvSpPr/>
            <p:nvPr/>
          </p:nvSpPr>
          <p:spPr>
            <a:xfrm>
              <a:off x="1938965"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7"/>
            <p:cNvSpPr/>
            <p:nvPr/>
          </p:nvSpPr>
          <p:spPr>
            <a:xfrm>
              <a:off x="1938965"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7"/>
            <p:cNvSpPr/>
            <p:nvPr/>
          </p:nvSpPr>
          <p:spPr>
            <a:xfrm>
              <a:off x="1938965"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7"/>
            <p:cNvSpPr/>
            <p:nvPr/>
          </p:nvSpPr>
          <p:spPr>
            <a:xfrm>
              <a:off x="1938965"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7"/>
            <p:cNvSpPr/>
            <p:nvPr/>
          </p:nvSpPr>
          <p:spPr>
            <a:xfrm>
              <a:off x="1938965"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7"/>
            <p:cNvSpPr/>
            <p:nvPr/>
          </p:nvSpPr>
          <p:spPr>
            <a:xfrm>
              <a:off x="1938965"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7"/>
            <p:cNvSpPr/>
            <p:nvPr/>
          </p:nvSpPr>
          <p:spPr>
            <a:xfrm>
              <a:off x="1938965"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7"/>
            <p:cNvSpPr/>
            <p:nvPr/>
          </p:nvSpPr>
          <p:spPr>
            <a:xfrm>
              <a:off x="1938965"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7"/>
            <p:cNvSpPr/>
            <p:nvPr/>
          </p:nvSpPr>
          <p:spPr>
            <a:xfrm>
              <a:off x="1938965"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7"/>
            <p:cNvSpPr/>
            <p:nvPr/>
          </p:nvSpPr>
          <p:spPr>
            <a:xfrm>
              <a:off x="1938965"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7"/>
            <p:cNvSpPr/>
            <p:nvPr/>
          </p:nvSpPr>
          <p:spPr>
            <a:xfrm>
              <a:off x="1938965"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7"/>
            <p:cNvSpPr/>
            <p:nvPr/>
          </p:nvSpPr>
          <p:spPr>
            <a:xfrm>
              <a:off x="1850177"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7"/>
            <p:cNvSpPr/>
            <p:nvPr/>
          </p:nvSpPr>
          <p:spPr>
            <a:xfrm>
              <a:off x="1850177"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7"/>
            <p:cNvSpPr/>
            <p:nvPr/>
          </p:nvSpPr>
          <p:spPr>
            <a:xfrm>
              <a:off x="1850177"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7"/>
            <p:cNvSpPr/>
            <p:nvPr/>
          </p:nvSpPr>
          <p:spPr>
            <a:xfrm>
              <a:off x="1850177"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7"/>
            <p:cNvSpPr/>
            <p:nvPr/>
          </p:nvSpPr>
          <p:spPr>
            <a:xfrm>
              <a:off x="1850177"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7"/>
            <p:cNvSpPr/>
            <p:nvPr/>
          </p:nvSpPr>
          <p:spPr>
            <a:xfrm>
              <a:off x="1850177"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7"/>
            <p:cNvSpPr/>
            <p:nvPr/>
          </p:nvSpPr>
          <p:spPr>
            <a:xfrm>
              <a:off x="1850177"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7"/>
            <p:cNvSpPr/>
            <p:nvPr/>
          </p:nvSpPr>
          <p:spPr>
            <a:xfrm>
              <a:off x="1850177"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7"/>
            <p:cNvSpPr/>
            <p:nvPr/>
          </p:nvSpPr>
          <p:spPr>
            <a:xfrm>
              <a:off x="1850177"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7"/>
            <p:cNvSpPr/>
            <p:nvPr/>
          </p:nvSpPr>
          <p:spPr>
            <a:xfrm>
              <a:off x="1850177"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7"/>
            <p:cNvSpPr/>
            <p:nvPr/>
          </p:nvSpPr>
          <p:spPr>
            <a:xfrm>
              <a:off x="1850177"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7"/>
            <p:cNvSpPr/>
            <p:nvPr/>
          </p:nvSpPr>
          <p:spPr>
            <a:xfrm>
              <a:off x="1850177"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7"/>
            <p:cNvSpPr/>
            <p:nvPr/>
          </p:nvSpPr>
          <p:spPr>
            <a:xfrm>
              <a:off x="1850177"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7"/>
            <p:cNvSpPr/>
            <p:nvPr/>
          </p:nvSpPr>
          <p:spPr>
            <a:xfrm>
              <a:off x="1850177"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7"/>
            <p:cNvSpPr/>
            <p:nvPr/>
          </p:nvSpPr>
          <p:spPr>
            <a:xfrm>
              <a:off x="1850177"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7"/>
            <p:cNvSpPr/>
            <p:nvPr/>
          </p:nvSpPr>
          <p:spPr>
            <a:xfrm>
              <a:off x="1761389"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7"/>
            <p:cNvSpPr/>
            <p:nvPr/>
          </p:nvSpPr>
          <p:spPr>
            <a:xfrm>
              <a:off x="1761389"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7"/>
            <p:cNvSpPr/>
            <p:nvPr/>
          </p:nvSpPr>
          <p:spPr>
            <a:xfrm>
              <a:off x="1761389"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7"/>
            <p:cNvSpPr/>
            <p:nvPr/>
          </p:nvSpPr>
          <p:spPr>
            <a:xfrm>
              <a:off x="1761389"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7"/>
            <p:cNvSpPr/>
            <p:nvPr/>
          </p:nvSpPr>
          <p:spPr>
            <a:xfrm>
              <a:off x="1761389"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7"/>
            <p:cNvSpPr/>
            <p:nvPr/>
          </p:nvSpPr>
          <p:spPr>
            <a:xfrm>
              <a:off x="1761389"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7"/>
            <p:cNvSpPr/>
            <p:nvPr/>
          </p:nvSpPr>
          <p:spPr>
            <a:xfrm>
              <a:off x="1761389"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7"/>
            <p:cNvSpPr/>
            <p:nvPr/>
          </p:nvSpPr>
          <p:spPr>
            <a:xfrm>
              <a:off x="1761389"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7"/>
            <p:cNvSpPr/>
            <p:nvPr/>
          </p:nvSpPr>
          <p:spPr>
            <a:xfrm>
              <a:off x="1761389"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7"/>
            <p:cNvSpPr/>
            <p:nvPr/>
          </p:nvSpPr>
          <p:spPr>
            <a:xfrm>
              <a:off x="1761389"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7"/>
            <p:cNvSpPr/>
            <p:nvPr/>
          </p:nvSpPr>
          <p:spPr>
            <a:xfrm>
              <a:off x="1761389"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7"/>
            <p:cNvSpPr/>
            <p:nvPr/>
          </p:nvSpPr>
          <p:spPr>
            <a:xfrm>
              <a:off x="1761389"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7"/>
            <p:cNvSpPr/>
            <p:nvPr/>
          </p:nvSpPr>
          <p:spPr>
            <a:xfrm>
              <a:off x="1761389"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7"/>
            <p:cNvSpPr/>
            <p:nvPr/>
          </p:nvSpPr>
          <p:spPr>
            <a:xfrm>
              <a:off x="1761389"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7"/>
            <p:cNvSpPr/>
            <p:nvPr/>
          </p:nvSpPr>
          <p:spPr>
            <a:xfrm>
              <a:off x="1761389"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7"/>
            <p:cNvSpPr/>
            <p:nvPr/>
          </p:nvSpPr>
          <p:spPr>
            <a:xfrm>
              <a:off x="873527"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7"/>
            <p:cNvSpPr/>
            <p:nvPr/>
          </p:nvSpPr>
          <p:spPr>
            <a:xfrm>
              <a:off x="962315"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7"/>
            <p:cNvSpPr/>
            <p:nvPr/>
          </p:nvSpPr>
          <p:spPr>
            <a:xfrm>
              <a:off x="1051103"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7"/>
            <p:cNvSpPr/>
            <p:nvPr/>
          </p:nvSpPr>
          <p:spPr>
            <a:xfrm>
              <a:off x="1139891"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7"/>
            <p:cNvSpPr/>
            <p:nvPr/>
          </p:nvSpPr>
          <p:spPr>
            <a:xfrm>
              <a:off x="1228679"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7"/>
            <p:cNvSpPr/>
            <p:nvPr/>
          </p:nvSpPr>
          <p:spPr>
            <a:xfrm>
              <a:off x="1317466"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7"/>
            <p:cNvSpPr/>
            <p:nvPr/>
          </p:nvSpPr>
          <p:spPr>
            <a:xfrm>
              <a:off x="873527"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7"/>
            <p:cNvSpPr/>
            <p:nvPr/>
          </p:nvSpPr>
          <p:spPr>
            <a:xfrm>
              <a:off x="962315"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7"/>
            <p:cNvSpPr/>
            <p:nvPr/>
          </p:nvSpPr>
          <p:spPr>
            <a:xfrm>
              <a:off x="1051103"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7"/>
            <p:cNvSpPr/>
            <p:nvPr/>
          </p:nvSpPr>
          <p:spPr>
            <a:xfrm>
              <a:off x="1139891"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7"/>
            <p:cNvSpPr/>
            <p:nvPr/>
          </p:nvSpPr>
          <p:spPr>
            <a:xfrm>
              <a:off x="1228679"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7"/>
            <p:cNvSpPr/>
            <p:nvPr/>
          </p:nvSpPr>
          <p:spPr>
            <a:xfrm>
              <a:off x="1317466"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7"/>
            <p:cNvSpPr/>
            <p:nvPr/>
          </p:nvSpPr>
          <p:spPr>
            <a:xfrm>
              <a:off x="873527"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7"/>
            <p:cNvSpPr/>
            <p:nvPr/>
          </p:nvSpPr>
          <p:spPr>
            <a:xfrm>
              <a:off x="962315"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7"/>
            <p:cNvSpPr/>
            <p:nvPr/>
          </p:nvSpPr>
          <p:spPr>
            <a:xfrm>
              <a:off x="1051103"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7"/>
            <p:cNvSpPr/>
            <p:nvPr/>
          </p:nvSpPr>
          <p:spPr>
            <a:xfrm>
              <a:off x="1139891"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7"/>
            <p:cNvSpPr/>
            <p:nvPr/>
          </p:nvSpPr>
          <p:spPr>
            <a:xfrm>
              <a:off x="1228679"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7"/>
            <p:cNvSpPr/>
            <p:nvPr/>
          </p:nvSpPr>
          <p:spPr>
            <a:xfrm>
              <a:off x="1317466"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7"/>
            <p:cNvSpPr/>
            <p:nvPr/>
          </p:nvSpPr>
          <p:spPr>
            <a:xfrm>
              <a:off x="873527"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7"/>
            <p:cNvSpPr/>
            <p:nvPr/>
          </p:nvSpPr>
          <p:spPr>
            <a:xfrm>
              <a:off x="962315"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7"/>
            <p:cNvSpPr/>
            <p:nvPr/>
          </p:nvSpPr>
          <p:spPr>
            <a:xfrm>
              <a:off x="1051103"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7"/>
            <p:cNvSpPr/>
            <p:nvPr/>
          </p:nvSpPr>
          <p:spPr>
            <a:xfrm>
              <a:off x="1139891"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7"/>
            <p:cNvSpPr/>
            <p:nvPr/>
          </p:nvSpPr>
          <p:spPr>
            <a:xfrm>
              <a:off x="1228679"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7"/>
            <p:cNvSpPr/>
            <p:nvPr/>
          </p:nvSpPr>
          <p:spPr>
            <a:xfrm>
              <a:off x="1317466"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7"/>
            <p:cNvSpPr/>
            <p:nvPr/>
          </p:nvSpPr>
          <p:spPr>
            <a:xfrm>
              <a:off x="873527"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7"/>
            <p:cNvSpPr/>
            <p:nvPr/>
          </p:nvSpPr>
          <p:spPr>
            <a:xfrm>
              <a:off x="962315"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7"/>
            <p:cNvSpPr/>
            <p:nvPr/>
          </p:nvSpPr>
          <p:spPr>
            <a:xfrm>
              <a:off x="1051103"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7"/>
            <p:cNvSpPr/>
            <p:nvPr/>
          </p:nvSpPr>
          <p:spPr>
            <a:xfrm>
              <a:off x="1139891"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7"/>
            <p:cNvSpPr/>
            <p:nvPr/>
          </p:nvSpPr>
          <p:spPr>
            <a:xfrm>
              <a:off x="1228679"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7"/>
            <p:cNvSpPr/>
            <p:nvPr/>
          </p:nvSpPr>
          <p:spPr>
            <a:xfrm>
              <a:off x="1317466"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7"/>
            <p:cNvSpPr/>
            <p:nvPr/>
          </p:nvSpPr>
          <p:spPr>
            <a:xfrm>
              <a:off x="873527"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7"/>
            <p:cNvSpPr/>
            <p:nvPr/>
          </p:nvSpPr>
          <p:spPr>
            <a:xfrm>
              <a:off x="962315"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7"/>
            <p:cNvSpPr/>
            <p:nvPr/>
          </p:nvSpPr>
          <p:spPr>
            <a:xfrm>
              <a:off x="1051103"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7"/>
            <p:cNvSpPr/>
            <p:nvPr/>
          </p:nvSpPr>
          <p:spPr>
            <a:xfrm>
              <a:off x="1139891"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7"/>
            <p:cNvSpPr/>
            <p:nvPr/>
          </p:nvSpPr>
          <p:spPr>
            <a:xfrm>
              <a:off x="1228679"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7"/>
            <p:cNvSpPr/>
            <p:nvPr/>
          </p:nvSpPr>
          <p:spPr>
            <a:xfrm>
              <a:off x="1317466"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7"/>
            <p:cNvSpPr/>
            <p:nvPr/>
          </p:nvSpPr>
          <p:spPr>
            <a:xfrm>
              <a:off x="873527"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7"/>
            <p:cNvSpPr/>
            <p:nvPr/>
          </p:nvSpPr>
          <p:spPr>
            <a:xfrm>
              <a:off x="962315"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7"/>
            <p:cNvSpPr/>
            <p:nvPr/>
          </p:nvSpPr>
          <p:spPr>
            <a:xfrm>
              <a:off x="1051103"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7"/>
            <p:cNvSpPr/>
            <p:nvPr/>
          </p:nvSpPr>
          <p:spPr>
            <a:xfrm>
              <a:off x="1139891"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7"/>
            <p:cNvSpPr/>
            <p:nvPr/>
          </p:nvSpPr>
          <p:spPr>
            <a:xfrm>
              <a:off x="1228679"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7"/>
            <p:cNvSpPr/>
            <p:nvPr/>
          </p:nvSpPr>
          <p:spPr>
            <a:xfrm>
              <a:off x="1317466"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7"/>
            <p:cNvSpPr/>
            <p:nvPr/>
          </p:nvSpPr>
          <p:spPr>
            <a:xfrm>
              <a:off x="873527"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7"/>
            <p:cNvSpPr/>
            <p:nvPr/>
          </p:nvSpPr>
          <p:spPr>
            <a:xfrm>
              <a:off x="962315"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7"/>
            <p:cNvSpPr/>
            <p:nvPr/>
          </p:nvSpPr>
          <p:spPr>
            <a:xfrm>
              <a:off x="1051103"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7"/>
            <p:cNvSpPr/>
            <p:nvPr/>
          </p:nvSpPr>
          <p:spPr>
            <a:xfrm>
              <a:off x="1139891"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7"/>
            <p:cNvSpPr/>
            <p:nvPr/>
          </p:nvSpPr>
          <p:spPr>
            <a:xfrm>
              <a:off x="1228679"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7"/>
            <p:cNvSpPr/>
            <p:nvPr/>
          </p:nvSpPr>
          <p:spPr>
            <a:xfrm>
              <a:off x="1317466"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7"/>
            <p:cNvSpPr/>
            <p:nvPr/>
          </p:nvSpPr>
          <p:spPr>
            <a:xfrm>
              <a:off x="873527"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7"/>
            <p:cNvSpPr/>
            <p:nvPr/>
          </p:nvSpPr>
          <p:spPr>
            <a:xfrm>
              <a:off x="962315"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7"/>
            <p:cNvSpPr/>
            <p:nvPr/>
          </p:nvSpPr>
          <p:spPr>
            <a:xfrm>
              <a:off x="1051103"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7"/>
            <p:cNvSpPr/>
            <p:nvPr/>
          </p:nvSpPr>
          <p:spPr>
            <a:xfrm>
              <a:off x="1139891"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7"/>
            <p:cNvSpPr/>
            <p:nvPr/>
          </p:nvSpPr>
          <p:spPr>
            <a:xfrm>
              <a:off x="1228679"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7"/>
            <p:cNvSpPr/>
            <p:nvPr/>
          </p:nvSpPr>
          <p:spPr>
            <a:xfrm>
              <a:off x="1317466"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7"/>
            <p:cNvSpPr/>
            <p:nvPr/>
          </p:nvSpPr>
          <p:spPr>
            <a:xfrm>
              <a:off x="873527"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7"/>
            <p:cNvSpPr/>
            <p:nvPr/>
          </p:nvSpPr>
          <p:spPr>
            <a:xfrm>
              <a:off x="962315"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7"/>
            <p:cNvSpPr/>
            <p:nvPr/>
          </p:nvSpPr>
          <p:spPr>
            <a:xfrm>
              <a:off x="1051103"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7"/>
            <p:cNvSpPr/>
            <p:nvPr/>
          </p:nvSpPr>
          <p:spPr>
            <a:xfrm>
              <a:off x="1139891"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7"/>
            <p:cNvSpPr/>
            <p:nvPr/>
          </p:nvSpPr>
          <p:spPr>
            <a:xfrm>
              <a:off x="1228679"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7"/>
            <p:cNvSpPr/>
            <p:nvPr/>
          </p:nvSpPr>
          <p:spPr>
            <a:xfrm>
              <a:off x="1317466"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7"/>
            <p:cNvSpPr/>
            <p:nvPr/>
          </p:nvSpPr>
          <p:spPr>
            <a:xfrm>
              <a:off x="873527"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7"/>
            <p:cNvSpPr/>
            <p:nvPr/>
          </p:nvSpPr>
          <p:spPr>
            <a:xfrm>
              <a:off x="962315"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7"/>
            <p:cNvSpPr/>
            <p:nvPr/>
          </p:nvSpPr>
          <p:spPr>
            <a:xfrm>
              <a:off x="1051103"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7"/>
            <p:cNvSpPr/>
            <p:nvPr/>
          </p:nvSpPr>
          <p:spPr>
            <a:xfrm>
              <a:off x="1139891"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7"/>
            <p:cNvSpPr/>
            <p:nvPr/>
          </p:nvSpPr>
          <p:spPr>
            <a:xfrm>
              <a:off x="1228679"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7"/>
            <p:cNvSpPr/>
            <p:nvPr/>
          </p:nvSpPr>
          <p:spPr>
            <a:xfrm>
              <a:off x="1317466"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7"/>
            <p:cNvSpPr/>
            <p:nvPr/>
          </p:nvSpPr>
          <p:spPr>
            <a:xfrm>
              <a:off x="873527"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7"/>
            <p:cNvSpPr/>
            <p:nvPr/>
          </p:nvSpPr>
          <p:spPr>
            <a:xfrm>
              <a:off x="962315"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7"/>
            <p:cNvSpPr/>
            <p:nvPr/>
          </p:nvSpPr>
          <p:spPr>
            <a:xfrm>
              <a:off x="1051103"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7"/>
            <p:cNvSpPr/>
            <p:nvPr/>
          </p:nvSpPr>
          <p:spPr>
            <a:xfrm>
              <a:off x="1139891"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7"/>
            <p:cNvSpPr/>
            <p:nvPr/>
          </p:nvSpPr>
          <p:spPr>
            <a:xfrm>
              <a:off x="1228679"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7"/>
            <p:cNvSpPr/>
            <p:nvPr/>
          </p:nvSpPr>
          <p:spPr>
            <a:xfrm>
              <a:off x="1317466"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7"/>
            <p:cNvSpPr/>
            <p:nvPr/>
          </p:nvSpPr>
          <p:spPr>
            <a:xfrm>
              <a:off x="873527"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7"/>
            <p:cNvSpPr/>
            <p:nvPr/>
          </p:nvSpPr>
          <p:spPr>
            <a:xfrm>
              <a:off x="962315"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7"/>
            <p:cNvSpPr/>
            <p:nvPr/>
          </p:nvSpPr>
          <p:spPr>
            <a:xfrm>
              <a:off x="1051103"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7"/>
            <p:cNvSpPr/>
            <p:nvPr/>
          </p:nvSpPr>
          <p:spPr>
            <a:xfrm>
              <a:off x="1139891"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7"/>
            <p:cNvSpPr/>
            <p:nvPr/>
          </p:nvSpPr>
          <p:spPr>
            <a:xfrm>
              <a:off x="1228679"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7"/>
            <p:cNvSpPr/>
            <p:nvPr/>
          </p:nvSpPr>
          <p:spPr>
            <a:xfrm>
              <a:off x="1317466"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7"/>
            <p:cNvSpPr/>
            <p:nvPr/>
          </p:nvSpPr>
          <p:spPr>
            <a:xfrm>
              <a:off x="1406254"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7"/>
            <p:cNvSpPr/>
            <p:nvPr/>
          </p:nvSpPr>
          <p:spPr>
            <a:xfrm>
              <a:off x="1406254"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7"/>
            <p:cNvSpPr/>
            <p:nvPr/>
          </p:nvSpPr>
          <p:spPr>
            <a:xfrm>
              <a:off x="1406254"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7"/>
            <p:cNvSpPr/>
            <p:nvPr/>
          </p:nvSpPr>
          <p:spPr>
            <a:xfrm>
              <a:off x="1406254"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7"/>
            <p:cNvSpPr/>
            <p:nvPr/>
          </p:nvSpPr>
          <p:spPr>
            <a:xfrm>
              <a:off x="1406254"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7"/>
            <p:cNvSpPr/>
            <p:nvPr/>
          </p:nvSpPr>
          <p:spPr>
            <a:xfrm>
              <a:off x="1406254"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7"/>
            <p:cNvSpPr/>
            <p:nvPr/>
          </p:nvSpPr>
          <p:spPr>
            <a:xfrm>
              <a:off x="1406254"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7"/>
            <p:cNvSpPr/>
            <p:nvPr/>
          </p:nvSpPr>
          <p:spPr>
            <a:xfrm>
              <a:off x="1406254"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7"/>
            <p:cNvSpPr/>
            <p:nvPr/>
          </p:nvSpPr>
          <p:spPr>
            <a:xfrm>
              <a:off x="1406254"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7"/>
            <p:cNvSpPr/>
            <p:nvPr/>
          </p:nvSpPr>
          <p:spPr>
            <a:xfrm>
              <a:off x="1406254"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7"/>
            <p:cNvSpPr/>
            <p:nvPr/>
          </p:nvSpPr>
          <p:spPr>
            <a:xfrm>
              <a:off x="1406254"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7"/>
            <p:cNvSpPr/>
            <p:nvPr/>
          </p:nvSpPr>
          <p:spPr>
            <a:xfrm>
              <a:off x="1406254"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7"/>
            <p:cNvSpPr/>
            <p:nvPr/>
          </p:nvSpPr>
          <p:spPr>
            <a:xfrm>
              <a:off x="1406254"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7"/>
            <p:cNvSpPr/>
            <p:nvPr/>
          </p:nvSpPr>
          <p:spPr>
            <a:xfrm>
              <a:off x="1495042"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7"/>
            <p:cNvSpPr/>
            <p:nvPr/>
          </p:nvSpPr>
          <p:spPr>
            <a:xfrm>
              <a:off x="1495042"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7"/>
            <p:cNvSpPr/>
            <p:nvPr/>
          </p:nvSpPr>
          <p:spPr>
            <a:xfrm>
              <a:off x="1495042"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7"/>
            <p:cNvSpPr/>
            <p:nvPr/>
          </p:nvSpPr>
          <p:spPr>
            <a:xfrm>
              <a:off x="1495042"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7"/>
            <p:cNvSpPr/>
            <p:nvPr/>
          </p:nvSpPr>
          <p:spPr>
            <a:xfrm>
              <a:off x="1495042"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7"/>
            <p:cNvSpPr/>
            <p:nvPr/>
          </p:nvSpPr>
          <p:spPr>
            <a:xfrm>
              <a:off x="1495042"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7"/>
            <p:cNvSpPr/>
            <p:nvPr/>
          </p:nvSpPr>
          <p:spPr>
            <a:xfrm>
              <a:off x="1495042"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7"/>
            <p:cNvSpPr/>
            <p:nvPr/>
          </p:nvSpPr>
          <p:spPr>
            <a:xfrm>
              <a:off x="1495042"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7"/>
            <p:cNvSpPr/>
            <p:nvPr/>
          </p:nvSpPr>
          <p:spPr>
            <a:xfrm>
              <a:off x="1495042"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7"/>
            <p:cNvSpPr/>
            <p:nvPr/>
          </p:nvSpPr>
          <p:spPr>
            <a:xfrm>
              <a:off x="1495042"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7"/>
            <p:cNvSpPr/>
            <p:nvPr/>
          </p:nvSpPr>
          <p:spPr>
            <a:xfrm>
              <a:off x="1495042"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7"/>
            <p:cNvSpPr/>
            <p:nvPr/>
          </p:nvSpPr>
          <p:spPr>
            <a:xfrm>
              <a:off x="1495042"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7"/>
            <p:cNvSpPr/>
            <p:nvPr/>
          </p:nvSpPr>
          <p:spPr>
            <a:xfrm>
              <a:off x="1495042"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7"/>
            <p:cNvSpPr/>
            <p:nvPr/>
          </p:nvSpPr>
          <p:spPr>
            <a:xfrm>
              <a:off x="1583830"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7"/>
            <p:cNvSpPr/>
            <p:nvPr/>
          </p:nvSpPr>
          <p:spPr>
            <a:xfrm>
              <a:off x="1583830"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7"/>
            <p:cNvSpPr/>
            <p:nvPr/>
          </p:nvSpPr>
          <p:spPr>
            <a:xfrm>
              <a:off x="1583830"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7"/>
            <p:cNvSpPr/>
            <p:nvPr/>
          </p:nvSpPr>
          <p:spPr>
            <a:xfrm>
              <a:off x="1583830"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7"/>
            <p:cNvSpPr/>
            <p:nvPr/>
          </p:nvSpPr>
          <p:spPr>
            <a:xfrm>
              <a:off x="1583830"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7"/>
            <p:cNvSpPr/>
            <p:nvPr/>
          </p:nvSpPr>
          <p:spPr>
            <a:xfrm>
              <a:off x="1583830"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7"/>
            <p:cNvSpPr/>
            <p:nvPr/>
          </p:nvSpPr>
          <p:spPr>
            <a:xfrm>
              <a:off x="1583830"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7"/>
            <p:cNvSpPr/>
            <p:nvPr/>
          </p:nvSpPr>
          <p:spPr>
            <a:xfrm>
              <a:off x="1583830"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7"/>
            <p:cNvSpPr/>
            <p:nvPr/>
          </p:nvSpPr>
          <p:spPr>
            <a:xfrm>
              <a:off x="1583830"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7"/>
            <p:cNvSpPr/>
            <p:nvPr/>
          </p:nvSpPr>
          <p:spPr>
            <a:xfrm>
              <a:off x="1583830"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7"/>
            <p:cNvSpPr/>
            <p:nvPr/>
          </p:nvSpPr>
          <p:spPr>
            <a:xfrm>
              <a:off x="1583830"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7"/>
            <p:cNvSpPr/>
            <p:nvPr/>
          </p:nvSpPr>
          <p:spPr>
            <a:xfrm>
              <a:off x="1583830"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7"/>
            <p:cNvSpPr/>
            <p:nvPr/>
          </p:nvSpPr>
          <p:spPr>
            <a:xfrm>
              <a:off x="1583830"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7"/>
            <p:cNvSpPr/>
            <p:nvPr/>
          </p:nvSpPr>
          <p:spPr>
            <a:xfrm>
              <a:off x="1672617"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7"/>
            <p:cNvSpPr/>
            <p:nvPr/>
          </p:nvSpPr>
          <p:spPr>
            <a:xfrm>
              <a:off x="1672617"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7"/>
            <p:cNvSpPr/>
            <p:nvPr/>
          </p:nvSpPr>
          <p:spPr>
            <a:xfrm>
              <a:off x="1672617"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7"/>
            <p:cNvSpPr/>
            <p:nvPr/>
          </p:nvSpPr>
          <p:spPr>
            <a:xfrm>
              <a:off x="1672617"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7"/>
            <p:cNvSpPr/>
            <p:nvPr/>
          </p:nvSpPr>
          <p:spPr>
            <a:xfrm>
              <a:off x="1672617"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7"/>
            <p:cNvSpPr/>
            <p:nvPr/>
          </p:nvSpPr>
          <p:spPr>
            <a:xfrm>
              <a:off x="1672617"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7"/>
            <p:cNvSpPr/>
            <p:nvPr/>
          </p:nvSpPr>
          <p:spPr>
            <a:xfrm>
              <a:off x="1672617"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7"/>
            <p:cNvSpPr/>
            <p:nvPr/>
          </p:nvSpPr>
          <p:spPr>
            <a:xfrm>
              <a:off x="1672617"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7"/>
            <p:cNvSpPr/>
            <p:nvPr/>
          </p:nvSpPr>
          <p:spPr>
            <a:xfrm>
              <a:off x="1672617"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7"/>
            <p:cNvSpPr/>
            <p:nvPr/>
          </p:nvSpPr>
          <p:spPr>
            <a:xfrm>
              <a:off x="1672617"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7"/>
            <p:cNvSpPr/>
            <p:nvPr/>
          </p:nvSpPr>
          <p:spPr>
            <a:xfrm>
              <a:off x="1672617"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7"/>
            <p:cNvSpPr/>
            <p:nvPr/>
          </p:nvSpPr>
          <p:spPr>
            <a:xfrm>
              <a:off x="1672617"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7"/>
            <p:cNvSpPr/>
            <p:nvPr/>
          </p:nvSpPr>
          <p:spPr>
            <a:xfrm>
              <a:off x="1672617"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7"/>
            <p:cNvSpPr/>
            <p:nvPr/>
          </p:nvSpPr>
          <p:spPr>
            <a:xfrm>
              <a:off x="873527"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7"/>
            <p:cNvSpPr/>
            <p:nvPr/>
          </p:nvSpPr>
          <p:spPr>
            <a:xfrm>
              <a:off x="962315"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7"/>
            <p:cNvSpPr/>
            <p:nvPr/>
          </p:nvSpPr>
          <p:spPr>
            <a:xfrm>
              <a:off x="1051103"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7"/>
            <p:cNvSpPr/>
            <p:nvPr/>
          </p:nvSpPr>
          <p:spPr>
            <a:xfrm>
              <a:off x="1139891"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7"/>
            <p:cNvSpPr/>
            <p:nvPr/>
          </p:nvSpPr>
          <p:spPr>
            <a:xfrm>
              <a:off x="1228679"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7"/>
            <p:cNvSpPr/>
            <p:nvPr/>
          </p:nvSpPr>
          <p:spPr>
            <a:xfrm>
              <a:off x="1317466"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7"/>
            <p:cNvSpPr/>
            <p:nvPr/>
          </p:nvSpPr>
          <p:spPr>
            <a:xfrm>
              <a:off x="1406254"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7"/>
            <p:cNvSpPr/>
            <p:nvPr/>
          </p:nvSpPr>
          <p:spPr>
            <a:xfrm>
              <a:off x="1495042"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7"/>
            <p:cNvSpPr/>
            <p:nvPr/>
          </p:nvSpPr>
          <p:spPr>
            <a:xfrm>
              <a:off x="1583830"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7"/>
            <p:cNvSpPr/>
            <p:nvPr/>
          </p:nvSpPr>
          <p:spPr>
            <a:xfrm>
              <a:off x="1672617"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7"/>
            <p:cNvSpPr/>
            <p:nvPr/>
          </p:nvSpPr>
          <p:spPr>
            <a:xfrm>
              <a:off x="873527"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7"/>
            <p:cNvSpPr/>
            <p:nvPr/>
          </p:nvSpPr>
          <p:spPr>
            <a:xfrm>
              <a:off x="962315"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7"/>
            <p:cNvSpPr/>
            <p:nvPr/>
          </p:nvSpPr>
          <p:spPr>
            <a:xfrm>
              <a:off x="1051103"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7"/>
            <p:cNvSpPr/>
            <p:nvPr/>
          </p:nvSpPr>
          <p:spPr>
            <a:xfrm>
              <a:off x="1139891"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7"/>
            <p:cNvSpPr/>
            <p:nvPr/>
          </p:nvSpPr>
          <p:spPr>
            <a:xfrm>
              <a:off x="1228679"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7"/>
            <p:cNvSpPr/>
            <p:nvPr/>
          </p:nvSpPr>
          <p:spPr>
            <a:xfrm>
              <a:off x="1317466"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7"/>
            <p:cNvSpPr/>
            <p:nvPr/>
          </p:nvSpPr>
          <p:spPr>
            <a:xfrm>
              <a:off x="1406254"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7"/>
            <p:cNvSpPr/>
            <p:nvPr/>
          </p:nvSpPr>
          <p:spPr>
            <a:xfrm>
              <a:off x="1495042"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7"/>
            <p:cNvSpPr/>
            <p:nvPr/>
          </p:nvSpPr>
          <p:spPr>
            <a:xfrm>
              <a:off x="1583830"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7"/>
            <p:cNvSpPr/>
            <p:nvPr/>
          </p:nvSpPr>
          <p:spPr>
            <a:xfrm>
              <a:off x="1672617"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7"/>
            <p:cNvSpPr/>
            <p:nvPr/>
          </p:nvSpPr>
          <p:spPr>
            <a:xfrm>
              <a:off x="784740"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7"/>
            <p:cNvSpPr/>
            <p:nvPr/>
          </p:nvSpPr>
          <p:spPr>
            <a:xfrm>
              <a:off x="784740"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7"/>
            <p:cNvSpPr/>
            <p:nvPr/>
          </p:nvSpPr>
          <p:spPr>
            <a:xfrm>
              <a:off x="784740"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7"/>
            <p:cNvSpPr/>
            <p:nvPr/>
          </p:nvSpPr>
          <p:spPr>
            <a:xfrm>
              <a:off x="784740"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7"/>
            <p:cNvSpPr/>
            <p:nvPr/>
          </p:nvSpPr>
          <p:spPr>
            <a:xfrm>
              <a:off x="784740"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7"/>
            <p:cNvSpPr/>
            <p:nvPr/>
          </p:nvSpPr>
          <p:spPr>
            <a:xfrm>
              <a:off x="784740"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7"/>
            <p:cNvSpPr/>
            <p:nvPr/>
          </p:nvSpPr>
          <p:spPr>
            <a:xfrm>
              <a:off x="784740"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7"/>
            <p:cNvSpPr/>
            <p:nvPr/>
          </p:nvSpPr>
          <p:spPr>
            <a:xfrm>
              <a:off x="784740"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7"/>
            <p:cNvSpPr/>
            <p:nvPr/>
          </p:nvSpPr>
          <p:spPr>
            <a:xfrm>
              <a:off x="784740"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7"/>
            <p:cNvSpPr/>
            <p:nvPr/>
          </p:nvSpPr>
          <p:spPr>
            <a:xfrm>
              <a:off x="784740"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7"/>
            <p:cNvSpPr/>
            <p:nvPr/>
          </p:nvSpPr>
          <p:spPr>
            <a:xfrm>
              <a:off x="784740"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7"/>
            <p:cNvSpPr/>
            <p:nvPr/>
          </p:nvSpPr>
          <p:spPr>
            <a:xfrm>
              <a:off x="784740"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7"/>
            <p:cNvSpPr/>
            <p:nvPr/>
          </p:nvSpPr>
          <p:spPr>
            <a:xfrm>
              <a:off x="784740"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7"/>
            <p:cNvSpPr/>
            <p:nvPr/>
          </p:nvSpPr>
          <p:spPr>
            <a:xfrm>
              <a:off x="784740"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7"/>
            <p:cNvSpPr/>
            <p:nvPr/>
          </p:nvSpPr>
          <p:spPr>
            <a:xfrm>
              <a:off x="784740"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7"/>
            <p:cNvSpPr/>
            <p:nvPr/>
          </p:nvSpPr>
          <p:spPr>
            <a:xfrm>
              <a:off x="873527"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7"/>
            <p:cNvSpPr/>
            <p:nvPr/>
          </p:nvSpPr>
          <p:spPr>
            <a:xfrm>
              <a:off x="962315"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7"/>
            <p:cNvSpPr/>
            <p:nvPr/>
          </p:nvSpPr>
          <p:spPr>
            <a:xfrm>
              <a:off x="1051103"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7"/>
            <p:cNvSpPr/>
            <p:nvPr/>
          </p:nvSpPr>
          <p:spPr>
            <a:xfrm>
              <a:off x="1139891"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7"/>
            <p:cNvSpPr/>
            <p:nvPr/>
          </p:nvSpPr>
          <p:spPr>
            <a:xfrm>
              <a:off x="1228679"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7"/>
            <p:cNvSpPr/>
            <p:nvPr/>
          </p:nvSpPr>
          <p:spPr>
            <a:xfrm>
              <a:off x="1317466"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7"/>
            <p:cNvSpPr/>
            <p:nvPr/>
          </p:nvSpPr>
          <p:spPr>
            <a:xfrm>
              <a:off x="873527"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7"/>
            <p:cNvSpPr/>
            <p:nvPr/>
          </p:nvSpPr>
          <p:spPr>
            <a:xfrm>
              <a:off x="962315"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7"/>
            <p:cNvSpPr/>
            <p:nvPr/>
          </p:nvSpPr>
          <p:spPr>
            <a:xfrm>
              <a:off x="1051103"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7"/>
            <p:cNvSpPr/>
            <p:nvPr/>
          </p:nvSpPr>
          <p:spPr>
            <a:xfrm>
              <a:off x="1139891"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7"/>
            <p:cNvSpPr/>
            <p:nvPr/>
          </p:nvSpPr>
          <p:spPr>
            <a:xfrm>
              <a:off x="1228679"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7"/>
            <p:cNvSpPr/>
            <p:nvPr/>
          </p:nvSpPr>
          <p:spPr>
            <a:xfrm>
              <a:off x="1317466"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7"/>
            <p:cNvSpPr/>
            <p:nvPr/>
          </p:nvSpPr>
          <p:spPr>
            <a:xfrm>
              <a:off x="873527"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7"/>
            <p:cNvSpPr/>
            <p:nvPr/>
          </p:nvSpPr>
          <p:spPr>
            <a:xfrm>
              <a:off x="962315"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7"/>
            <p:cNvSpPr/>
            <p:nvPr/>
          </p:nvSpPr>
          <p:spPr>
            <a:xfrm>
              <a:off x="1051103"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7"/>
            <p:cNvSpPr/>
            <p:nvPr/>
          </p:nvSpPr>
          <p:spPr>
            <a:xfrm>
              <a:off x="1139891"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7"/>
            <p:cNvSpPr/>
            <p:nvPr/>
          </p:nvSpPr>
          <p:spPr>
            <a:xfrm>
              <a:off x="1228679"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7"/>
            <p:cNvSpPr/>
            <p:nvPr/>
          </p:nvSpPr>
          <p:spPr>
            <a:xfrm>
              <a:off x="1317466"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7"/>
            <p:cNvSpPr/>
            <p:nvPr/>
          </p:nvSpPr>
          <p:spPr>
            <a:xfrm>
              <a:off x="873527"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7"/>
            <p:cNvSpPr/>
            <p:nvPr/>
          </p:nvSpPr>
          <p:spPr>
            <a:xfrm>
              <a:off x="962315"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7"/>
            <p:cNvSpPr/>
            <p:nvPr/>
          </p:nvSpPr>
          <p:spPr>
            <a:xfrm>
              <a:off x="1051103"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7"/>
            <p:cNvSpPr/>
            <p:nvPr/>
          </p:nvSpPr>
          <p:spPr>
            <a:xfrm>
              <a:off x="1139891"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7"/>
            <p:cNvSpPr/>
            <p:nvPr/>
          </p:nvSpPr>
          <p:spPr>
            <a:xfrm>
              <a:off x="1228679"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7"/>
            <p:cNvSpPr/>
            <p:nvPr/>
          </p:nvSpPr>
          <p:spPr>
            <a:xfrm>
              <a:off x="1317466"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7"/>
            <p:cNvSpPr/>
            <p:nvPr/>
          </p:nvSpPr>
          <p:spPr>
            <a:xfrm>
              <a:off x="873527"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7"/>
            <p:cNvSpPr/>
            <p:nvPr/>
          </p:nvSpPr>
          <p:spPr>
            <a:xfrm>
              <a:off x="962315"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7"/>
            <p:cNvSpPr/>
            <p:nvPr/>
          </p:nvSpPr>
          <p:spPr>
            <a:xfrm>
              <a:off x="1051103"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7"/>
            <p:cNvSpPr/>
            <p:nvPr/>
          </p:nvSpPr>
          <p:spPr>
            <a:xfrm>
              <a:off x="1139891"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7"/>
            <p:cNvSpPr/>
            <p:nvPr/>
          </p:nvSpPr>
          <p:spPr>
            <a:xfrm>
              <a:off x="1228679"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7"/>
            <p:cNvSpPr/>
            <p:nvPr/>
          </p:nvSpPr>
          <p:spPr>
            <a:xfrm>
              <a:off x="1317466"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7"/>
            <p:cNvSpPr/>
            <p:nvPr/>
          </p:nvSpPr>
          <p:spPr>
            <a:xfrm>
              <a:off x="873527"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7"/>
            <p:cNvSpPr/>
            <p:nvPr/>
          </p:nvSpPr>
          <p:spPr>
            <a:xfrm>
              <a:off x="962315"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7"/>
            <p:cNvSpPr/>
            <p:nvPr/>
          </p:nvSpPr>
          <p:spPr>
            <a:xfrm>
              <a:off x="1051103"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7"/>
            <p:cNvSpPr/>
            <p:nvPr/>
          </p:nvSpPr>
          <p:spPr>
            <a:xfrm>
              <a:off x="1139891"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7"/>
            <p:cNvSpPr/>
            <p:nvPr/>
          </p:nvSpPr>
          <p:spPr>
            <a:xfrm>
              <a:off x="1228679"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7"/>
            <p:cNvSpPr/>
            <p:nvPr/>
          </p:nvSpPr>
          <p:spPr>
            <a:xfrm>
              <a:off x="1317466"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7"/>
            <p:cNvSpPr/>
            <p:nvPr/>
          </p:nvSpPr>
          <p:spPr>
            <a:xfrm>
              <a:off x="873527"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7"/>
            <p:cNvSpPr/>
            <p:nvPr/>
          </p:nvSpPr>
          <p:spPr>
            <a:xfrm>
              <a:off x="962315"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7"/>
            <p:cNvSpPr/>
            <p:nvPr/>
          </p:nvSpPr>
          <p:spPr>
            <a:xfrm>
              <a:off x="1051103"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7"/>
            <p:cNvSpPr/>
            <p:nvPr/>
          </p:nvSpPr>
          <p:spPr>
            <a:xfrm>
              <a:off x="1139891"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7"/>
            <p:cNvSpPr/>
            <p:nvPr/>
          </p:nvSpPr>
          <p:spPr>
            <a:xfrm>
              <a:off x="1228679"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7"/>
            <p:cNvSpPr/>
            <p:nvPr/>
          </p:nvSpPr>
          <p:spPr>
            <a:xfrm>
              <a:off x="1317466"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7"/>
            <p:cNvSpPr/>
            <p:nvPr/>
          </p:nvSpPr>
          <p:spPr>
            <a:xfrm>
              <a:off x="873527"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7"/>
            <p:cNvSpPr/>
            <p:nvPr/>
          </p:nvSpPr>
          <p:spPr>
            <a:xfrm>
              <a:off x="962315"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7"/>
            <p:cNvSpPr/>
            <p:nvPr/>
          </p:nvSpPr>
          <p:spPr>
            <a:xfrm>
              <a:off x="1051103"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7"/>
            <p:cNvSpPr/>
            <p:nvPr/>
          </p:nvSpPr>
          <p:spPr>
            <a:xfrm>
              <a:off x="1139891"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7"/>
            <p:cNvSpPr/>
            <p:nvPr/>
          </p:nvSpPr>
          <p:spPr>
            <a:xfrm>
              <a:off x="1228679"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7"/>
            <p:cNvSpPr/>
            <p:nvPr/>
          </p:nvSpPr>
          <p:spPr>
            <a:xfrm>
              <a:off x="1317466"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7"/>
            <p:cNvSpPr/>
            <p:nvPr/>
          </p:nvSpPr>
          <p:spPr>
            <a:xfrm>
              <a:off x="873527"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7"/>
            <p:cNvSpPr/>
            <p:nvPr/>
          </p:nvSpPr>
          <p:spPr>
            <a:xfrm>
              <a:off x="962315"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7"/>
            <p:cNvSpPr/>
            <p:nvPr/>
          </p:nvSpPr>
          <p:spPr>
            <a:xfrm>
              <a:off x="1051103"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7"/>
            <p:cNvSpPr/>
            <p:nvPr/>
          </p:nvSpPr>
          <p:spPr>
            <a:xfrm>
              <a:off x="1139891"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7"/>
            <p:cNvSpPr/>
            <p:nvPr/>
          </p:nvSpPr>
          <p:spPr>
            <a:xfrm>
              <a:off x="1228679"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7"/>
            <p:cNvSpPr/>
            <p:nvPr/>
          </p:nvSpPr>
          <p:spPr>
            <a:xfrm>
              <a:off x="1317466"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7"/>
            <p:cNvSpPr/>
            <p:nvPr/>
          </p:nvSpPr>
          <p:spPr>
            <a:xfrm>
              <a:off x="873527"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7"/>
            <p:cNvSpPr/>
            <p:nvPr/>
          </p:nvSpPr>
          <p:spPr>
            <a:xfrm>
              <a:off x="962315"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7"/>
            <p:cNvSpPr/>
            <p:nvPr/>
          </p:nvSpPr>
          <p:spPr>
            <a:xfrm>
              <a:off x="1051103"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7"/>
            <p:cNvSpPr/>
            <p:nvPr/>
          </p:nvSpPr>
          <p:spPr>
            <a:xfrm>
              <a:off x="1139891"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7"/>
            <p:cNvSpPr/>
            <p:nvPr/>
          </p:nvSpPr>
          <p:spPr>
            <a:xfrm>
              <a:off x="1228679"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7"/>
            <p:cNvSpPr/>
            <p:nvPr/>
          </p:nvSpPr>
          <p:spPr>
            <a:xfrm>
              <a:off x="1317466"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7"/>
            <p:cNvSpPr/>
            <p:nvPr/>
          </p:nvSpPr>
          <p:spPr>
            <a:xfrm>
              <a:off x="873527"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7"/>
            <p:cNvSpPr/>
            <p:nvPr/>
          </p:nvSpPr>
          <p:spPr>
            <a:xfrm>
              <a:off x="962315"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7"/>
            <p:cNvSpPr/>
            <p:nvPr/>
          </p:nvSpPr>
          <p:spPr>
            <a:xfrm>
              <a:off x="1051103"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7"/>
            <p:cNvSpPr/>
            <p:nvPr/>
          </p:nvSpPr>
          <p:spPr>
            <a:xfrm>
              <a:off x="1139891"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7"/>
            <p:cNvSpPr/>
            <p:nvPr/>
          </p:nvSpPr>
          <p:spPr>
            <a:xfrm>
              <a:off x="1228679"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7"/>
            <p:cNvSpPr/>
            <p:nvPr/>
          </p:nvSpPr>
          <p:spPr>
            <a:xfrm>
              <a:off x="1317466"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7"/>
            <p:cNvSpPr/>
            <p:nvPr/>
          </p:nvSpPr>
          <p:spPr>
            <a:xfrm>
              <a:off x="873527"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7"/>
            <p:cNvSpPr/>
            <p:nvPr/>
          </p:nvSpPr>
          <p:spPr>
            <a:xfrm>
              <a:off x="962315"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7"/>
            <p:cNvSpPr/>
            <p:nvPr/>
          </p:nvSpPr>
          <p:spPr>
            <a:xfrm>
              <a:off x="1051103"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7"/>
            <p:cNvSpPr/>
            <p:nvPr/>
          </p:nvSpPr>
          <p:spPr>
            <a:xfrm>
              <a:off x="1139891"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7"/>
            <p:cNvSpPr/>
            <p:nvPr/>
          </p:nvSpPr>
          <p:spPr>
            <a:xfrm>
              <a:off x="1228679"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7"/>
            <p:cNvSpPr/>
            <p:nvPr/>
          </p:nvSpPr>
          <p:spPr>
            <a:xfrm>
              <a:off x="1317466"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7"/>
            <p:cNvSpPr/>
            <p:nvPr/>
          </p:nvSpPr>
          <p:spPr>
            <a:xfrm>
              <a:off x="873527"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7"/>
            <p:cNvSpPr/>
            <p:nvPr/>
          </p:nvSpPr>
          <p:spPr>
            <a:xfrm>
              <a:off x="962315"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7"/>
            <p:cNvSpPr/>
            <p:nvPr/>
          </p:nvSpPr>
          <p:spPr>
            <a:xfrm>
              <a:off x="1051103"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7"/>
            <p:cNvSpPr/>
            <p:nvPr/>
          </p:nvSpPr>
          <p:spPr>
            <a:xfrm>
              <a:off x="1139891"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7"/>
            <p:cNvSpPr/>
            <p:nvPr/>
          </p:nvSpPr>
          <p:spPr>
            <a:xfrm>
              <a:off x="1228679"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7"/>
            <p:cNvSpPr/>
            <p:nvPr/>
          </p:nvSpPr>
          <p:spPr>
            <a:xfrm>
              <a:off x="1317466"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7"/>
            <p:cNvSpPr/>
            <p:nvPr/>
          </p:nvSpPr>
          <p:spPr>
            <a:xfrm>
              <a:off x="1406254"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7"/>
            <p:cNvSpPr/>
            <p:nvPr/>
          </p:nvSpPr>
          <p:spPr>
            <a:xfrm>
              <a:off x="1406254"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7"/>
            <p:cNvSpPr/>
            <p:nvPr/>
          </p:nvSpPr>
          <p:spPr>
            <a:xfrm>
              <a:off x="1406254"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7"/>
            <p:cNvSpPr/>
            <p:nvPr/>
          </p:nvSpPr>
          <p:spPr>
            <a:xfrm>
              <a:off x="1406254"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7"/>
            <p:cNvSpPr/>
            <p:nvPr/>
          </p:nvSpPr>
          <p:spPr>
            <a:xfrm>
              <a:off x="1406254"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7"/>
            <p:cNvSpPr/>
            <p:nvPr/>
          </p:nvSpPr>
          <p:spPr>
            <a:xfrm>
              <a:off x="1406254"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7"/>
            <p:cNvSpPr/>
            <p:nvPr/>
          </p:nvSpPr>
          <p:spPr>
            <a:xfrm>
              <a:off x="1406254"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7"/>
            <p:cNvSpPr/>
            <p:nvPr/>
          </p:nvSpPr>
          <p:spPr>
            <a:xfrm>
              <a:off x="1406254"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7"/>
            <p:cNvSpPr/>
            <p:nvPr/>
          </p:nvSpPr>
          <p:spPr>
            <a:xfrm>
              <a:off x="1406254"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7"/>
            <p:cNvSpPr/>
            <p:nvPr/>
          </p:nvSpPr>
          <p:spPr>
            <a:xfrm>
              <a:off x="1406254"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7"/>
            <p:cNvSpPr/>
            <p:nvPr/>
          </p:nvSpPr>
          <p:spPr>
            <a:xfrm>
              <a:off x="1406254"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7"/>
            <p:cNvSpPr/>
            <p:nvPr/>
          </p:nvSpPr>
          <p:spPr>
            <a:xfrm>
              <a:off x="1406254"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7"/>
            <p:cNvSpPr/>
            <p:nvPr/>
          </p:nvSpPr>
          <p:spPr>
            <a:xfrm>
              <a:off x="1406254"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7"/>
            <p:cNvSpPr/>
            <p:nvPr/>
          </p:nvSpPr>
          <p:spPr>
            <a:xfrm>
              <a:off x="1495042"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7"/>
            <p:cNvSpPr/>
            <p:nvPr/>
          </p:nvSpPr>
          <p:spPr>
            <a:xfrm>
              <a:off x="1495042"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7"/>
            <p:cNvSpPr/>
            <p:nvPr/>
          </p:nvSpPr>
          <p:spPr>
            <a:xfrm>
              <a:off x="1495042"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7"/>
            <p:cNvSpPr/>
            <p:nvPr/>
          </p:nvSpPr>
          <p:spPr>
            <a:xfrm>
              <a:off x="1495042"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7"/>
            <p:cNvSpPr/>
            <p:nvPr/>
          </p:nvSpPr>
          <p:spPr>
            <a:xfrm>
              <a:off x="1495042"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7"/>
            <p:cNvSpPr/>
            <p:nvPr/>
          </p:nvSpPr>
          <p:spPr>
            <a:xfrm>
              <a:off x="1495042"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7"/>
            <p:cNvSpPr/>
            <p:nvPr/>
          </p:nvSpPr>
          <p:spPr>
            <a:xfrm>
              <a:off x="1495042"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7"/>
            <p:cNvSpPr/>
            <p:nvPr/>
          </p:nvSpPr>
          <p:spPr>
            <a:xfrm>
              <a:off x="1495042"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7"/>
            <p:cNvSpPr/>
            <p:nvPr/>
          </p:nvSpPr>
          <p:spPr>
            <a:xfrm>
              <a:off x="1495042"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7"/>
            <p:cNvSpPr/>
            <p:nvPr/>
          </p:nvSpPr>
          <p:spPr>
            <a:xfrm>
              <a:off x="1495042"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7"/>
            <p:cNvSpPr/>
            <p:nvPr/>
          </p:nvSpPr>
          <p:spPr>
            <a:xfrm>
              <a:off x="1495042"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7"/>
            <p:cNvSpPr/>
            <p:nvPr/>
          </p:nvSpPr>
          <p:spPr>
            <a:xfrm>
              <a:off x="1495042"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7"/>
            <p:cNvSpPr/>
            <p:nvPr/>
          </p:nvSpPr>
          <p:spPr>
            <a:xfrm>
              <a:off x="1495042"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7"/>
            <p:cNvSpPr/>
            <p:nvPr/>
          </p:nvSpPr>
          <p:spPr>
            <a:xfrm>
              <a:off x="1583830"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7"/>
            <p:cNvSpPr/>
            <p:nvPr/>
          </p:nvSpPr>
          <p:spPr>
            <a:xfrm>
              <a:off x="1583830"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7"/>
            <p:cNvSpPr/>
            <p:nvPr/>
          </p:nvSpPr>
          <p:spPr>
            <a:xfrm>
              <a:off x="1583830"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7"/>
            <p:cNvSpPr/>
            <p:nvPr/>
          </p:nvSpPr>
          <p:spPr>
            <a:xfrm>
              <a:off x="1583830"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7"/>
            <p:cNvSpPr/>
            <p:nvPr/>
          </p:nvSpPr>
          <p:spPr>
            <a:xfrm>
              <a:off x="1583830"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7"/>
            <p:cNvSpPr/>
            <p:nvPr/>
          </p:nvSpPr>
          <p:spPr>
            <a:xfrm>
              <a:off x="1583830"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7"/>
            <p:cNvSpPr/>
            <p:nvPr/>
          </p:nvSpPr>
          <p:spPr>
            <a:xfrm>
              <a:off x="1583830"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7"/>
            <p:cNvSpPr/>
            <p:nvPr/>
          </p:nvSpPr>
          <p:spPr>
            <a:xfrm>
              <a:off x="1583830"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7"/>
            <p:cNvSpPr/>
            <p:nvPr/>
          </p:nvSpPr>
          <p:spPr>
            <a:xfrm>
              <a:off x="1583830"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7"/>
            <p:cNvSpPr/>
            <p:nvPr/>
          </p:nvSpPr>
          <p:spPr>
            <a:xfrm>
              <a:off x="1583830"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7"/>
            <p:cNvSpPr/>
            <p:nvPr/>
          </p:nvSpPr>
          <p:spPr>
            <a:xfrm>
              <a:off x="1583830"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7"/>
            <p:cNvSpPr/>
            <p:nvPr/>
          </p:nvSpPr>
          <p:spPr>
            <a:xfrm>
              <a:off x="1583830"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7"/>
            <p:cNvSpPr/>
            <p:nvPr/>
          </p:nvSpPr>
          <p:spPr>
            <a:xfrm>
              <a:off x="1583830"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7"/>
            <p:cNvSpPr/>
            <p:nvPr/>
          </p:nvSpPr>
          <p:spPr>
            <a:xfrm>
              <a:off x="1672617"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7"/>
            <p:cNvSpPr/>
            <p:nvPr/>
          </p:nvSpPr>
          <p:spPr>
            <a:xfrm>
              <a:off x="1672617"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7"/>
            <p:cNvSpPr/>
            <p:nvPr/>
          </p:nvSpPr>
          <p:spPr>
            <a:xfrm>
              <a:off x="1672617"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7"/>
            <p:cNvSpPr/>
            <p:nvPr/>
          </p:nvSpPr>
          <p:spPr>
            <a:xfrm>
              <a:off x="1672617"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7"/>
            <p:cNvSpPr/>
            <p:nvPr/>
          </p:nvSpPr>
          <p:spPr>
            <a:xfrm>
              <a:off x="1672617"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7"/>
            <p:cNvSpPr/>
            <p:nvPr/>
          </p:nvSpPr>
          <p:spPr>
            <a:xfrm>
              <a:off x="1672617"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7"/>
            <p:cNvSpPr/>
            <p:nvPr/>
          </p:nvSpPr>
          <p:spPr>
            <a:xfrm>
              <a:off x="1672617"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7"/>
            <p:cNvSpPr/>
            <p:nvPr/>
          </p:nvSpPr>
          <p:spPr>
            <a:xfrm>
              <a:off x="1672617"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7"/>
            <p:cNvSpPr/>
            <p:nvPr/>
          </p:nvSpPr>
          <p:spPr>
            <a:xfrm>
              <a:off x="1672617"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7"/>
            <p:cNvSpPr/>
            <p:nvPr/>
          </p:nvSpPr>
          <p:spPr>
            <a:xfrm>
              <a:off x="1672617"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7"/>
            <p:cNvSpPr/>
            <p:nvPr/>
          </p:nvSpPr>
          <p:spPr>
            <a:xfrm>
              <a:off x="1672617"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7"/>
            <p:cNvSpPr/>
            <p:nvPr/>
          </p:nvSpPr>
          <p:spPr>
            <a:xfrm>
              <a:off x="1672617"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7"/>
            <p:cNvSpPr/>
            <p:nvPr/>
          </p:nvSpPr>
          <p:spPr>
            <a:xfrm>
              <a:off x="1672617"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7"/>
            <p:cNvSpPr/>
            <p:nvPr/>
          </p:nvSpPr>
          <p:spPr>
            <a:xfrm>
              <a:off x="873527"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7"/>
            <p:cNvSpPr/>
            <p:nvPr/>
          </p:nvSpPr>
          <p:spPr>
            <a:xfrm>
              <a:off x="962315"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7"/>
            <p:cNvSpPr/>
            <p:nvPr/>
          </p:nvSpPr>
          <p:spPr>
            <a:xfrm>
              <a:off x="1051103"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7"/>
            <p:cNvSpPr/>
            <p:nvPr/>
          </p:nvSpPr>
          <p:spPr>
            <a:xfrm>
              <a:off x="1139891"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7"/>
            <p:cNvSpPr/>
            <p:nvPr/>
          </p:nvSpPr>
          <p:spPr>
            <a:xfrm>
              <a:off x="1228679"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7"/>
            <p:cNvSpPr/>
            <p:nvPr/>
          </p:nvSpPr>
          <p:spPr>
            <a:xfrm>
              <a:off x="1317466"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7"/>
            <p:cNvSpPr/>
            <p:nvPr/>
          </p:nvSpPr>
          <p:spPr>
            <a:xfrm>
              <a:off x="1406254"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7"/>
            <p:cNvSpPr/>
            <p:nvPr/>
          </p:nvSpPr>
          <p:spPr>
            <a:xfrm>
              <a:off x="1495042"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7"/>
            <p:cNvSpPr/>
            <p:nvPr/>
          </p:nvSpPr>
          <p:spPr>
            <a:xfrm>
              <a:off x="1583830"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7"/>
            <p:cNvSpPr/>
            <p:nvPr/>
          </p:nvSpPr>
          <p:spPr>
            <a:xfrm>
              <a:off x="1672617"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7"/>
            <p:cNvSpPr/>
            <p:nvPr/>
          </p:nvSpPr>
          <p:spPr>
            <a:xfrm>
              <a:off x="873527"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7"/>
            <p:cNvSpPr/>
            <p:nvPr/>
          </p:nvSpPr>
          <p:spPr>
            <a:xfrm>
              <a:off x="962315"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7"/>
            <p:cNvSpPr/>
            <p:nvPr/>
          </p:nvSpPr>
          <p:spPr>
            <a:xfrm>
              <a:off x="1051103"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7"/>
            <p:cNvSpPr/>
            <p:nvPr/>
          </p:nvSpPr>
          <p:spPr>
            <a:xfrm>
              <a:off x="1139891"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7"/>
            <p:cNvSpPr/>
            <p:nvPr/>
          </p:nvSpPr>
          <p:spPr>
            <a:xfrm>
              <a:off x="1228679"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7"/>
            <p:cNvSpPr/>
            <p:nvPr/>
          </p:nvSpPr>
          <p:spPr>
            <a:xfrm>
              <a:off x="1317466"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7"/>
            <p:cNvSpPr/>
            <p:nvPr/>
          </p:nvSpPr>
          <p:spPr>
            <a:xfrm>
              <a:off x="1406254"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7"/>
            <p:cNvSpPr/>
            <p:nvPr/>
          </p:nvSpPr>
          <p:spPr>
            <a:xfrm>
              <a:off x="1495042"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7"/>
            <p:cNvSpPr/>
            <p:nvPr/>
          </p:nvSpPr>
          <p:spPr>
            <a:xfrm>
              <a:off x="1583830"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7"/>
            <p:cNvSpPr/>
            <p:nvPr/>
          </p:nvSpPr>
          <p:spPr>
            <a:xfrm>
              <a:off x="1672617"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7"/>
            <p:cNvSpPr/>
            <p:nvPr/>
          </p:nvSpPr>
          <p:spPr>
            <a:xfrm>
              <a:off x="784740"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7"/>
            <p:cNvSpPr/>
            <p:nvPr/>
          </p:nvSpPr>
          <p:spPr>
            <a:xfrm>
              <a:off x="784740"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7"/>
            <p:cNvSpPr/>
            <p:nvPr/>
          </p:nvSpPr>
          <p:spPr>
            <a:xfrm>
              <a:off x="784740"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7"/>
            <p:cNvSpPr/>
            <p:nvPr/>
          </p:nvSpPr>
          <p:spPr>
            <a:xfrm>
              <a:off x="784740"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7"/>
            <p:cNvSpPr/>
            <p:nvPr/>
          </p:nvSpPr>
          <p:spPr>
            <a:xfrm>
              <a:off x="784740"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7"/>
            <p:cNvSpPr/>
            <p:nvPr/>
          </p:nvSpPr>
          <p:spPr>
            <a:xfrm>
              <a:off x="784740"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7"/>
            <p:cNvSpPr/>
            <p:nvPr/>
          </p:nvSpPr>
          <p:spPr>
            <a:xfrm>
              <a:off x="784740"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7"/>
            <p:cNvSpPr/>
            <p:nvPr/>
          </p:nvSpPr>
          <p:spPr>
            <a:xfrm>
              <a:off x="784740"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7"/>
            <p:cNvSpPr/>
            <p:nvPr/>
          </p:nvSpPr>
          <p:spPr>
            <a:xfrm>
              <a:off x="784740"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7"/>
            <p:cNvSpPr/>
            <p:nvPr/>
          </p:nvSpPr>
          <p:spPr>
            <a:xfrm>
              <a:off x="784740"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7"/>
            <p:cNvSpPr/>
            <p:nvPr/>
          </p:nvSpPr>
          <p:spPr>
            <a:xfrm>
              <a:off x="784740"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7"/>
            <p:cNvSpPr/>
            <p:nvPr/>
          </p:nvSpPr>
          <p:spPr>
            <a:xfrm>
              <a:off x="784740"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7"/>
            <p:cNvSpPr/>
            <p:nvPr/>
          </p:nvSpPr>
          <p:spPr>
            <a:xfrm>
              <a:off x="784740"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7"/>
            <p:cNvSpPr/>
            <p:nvPr/>
          </p:nvSpPr>
          <p:spPr>
            <a:xfrm>
              <a:off x="784740"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7"/>
            <p:cNvSpPr/>
            <p:nvPr/>
          </p:nvSpPr>
          <p:spPr>
            <a:xfrm>
              <a:off x="784740"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7"/>
            <p:cNvSpPr/>
            <p:nvPr/>
          </p:nvSpPr>
          <p:spPr>
            <a:xfrm>
              <a:off x="6465144"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7"/>
            <p:cNvSpPr/>
            <p:nvPr/>
          </p:nvSpPr>
          <p:spPr>
            <a:xfrm>
              <a:off x="6553933"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7"/>
            <p:cNvSpPr/>
            <p:nvPr/>
          </p:nvSpPr>
          <p:spPr>
            <a:xfrm>
              <a:off x="6642723"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7"/>
            <p:cNvSpPr/>
            <p:nvPr/>
          </p:nvSpPr>
          <p:spPr>
            <a:xfrm>
              <a:off x="6731512"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7"/>
            <p:cNvSpPr/>
            <p:nvPr/>
          </p:nvSpPr>
          <p:spPr>
            <a:xfrm>
              <a:off x="6820301"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7"/>
            <p:cNvSpPr/>
            <p:nvPr/>
          </p:nvSpPr>
          <p:spPr>
            <a:xfrm>
              <a:off x="6909090"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7"/>
            <p:cNvSpPr/>
            <p:nvPr/>
          </p:nvSpPr>
          <p:spPr>
            <a:xfrm>
              <a:off x="6465144"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7"/>
            <p:cNvSpPr/>
            <p:nvPr/>
          </p:nvSpPr>
          <p:spPr>
            <a:xfrm>
              <a:off x="6553933"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7"/>
            <p:cNvSpPr/>
            <p:nvPr/>
          </p:nvSpPr>
          <p:spPr>
            <a:xfrm>
              <a:off x="6642723"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7"/>
            <p:cNvSpPr/>
            <p:nvPr/>
          </p:nvSpPr>
          <p:spPr>
            <a:xfrm>
              <a:off x="6731512"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7"/>
            <p:cNvSpPr/>
            <p:nvPr/>
          </p:nvSpPr>
          <p:spPr>
            <a:xfrm>
              <a:off x="6820301"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7"/>
            <p:cNvSpPr/>
            <p:nvPr/>
          </p:nvSpPr>
          <p:spPr>
            <a:xfrm>
              <a:off x="6909090"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7"/>
            <p:cNvSpPr/>
            <p:nvPr/>
          </p:nvSpPr>
          <p:spPr>
            <a:xfrm>
              <a:off x="6465144"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7"/>
            <p:cNvSpPr/>
            <p:nvPr/>
          </p:nvSpPr>
          <p:spPr>
            <a:xfrm>
              <a:off x="6553933"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7"/>
            <p:cNvSpPr/>
            <p:nvPr/>
          </p:nvSpPr>
          <p:spPr>
            <a:xfrm>
              <a:off x="6642723"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7"/>
            <p:cNvSpPr/>
            <p:nvPr/>
          </p:nvSpPr>
          <p:spPr>
            <a:xfrm>
              <a:off x="6731512"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7"/>
            <p:cNvSpPr/>
            <p:nvPr/>
          </p:nvSpPr>
          <p:spPr>
            <a:xfrm>
              <a:off x="6820301"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7"/>
            <p:cNvSpPr/>
            <p:nvPr/>
          </p:nvSpPr>
          <p:spPr>
            <a:xfrm>
              <a:off x="6909090"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7"/>
            <p:cNvSpPr/>
            <p:nvPr/>
          </p:nvSpPr>
          <p:spPr>
            <a:xfrm>
              <a:off x="6997879"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7"/>
            <p:cNvSpPr/>
            <p:nvPr/>
          </p:nvSpPr>
          <p:spPr>
            <a:xfrm>
              <a:off x="6997879"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7"/>
            <p:cNvSpPr/>
            <p:nvPr/>
          </p:nvSpPr>
          <p:spPr>
            <a:xfrm>
              <a:off x="6997879"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7"/>
            <p:cNvSpPr/>
            <p:nvPr/>
          </p:nvSpPr>
          <p:spPr>
            <a:xfrm>
              <a:off x="7086668"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7"/>
            <p:cNvSpPr/>
            <p:nvPr/>
          </p:nvSpPr>
          <p:spPr>
            <a:xfrm>
              <a:off x="7086668"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7"/>
            <p:cNvSpPr/>
            <p:nvPr/>
          </p:nvSpPr>
          <p:spPr>
            <a:xfrm>
              <a:off x="7086668"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7"/>
            <p:cNvSpPr/>
            <p:nvPr/>
          </p:nvSpPr>
          <p:spPr>
            <a:xfrm>
              <a:off x="7175458"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7"/>
            <p:cNvSpPr/>
            <p:nvPr/>
          </p:nvSpPr>
          <p:spPr>
            <a:xfrm>
              <a:off x="7175458"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7"/>
            <p:cNvSpPr/>
            <p:nvPr/>
          </p:nvSpPr>
          <p:spPr>
            <a:xfrm>
              <a:off x="7175458"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7"/>
            <p:cNvSpPr/>
            <p:nvPr/>
          </p:nvSpPr>
          <p:spPr>
            <a:xfrm>
              <a:off x="7264247"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7"/>
            <p:cNvSpPr/>
            <p:nvPr/>
          </p:nvSpPr>
          <p:spPr>
            <a:xfrm>
              <a:off x="7264247"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7"/>
            <p:cNvSpPr/>
            <p:nvPr/>
          </p:nvSpPr>
          <p:spPr>
            <a:xfrm>
              <a:off x="7264247"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7"/>
            <p:cNvSpPr/>
            <p:nvPr/>
          </p:nvSpPr>
          <p:spPr>
            <a:xfrm>
              <a:off x="7353036"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7"/>
            <p:cNvSpPr/>
            <p:nvPr/>
          </p:nvSpPr>
          <p:spPr>
            <a:xfrm>
              <a:off x="7353036"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7"/>
            <p:cNvSpPr/>
            <p:nvPr/>
          </p:nvSpPr>
          <p:spPr>
            <a:xfrm>
              <a:off x="7353036"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7"/>
            <p:cNvSpPr/>
            <p:nvPr/>
          </p:nvSpPr>
          <p:spPr>
            <a:xfrm>
              <a:off x="7441825"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7"/>
            <p:cNvSpPr/>
            <p:nvPr/>
          </p:nvSpPr>
          <p:spPr>
            <a:xfrm>
              <a:off x="7441825"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7"/>
            <p:cNvSpPr/>
            <p:nvPr/>
          </p:nvSpPr>
          <p:spPr>
            <a:xfrm>
              <a:off x="7441825"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7"/>
            <p:cNvSpPr/>
            <p:nvPr/>
          </p:nvSpPr>
          <p:spPr>
            <a:xfrm>
              <a:off x="7530614"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7"/>
            <p:cNvSpPr/>
            <p:nvPr/>
          </p:nvSpPr>
          <p:spPr>
            <a:xfrm>
              <a:off x="7530614"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7"/>
            <p:cNvSpPr/>
            <p:nvPr/>
          </p:nvSpPr>
          <p:spPr>
            <a:xfrm>
              <a:off x="7530614"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7"/>
            <p:cNvSpPr/>
            <p:nvPr/>
          </p:nvSpPr>
          <p:spPr>
            <a:xfrm>
              <a:off x="7619404"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7"/>
            <p:cNvSpPr/>
            <p:nvPr/>
          </p:nvSpPr>
          <p:spPr>
            <a:xfrm>
              <a:off x="7619404"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7"/>
            <p:cNvSpPr/>
            <p:nvPr/>
          </p:nvSpPr>
          <p:spPr>
            <a:xfrm>
              <a:off x="7619404"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7"/>
            <p:cNvSpPr/>
            <p:nvPr/>
          </p:nvSpPr>
          <p:spPr>
            <a:xfrm>
              <a:off x="7708193"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7"/>
            <p:cNvSpPr/>
            <p:nvPr/>
          </p:nvSpPr>
          <p:spPr>
            <a:xfrm>
              <a:off x="7708193"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7"/>
            <p:cNvSpPr/>
            <p:nvPr/>
          </p:nvSpPr>
          <p:spPr>
            <a:xfrm>
              <a:off x="7708193"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7"/>
            <p:cNvSpPr/>
            <p:nvPr/>
          </p:nvSpPr>
          <p:spPr>
            <a:xfrm>
              <a:off x="7796982"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7"/>
            <p:cNvSpPr/>
            <p:nvPr/>
          </p:nvSpPr>
          <p:spPr>
            <a:xfrm>
              <a:off x="7796982"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7"/>
            <p:cNvSpPr/>
            <p:nvPr/>
          </p:nvSpPr>
          <p:spPr>
            <a:xfrm>
              <a:off x="7796982"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7"/>
            <p:cNvSpPr/>
            <p:nvPr/>
          </p:nvSpPr>
          <p:spPr>
            <a:xfrm>
              <a:off x="7885771"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7"/>
            <p:cNvSpPr/>
            <p:nvPr/>
          </p:nvSpPr>
          <p:spPr>
            <a:xfrm>
              <a:off x="7885771"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7"/>
            <p:cNvSpPr/>
            <p:nvPr/>
          </p:nvSpPr>
          <p:spPr>
            <a:xfrm>
              <a:off x="7885771"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7"/>
            <p:cNvSpPr/>
            <p:nvPr/>
          </p:nvSpPr>
          <p:spPr>
            <a:xfrm>
              <a:off x="7974560"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7"/>
            <p:cNvSpPr/>
            <p:nvPr/>
          </p:nvSpPr>
          <p:spPr>
            <a:xfrm>
              <a:off x="7974560"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7"/>
            <p:cNvSpPr/>
            <p:nvPr/>
          </p:nvSpPr>
          <p:spPr>
            <a:xfrm>
              <a:off x="7974560"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7"/>
            <p:cNvSpPr/>
            <p:nvPr/>
          </p:nvSpPr>
          <p:spPr>
            <a:xfrm>
              <a:off x="8063349"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7"/>
            <p:cNvSpPr/>
            <p:nvPr/>
          </p:nvSpPr>
          <p:spPr>
            <a:xfrm>
              <a:off x="8063349"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7"/>
            <p:cNvSpPr/>
            <p:nvPr/>
          </p:nvSpPr>
          <p:spPr>
            <a:xfrm>
              <a:off x="8063349"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7"/>
            <p:cNvSpPr/>
            <p:nvPr/>
          </p:nvSpPr>
          <p:spPr>
            <a:xfrm>
              <a:off x="8152139"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7"/>
            <p:cNvSpPr/>
            <p:nvPr/>
          </p:nvSpPr>
          <p:spPr>
            <a:xfrm>
              <a:off x="8152139"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7"/>
            <p:cNvSpPr/>
            <p:nvPr/>
          </p:nvSpPr>
          <p:spPr>
            <a:xfrm>
              <a:off x="8152139"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7"/>
            <p:cNvSpPr/>
            <p:nvPr/>
          </p:nvSpPr>
          <p:spPr>
            <a:xfrm>
              <a:off x="8240928"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7"/>
            <p:cNvSpPr/>
            <p:nvPr/>
          </p:nvSpPr>
          <p:spPr>
            <a:xfrm>
              <a:off x="8240928"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7"/>
            <p:cNvSpPr/>
            <p:nvPr/>
          </p:nvSpPr>
          <p:spPr>
            <a:xfrm>
              <a:off x="8240928"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7"/>
            <p:cNvSpPr/>
            <p:nvPr/>
          </p:nvSpPr>
          <p:spPr>
            <a:xfrm>
              <a:off x="8333217"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7"/>
            <p:cNvSpPr/>
            <p:nvPr/>
          </p:nvSpPr>
          <p:spPr>
            <a:xfrm>
              <a:off x="8333217"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7"/>
            <p:cNvSpPr/>
            <p:nvPr/>
          </p:nvSpPr>
          <p:spPr>
            <a:xfrm>
              <a:off x="8333217"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7"/>
            <p:cNvSpPr/>
            <p:nvPr/>
          </p:nvSpPr>
          <p:spPr>
            <a:xfrm>
              <a:off x="6376355"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7"/>
            <p:cNvSpPr/>
            <p:nvPr/>
          </p:nvSpPr>
          <p:spPr>
            <a:xfrm>
              <a:off x="6376355"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7"/>
            <p:cNvSpPr/>
            <p:nvPr/>
          </p:nvSpPr>
          <p:spPr>
            <a:xfrm>
              <a:off x="6376355"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7"/>
            <p:cNvSpPr/>
            <p:nvPr/>
          </p:nvSpPr>
          <p:spPr>
            <a:xfrm>
              <a:off x="6287566"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7"/>
            <p:cNvSpPr/>
            <p:nvPr/>
          </p:nvSpPr>
          <p:spPr>
            <a:xfrm>
              <a:off x="6287566"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7"/>
            <p:cNvSpPr/>
            <p:nvPr/>
          </p:nvSpPr>
          <p:spPr>
            <a:xfrm>
              <a:off x="6287566"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7"/>
            <p:cNvSpPr/>
            <p:nvPr/>
          </p:nvSpPr>
          <p:spPr>
            <a:xfrm>
              <a:off x="6198777"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7"/>
            <p:cNvSpPr/>
            <p:nvPr/>
          </p:nvSpPr>
          <p:spPr>
            <a:xfrm>
              <a:off x="6198777"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7"/>
            <p:cNvSpPr/>
            <p:nvPr/>
          </p:nvSpPr>
          <p:spPr>
            <a:xfrm>
              <a:off x="6198777"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7"/>
            <p:cNvSpPr/>
            <p:nvPr/>
          </p:nvSpPr>
          <p:spPr>
            <a:xfrm>
              <a:off x="4246471"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7"/>
            <p:cNvSpPr/>
            <p:nvPr/>
          </p:nvSpPr>
          <p:spPr>
            <a:xfrm>
              <a:off x="4335261"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7"/>
            <p:cNvSpPr/>
            <p:nvPr/>
          </p:nvSpPr>
          <p:spPr>
            <a:xfrm>
              <a:off x="4424050"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7"/>
            <p:cNvSpPr/>
            <p:nvPr/>
          </p:nvSpPr>
          <p:spPr>
            <a:xfrm>
              <a:off x="4512839"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7"/>
            <p:cNvSpPr/>
            <p:nvPr/>
          </p:nvSpPr>
          <p:spPr>
            <a:xfrm>
              <a:off x="4601628"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7"/>
            <p:cNvSpPr/>
            <p:nvPr/>
          </p:nvSpPr>
          <p:spPr>
            <a:xfrm>
              <a:off x="4690417"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7"/>
            <p:cNvSpPr/>
            <p:nvPr/>
          </p:nvSpPr>
          <p:spPr>
            <a:xfrm>
              <a:off x="4246471"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7"/>
            <p:cNvSpPr/>
            <p:nvPr/>
          </p:nvSpPr>
          <p:spPr>
            <a:xfrm>
              <a:off x="4335261"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7"/>
            <p:cNvSpPr/>
            <p:nvPr/>
          </p:nvSpPr>
          <p:spPr>
            <a:xfrm>
              <a:off x="4424050"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7"/>
            <p:cNvSpPr/>
            <p:nvPr/>
          </p:nvSpPr>
          <p:spPr>
            <a:xfrm>
              <a:off x="4512839"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7"/>
            <p:cNvSpPr/>
            <p:nvPr/>
          </p:nvSpPr>
          <p:spPr>
            <a:xfrm>
              <a:off x="4601628"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7"/>
            <p:cNvSpPr/>
            <p:nvPr/>
          </p:nvSpPr>
          <p:spPr>
            <a:xfrm>
              <a:off x="4690417"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7"/>
            <p:cNvSpPr/>
            <p:nvPr/>
          </p:nvSpPr>
          <p:spPr>
            <a:xfrm>
              <a:off x="4246471"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7"/>
            <p:cNvSpPr/>
            <p:nvPr/>
          </p:nvSpPr>
          <p:spPr>
            <a:xfrm>
              <a:off x="4335261"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7"/>
            <p:cNvSpPr/>
            <p:nvPr/>
          </p:nvSpPr>
          <p:spPr>
            <a:xfrm>
              <a:off x="4424050"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7"/>
            <p:cNvSpPr/>
            <p:nvPr/>
          </p:nvSpPr>
          <p:spPr>
            <a:xfrm>
              <a:off x="4512839"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7"/>
            <p:cNvSpPr/>
            <p:nvPr/>
          </p:nvSpPr>
          <p:spPr>
            <a:xfrm>
              <a:off x="4601628"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7"/>
            <p:cNvSpPr/>
            <p:nvPr/>
          </p:nvSpPr>
          <p:spPr>
            <a:xfrm>
              <a:off x="4690417"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7"/>
            <p:cNvSpPr/>
            <p:nvPr/>
          </p:nvSpPr>
          <p:spPr>
            <a:xfrm>
              <a:off x="4779206"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7"/>
            <p:cNvSpPr/>
            <p:nvPr/>
          </p:nvSpPr>
          <p:spPr>
            <a:xfrm>
              <a:off x="4779206"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7"/>
            <p:cNvSpPr/>
            <p:nvPr/>
          </p:nvSpPr>
          <p:spPr>
            <a:xfrm>
              <a:off x="4779206"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7"/>
            <p:cNvSpPr/>
            <p:nvPr/>
          </p:nvSpPr>
          <p:spPr>
            <a:xfrm>
              <a:off x="4867996"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7"/>
            <p:cNvSpPr/>
            <p:nvPr/>
          </p:nvSpPr>
          <p:spPr>
            <a:xfrm>
              <a:off x="4867996"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7"/>
            <p:cNvSpPr/>
            <p:nvPr/>
          </p:nvSpPr>
          <p:spPr>
            <a:xfrm>
              <a:off x="4867996"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7"/>
            <p:cNvSpPr/>
            <p:nvPr/>
          </p:nvSpPr>
          <p:spPr>
            <a:xfrm>
              <a:off x="4956785"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7"/>
            <p:cNvSpPr/>
            <p:nvPr/>
          </p:nvSpPr>
          <p:spPr>
            <a:xfrm>
              <a:off x="4956785"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7"/>
            <p:cNvSpPr/>
            <p:nvPr/>
          </p:nvSpPr>
          <p:spPr>
            <a:xfrm>
              <a:off x="4956785"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7"/>
            <p:cNvSpPr/>
            <p:nvPr/>
          </p:nvSpPr>
          <p:spPr>
            <a:xfrm>
              <a:off x="5045574"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7"/>
            <p:cNvSpPr/>
            <p:nvPr/>
          </p:nvSpPr>
          <p:spPr>
            <a:xfrm>
              <a:off x="5045574"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7"/>
            <p:cNvSpPr/>
            <p:nvPr/>
          </p:nvSpPr>
          <p:spPr>
            <a:xfrm>
              <a:off x="5045574"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7"/>
            <p:cNvSpPr/>
            <p:nvPr/>
          </p:nvSpPr>
          <p:spPr>
            <a:xfrm>
              <a:off x="5134363"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7"/>
            <p:cNvSpPr/>
            <p:nvPr/>
          </p:nvSpPr>
          <p:spPr>
            <a:xfrm>
              <a:off x="5134363"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7"/>
            <p:cNvSpPr/>
            <p:nvPr/>
          </p:nvSpPr>
          <p:spPr>
            <a:xfrm>
              <a:off x="5134363"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7"/>
            <p:cNvSpPr/>
            <p:nvPr/>
          </p:nvSpPr>
          <p:spPr>
            <a:xfrm>
              <a:off x="5223152"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7"/>
            <p:cNvSpPr/>
            <p:nvPr/>
          </p:nvSpPr>
          <p:spPr>
            <a:xfrm>
              <a:off x="5223152"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7"/>
            <p:cNvSpPr/>
            <p:nvPr/>
          </p:nvSpPr>
          <p:spPr>
            <a:xfrm>
              <a:off x="5223152"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7"/>
            <p:cNvSpPr/>
            <p:nvPr/>
          </p:nvSpPr>
          <p:spPr>
            <a:xfrm>
              <a:off x="5311941"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7"/>
            <p:cNvSpPr/>
            <p:nvPr/>
          </p:nvSpPr>
          <p:spPr>
            <a:xfrm>
              <a:off x="5311941"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7"/>
            <p:cNvSpPr/>
            <p:nvPr/>
          </p:nvSpPr>
          <p:spPr>
            <a:xfrm>
              <a:off x="5311941"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7"/>
            <p:cNvSpPr/>
            <p:nvPr/>
          </p:nvSpPr>
          <p:spPr>
            <a:xfrm>
              <a:off x="5400731"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7"/>
            <p:cNvSpPr/>
            <p:nvPr/>
          </p:nvSpPr>
          <p:spPr>
            <a:xfrm>
              <a:off x="5400731"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7"/>
            <p:cNvSpPr/>
            <p:nvPr/>
          </p:nvSpPr>
          <p:spPr>
            <a:xfrm>
              <a:off x="5400731"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7"/>
            <p:cNvSpPr/>
            <p:nvPr/>
          </p:nvSpPr>
          <p:spPr>
            <a:xfrm>
              <a:off x="5489520"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7"/>
            <p:cNvSpPr/>
            <p:nvPr/>
          </p:nvSpPr>
          <p:spPr>
            <a:xfrm>
              <a:off x="5489520"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7"/>
            <p:cNvSpPr/>
            <p:nvPr/>
          </p:nvSpPr>
          <p:spPr>
            <a:xfrm>
              <a:off x="5489520"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7"/>
            <p:cNvSpPr/>
            <p:nvPr/>
          </p:nvSpPr>
          <p:spPr>
            <a:xfrm>
              <a:off x="5578309"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7"/>
            <p:cNvSpPr/>
            <p:nvPr/>
          </p:nvSpPr>
          <p:spPr>
            <a:xfrm>
              <a:off x="5578309"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7"/>
            <p:cNvSpPr/>
            <p:nvPr/>
          </p:nvSpPr>
          <p:spPr>
            <a:xfrm>
              <a:off x="5578309"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7"/>
            <p:cNvSpPr/>
            <p:nvPr/>
          </p:nvSpPr>
          <p:spPr>
            <a:xfrm>
              <a:off x="5667098"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7"/>
            <p:cNvSpPr/>
            <p:nvPr/>
          </p:nvSpPr>
          <p:spPr>
            <a:xfrm>
              <a:off x="5667098"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7"/>
            <p:cNvSpPr/>
            <p:nvPr/>
          </p:nvSpPr>
          <p:spPr>
            <a:xfrm>
              <a:off x="5667098"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7"/>
            <p:cNvSpPr/>
            <p:nvPr/>
          </p:nvSpPr>
          <p:spPr>
            <a:xfrm>
              <a:off x="5755887"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7"/>
            <p:cNvSpPr/>
            <p:nvPr/>
          </p:nvSpPr>
          <p:spPr>
            <a:xfrm>
              <a:off x="5755887"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7"/>
            <p:cNvSpPr/>
            <p:nvPr/>
          </p:nvSpPr>
          <p:spPr>
            <a:xfrm>
              <a:off x="5755887"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7"/>
            <p:cNvSpPr/>
            <p:nvPr/>
          </p:nvSpPr>
          <p:spPr>
            <a:xfrm>
              <a:off x="5844677"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7"/>
            <p:cNvSpPr/>
            <p:nvPr/>
          </p:nvSpPr>
          <p:spPr>
            <a:xfrm>
              <a:off x="5844677"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7"/>
            <p:cNvSpPr/>
            <p:nvPr/>
          </p:nvSpPr>
          <p:spPr>
            <a:xfrm>
              <a:off x="5844677"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7"/>
            <p:cNvSpPr/>
            <p:nvPr/>
          </p:nvSpPr>
          <p:spPr>
            <a:xfrm>
              <a:off x="5933466"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7"/>
            <p:cNvSpPr/>
            <p:nvPr/>
          </p:nvSpPr>
          <p:spPr>
            <a:xfrm>
              <a:off x="5933466"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7"/>
            <p:cNvSpPr/>
            <p:nvPr/>
          </p:nvSpPr>
          <p:spPr>
            <a:xfrm>
              <a:off x="5933466"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7"/>
            <p:cNvSpPr/>
            <p:nvPr/>
          </p:nvSpPr>
          <p:spPr>
            <a:xfrm>
              <a:off x="6022255"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7"/>
            <p:cNvSpPr/>
            <p:nvPr/>
          </p:nvSpPr>
          <p:spPr>
            <a:xfrm>
              <a:off x="6022255"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7"/>
            <p:cNvSpPr/>
            <p:nvPr/>
          </p:nvSpPr>
          <p:spPr>
            <a:xfrm>
              <a:off x="6022255"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7"/>
            <p:cNvSpPr/>
            <p:nvPr/>
          </p:nvSpPr>
          <p:spPr>
            <a:xfrm>
              <a:off x="6114544"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7"/>
            <p:cNvSpPr/>
            <p:nvPr/>
          </p:nvSpPr>
          <p:spPr>
            <a:xfrm>
              <a:off x="6114544"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7"/>
            <p:cNvSpPr/>
            <p:nvPr/>
          </p:nvSpPr>
          <p:spPr>
            <a:xfrm>
              <a:off x="6114544"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7"/>
            <p:cNvSpPr/>
            <p:nvPr/>
          </p:nvSpPr>
          <p:spPr>
            <a:xfrm>
              <a:off x="4157682"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7"/>
            <p:cNvSpPr/>
            <p:nvPr/>
          </p:nvSpPr>
          <p:spPr>
            <a:xfrm>
              <a:off x="4157682"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7"/>
            <p:cNvSpPr/>
            <p:nvPr/>
          </p:nvSpPr>
          <p:spPr>
            <a:xfrm>
              <a:off x="4157682"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7"/>
            <p:cNvSpPr/>
            <p:nvPr/>
          </p:nvSpPr>
          <p:spPr>
            <a:xfrm>
              <a:off x="4068893"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7"/>
            <p:cNvSpPr/>
            <p:nvPr/>
          </p:nvSpPr>
          <p:spPr>
            <a:xfrm>
              <a:off x="4068893"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7"/>
            <p:cNvSpPr/>
            <p:nvPr/>
          </p:nvSpPr>
          <p:spPr>
            <a:xfrm>
              <a:off x="4068893"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7"/>
            <p:cNvSpPr/>
            <p:nvPr/>
          </p:nvSpPr>
          <p:spPr>
            <a:xfrm>
              <a:off x="3980104"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7"/>
            <p:cNvSpPr/>
            <p:nvPr/>
          </p:nvSpPr>
          <p:spPr>
            <a:xfrm>
              <a:off x="3980104"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7"/>
            <p:cNvSpPr/>
            <p:nvPr/>
          </p:nvSpPr>
          <p:spPr>
            <a:xfrm>
              <a:off x="3980104"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7"/>
            <p:cNvSpPr/>
            <p:nvPr/>
          </p:nvSpPr>
          <p:spPr>
            <a:xfrm>
              <a:off x="2027752"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7"/>
            <p:cNvSpPr/>
            <p:nvPr/>
          </p:nvSpPr>
          <p:spPr>
            <a:xfrm>
              <a:off x="2116540"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7"/>
            <p:cNvSpPr/>
            <p:nvPr/>
          </p:nvSpPr>
          <p:spPr>
            <a:xfrm>
              <a:off x="2205328"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7"/>
            <p:cNvSpPr/>
            <p:nvPr/>
          </p:nvSpPr>
          <p:spPr>
            <a:xfrm>
              <a:off x="2294116"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7"/>
            <p:cNvSpPr/>
            <p:nvPr/>
          </p:nvSpPr>
          <p:spPr>
            <a:xfrm>
              <a:off x="2382904"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7"/>
            <p:cNvSpPr/>
            <p:nvPr/>
          </p:nvSpPr>
          <p:spPr>
            <a:xfrm>
              <a:off x="2471691"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7"/>
            <p:cNvSpPr/>
            <p:nvPr/>
          </p:nvSpPr>
          <p:spPr>
            <a:xfrm>
              <a:off x="2027752"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7"/>
            <p:cNvSpPr/>
            <p:nvPr/>
          </p:nvSpPr>
          <p:spPr>
            <a:xfrm>
              <a:off x="2116540"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7"/>
            <p:cNvSpPr/>
            <p:nvPr/>
          </p:nvSpPr>
          <p:spPr>
            <a:xfrm>
              <a:off x="2205328"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7"/>
            <p:cNvSpPr/>
            <p:nvPr/>
          </p:nvSpPr>
          <p:spPr>
            <a:xfrm>
              <a:off x="2294116"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7"/>
            <p:cNvSpPr/>
            <p:nvPr/>
          </p:nvSpPr>
          <p:spPr>
            <a:xfrm>
              <a:off x="2382904"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7"/>
            <p:cNvSpPr/>
            <p:nvPr/>
          </p:nvSpPr>
          <p:spPr>
            <a:xfrm>
              <a:off x="2471691"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7"/>
            <p:cNvSpPr/>
            <p:nvPr/>
          </p:nvSpPr>
          <p:spPr>
            <a:xfrm>
              <a:off x="2027752"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7"/>
            <p:cNvSpPr/>
            <p:nvPr/>
          </p:nvSpPr>
          <p:spPr>
            <a:xfrm>
              <a:off x="2116540"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7"/>
            <p:cNvSpPr/>
            <p:nvPr/>
          </p:nvSpPr>
          <p:spPr>
            <a:xfrm>
              <a:off x="2205328"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7"/>
            <p:cNvSpPr/>
            <p:nvPr/>
          </p:nvSpPr>
          <p:spPr>
            <a:xfrm>
              <a:off x="2294116"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7"/>
            <p:cNvSpPr/>
            <p:nvPr/>
          </p:nvSpPr>
          <p:spPr>
            <a:xfrm>
              <a:off x="2382904"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7"/>
            <p:cNvSpPr/>
            <p:nvPr/>
          </p:nvSpPr>
          <p:spPr>
            <a:xfrm>
              <a:off x="2471691"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7"/>
            <p:cNvSpPr/>
            <p:nvPr/>
          </p:nvSpPr>
          <p:spPr>
            <a:xfrm>
              <a:off x="2560479"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7"/>
            <p:cNvSpPr/>
            <p:nvPr/>
          </p:nvSpPr>
          <p:spPr>
            <a:xfrm>
              <a:off x="2560479"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7"/>
            <p:cNvSpPr/>
            <p:nvPr/>
          </p:nvSpPr>
          <p:spPr>
            <a:xfrm>
              <a:off x="2560479"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7"/>
            <p:cNvSpPr/>
            <p:nvPr/>
          </p:nvSpPr>
          <p:spPr>
            <a:xfrm>
              <a:off x="2649267"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7"/>
            <p:cNvSpPr/>
            <p:nvPr/>
          </p:nvSpPr>
          <p:spPr>
            <a:xfrm>
              <a:off x="2649267"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7"/>
            <p:cNvSpPr/>
            <p:nvPr/>
          </p:nvSpPr>
          <p:spPr>
            <a:xfrm>
              <a:off x="2649267"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7"/>
            <p:cNvSpPr/>
            <p:nvPr/>
          </p:nvSpPr>
          <p:spPr>
            <a:xfrm>
              <a:off x="2738055"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7"/>
            <p:cNvSpPr/>
            <p:nvPr/>
          </p:nvSpPr>
          <p:spPr>
            <a:xfrm>
              <a:off x="2738055"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7"/>
            <p:cNvSpPr/>
            <p:nvPr/>
          </p:nvSpPr>
          <p:spPr>
            <a:xfrm>
              <a:off x="2738055"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7"/>
            <p:cNvSpPr/>
            <p:nvPr/>
          </p:nvSpPr>
          <p:spPr>
            <a:xfrm>
              <a:off x="2826842"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7"/>
            <p:cNvSpPr/>
            <p:nvPr/>
          </p:nvSpPr>
          <p:spPr>
            <a:xfrm>
              <a:off x="2826842"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7"/>
            <p:cNvSpPr/>
            <p:nvPr/>
          </p:nvSpPr>
          <p:spPr>
            <a:xfrm>
              <a:off x="2826842"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7"/>
            <p:cNvSpPr/>
            <p:nvPr/>
          </p:nvSpPr>
          <p:spPr>
            <a:xfrm>
              <a:off x="2915630"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7"/>
            <p:cNvSpPr/>
            <p:nvPr/>
          </p:nvSpPr>
          <p:spPr>
            <a:xfrm>
              <a:off x="2915630"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7"/>
            <p:cNvSpPr/>
            <p:nvPr/>
          </p:nvSpPr>
          <p:spPr>
            <a:xfrm>
              <a:off x="2915630"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7"/>
            <p:cNvSpPr/>
            <p:nvPr/>
          </p:nvSpPr>
          <p:spPr>
            <a:xfrm>
              <a:off x="3004418"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7"/>
            <p:cNvSpPr/>
            <p:nvPr/>
          </p:nvSpPr>
          <p:spPr>
            <a:xfrm>
              <a:off x="3004418"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7"/>
            <p:cNvSpPr/>
            <p:nvPr/>
          </p:nvSpPr>
          <p:spPr>
            <a:xfrm>
              <a:off x="3004418"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7"/>
            <p:cNvSpPr/>
            <p:nvPr/>
          </p:nvSpPr>
          <p:spPr>
            <a:xfrm>
              <a:off x="3093206"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7"/>
            <p:cNvSpPr/>
            <p:nvPr/>
          </p:nvSpPr>
          <p:spPr>
            <a:xfrm>
              <a:off x="3093206"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7"/>
            <p:cNvSpPr/>
            <p:nvPr/>
          </p:nvSpPr>
          <p:spPr>
            <a:xfrm>
              <a:off x="3093206"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7"/>
            <p:cNvSpPr/>
            <p:nvPr/>
          </p:nvSpPr>
          <p:spPr>
            <a:xfrm>
              <a:off x="3181993"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7"/>
            <p:cNvSpPr/>
            <p:nvPr/>
          </p:nvSpPr>
          <p:spPr>
            <a:xfrm>
              <a:off x="3181993"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7"/>
            <p:cNvSpPr/>
            <p:nvPr/>
          </p:nvSpPr>
          <p:spPr>
            <a:xfrm>
              <a:off x="3181993"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7"/>
            <p:cNvSpPr/>
            <p:nvPr/>
          </p:nvSpPr>
          <p:spPr>
            <a:xfrm>
              <a:off x="3270781"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7"/>
            <p:cNvSpPr/>
            <p:nvPr/>
          </p:nvSpPr>
          <p:spPr>
            <a:xfrm>
              <a:off x="3270781"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7"/>
            <p:cNvSpPr/>
            <p:nvPr/>
          </p:nvSpPr>
          <p:spPr>
            <a:xfrm>
              <a:off x="3270781"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7"/>
            <p:cNvSpPr/>
            <p:nvPr/>
          </p:nvSpPr>
          <p:spPr>
            <a:xfrm>
              <a:off x="3359569"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7"/>
            <p:cNvSpPr/>
            <p:nvPr/>
          </p:nvSpPr>
          <p:spPr>
            <a:xfrm>
              <a:off x="3359569"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7"/>
            <p:cNvSpPr/>
            <p:nvPr/>
          </p:nvSpPr>
          <p:spPr>
            <a:xfrm>
              <a:off x="3359569"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7" name="Google Shape;2877;p7"/>
            <p:cNvSpPr/>
            <p:nvPr/>
          </p:nvSpPr>
          <p:spPr>
            <a:xfrm>
              <a:off x="3448357"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7"/>
            <p:cNvSpPr/>
            <p:nvPr/>
          </p:nvSpPr>
          <p:spPr>
            <a:xfrm>
              <a:off x="3448357"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7"/>
            <p:cNvSpPr/>
            <p:nvPr/>
          </p:nvSpPr>
          <p:spPr>
            <a:xfrm>
              <a:off x="3448357"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7"/>
            <p:cNvSpPr/>
            <p:nvPr/>
          </p:nvSpPr>
          <p:spPr>
            <a:xfrm>
              <a:off x="3537144"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7"/>
            <p:cNvSpPr/>
            <p:nvPr/>
          </p:nvSpPr>
          <p:spPr>
            <a:xfrm>
              <a:off x="3537144"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7"/>
            <p:cNvSpPr/>
            <p:nvPr/>
          </p:nvSpPr>
          <p:spPr>
            <a:xfrm>
              <a:off x="3537144"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7"/>
            <p:cNvSpPr/>
            <p:nvPr/>
          </p:nvSpPr>
          <p:spPr>
            <a:xfrm>
              <a:off x="3625932"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7"/>
            <p:cNvSpPr/>
            <p:nvPr/>
          </p:nvSpPr>
          <p:spPr>
            <a:xfrm>
              <a:off x="3625932"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7"/>
            <p:cNvSpPr/>
            <p:nvPr/>
          </p:nvSpPr>
          <p:spPr>
            <a:xfrm>
              <a:off x="3625932"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7"/>
            <p:cNvSpPr/>
            <p:nvPr/>
          </p:nvSpPr>
          <p:spPr>
            <a:xfrm>
              <a:off x="3714720"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7"/>
            <p:cNvSpPr/>
            <p:nvPr/>
          </p:nvSpPr>
          <p:spPr>
            <a:xfrm>
              <a:off x="3714720"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7"/>
            <p:cNvSpPr/>
            <p:nvPr/>
          </p:nvSpPr>
          <p:spPr>
            <a:xfrm>
              <a:off x="3714720"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7"/>
            <p:cNvSpPr/>
            <p:nvPr/>
          </p:nvSpPr>
          <p:spPr>
            <a:xfrm>
              <a:off x="3803508"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7"/>
            <p:cNvSpPr/>
            <p:nvPr/>
          </p:nvSpPr>
          <p:spPr>
            <a:xfrm>
              <a:off x="3803508"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7"/>
            <p:cNvSpPr/>
            <p:nvPr/>
          </p:nvSpPr>
          <p:spPr>
            <a:xfrm>
              <a:off x="3803508"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7"/>
            <p:cNvSpPr/>
            <p:nvPr/>
          </p:nvSpPr>
          <p:spPr>
            <a:xfrm>
              <a:off x="3895796"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7"/>
            <p:cNvSpPr/>
            <p:nvPr/>
          </p:nvSpPr>
          <p:spPr>
            <a:xfrm>
              <a:off x="3895796"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7"/>
            <p:cNvSpPr/>
            <p:nvPr/>
          </p:nvSpPr>
          <p:spPr>
            <a:xfrm>
              <a:off x="3895796"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7"/>
            <p:cNvSpPr/>
            <p:nvPr/>
          </p:nvSpPr>
          <p:spPr>
            <a:xfrm>
              <a:off x="1938965"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7"/>
            <p:cNvSpPr/>
            <p:nvPr/>
          </p:nvSpPr>
          <p:spPr>
            <a:xfrm>
              <a:off x="1938965"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7"/>
            <p:cNvSpPr/>
            <p:nvPr/>
          </p:nvSpPr>
          <p:spPr>
            <a:xfrm>
              <a:off x="1938965"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7"/>
            <p:cNvSpPr/>
            <p:nvPr/>
          </p:nvSpPr>
          <p:spPr>
            <a:xfrm>
              <a:off x="1850177"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7"/>
            <p:cNvSpPr/>
            <p:nvPr/>
          </p:nvSpPr>
          <p:spPr>
            <a:xfrm>
              <a:off x="1850177"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7"/>
            <p:cNvSpPr/>
            <p:nvPr/>
          </p:nvSpPr>
          <p:spPr>
            <a:xfrm>
              <a:off x="1850177"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7"/>
            <p:cNvSpPr/>
            <p:nvPr/>
          </p:nvSpPr>
          <p:spPr>
            <a:xfrm>
              <a:off x="1761389"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7"/>
            <p:cNvSpPr/>
            <p:nvPr/>
          </p:nvSpPr>
          <p:spPr>
            <a:xfrm>
              <a:off x="1761389"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7"/>
            <p:cNvSpPr/>
            <p:nvPr/>
          </p:nvSpPr>
          <p:spPr>
            <a:xfrm>
              <a:off x="1761389"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7"/>
            <p:cNvSpPr/>
            <p:nvPr/>
          </p:nvSpPr>
          <p:spPr>
            <a:xfrm>
              <a:off x="873527"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7"/>
            <p:cNvSpPr/>
            <p:nvPr/>
          </p:nvSpPr>
          <p:spPr>
            <a:xfrm>
              <a:off x="962315"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7"/>
            <p:cNvSpPr/>
            <p:nvPr/>
          </p:nvSpPr>
          <p:spPr>
            <a:xfrm>
              <a:off x="1051103"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7"/>
            <p:cNvSpPr/>
            <p:nvPr/>
          </p:nvSpPr>
          <p:spPr>
            <a:xfrm>
              <a:off x="1139891"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7"/>
            <p:cNvSpPr/>
            <p:nvPr/>
          </p:nvSpPr>
          <p:spPr>
            <a:xfrm>
              <a:off x="1228679"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7"/>
            <p:cNvSpPr/>
            <p:nvPr/>
          </p:nvSpPr>
          <p:spPr>
            <a:xfrm>
              <a:off x="1317466"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7"/>
            <p:cNvSpPr/>
            <p:nvPr/>
          </p:nvSpPr>
          <p:spPr>
            <a:xfrm>
              <a:off x="873527"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7"/>
            <p:cNvSpPr/>
            <p:nvPr/>
          </p:nvSpPr>
          <p:spPr>
            <a:xfrm>
              <a:off x="962315"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7"/>
            <p:cNvSpPr/>
            <p:nvPr/>
          </p:nvSpPr>
          <p:spPr>
            <a:xfrm>
              <a:off x="1051103"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7"/>
            <p:cNvSpPr/>
            <p:nvPr/>
          </p:nvSpPr>
          <p:spPr>
            <a:xfrm>
              <a:off x="1139891"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7"/>
            <p:cNvSpPr/>
            <p:nvPr/>
          </p:nvSpPr>
          <p:spPr>
            <a:xfrm>
              <a:off x="1228679"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7"/>
            <p:cNvSpPr/>
            <p:nvPr/>
          </p:nvSpPr>
          <p:spPr>
            <a:xfrm>
              <a:off x="1317466"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7"/>
            <p:cNvSpPr/>
            <p:nvPr/>
          </p:nvSpPr>
          <p:spPr>
            <a:xfrm>
              <a:off x="873527"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7"/>
            <p:cNvSpPr/>
            <p:nvPr/>
          </p:nvSpPr>
          <p:spPr>
            <a:xfrm>
              <a:off x="962315"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7"/>
            <p:cNvSpPr/>
            <p:nvPr/>
          </p:nvSpPr>
          <p:spPr>
            <a:xfrm>
              <a:off x="1051103"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7"/>
            <p:cNvSpPr/>
            <p:nvPr/>
          </p:nvSpPr>
          <p:spPr>
            <a:xfrm>
              <a:off x="1139891"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7"/>
            <p:cNvSpPr/>
            <p:nvPr/>
          </p:nvSpPr>
          <p:spPr>
            <a:xfrm>
              <a:off x="1228679"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7"/>
            <p:cNvSpPr/>
            <p:nvPr/>
          </p:nvSpPr>
          <p:spPr>
            <a:xfrm>
              <a:off x="1317466"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7"/>
            <p:cNvSpPr/>
            <p:nvPr/>
          </p:nvSpPr>
          <p:spPr>
            <a:xfrm>
              <a:off x="1406254"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7"/>
            <p:cNvSpPr/>
            <p:nvPr/>
          </p:nvSpPr>
          <p:spPr>
            <a:xfrm>
              <a:off x="1406254"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7"/>
            <p:cNvSpPr/>
            <p:nvPr/>
          </p:nvSpPr>
          <p:spPr>
            <a:xfrm>
              <a:off x="1406254"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7"/>
            <p:cNvSpPr/>
            <p:nvPr/>
          </p:nvSpPr>
          <p:spPr>
            <a:xfrm>
              <a:off x="1495042"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7"/>
            <p:cNvSpPr/>
            <p:nvPr/>
          </p:nvSpPr>
          <p:spPr>
            <a:xfrm>
              <a:off x="1495042"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7"/>
            <p:cNvSpPr/>
            <p:nvPr/>
          </p:nvSpPr>
          <p:spPr>
            <a:xfrm>
              <a:off x="1495042"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7"/>
            <p:cNvSpPr/>
            <p:nvPr/>
          </p:nvSpPr>
          <p:spPr>
            <a:xfrm>
              <a:off x="1583830"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7"/>
            <p:cNvSpPr/>
            <p:nvPr/>
          </p:nvSpPr>
          <p:spPr>
            <a:xfrm>
              <a:off x="1583830"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7"/>
            <p:cNvSpPr/>
            <p:nvPr/>
          </p:nvSpPr>
          <p:spPr>
            <a:xfrm>
              <a:off x="1583830"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7"/>
            <p:cNvSpPr/>
            <p:nvPr/>
          </p:nvSpPr>
          <p:spPr>
            <a:xfrm>
              <a:off x="1672617"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7"/>
            <p:cNvSpPr/>
            <p:nvPr/>
          </p:nvSpPr>
          <p:spPr>
            <a:xfrm>
              <a:off x="1672617"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7"/>
            <p:cNvSpPr/>
            <p:nvPr/>
          </p:nvSpPr>
          <p:spPr>
            <a:xfrm>
              <a:off x="1672617"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7"/>
            <p:cNvSpPr/>
            <p:nvPr/>
          </p:nvSpPr>
          <p:spPr>
            <a:xfrm>
              <a:off x="784740"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7"/>
            <p:cNvSpPr/>
            <p:nvPr/>
          </p:nvSpPr>
          <p:spPr>
            <a:xfrm>
              <a:off x="784740"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7"/>
            <p:cNvSpPr/>
            <p:nvPr/>
          </p:nvSpPr>
          <p:spPr>
            <a:xfrm>
              <a:off x="784740"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37" name="Google Shape;2937;p7"/>
          <p:cNvSpPr txBox="1"/>
          <p:nvPr>
            <p:ph type="title"/>
          </p:nvPr>
        </p:nvSpPr>
        <p:spPr>
          <a:xfrm>
            <a:off x="720000" y="540000"/>
            <a:ext cx="7704000" cy="564300"/>
          </a:xfrm>
          <a:prstGeom prst="rect">
            <a:avLst/>
          </a:prstGeom>
          <a:solidFill>
            <a:schemeClr val="accent2"/>
          </a:solidFill>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38" name="Google Shape;2938;p7"/>
          <p:cNvSpPr txBox="1"/>
          <p:nvPr>
            <p:ph idx="1" type="subTitle"/>
          </p:nvPr>
        </p:nvSpPr>
        <p:spPr>
          <a:xfrm>
            <a:off x="1465663" y="25077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39" name="Google Shape;2939;p7"/>
          <p:cNvSpPr txBox="1"/>
          <p:nvPr>
            <p:ph idx="2" type="subTitle"/>
          </p:nvPr>
        </p:nvSpPr>
        <p:spPr>
          <a:xfrm>
            <a:off x="1465663" y="29112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40" name="Google Shape;2940;p7"/>
          <p:cNvSpPr txBox="1"/>
          <p:nvPr>
            <p:ph idx="3" type="subTitle"/>
          </p:nvPr>
        </p:nvSpPr>
        <p:spPr>
          <a:xfrm>
            <a:off x="1465663" y="33147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41" name="Google Shape;2941;p7"/>
          <p:cNvSpPr txBox="1"/>
          <p:nvPr>
            <p:ph idx="4" type="subTitle"/>
          </p:nvPr>
        </p:nvSpPr>
        <p:spPr>
          <a:xfrm>
            <a:off x="5149913" y="25077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42" name="Google Shape;2942;p7"/>
          <p:cNvSpPr txBox="1"/>
          <p:nvPr>
            <p:ph idx="5" type="subTitle"/>
          </p:nvPr>
        </p:nvSpPr>
        <p:spPr>
          <a:xfrm>
            <a:off x="5149913" y="29112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43" name="Google Shape;2943;p7"/>
          <p:cNvSpPr txBox="1"/>
          <p:nvPr>
            <p:ph idx="6" type="subTitle"/>
          </p:nvPr>
        </p:nvSpPr>
        <p:spPr>
          <a:xfrm>
            <a:off x="5149913" y="33147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44" name="Google Shape;2944;p7"/>
          <p:cNvSpPr txBox="1"/>
          <p:nvPr>
            <p:ph idx="7" type="subTitle"/>
          </p:nvPr>
        </p:nvSpPr>
        <p:spPr>
          <a:xfrm>
            <a:off x="1465663" y="37182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45" name="Google Shape;2945;p7"/>
          <p:cNvSpPr txBox="1"/>
          <p:nvPr>
            <p:ph idx="8" type="subTitle"/>
          </p:nvPr>
        </p:nvSpPr>
        <p:spPr>
          <a:xfrm>
            <a:off x="5149913" y="37182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46" name="Google Shape;2946;p7"/>
          <p:cNvSpPr txBox="1"/>
          <p:nvPr>
            <p:ph idx="9" type="subTitle"/>
          </p:nvPr>
        </p:nvSpPr>
        <p:spPr>
          <a:xfrm>
            <a:off x="1465663" y="17007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47" name="Google Shape;2947;p7"/>
          <p:cNvSpPr txBox="1"/>
          <p:nvPr>
            <p:ph idx="13" type="subTitle"/>
          </p:nvPr>
        </p:nvSpPr>
        <p:spPr>
          <a:xfrm>
            <a:off x="1465663" y="21042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48" name="Google Shape;2948;p7"/>
          <p:cNvSpPr txBox="1"/>
          <p:nvPr>
            <p:ph idx="14" type="subTitle"/>
          </p:nvPr>
        </p:nvSpPr>
        <p:spPr>
          <a:xfrm>
            <a:off x="5149913" y="17007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49" name="Google Shape;2949;p7"/>
          <p:cNvSpPr txBox="1"/>
          <p:nvPr>
            <p:ph idx="15" type="subTitle"/>
          </p:nvPr>
        </p:nvSpPr>
        <p:spPr>
          <a:xfrm>
            <a:off x="5149913" y="21042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950" name="Shape 2950"/>
        <p:cNvGrpSpPr/>
        <p:nvPr/>
      </p:nvGrpSpPr>
      <p:grpSpPr>
        <a:xfrm>
          <a:off x="0" y="0"/>
          <a:ext cx="0" cy="0"/>
          <a:chOff x="0" y="0"/>
          <a:chExt cx="0" cy="0"/>
        </a:xfrm>
      </p:grpSpPr>
      <p:grpSp>
        <p:nvGrpSpPr>
          <p:cNvPr id="2951" name="Google Shape;2951;p8"/>
          <p:cNvGrpSpPr/>
          <p:nvPr/>
        </p:nvGrpSpPr>
        <p:grpSpPr>
          <a:xfrm flipH="1" rot="10800000">
            <a:off x="-1075925" y="-581300"/>
            <a:ext cx="10856857" cy="6458501"/>
            <a:chOff x="-1014250" y="-924075"/>
            <a:chExt cx="10856857" cy="6458501"/>
          </a:xfrm>
        </p:grpSpPr>
        <p:sp>
          <p:nvSpPr>
            <p:cNvPr id="2952" name="Google Shape;2952;p8"/>
            <p:cNvSpPr/>
            <p:nvPr/>
          </p:nvSpPr>
          <p:spPr>
            <a:xfrm>
              <a:off x="5190650" y="-693825"/>
              <a:ext cx="1990597" cy="974098"/>
            </a:xfrm>
            <a:custGeom>
              <a:rect b="b" l="l" r="r" t="t"/>
              <a:pathLst>
                <a:path extrusionOk="0" h="25845" w="52815">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8"/>
            <p:cNvSpPr/>
            <p:nvPr/>
          </p:nvSpPr>
          <p:spPr>
            <a:xfrm>
              <a:off x="7405925" y="4195270"/>
              <a:ext cx="965156" cy="816461"/>
            </a:xfrm>
            <a:custGeom>
              <a:rect b="b" l="l" r="r" t="t"/>
              <a:pathLst>
                <a:path extrusionOk="0" h="9889" w="11690">
                  <a:moveTo>
                    <a:pt x="6492" y="0"/>
                  </a:moveTo>
                  <a:cubicBezTo>
                    <a:pt x="4576" y="0"/>
                    <a:pt x="2576" y="887"/>
                    <a:pt x="1433" y="2306"/>
                  </a:cubicBezTo>
                  <a:cubicBezTo>
                    <a:pt x="455" y="3521"/>
                    <a:pt x="0" y="5140"/>
                    <a:pt x="204" y="6684"/>
                  </a:cubicBezTo>
                  <a:cubicBezTo>
                    <a:pt x="285" y="7305"/>
                    <a:pt x="477" y="7934"/>
                    <a:pt x="897" y="8402"/>
                  </a:cubicBezTo>
                  <a:cubicBezTo>
                    <a:pt x="1407" y="8971"/>
                    <a:pt x="2177" y="9228"/>
                    <a:pt x="2922" y="9412"/>
                  </a:cubicBezTo>
                  <a:cubicBezTo>
                    <a:pt x="4072" y="9691"/>
                    <a:pt x="5252" y="9850"/>
                    <a:pt x="6435" y="9883"/>
                  </a:cubicBezTo>
                  <a:cubicBezTo>
                    <a:pt x="6551" y="9886"/>
                    <a:pt x="6668" y="9888"/>
                    <a:pt x="6785" y="9888"/>
                  </a:cubicBezTo>
                  <a:cubicBezTo>
                    <a:pt x="7648" y="9888"/>
                    <a:pt x="8525" y="9784"/>
                    <a:pt x="9275" y="9371"/>
                  </a:cubicBezTo>
                  <a:cubicBezTo>
                    <a:pt x="10318" y="8796"/>
                    <a:pt x="10982" y="7685"/>
                    <a:pt x="11268" y="6529"/>
                  </a:cubicBezTo>
                  <a:cubicBezTo>
                    <a:pt x="11690" y="4830"/>
                    <a:pt x="11352" y="2916"/>
                    <a:pt x="10213" y="1585"/>
                  </a:cubicBezTo>
                  <a:cubicBezTo>
                    <a:pt x="9571" y="832"/>
                    <a:pt x="8728" y="370"/>
                    <a:pt x="7807" y="150"/>
                  </a:cubicBezTo>
                  <a:cubicBezTo>
                    <a:pt x="7381" y="49"/>
                    <a:pt x="6939" y="0"/>
                    <a:pt x="6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8"/>
            <p:cNvSpPr/>
            <p:nvPr/>
          </p:nvSpPr>
          <p:spPr>
            <a:xfrm>
              <a:off x="8321605" y="4201132"/>
              <a:ext cx="236872" cy="192701"/>
            </a:xfrm>
            <a:custGeom>
              <a:rect b="b" l="l" r="r" t="t"/>
              <a:pathLst>
                <a:path extrusionOk="0" h="2334" w="2869">
                  <a:moveTo>
                    <a:pt x="1489" y="0"/>
                  </a:moveTo>
                  <a:cubicBezTo>
                    <a:pt x="1031" y="0"/>
                    <a:pt x="587" y="190"/>
                    <a:pt x="392" y="608"/>
                  </a:cubicBezTo>
                  <a:cubicBezTo>
                    <a:pt x="0" y="1447"/>
                    <a:pt x="602" y="2334"/>
                    <a:pt x="1493" y="2334"/>
                  </a:cubicBezTo>
                  <a:cubicBezTo>
                    <a:pt x="1511" y="2334"/>
                    <a:pt x="1529" y="2333"/>
                    <a:pt x="1548" y="2333"/>
                  </a:cubicBezTo>
                  <a:cubicBezTo>
                    <a:pt x="2206" y="2305"/>
                    <a:pt x="2851" y="1769"/>
                    <a:pt x="2860" y="1107"/>
                  </a:cubicBezTo>
                  <a:cubicBezTo>
                    <a:pt x="2868" y="410"/>
                    <a:pt x="2163" y="0"/>
                    <a:pt x="1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8"/>
            <p:cNvSpPr/>
            <p:nvPr/>
          </p:nvSpPr>
          <p:spPr>
            <a:xfrm>
              <a:off x="575575" y="2541825"/>
              <a:ext cx="116375" cy="96850"/>
            </a:xfrm>
            <a:custGeom>
              <a:rect b="b" l="l" r="r" t="t"/>
              <a:pathLst>
                <a:path extrusionOk="0" h="3874" w="4655">
                  <a:moveTo>
                    <a:pt x="1876" y="0"/>
                  </a:moveTo>
                  <a:cubicBezTo>
                    <a:pt x="1658" y="0"/>
                    <a:pt x="1447" y="21"/>
                    <a:pt x="1254" y="60"/>
                  </a:cubicBezTo>
                  <a:cubicBezTo>
                    <a:pt x="624" y="189"/>
                    <a:pt x="1" y="471"/>
                    <a:pt x="104" y="1234"/>
                  </a:cubicBezTo>
                  <a:cubicBezTo>
                    <a:pt x="162" y="1659"/>
                    <a:pt x="422" y="2026"/>
                    <a:pt x="674" y="2369"/>
                  </a:cubicBezTo>
                  <a:cubicBezTo>
                    <a:pt x="1119" y="2978"/>
                    <a:pt x="1482" y="3873"/>
                    <a:pt x="2329" y="3873"/>
                  </a:cubicBezTo>
                  <a:cubicBezTo>
                    <a:pt x="2339" y="3873"/>
                    <a:pt x="2350" y="3873"/>
                    <a:pt x="2360" y="3873"/>
                  </a:cubicBezTo>
                  <a:cubicBezTo>
                    <a:pt x="3066" y="3858"/>
                    <a:pt x="3736" y="3303"/>
                    <a:pt x="4093" y="2730"/>
                  </a:cubicBezTo>
                  <a:cubicBezTo>
                    <a:pt x="4209" y="2545"/>
                    <a:pt x="4292" y="2351"/>
                    <a:pt x="4331" y="2164"/>
                  </a:cubicBezTo>
                  <a:cubicBezTo>
                    <a:pt x="4654" y="674"/>
                    <a:pt x="3140" y="0"/>
                    <a:pt x="18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8"/>
            <p:cNvSpPr/>
            <p:nvPr/>
          </p:nvSpPr>
          <p:spPr>
            <a:xfrm>
              <a:off x="-880075" y="-924075"/>
              <a:ext cx="2573100" cy="2668500"/>
            </a:xfrm>
            <a:custGeom>
              <a:rect b="b" l="l" r="r" t="t"/>
              <a:pathLst>
                <a:path extrusionOk="0" h="106740" w="102924">
                  <a:moveTo>
                    <a:pt x="59886" y="1"/>
                  </a:moveTo>
                  <a:cubicBezTo>
                    <a:pt x="55848" y="1"/>
                    <a:pt x="51817" y="886"/>
                    <a:pt x="48323" y="2740"/>
                  </a:cubicBezTo>
                  <a:cubicBezTo>
                    <a:pt x="39634" y="7349"/>
                    <a:pt x="39644" y="14701"/>
                    <a:pt x="38283" y="23384"/>
                  </a:cubicBezTo>
                  <a:cubicBezTo>
                    <a:pt x="37227" y="30128"/>
                    <a:pt x="33264" y="37058"/>
                    <a:pt x="27052" y="40233"/>
                  </a:cubicBezTo>
                  <a:cubicBezTo>
                    <a:pt x="19968" y="43849"/>
                    <a:pt x="8700" y="48342"/>
                    <a:pt x="6745" y="57037"/>
                  </a:cubicBezTo>
                  <a:cubicBezTo>
                    <a:pt x="6228" y="59342"/>
                    <a:pt x="6657" y="61704"/>
                    <a:pt x="6028" y="64004"/>
                  </a:cubicBezTo>
                  <a:cubicBezTo>
                    <a:pt x="5383" y="66356"/>
                    <a:pt x="3275" y="68223"/>
                    <a:pt x="2274" y="70485"/>
                  </a:cubicBezTo>
                  <a:cubicBezTo>
                    <a:pt x="1256" y="72789"/>
                    <a:pt x="664" y="75289"/>
                    <a:pt x="570" y="77807"/>
                  </a:cubicBezTo>
                  <a:cubicBezTo>
                    <a:pt x="0" y="92886"/>
                    <a:pt x="15837" y="102490"/>
                    <a:pt x="28884" y="104967"/>
                  </a:cubicBezTo>
                  <a:cubicBezTo>
                    <a:pt x="29701" y="105121"/>
                    <a:pt x="30524" y="105271"/>
                    <a:pt x="31353" y="105406"/>
                  </a:cubicBezTo>
                  <a:cubicBezTo>
                    <a:pt x="36436" y="106246"/>
                    <a:pt x="41752" y="106739"/>
                    <a:pt x="46985" y="106739"/>
                  </a:cubicBezTo>
                  <a:cubicBezTo>
                    <a:pt x="49842" y="106739"/>
                    <a:pt x="52675" y="106592"/>
                    <a:pt x="55431" y="106275"/>
                  </a:cubicBezTo>
                  <a:cubicBezTo>
                    <a:pt x="66647" y="104980"/>
                    <a:pt x="77398" y="100434"/>
                    <a:pt x="85968" y="93052"/>
                  </a:cubicBezTo>
                  <a:cubicBezTo>
                    <a:pt x="90936" y="88772"/>
                    <a:pt x="95224" y="83615"/>
                    <a:pt x="98026" y="77685"/>
                  </a:cubicBezTo>
                  <a:cubicBezTo>
                    <a:pt x="102336" y="68560"/>
                    <a:pt x="102924" y="57959"/>
                    <a:pt x="100923" y="48069"/>
                  </a:cubicBezTo>
                  <a:cubicBezTo>
                    <a:pt x="98924" y="38180"/>
                    <a:pt x="94473" y="28926"/>
                    <a:pt x="89108" y="20379"/>
                  </a:cubicBezTo>
                  <a:cubicBezTo>
                    <a:pt x="84511" y="13057"/>
                    <a:pt x="78880" y="5900"/>
                    <a:pt x="71000" y="2342"/>
                  </a:cubicBezTo>
                  <a:cubicBezTo>
                    <a:pt x="67593" y="805"/>
                    <a:pt x="63736" y="1"/>
                    <a:pt x="5988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8"/>
            <p:cNvSpPr/>
            <p:nvPr/>
          </p:nvSpPr>
          <p:spPr>
            <a:xfrm>
              <a:off x="534075" y="2081475"/>
              <a:ext cx="371850" cy="522300"/>
            </a:xfrm>
            <a:custGeom>
              <a:rect b="b" l="l" r="r" t="t"/>
              <a:pathLst>
                <a:path extrusionOk="0" h="20892" w="14874">
                  <a:moveTo>
                    <a:pt x="6651" y="0"/>
                  </a:moveTo>
                  <a:cubicBezTo>
                    <a:pt x="5334" y="0"/>
                    <a:pt x="4001" y="425"/>
                    <a:pt x="2951" y="1228"/>
                  </a:cubicBezTo>
                  <a:cubicBezTo>
                    <a:pt x="949" y="2761"/>
                    <a:pt x="0" y="5451"/>
                    <a:pt x="302" y="7957"/>
                  </a:cubicBezTo>
                  <a:cubicBezTo>
                    <a:pt x="681" y="11113"/>
                    <a:pt x="2785" y="13776"/>
                    <a:pt x="4993" y="16061"/>
                  </a:cubicBezTo>
                  <a:cubicBezTo>
                    <a:pt x="6418" y="17539"/>
                    <a:pt x="9415" y="20891"/>
                    <a:pt x="11788" y="20891"/>
                  </a:cubicBezTo>
                  <a:cubicBezTo>
                    <a:pt x="12629" y="20891"/>
                    <a:pt x="13391" y="20470"/>
                    <a:pt x="13977" y="19395"/>
                  </a:cubicBezTo>
                  <a:cubicBezTo>
                    <a:pt x="14874" y="17749"/>
                    <a:pt x="14125" y="16144"/>
                    <a:pt x="13718" y="14543"/>
                  </a:cubicBezTo>
                  <a:cubicBezTo>
                    <a:pt x="13091" y="12084"/>
                    <a:pt x="12944" y="9756"/>
                    <a:pt x="12696" y="7230"/>
                  </a:cubicBezTo>
                  <a:cubicBezTo>
                    <a:pt x="12472" y="4939"/>
                    <a:pt x="11797" y="2506"/>
                    <a:pt x="9983" y="1091"/>
                  </a:cubicBezTo>
                  <a:cubicBezTo>
                    <a:pt x="9035" y="352"/>
                    <a:pt x="7850" y="0"/>
                    <a:pt x="665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8"/>
            <p:cNvSpPr/>
            <p:nvPr/>
          </p:nvSpPr>
          <p:spPr>
            <a:xfrm flipH="1" rot="3192206">
              <a:off x="-1145304" y="3310873"/>
              <a:ext cx="3103577" cy="1226950"/>
            </a:xfrm>
            <a:custGeom>
              <a:rect b="b" l="l" r="r" t="t"/>
              <a:pathLst>
                <a:path extrusionOk="0" h="49076" w="124138">
                  <a:moveTo>
                    <a:pt x="124106" y="1"/>
                  </a:moveTo>
                  <a:lnTo>
                    <a:pt x="123857" y="2"/>
                  </a:lnTo>
                  <a:cubicBezTo>
                    <a:pt x="123886" y="4910"/>
                    <a:pt x="120994" y="9749"/>
                    <a:pt x="116660" y="12049"/>
                  </a:cubicBezTo>
                  <a:cubicBezTo>
                    <a:pt x="115776" y="12519"/>
                    <a:pt x="114824" y="12894"/>
                    <a:pt x="113903" y="13260"/>
                  </a:cubicBezTo>
                  <a:cubicBezTo>
                    <a:pt x="113005" y="13617"/>
                    <a:pt x="112073" y="13983"/>
                    <a:pt x="111200" y="14442"/>
                  </a:cubicBezTo>
                  <a:cubicBezTo>
                    <a:pt x="105054" y="17652"/>
                    <a:pt x="103273" y="23996"/>
                    <a:pt x="101554" y="30133"/>
                  </a:cubicBezTo>
                  <a:cubicBezTo>
                    <a:pt x="99950" y="35855"/>
                    <a:pt x="98290" y="41772"/>
                    <a:pt x="93127" y="45291"/>
                  </a:cubicBezTo>
                  <a:cubicBezTo>
                    <a:pt x="89656" y="47655"/>
                    <a:pt x="86237" y="48835"/>
                    <a:pt x="82815" y="48835"/>
                  </a:cubicBezTo>
                  <a:cubicBezTo>
                    <a:pt x="79912" y="48835"/>
                    <a:pt x="77007" y="47985"/>
                    <a:pt x="74066" y="46286"/>
                  </a:cubicBezTo>
                  <a:cubicBezTo>
                    <a:pt x="68472" y="43055"/>
                    <a:pt x="63532" y="37229"/>
                    <a:pt x="59170" y="32085"/>
                  </a:cubicBezTo>
                  <a:cubicBezTo>
                    <a:pt x="58088" y="30809"/>
                    <a:pt x="57064" y="29606"/>
                    <a:pt x="56052" y="28457"/>
                  </a:cubicBezTo>
                  <a:cubicBezTo>
                    <a:pt x="48334" y="19719"/>
                    <a:pt x="39183" y="14551"/>
                    <a:pt x="28856" y="13095"/>
                  </a:cubicBezTo>
                  <a:cubicBezTo>
                    <a:pt x="27553" y="12913"/>
                    <a:pt x="26235" y="12822"/>
                    <a:pt x="24911" y="12822"/>
                  </a:cubicBezTo>
                  <a:cubicBezTo>
                    <a:pt x="20841" y="12822"/>
                    <a:pt x="16716" y="13681"/>
                    <a:pt x="12796" y="15366"/>
                  </a:cubicBezTo>
                  <a:cubicBezTo>
                    <a:pt x="7637" y="17581"/>
                    <a:pt x="3212" y="21054"/>
                    <a:pt x="0" y="25408"/>
                  </a:cubicBezTo>
                  <a:lnTo>
                    <a:pt x="202" y="25556"/>
                  </a:lnTo>
                  <a:cubicBezTo>
                    <a:pt x="5919" y="17807"/>
                    <a:pt x="15517" y="13077"/>
                    <a:pt x="24981" y="13077"/>
                  </a:cubicBezTo>
                  <a:cubicBezTo>
                    <a:pt x="26267" y="13077"/>
                    <a:pt x="27550" y="13164"/>
                    <a:pt x="28821" y="13343"/>
                  </a:cubicBezTo>
                  <a:cubicBezTo>
                    <a:pt x="39089" y="14787"/>
                    <a:pt x="48186" y="19928"/>
                    <a:pt x="55864" y="28622"/>
                  </a:cubicBezTo>
                  <a:cubicBezTo>
                    <a:pt x="56877" y="29765"/>
                    <a:pt x="57898" y="30970"/>
                    <a:pt x="58979" y="32246"/>
                  </a:cubicBezTo>
                  <a:cubicBezTo>
                    <a:pt x="65520" y="39958"/>
                    <a:pt x="73250" y="49076"/>
                    <a:pt x="82825" y="49076"/>
                  </a:cubicBezTo>
                  <a:cubicBezTo>
                    <a:pt x="82826" y="49076"/>
                    <a:pt x="82827" y="49076"/>
                    <a:pt x="82828" y="49076"/>
                  </a:cubicBezTo>
                  <a:cubicBezTo>
                    <a:pt x="86084" y="49074"/>
                    <a:pt x="89559" y="48018"/>
                    <a:pt x="93266" y="45494"/>
                  </a:cubicBezTo>
                  <a:cubicBezTo>
                    <a:pt x="98506" y="41924"/>
                    <a:pt x="100180" y="35964"/>
                    <a:pt x="101794" y="30197"/>
                  </a:cubicBezTo>
                  <a:cubicBezTo>
                    <a:pt x="103578" y="23833"/>
                    <a:pt x="105265" y="17820"/>
                    <a:pt x="111315" y="14662"/>
                  </a:cubicBezTo>
                  <a:cubicBezTo>
                    <a:pt x="112176" y="14210"/>
                    <a:pt x="113101" y="13844"/>
                    <a:pt x="113996" y="13491"/>
                  </a:cubicBezTo>
                  <a:cubicBezTo>
                    <a:pt x="114922" y="13123"/>
                    <a:pt x="115882" y="12744"/>
                    <a:pt x="116779" y="12269"/>
                  </a:cubicBezTo>
                  <a:cubicBezTo>
                    <a:pt x="121194" y="9928"/>
                    <a:pt x="124138" y="4997"/>
                    <a:pt x="1241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8"/>
            <p:cNvSpPr/>
            <p:nvPr/>
          </p:nvSpPr>
          <p:spPr>
            <a:xfrm>
              <a:off x="7988975" y="1814613"/>
              <a:ext cx="1853632" cy="2023131"/>
            </a:xfrm>
            <a:custGeom>
              <a:rect b="b" l="l" r="r" t="t"/>
              <a:pathLst>
                <a:path extrusionOk="0" h="30019" w="27504">
                  <a:moveTo>
                    <a:pt x="12111" y="0"/>
                  </a:moveTo>
                  <a:cubicBezTo>
                    <a:pt x="11000" y="0"/>
                    <a:pt x="9863" y="292"/>
                    <a:pt x="8793" y="877"/>
                  </a:cubicBezTo>
                  <a:cubicBezTo>
                    <a:pt x="7511" y="1578"/>
                    <a:pt x="6715" y="2780"/>
                    <a:pt x="6402" y="4181"/>
                  </a:cubicBezTo>
                  <a:cubicBezTo>
                    <a:pt x="5143" y="9849"/>
                    <a:pt x="1" y="16618"/>
                    <a:pt x="3240" y="22241"/>
                  </a:cubicBezTo>
                  <a:cubicBezTo>
                    <a:pt x="5203" y="25648"/>
                    <a:pt x="9419" y="30018"/>
                    <a:pt x="13735" y="30018"/>
                  </a:cubicBezTo>
                  <a:cubicBezTo>
                    <a:pt x="13810" y="30018"/>
                    <a:pt x="13885" y="30017"/>
                    <a:pt x="13961" y="30014"/>
                  </a:cubicBezTo>
                  <a:cubicBezTo>
                    <a:pt x="16307" y="29931"/>
                    <a:pt x="18646" y="29580"/>
                    <a:pt x="20913" y="28969"/>
                  </a:cubicBezTo>
                  <a:cubicBezTo>
                    <a:pt x="22783" y="28468"/>
                    <a:pt x="24772" y="27647"/>
                    <a:pt x="25645" y="25919"/>
                  </a:cubicBezTo>
                  <a:cubicBezTo>
                    <a:pt x="27503" y="22241"/>
                    <a:pt x="24741" y="19168"/>
                    <a:pt x="22193" y="16100"/>
                  </a:cubicBezTo>
                  <a:cubicBezTo>
                    <a:pt x="20675" y="14271"/>
                    <a:pt x="19231" y="12448"/>
                    <a:pt x="18887" y="10499"/>
                  </a:cubicBezTo>
                  <a:cubicBezTo>
                    <a:pt x="18388" y="7678"/>
                    <a:pt x="18911" y="4803"/>
                    <a:pt x="16979" y="2388"/>
                  </a:cubicBezTo>
                  <a:cubicBezTo>
                    <a:pt x="15706" y="796"/>
                    <a:pt x="13944" y="0"/>
                    <a:pt x="121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8"/>
            <p:cNvSpPr/>
            <p:nvPr/>
          </p:nvSpPr>
          <p:spPr>
            <a:xfrm rot="5544774">
              <a:off x="7596689" y="-350795"/>
              <a:ext cx="1748977" cy="1781601"/>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61" name="Google Shape;2961;p8"/>
          <p:cNvSpPr txBox="1"/>
          <p:nvPr>
            <p:ph type="title"/>
          </p:nvPr>
        </p:nvSpPr>
        <p:spPr>
          <a:xfrm>
            <a:off x="2096550" y="1053600"/>
            <a:ext cx="4950900" cy="2529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7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962" name="Google Shape;2962;p8"/>
          <p:cNvSpPr txBox="1"/>
          <p:nvPr>
            <p:ph idx="1" type="subTitle"/>
          </p:nvPr>
        </p:nvSpPr>
        <p:spPr>
          <a:xfrm>
            <a:off x="2096700" y="3582900"/>
            <a:ext cx="4950900" cy="50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963" name="Shape 2963"/>
        <p:cNvGrpSpPr/>
        <p:nvPr/>
      </p:nvGrpSpPr>
      <p:grpSpPr>
        <a:xfrm>
          <a:off x="0" y="0"/>
          <a:ext cx="0" cy="0"/>
          <a:chOff x="0" y="0"/>
          <a:chExt cx="0" cy="0"/>
        </a:xfrm>
      </p:grpSpPr>
      <p:sp>
        <p:nvSpPr>
          <p:cNvPr id="2964" name="Google Shape;2964;p9"/>
          <p:cNvSpPr txBox="1"/>
          <p:nvPr>
            <p:ph type="title"/>
          </p:nvPr>
        </p:nvSpPr>
        <p:spPr>
          <a:xfrm>
            <a:off x="2132425" y="1159150"/>
            <a:ext cx="4879200" cy="2452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600"/>
              <a:buNone/>
              <a:defRPr sz="6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965" name="Google Shape;2965;p9"/>
          <p:cNvSpPr txBox="1"/>
          <p:nvPr>
            <p:ph idx="1" type="subTitle"/>
          </p:nvPr>
        </p:nvSpPr>
        <p:spPr>
          <a:xfrm>
            <a:off x="2132375" y="3500450"/>
            <a:ext cx="4879200" cy="483900"/>
          </a:xfrm>
          <a:prstGeom prst="rect">
            <a:avLst/>
          </a:prstGeom>
          <a:solidFill>
            <a:schemeClr val="accent2"/>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2966" name="Google Shape;2966;p9"/>
          <p:cNvGrpSpPr/>
          <p:nvPr/>
        </p:nvGrpSpPr>
        <p:grpSpPr>
          <a:xfrm flipH="1" rot="10800000">
            <a:off x="-839422" y="-1085620"/>
            <a:ext cx="10059436" cy="7096482"/>
            <a:chOff x="-839422" y="-853970"/>
            <a:chExt cx="10059436" cy="7096482"/>
          </a:xfrm>
        </p:grpSpPr>
        <p:sp>
          <p:nvSpPr>
            <p:cNvPr id="2967" name="Google Shape;2967;p9"/>
            <p:cNvSpPr/>
            <p:nvPr/>
          </p:nvSpPr>
          <p:spPr>
            <a:xfrm>
              <a:off x="7838850" y="-50407"/>
              <a:ext cx="1381164" cy="1063749"/>
            </a:xfrm>
            <a:custGeom>
              <a:rect b="b" l="l" r="r" t="t"/>
              <a:pathLst>
                <a:path extrusionOk="0" h="31437" w="5144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9"/>
            <p:cNvSpPr/>
            <p:nvPr/>
          </p:nvSpPr>
          <p:spPr>
            <a:xfrm rot="-5400000">
              <a:off x="-335098" y="335106"/>
              <a:ext cx="1181851" cy="511642"/>
            </a:xfrm>
            <a:custGeom>
              <a:rect b="b" l="l" r="r" t="t"/>
              <a:pathLst>
                <a:path extrusionOk="0" h="6847" w="15816">
                  <a:moveTo>
                    <a:pt x="0" y="0"/>
                  </a:moveTo>
                  <a:cubicBezTo>
                    <a:pt x="1127" y="3927"/>
                    <a:pt x="5286" y="6846"/>
                    <a:pt x="10251" y="6846"/>
                  </a:cubicBezTo>
                  <a:cubicBezTo>
                    <a:pt x="12292" y="6846"/>
                    <a:pt x="14199" y="6352"/>
                    <a:pt x="15815" y="5495"/>
                  </a:cubicBezTo>
                  <a:lnTo>
                    <a:pt x="1581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9"/>
            <p:cNvSpPr/>
            <p:nvPr/>
          </p:nvSpPr>
          <p:spPr>
            <a:xfrm rot="2700000">
              <a:off x="-437688" y="3858749"/>
              <a:ext cx="1999546" cy="1964513"/>
            </a:xfrm>
            <a:custGeom>
              <a:rect b="b" l="l" r="r" t="t"/>
              <a:pathLst>
                <a:path extrusionOk="0" h="43570" w="49385">
                  <a:moveTo>
                    <a:pt x="39467" y="1"/>
                  </a:moveTo>
                  <a:cubicBezTo>
                    <a:pt x="37216" y="1"/>
                    <a:pt x="35049" y="462"/>
                    <a:pt x="32886" y="989"/>
                  </a:cubicBezTo>
                  <a:cubicBezTo>
                    <a:pt x="30056" y="1680"/>
                    <a:pt x="27233" y="2367"/>
                    <a:pt x="24304" y="2517"/>
                  </a:cubicBezTo>
                  <a:cubicBezTo>
                    <a:pt x="22006" y="2636"/>
                    <a:pt x="19704" y="2696"/>
                    <a:pt x="17420" y="3038"/>
                  </a:cubicBezTo>
                  <a:cubicBezTo>
                    <a:pt x="10296" y="4107"/>
                    <a:pt x="5152" y="8009"/>
                    <a:pt x="1509" y="14060"/>
                  </a:cubicBezTo>
                  <a:cubicBezTo>
                    <a:pt x="526" y="15694"/>
                    <a:pt x="1" y="17481"/>
                    <a:pt x="300" y="19434"/>
                  </a:cubicBezTo>
                  <a:cubicBezTo>
                    <a:pt x="582" y="21273"/>
                    <a:pt x="559" y="23123"/>
                    <a:pt x="413" y="24966"/>
                  </a:cubicBezTo>
                  <a:cubicBezTo>
                    <a:pt x="270" y="26727"/>
                    <a:pt x="366" y="28453"/>
                    <a:pt x="725" y="30174"/>
                  </a:cubicBezTo>
                  <a:cubicBezTo>
                    <a:pt x="1246" y="32681"/>
                    <a:pt x="2558" y="34809"/>
                    <a:pt x="3873" y="36952"/>
                  </a:cubicBezTo>
                  <a:cubicBezTo>
                    <a:pt x="4976" y="38752"/>
                    <a:pt x="6421" y="40140"/>
                    <a:pt x="8303" y="41096"/>
                  </a:cubicBezTo>
                  <a:cubicBezTo>
                    <a:pt x="11574" y="42760"/>
                    <a:pt x="15028" y="43569"/>
                    <a:pt x="18163" y="43569"/>
                  </a:cubicBezTo>
                  <a:cubicBezTo>
                    <a:pt x="18346" y="43569"/>
                    <a:pt x="18528" y="43566"/>
                    <a:pt x="18708" y="43561"/>
                  </a:cubicBezTo>
                  <a:cubicBezTo>
                    <a:pt x="18874" y="43564"/>
                    <a:pt x="19039" y="43565"/>
                    <a:pt x="19203" y="43565"/>
                  </a:cubicBezTo>
                  <a:cubicBezTo>
                    <a:pt x="23825" y="43565"/>
                    <a:pt x="27699" y="42455"/>
                    <a:pt x="31560" y="41253"/>
                  </a:cubicBezTo>
                  <a:cubicBezTo>
                    <a:pt x="35217" y="40107"/>
                    <a:pt x="38243" y="38037"/>
                    <a:pt x="40703" y="35112"/>
                  </a:cubicBezTo>
                  <a:cubicBezTo>
                    <a:pt x="44147" y="31011"/>
                    <a:pt x="46581" y="26425"/>
                    <a:pt x="47747" y="21151"/>
                  </a:cubicBezTo>
                  <a:cubicBezTo>
                    <a:pt x="48670" y="16983"/>
                    <a:pt x="49384" y="12825"/>
                    <a:pt x="48986" y="8534"/>
                  </a:cubicBezTo>
                  <a:cubicBezTo>
                    <a:pt x="48554" y="3931"/>
                    <a:pt x="44333" y="62"/>
                    <a:pt x="39700" y="3"/>
                  </a:cubicBezTo>
                  <a:cubicBezTo>
                    <a:pt x="39622" y="2"/>
                    <a:pt x="39545" y="1"/>
                    <a:pt x="394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9"/>
            <p:cNvSpPr/>
            <p:nvPr/>
          </p:nvSpPr>
          <p:spPr>
            <a:xfrm rot="1513357">
              <a:off x="627935" y="891031"/>
              <a:ext cx="235164" cy="271749"/>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71" name="Google Shape;2971;p9"/>
            <p:cNvGrpSpPr/>
            <p:nvPr/>
          </p:nvGrpSpPr>
          <p:grpSpPr>
            <a:xfrm rot="6103998">
              <a:off x="7169555" y="3945872"/>
              <a:ext cx="1738111" cy="1315249"/>
              <a:chOff x="365800" y="4214437"/>
              <a:chExt cx="4336883" cy="3281771"/>
            </a:xfrm>
          </p:grpSpPr>
          <p:sp>
            <p:nvSpPr>
              <p:cNvPr id="2972" name="Google Shape;2972;p9"/>
              <p:cNvSpPr/>
              <p:nvPr/>
            </p:nvSpPr>
            <p:spPr>
              <a:xfrm rot="2700000">
                <a:off x="1094547" y="4463877"/>
                <a:ext cx="1301111" cy="1437882"/>
              </a:xfrm>
              <a:custGeom>
                <a:rect b="b" l="l" r="r" t="t"/>
                <a:pathLst>
                  <a:path extrusionOk="0" h="9262" w="8381">
                    <a:moveTo>
                      <a:pt x="4431" y="0"/>
                    </a:moveTo>
                    <a:cubicBezTo>
                      <a:pt x="4060" y="0"/>
                      <a:pt x="3680" y="67"/>
                      <a:pt x="3302" y="203"/>
                    </a:cubicBezTo>
                    <a:cubicBezTo>
                      <a:pt x="2213" y="598"/>
                      <a:pt x="1645" y="1452"/>
                      <a:pt x="1256" y="2468"/>
                    </a:cubicBezTo>
                    <a:cubicBezTo>
                      <a:pt x="1113" y="2843"/>
                      <a:pt x="941" y="3195"/>
                      <a:pt x="705" y="3520"/>
                    </a:cubicBezTo>
                    <a:cubicBezTo>
                      <a:pt x="151" y="4285"/>
                      <a:pt x="1" y="5128"/>
                      <a:pt x="214" y="6044"/>
                    </a:cubicBezTo>
                    <a:cubicBezTo>
                      <a:pt x="609" y="7752"/>
                      <a:pt x="2004" y="8960"/>
                      <a:pt x="3857" y="9219"/>
                    </a:cubicBezTo>
                    <a:cubicBezTo>
                      <a:pt x="4055" y="9247"/>
                      <a:pt x="4251" y="9262"/>
                      <a:pt x="4443" y="9262"/>
                    </a:cubicBezTo>
                    <a:cubicBezTo>
                      <a:pt x="5009" y="9262"/>
                      <a:pt x="5547" y="9133"/>
                      <a:pt x="6065" y="8831"/>
                    </a:cubicBezTo>
                    <a:cubicBezTo>
                      <a:pt x="7675" y="7897"/>
                      <a:pt x="8360" y="6466"/>
                      <a:pt x="8363" y="4909"/>
                    </a:cubicBezTo>
                    <a:cubicBezTo>
                      <a:pt x="8380" y="3919"/>
                      <a:pt x="8253" y="3218"/>
                      <a:pt x="7825" y="2600"/>
                    </a:cubicBezTo>
                    <a:cubicBezTo>
                      <a:pt x="7507" y="2145"/>
                      <a:pt x="7191" y="1691"/>
                      <a:pt x="6859" y="1245"/>
                    </a:cubicBezTo>
                    <a:cubicBezTo>
                      <a:pt x="6249" y="430"/>
                      <a:pt x="5372" y="0"/>
                      <a:pt x="44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73" name="Google Shape;2973;p9"/>
              <p:cNvGrpSpPr/>
              <p:nvPr/>
            </p:nvGrpSpPr>
            <p:grpSpPr>
              <a:xfrm rot="1513453">
                <a:off x="639078" y="5031218"/>
                <a:ext cx="3882251" cy="1719749"/>
                <a:chOff x="-1207072" y="4254396"/>
                <a:chExt cx="1379987" cy="611303"/>
              </a:xfrm>
            </p:grpSpPr>
            <p:sp>
              <p:nvSpPr>
                <p:cNvPr id="2974" name="Google Shape;2974;p9"/>
                <p:cNvSpPr/>
                <p:nvPr/>
              </p:nvSpPr>
              <p:spPr>
                <a:xfrm>
                  <a:off x="-160216" y="4791396"/>
                  <a:ext cx="64298" cy="74303"/>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9"/>
                <p:cNvSpPr/>
                <p:nvPr/>
              </p:nvSpPr>
              <p:spPr>
                <a:xfrm>
                  <a:off x="-551519" y="4545246"/>
                  <a:ext cx="46469" cy="59130"/>
                </a:xfrm>
                <a:custGeom>
                  <a:rect b="b" l="l" r="r" t="t"/>
                  <a:pathLst>
                    <a:path extrusionOk="0" h="1247" w="980">
                      <a:moveTo>
                        <a:pt x="543" y="1"/>
                      </a:moveTo>
                      <a:cubicBezTo>
                        <a:pt x="216" y="1"/>
                        <a:pt x="55" y="205"/>
                        <a:pt x="0" y="533"/>
                      </a:cubicBezTo>
                      <a:cubicBezTo>
                        <a:pt x="83" y="809"/>
                        <a:pt x="60" y="1157"/>
                        <a:pt x="446" y="1243"/>
                      </a:cubicBezTo>
                      <a:cubicBezTo>
                        <a:pt x="455" y="1245"/>
                        <a:pt x="465" y="1246"/>
                        <a:pt x="474" y="1246"/>
                      </a:cubicBezTo>
                      <a:cubicBezTo>
                        <a:pt x="683" y="1246"/>
                        <a:pt x="980" y="776"/>
                        <a:pt x="977" y="443"/>
                      </a:cubicBezTo>
                      <a:cubicBezTo>
                        <a:pt x="977" y="180"/>
                        <a:pt x="844" y="15"/>
                        <a:pt x="575" y="1"/>
                      </a:cubicBezTo>
                      <a:cubicBezTo>
                        <a:pt x="564" y="1"/>
                        <a:pt x="553" y="1"/>
                        <a:pt x="5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9"/>
                <p:cNvSpPr/>
                <p:nvPr/>
              </p:nvSpPr>
              <p:spPr>
                <a:xfrm>
                  <a:off x="-1207072" y="4254396"/>
                  <a:ext cx="43387" cy="44620"/>
                </a:xfrm>
                <a:custGeom>
                  <a:rect b="b" l="l" r="r" t="t"/>
                  <a:pathLst>
                    <a:path extrusionOk="0" h="941" w="915">
                      <a:moveTo>
                        <a:pt x="412" y="1"/>
                      </a:moveTo>
                      <a:cubicBezTo>
                        <a:pt x="136" y="1"/>
                        <a:pt x="4" y="186"/>
                        <a:pt x="1" y="489"/>
                      </a:cubicBezTo>
                      <a:cubicBezTo>
                        <a:pt x="17" y="765"/>
                        <a:pt x="174" y="938"/>
                        <a:pt x="476" y="941"/>
                      </a:cubicBezTo>
                      <a:cubicBezTo>
                        <a:pt x="768" y="941"/>
                        <a:pt x="914" y="775"/>
                        <a:pt x="905" y="486"/>
                      </a:cubicBezTo>
                      <a:cubicBezTo>
                        <a:pt x="894" y="187"/>
                        <a:pt x="721" y="7"/>
                        <a:pt x="426" y="1"/>
                      </a:cubicBezTo>
                      <a:cubicBezTo>
                        <a:pt x="422" y="1"/>
                        <a:pt x="417" y="1"/>
                        <a:pt x="4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9"/>
                <p:cNvSpPr/>
                <p:nvPr/>
              </p:nvSpPr>
              <p:spPr>
                <a:xfrm>
                  <a:off x="-595937" y="4647767"/>
                  <a:ext cx="35468" cy="28498"/>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9"/>
                <p:cNvSpPr/>
                <p:nvPr/>
              </p:nvSpPr>
              <p:spPr>
                <a:xfrm>
                  <a:off x="148922" y="4571245"/>
                  <a:ext cx="23993" cy="31438"/>
                </a:xfrm>
                <a:custGeom>
                  <a:rect b="b" l="l" r="r" t="t"/>
                  <a:pathLst>
                    <a:path extrusionOk="0" h="663" w="506">
                      <a:moveTo>
                        <a:pt x="323" y="0"/>
                      </a:moveTo>
                      <a:cubicBezTo>
                        <a:pt x="283" y="0"/>
                        <a:pt x="241" y="13"/>
                        <a:pt x="207" y="41"/>
                      </a:cubicBezTo>
                      <a:cubicBezTo>
                        <a:pt x="1" y="197"/>
                        <a:pt x="4" y="403"/>
                        <a:pt x="124" y="662"/>
                      </a:cubicBezTo>
                      <a:cubicBezTo>
                        <a:pt x="416" y="549"/>
                        <a:pt x="505" y="353"/>
                        <a:pt x="472" y="124"/>
                      </a:cubicBezTo>
                      <a:cubicBezTo>
                        <a:pt x="462" y="43"/>
                        <a:pt x="395" y="0"/>
                        <a:pt x="3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79" name="Google Shape;2979;p9"/>
              <p:cNvSpPr/>
              <p:nvPr/>
            </p:nvSpPr>
            <p:spPr>
              <a:xfrm rot="1513411">
                <a:off x="424199" y="4842248"/>
                <a:ext cx="294118" cy="339891"/>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9"/>
              <p:cNvSpPr/>
              <p:nvPr/>
            </p:nvSpPr>
            <p:spPr>
              <a:xfrm rot="1513422">
                <a:off x="789050" y="4813234"/>
                <a:ext cx="99781" cy="80171"/>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9"/>
              <p:cNvSpPr/>
              <p:nvPr/>
            </p:nvSpPr>
            <p:spPr>
              <a:xfrm rot="1513411">
                <a:off x="2771898" y="6061002"/>
                <a:ext cx="294118" cy="339891"/>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82" name="Google Shape;2982;p9"/>
            <p:cNvSpPr/>
            <p:nvPr/>
          </p:nvSpPr>
          <p:spPr>
            <a:xfrm>
              <a:off x="1023157" y="-853970"/>
              <a:ext cx="3103454" cy="1181681"/>
            </a:xfrm>
            <a:custGeom>
              <a:rect b="b" l="l" r="r" t="t"/>
              <a:pathLst>
                <a:path extrusionOk="0" h="177363" w="261674">
                  <a:moveTo>
                    <a:pt x="1300" y="102929"/>
                  </a:moveTo>
                  <a:cubicBezTo>
                    <a:pt x="-270" y="86533"/>
                    <a:pt x="-1110" y="65092"/>
                    <a:pt x="2927" y="51033"/>
                  </a:cubicBezTo>
                  <a:cubicBezTo>
                    <a:pt x="6964" y="36974"/>
                    <a:pt x="12851" y="26574"/>
                    <a:pt x="25524" y="18573"/>
                  </a:cubicBezTo>
                  <a:cubicBezTo>
                    <a:pt x="38197" y="10572"/>
                    <a:pt x="55473" y="5929"/>
                    <a:pt x="78966" y="3027"/>
                  </a:cubicBezTo>
                  <a:cubicBezTo>
                    <a:pt x="102459" y="125"/>
                    <a:pt x="140692" y="-1076"/>
                    <a:pt x="166483" y="1160"/>
                  </a:cubicBezTo>
                  <a:cubicBezTo>
                    <a:pt x="192274" y="3396"/>
                    <a:pt x="218505" y="8117"/>
                    <a:pt x="233710" y="16442"/>
                  </a:cubicBezTo>
                  <a:cubicBezTo>
                    <a:pt x="248915" y="24768"/>
                    <a:pt x="253136" y="38172"/>
                    <a:pt x="257713" y="51113"/>
                  </a:cubicBezTo>
                  <a:cubicBezTo>
                    <a:pt x="262290" y="64054"/>
                    <a:pt x="262031" y="79426"/>
                    <a:pt x="261173" y="94086"/>
                  </a:cubicBezTo>
                  <a:cubicBezTo>
                    <a:pt x="260315" y="108747"/>
                    <a:pt x="257840" y="127442"/>
                    <a:pt x="252564" y="139076"/>
                  </a:cubicBezTo>
                  <a:cubicBezTo>
                    <a:pt x="247288" y="150710"/>
                    <a:pt x="241252" y="157796"/>
                    <a:pt x="229519" y="163889"/>
                  </a:cubicBezTo>
                  <a:cubicBezTo>
                    <a:pt x="217786" y="169983"/>
                    <a:pt x="201711" y="173485"/>
                    <a:pt x="182166" y="175637"/>
                  </a:cubicBezTo>
                  <a:cubicBezTo>
                    <a:pt x="162621" y="177789"/>
                    <a:pt x="133946" y="177615"/>
                    <a:pt x="112247" y="176800"/>
                  </a:cubicBezTo>
                  <a:cubicBezTo>
                    <a:pt x="90548" y="175985"/>
                    <a:pt x="68623" y="175312"/>
                    <a:pt x="51973" y="170747"/>
                  </a:cubicBezTo>
                  <a:cubicBezTo>
                    <a:pt x="35323" y="166182"/>
                    <a:pt x="20795" y="160714"/>
                    <a:pt x="12349" y="149411"/>
                  </a:cubicBezTo>
                  <a:cubicBezTo>
                    <a:pt x="3904" y="138108"/>
                    <a:pt x="2870" y="119325"/>
                    <a:pt x="1300" y="102929"/>
                  </a:cubicBezTo>
                  <a:close/>
                </a:path>
              </a:pathLst>
            </a:custGeom>
            <a:solidFill>
              <a:schemeClr val="accent3"/>
            </a:solidFill>
            <a:ln>
              <a:noFill/>
            </a:ln>
          </p:spPr>
        </p:sp>
      </p:grpSp>
      <p:sp>
        <p:nvSpPr>
          <p:cNvPr id="2983" name="Google Shape;2983;p9"/>
          <p:cNvSpPr/>
          <p:nvPr/>
        </p:nvSpPr>
        <p:spPr>
          <a:xfrm flipH="1" rot="10800000">
            <a:off x="3664532" y="-917318"/>
            <a:ext cx="3103454" cy="1181681"/>
          </a:xfrm>
          <a:custGeom>
            <a:rect b="b" l="l" r="r" t="t"/>
            <a:pathLst>
              <a:path extrusionOk="0" h="177363" w="261674">
                <a:moveTo>
                  <a:pt x="1300" y="102929"/>
                </a:moveTo>
                <a:cubicBezTo>
                  <a:pt x="-270" y="86533"/>
                  <a:pt x="-1110" y="65092"/>
                  <a:pt x="2927" y="51033"/>
                </a:cubicBezTo>
                <a:cubicBezTo>
                  <a:pt x="6964" y="36974"/>
                  <a:pt x="12851" y="26574"/>
                  <a:pt x="25524" y="18573"/>
                </a:cubicBezTo>
                <a:cubicBezTo>
                  <a:pt x="38197" y="10572"/>
                  <a:pt x="55473" y="5929"/>
                  <a:pt x="78966" y="3027"/>
                </a:cubicBezTo>
                <a:cubicBezTo>
                  <a:pt x="102459" y="125"/>
                  <a:pt x="140692" y="-1076"/>
                  <a:pt x="166483" y="1160"/>
                </a:cubicBezTo>
                <a:cubicBezTo>
                  <a:pt x="192274" y="3396"/>
                  <a:pt x="218505" y="8117"/>
                  <a:pt x="233710" y="16442"/>
                </a:cubicBezTo>
                <a:cubicBezTo>
                  <a:pt x="248915" y="24768"/>
                  <a:pt x="253136" y="38172"/>
                  <a:pt x="257713" y="51113"/>
                </a:cubicBezTo>
                <a:cubicBezTo>
                  <a:pt x="262290" y="64054"/>
                  <a:pt x="262031" y="79426"/>
                  <a:pt x="261173" y="94086"/>
                </a:cubicBezTo>
                <a:cubicBezTo>
                  <a:pt x="260315" y="108747"/>
                  <a:pt x="257840" y="127442"/>
                  <a:pt x="252564" y="139076"/>
                </a:cubicBezTo>
                <a:cubicBezTo>
                  <a:pt x="247288" y="150710"/>
                  <a:pt x="241252" y="157796"/>
                  <a:pt x="229519" y="163889"/>
                </a:cubicBezTo>
                <a:cubicBezTo>
                  <a:pt x="217786" y="169983"/>
                  <a:pt x="201711" y="173485"/>
                  <a:pt x="182166" y="175637"/>
                </a:cubicBezTo>
                <a:cubicBezTo>
                  <a:pt x="162621" y="177789"/>
                  <a:pt x="133946" y="177615"/>
                  <a:pt x="112247" y="176800"/>
                </a:cubicBezTo>
                <a:cubicBezTo>
                  <a:pt x="90548" y="175985"/>
                  <a:pt x="68623" y="175312"/>
                  <a:pt x="51973" y="170747"/>
                </a:cubicBezTo>
                <a:cubicBezTo>
                  <a:pt x="35323" y="166182"/>
                  <a:pt x="20795" y="160714"/>
                  <a:pt x="12349" y="149411"/>
                </a:cubicBezTo>
                <a:cubicBezTo>
                  <a:pt x="3904" y="138108"/>
                  <a:pt x="2870" y="119325"/>
                  <a:pt x="1300" y="102929"/>
                </a:cubicBezTo>
                <a:close/>
              </a:path>
            </a:pathLst>
          </a:custGeom>
          <a:solidFill>
            <a:schemeClr val="accent1"/>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dk2"/>
        </a:solidFill>
      </p:bgPr>
    </p:bg>
    <p:spTree>
      <p:nvGrpSpPr>
        <p:cNvPr id="2984" name="Shape 2984"/>
        <p:cNvGrpSpPr/>
        <p:nvPr/>
      </p:nvGrpSpPr>
      <p:grpSpPr>
        <a:xfrm>
          <a:off x="0" y="0"/>
          <a:ext cx="0" cy="0"/>
          <a:chOff x="0" y="0"/>
          <a:chExt cx="0" cy="0"/>
        </a:xfrm>
      </p:grpSpPr>
      <p:grpSp>
        <p:nvGrpSpPr>
          <p:cNvPr id="2985" name="Google Shape;2985;p10"/>
          <p:cNvGrpSpPr/>
          <p:nvPr/>
        </p:nvGrpSpPr>
        <p:grpSpPr>
          <a:xfrm>
            <a:off x="0" y="0"/>
            <a:ext cx="9195469" cy="5143462"/>
            <a:chOff x="0" y="0"/>
            <a:chExt cx="9195469" cy="5143462"/>
          </a:xfrm>
        </p:grpSpPr>
        <p:sp>
          <p:nvSpPr>
            <p:cNvPr id="2986" name="Google Shape;2986;p10"/>
            <p:cNvSpPr/>
            <p:nvPr/>
          </p:nvSpPr>
          <p:spPr>
            <a:xfrm>
              <a:off x="0" y="4270146"/>
              <a:ext cx="1633436" cy="873316"/>
            </a:xfrm>
            <a:custGeom>
              <a:rect b="b" l="l" r="r" t="t"/>
              <a:pathLst>
                <a:path extrusionOk="0" h="19635" w="36725">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10"/>
            <p:cNvSpPr/>
            <p:nvPr/>
          </p:nvSpPr>
          <p:spPr>
            <a:xfrm rot="5400000">
              <a:off x="8712920" y="-50321"/>
              <a:ext cx="380758" cy="481399"/>
            </a:xfrm>
            <a:custGeom>
              <a:rect b="b" l="l" r="r" t="t"/>
              <a:pathLst>
                <a:path extrusionOk="0" h="5740" w="4540">
                  <a:moveTo>
                    <a:pt x="4217" y="0"/>
                  </a:moveTo>
                  <a:cubicBezTo>
                    <a:pt x="4454" y="1466"/>
                    <a:pt x="4405" y="3034"/>
                    <a:pt x="3377" y="4181"/>
                  </a:cubicBezTo>
                  <a:cubicBezTo>
                    <a:pt x="2821" y="4794"/>
                    <a:pt x="2054" y="5140"/>
                    <a:pt x="1266" y="5348"/>
                  </a:cubicBezTo>
                  <a:cubicBezTo>
                    <a:pt x="850" y="5459"/>
                    <a:pt x="424" y="5520"/>
                    <a:pt x="0" y="5581"/>
                  </a:cubicBezTo>
                  <a:lnTo>
                    <a:pt x="0" y="5740"/>
                  </a:lnTo>
                  <a:cubicBezTo>
                    <a:pt x="62" y="5732"/>
                    <a:pt x="119" y="5724"/>
                    <a:pt x="176" y="5715"/>
                  </a:cubicBezTo>
                  <a:cubicBezTo>
                    <a:pt x="584" y="5655"/>
                    <a:pt x="988" y="5577"/>
                    <a:pt x="1385" y="5471"/>
                  </a:cubicBezTo>
                  <a:cubicBezTo>
                    <a:pt x="2148" y="5259"/>
                    <a:pt x="2891" y="4916"/>
                    <a:pt x="3437" y="4328"/>
                  </a:cubicBezTo>
                  <a:cubicBezTo>
                    <a:pt x="4006" y="3724"/>
                    <a:pt x="4324" y="2923"/>
                    <a:pt x="4438" y="2111"/>
                  </a:cubicBezTo>
                  <a:cubicBezTo>
                    <a:pt x="4540" y="1408"/>
                    <a:pt x="4491" y="698"/>
                    <a:pt x="43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10"/>
            <p:cNvSpPr/>
            <p:nvPr/>
          </p:nvSpPr>
          <p:spPr>
            <a:xfrm rot="5400000">
              <a:off x="8428861" y="-43611"/>
              <a:ext cx="671527" cy="758749"/>
            </a:xfrm>
            <a:custGeom>
              <a:rect b="b" l="l" r="r" t="t"/>
              <a:pathLst>
                <a:path extrusionOk="0" h="9047" w="8007">
                  <a:moveTo>
                    <a:pt x="7467" y="0"/>
                  </a:moveTo>
                  <a:cubicBezTo>
                    <a:pt x="7712" y="865"/>
                    <a:pt x="7822" y="1768"/>
                    <a:pt x="7782" y="2666"/>
                  </a:cubicBezTo>
                  <a:cubicBezTo>
                    <a:pt x="7724" y="3842"/>
                    <a:pt x="7394" y="5026"/>
                    <a:pt x="6695" y="5989"/>
                  </a:cubicBezTo>
                  <a:cubicBezTo>
                    <a:pt x="5896" y="7091"/>
                    <a:pt x="4679" y="7716"/>
                    <a:pt x="3401" y="8100"/>
                  </a:cubicBezTo>
                  <a:cubicBezTo>
                    <a:pt x="2286" y="8434"/>
                    <a:pt x="1127" y="8606"/>
                    <a:pt x="0" y="8892"/>
                  </a:cubicBezTo>
                  <a:lnTo>
                    <a:pt x="0" y="9047"/>
                  </a:lnTo>
                  <a:cubicBezTo>
                    <a:pt x="1082" y="8770"/>
                    <a:pt x="2193" y="8598"/>
                    <a:pt x="3266" y="8291"/>
                  </a:cubicBezTo>
                  <a:cubicBezTo>
                    <a:pt x="4540" y="7933"/>
                    <a:pt x="5781" y="7353"/>
                    <a:pt x="6634" y="6307"/>
                  </a:cubicBezTo>
                  <a:cubicBezTo>
                    <a:pt x="7381" y="5397"/>
                    <a:pt x="7782" y="4250"/>
                    <a:pt x="7900" y="3087"/>
                  </a:cubicBezTo>
                  <a:cubicBezTo>
                    <a:pt x="8006" y="2054"/>
                    <a:pt x="7900" y="1001"/>
                    <a:pt x="76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10"/>
            <p:cNvSpPr/>
            <p:nvPr/>
          </p:nvSpPr>
          <p:spPr>
            <a:xfrm rot="5400000">
              <a:off x="8107187" y="-69149"/>
              <a:ext cx="967663" cy="1105961"/>
            </a:xfrm>
            <a:custGeom>
              <a:rect b="b" l="l" r="r" t="t"/>
              <a:pathLst>
                <a:path extrusionOk="0" h="13187" w="11538">
                  <a:moveTo>
                    <a:pt x="10565" y="0"/>
                  </a:moveTo>
                  <a:cubicBezTo>
                    <a:pt x="11129" y="1061"/>
                    <a:pt x="11349" y="2303"/>
                    <a:pt x="11256" y="3503"/>
                  </a:cubicBezTo>
                  <a:cubicBezTo>
                    <a:pt x="11117" y="5259"/>
                    <a:pt x="10284" y="6879"/>
                    <a:pt x="9125" y="8182"/>
                  </a:cubicBezTo>
                  <a:cubicBezTo>
                    <a:pt x="7871" y="9586"/>
                    <a:pt x="6271" y="10611"/>
                    <a:pt x="4573" y="11390"/>
                  </a:cubicBezTo>
                  <a:cubicBezTo>
                    <a:pt x="3642" y="11815"/>
                    <a:pt x="2678" y="12170"/>
                    <a:pt x="1707" y="12497"/>
                  </a:cubicBezTo>
                  <a:cubicBezTo>
                    <a:pt x="1144" y="12685"/>
                    <a:pt x="571" y="12852"/>
                    <a:pt x="0" y="13032"/>
                  </a:cubicBezTo>
                  <a:lnTo>
                    <a:pt x="0" y="13186"/>
                  </a:lnTo>
                  <a:cubicBezTo>
                    <a:pt x="539" y="13019"/>
                    <a:pt x="1082" y="12856"/>
                    <a:pt x="1621" y="12681"/>
                  </a:cubicBezTo>
                  <a:cubicBezTo>
                    <a:pt x="2576" y="12366"/>
                    <a:pt x="3524" y="12023"/>
                    <a:pt x="4442" y="11611"/>
                  </a:cubicBezTo>
                  <a:cubicBezTo>
                    <a:pt x="6156" y="10848"/>
                    <a:pt x="7782" y="9843"/>
                    <a:pt x="9071" y="8459"/>
                  </a:cubicBezTo>
                  <a:cubicBezTo>
                    <a:pt x="10243" y="7202"/>
                    <a:pt x="11125" y="5638"/>
                    <a:pt x="11358" y="3916"/>
                  </a:cubicBezTo>
                  <a:cubicBezTo>
                    <a:pt x="11537" y="2593"/>
                    <a:pt x="11349" y="1193"/>
                    <a:pt x="10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90" name="Google Shape;2990;p10"/>
            <p:cNvGrpSpPr/>
            <p:nvPr/>
          </p:nvGrpSpPr>
          <p:grpSpPr>
            <a:xfrm>
              <a:off x="7457247" y="1517839"/>
              <a:ext cx="1738223" cy="1315334"/>
              <a:chOff x="365800" y="4214437"/>
              <a:chExt cx="4336883" cy="3281771"/>
            </a:xfrm>
          </p:grpSpPr>
          <p:sp>
            <p:nvSpPr>
              <p:cNvPr id="2991" name="Google Shape;2991;p10"/>
              <p:cNvSpPr/>
              <p:nvPr/>
            </p:nvSpPr>
            <p:spPr>
              <a:xfrm rot="2700000">
                <a:off x="1094547" y="4463877"/>
                <a:ext cx="1301111" cy="1437882"/>
              </a:xfrm>
              <a:custGeom>
                <a:rect b="b" l="l" r="r" t="t"/>
                <a:pathLst>
                  <a:path extrusionOk="0" h="9262" w="8381">
                    <a:moveTo>
                      <a:pt x="4431" y="0"/>
                    </a:moveTo>
                    <a:cubicBezTo>
                      <a:pt x="4060" y="0"/>
                      <a:pt x="3680" y="67"/>
                      <a:pt x="3302" y="203"/>
                    </a:cubicBezTo>
                    <a:cubicBezTo>
                      <a:pt x="2213" y="598"/>
                      <a:pt x="1645" y="1452"/>
                      <a:pt x="1256" y="2468"/>
                    </a:cubicBezTo>
                    <a:cubicBezTo>
                      <a:pt x="1113" y="2843"/>
                      <a:pt x="941" y="3195"/>
                      <a:pt x="705" y="3520"/>
                    </a:cubicBezTo>
                    <a:cubicBezTo>
                      <a:pt x="151" y="4285"/>
                      <a:pt x="1" y="5128"/>
                      <a:pt x="214" y="6044"/>
                    </a:cubicBezTo>
                    <a:cubicBezTo>
                      <a:pt x="609" y="7752"/>
                      <a:pt x="2004" y="8960"/>
                      <a:pt x="3857" y="9219"/>
                    </a:cubicBezTo>
                    <a:cubicBezTo>
                      <a:pt x="4055" y="9247"/>
                      <a:pt x="4251" y="9262"/>
                      <a:pt x="4443" y="9262"/>
                    </a:cubicBezTo>
                    <a:cubicBezTo>
                      <a:pt x="5009" y="9262"/>
                      <a:pt x="5547" y="9133"/>
                      <a:pt x="6065" y="8831"/>
                    </a:cubicBezTo>
                    <a:cubicBezTo>
                      <a:pt x="7675" y="7897"/>
                      <a:pt x="8360" y="6466"/>
                      <a:pt x="8363" y="4909"/>
                    </a:cubicBezTo>
                    <a:cubicBezTo>
                      <a:pt x="8380" y="3919"/>
                      <a:pt x="8253" y="3218"/>
                      <a:pt x="7825" y="2600"/>
                    </a:cubicBezTo>
                    <a:cubicBezTo>
                      <a:pt x="7507" y="2145"/>
                      <a:pt x="7191" y="1691"/>
                      <a:pt x="6859" y="1245"/>
                    </a:cubicBezTo>
                    <a:cubicBezTo>
                      <a:pt x="6249" y="430"/>
                      <a:pt x="5372" y="0"/>
                      <a:pt x="44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92" name="Google Shape;2992;p10"/>
              <p:cNvGrpSpPr/>
              <p:nvPr/>
            </p:nvGrpSpPr>
            <p:grpSpPr>
              <a:xfrm rot="1513453">
                <a:off x="639078" y="5031218"/>
                <a:ext cx="3882251" cy="1719749"/>
                <a:chOff x="-1207072" y="4254396"/>
                <a:chExt cx="1379987" cy="611303"/>
              </a:xfrm>
            </p:grpSpPr>
            <p:sp>
              <p:nvSpPr>
                <p:cNvPr id="2993" name="Google Shape;2993;p10"/>
                <p:cNvSpPr/>
                <p:nvPr/>
              </p:nvSpPr>
              <p:spPr>
                <a:xfrm>
                  <a:off x="-160216" y="4791396"/>
                  <a:ext cx="64298" cy="74303"/>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10"/>
                <p:cNvSpPr/>
                <p:nvPr/>
              </p:nvSpPr>
              <p:spPr>
                <a:xfrm>
                  <a:off x="-551519" y="4545246"/>
                  <a:ext cx="46469" cy="59130"/>
                </a:xfrm>
                <a:custGeom>
                  <a:rect b="b" l="l" r="r" t="t"/>
                  <a:pathLst>
                    <a:path extrusionOk="0" h="1247" w="980">
                      <a:moveTo>
                        <a:pt x="543" y="1"/>
                      </a:moveTo>
                      <a:cubicBezTo>
                        <a:pt x="216" y="1"/>
                        <a:pt x="55" y="205"/>
                        <a:pt x="0" y="533"/>
                      </a:cubicBezTo>
                      <a:cubicBezTo>
                        <a:pt x="83" y="809"/>
                        <a:pt x="60" y="1157"/>
                        <a:pt x="446" y="1243"/>
                      </a:cubicBezTo>
                      <a:cubicBezTo>
                        <a:pt x="455" y="1245"/>
                        <a:pt x="465" y="1246"/>
                        <a:pt x="474" y="1246"/>
                      </a:cubicBezTo>
                      <a:cubicBezTo>
                        <a:pt x="683" y="1246"/>
                        <a:pt x="980" y="776"/>
                        <a:pt x="977" y="443"/>
                      </a:cubicBezTo>
                      <a:cubicBezTo>
                        <a:pt x="977" y="180"/>
                        <a:pt x="844" y="15"/>
                        <a:pt x="575" y="1"/>
                      </a:cubicBezTo>
                      <a:cubicBezTo>
                        <a:pt x="564" y="1"/>
                        <a:pt x="553" y="1"/>
                        <a:pt x="54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10"/>
                <p:cNvSpPr/>
                <p:nvPr/>
              </p:nvSpPr>
              <p:spPr>
                <a:xfrm>
                  <a:off x="-1207072" y="4254396"/>
                  <a:ext cx="43387" cy="44620"/>
                </a:xfrm>
                <a:custGeom>
                  <a:rect b="b" l="l" r="r" t="t"/>
                  <a:pathLst>
                    <a:path extrusionOk="0" h="941" w="915">
                      <a:moveTo>
                        <a:pt x="412" y="1"/>
                      </a:moveTo>
                      <a:cubicBezTo>
                        <a:pt x="136" y="1"/>
                        <a:pt x="4" y="186"/>
                        <a:pt x="1" y="489"/>
                      </a:cubicBezTo>
                      <a:cubicBezTo>
                        <a:pt x="17" y="765"/>
                        <a:pt x="174" y="938"/>
                        <a:pt x="476" y="941"/>
                      </a:cubicBezTo>
                      <a:cubicBezTo>
                        <a:pt x="768" y="941"/>
                        <a:pt x="914" y="775"/>
                        <a:pt x="905" y="486"/>
                      </a:cubicBezTo>
                      <a:cubicBezTo>
                        <a:pt x="894" y="187"/>
                        <a:pt x="721" y="7"/>
                        <a:pt x="426" y="1"/>
                      </a:cubicBezTo>
                      <a:cubicBezTo>
                        <a:pt x="422" y="1"/>
                        <a:pt x="417" y="1"/>
                        <a:pt x="4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10"/>
                <p:cNvSpPr/>
                <p:nvPr/>
              </p:nvSpPr>
              <p:spPr>
                <a:xfrm>
                  <a:off x="-595937" y="4647767"/>
                  <a:ext cx="35468" cy="28498"/>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10"/>
                <p:cNvSpPr/>
                <p:nvPr/>
              </p:nvSpPr>
              <p:spPr>
                <a:xfrm>
                  <a:off x="148922" y="4571245"/>
                  <a:ext cx="23993" cy="31438"/>
                </a:xfrm>
                <a:custGeom>
                  <a:rect b="b" l="l" r="r" t="t"/>
                  <a:pathLst>
                    <a:path extrusionOk="0" h="663" w="506">
                      <a:moveTo>
                        <a:pt x="323" y="0"/>
                      </a:moveTo>
                      <a:cubicBezTo>
                        <a:pt x="283" y="0"/>
                        <a:pt x="241" y="13"/>
                        <a:pt x="207" y="41"/>
                      </a:cubicBezTo>
                      <a:cubicBezTo>
                        <a:pt x="1" y="197"/>
                        <a:pt x="4" y="403"/>
                        <a:pt x="124" y="662"/>
                      </a:cubicBezTo>
                      <a:cubicBezTo>
                        <a:pt x="416" y="549"/>
                        <a:pt x="505" y="353"/>
                        <a:pt x="472" y="124"/>
                      </a:cubicBezTo>
                      <a:cubicBezTo>
                        <a:pt x="462" y="43"/>
                        <a:pt x="395" y="0"/>
                        <a:pt x="3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98" name="Google Shape;2998;p10"/>
              <p:cNvSpPr/>
              <p:nvPr/>
            </p:nvSpPr>
            <p:spPr>
              <a:xfrm rot="1513411">
                <a:off x="424199" y="4842248"/>
                <a:ext cx="294118" cy="339891"/>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10"/>
              <p:cNvSpPr/>
              <p:nvPr/>
            </p:nvSpPr>
            <p:spPr>
              <a:xfrm rot="1513422">
                <a:off x="789050" y="4813234"/>
                <a:ext cx="99781" cy="80171"/>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10"/>
              <p:cNvSpPr/>
              <p:nvPr/>
            </p:nvSpPr>
            <p:spPr>
              <a:xfrm rot="1513411">
                <a:off x="2771898" y="6061002"/>
                <a:ext cx="294118" cy="339891"/>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001" name="Google Shape;3001;p10"/>
          <p:cNvSpPr txBox="1"/>
          <p:nvPr>
            <p:ph type="title"/>
          </p:nvPr>
        </p:nvSpPr>
        <p:spPr>
          <a:xfrm>
            <a:off x="4900475" y="3279600"/>
            <a:ext cx="3523500" cy="1323900"/>
          </a:xfrm>
          <a:prstGeom prst="rect">
            <a:avLst/>
          </a:prstGeom>
          <a:solidFill>
            <a:schemeClr val="accent2"/>
          </a:solidFill>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7704000" cy="5643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1pPr>
            <a:lvl2pPr lvl="1" rtl="0" algn="ctr">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lgn="ctr">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lgn="ctr">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lgn="ctr">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lgn="ctr">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lgn="ctr">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lgn="ctr">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lgn="ctr">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p:txBody>
      </p:sp>
      <p:sp>
        <p:nvSpPr>
          <p:cNvPr id="7" name="Google Shape;7;p1"/>
          <p:cNvSpPr txBox="1"/>
          <p:nvPr>
            <p:ph idx="1" type="body"/>
          </p:nvPr>
        </p:nvSpPr>
        <p:spPr>
          <a:xfrm>
            <a:off x="720000" y="1237083"/>
            <a:ext cx="7704000" cy="33663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1pPr>
            <a:lvl2pPr indent="-317500" lvl="1" marL="9144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2pPr>
            <a:lvl3pPr indent="-317500" lvl="2" marL="13716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3pPr>
            <a:lvl4pPr indent="-317500" lvl="3" marL="18288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4pPr>
            <a:lvl5pPr indent="-317500" lvl="4" marL="22860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5pPr>
            <a:lvl6pPr indent="-317500" lvl="5" marL="27432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6pPr>
            <a:lvl7pPr indent="-317500" lvl="6" marL="32004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7pPr>
            <a:lvl8pPr indent="-317500" lvl="7" marL="36576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8pPr>
            <a:lvl9pPr indent="-317500" lvl="8" marL="4114800">
              <a:lnSpc>
                <a:spcPct val="100000"/>
              </a:lnSpc>
              <a:spcBef>
                <a:spcPts val="1600"/>
              </a:spcBef>
              <a:spcAft>
                <a:spcPts val="160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hyperlink" Target="mailto:Biochemksumed442@g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6" name="Shape 4506"/>
        <p:cNvGrpSpPr/>
        <p:nvPr/>
      </p:nvGrpSpPr>
      <p:grpSpPr>
        <a:xfrm>
          <a:off x="0" y="0"/>
          <a:ext cx="0" cy="0"/>
          <a:chOff x="0" y="0"/>
          <a:chExt cx="0" cy="0"/>
        </a:xfrm>
      </p:grpSpPr>
      <p:sp>
        <p:nvSpPr>
          <p:cNvPr id="4507" name="Google Shape;4507;p30"/>
          <p:cNvSpPr txBox="1"/>
          <p:nvPr>
            <p:ph type="ctrTitle"/>
          </p:nvPr>
        </p:nvSpPr>
        <p:spPr>
          <a:xfrm>
            <a:off x="2249250" y="1748000"/>
            <a:ext cx="4645500" cy="1102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5000">
                <a:solidFill>
                  <a:srgbClr val="3D85C6"/>
                </a:solidFill>
                <a:latin typeface="Cairo"/>
                <a:ea typeface="Cairo"/>
                <a:cs typeface="Cairo"/>
                <a:sym typeface="Cairo"/>
              </a:rPr>
              <a:t>Lactic Acid</a:t>
            </a:r>
            <a:r>
              <a:rPr b="1" lang="en" sz="5000">
                <a:solidFill>
                  <a:srgbClr val="3D85C6"/>
                </a:solidFill>
                <a:latin typeface="Cairo"/>
                <a:ea typeface="Cairo"/>
                <a:cs typeface="Cairo"/>
                <a:sym typeface="Cairo"/>
              </a:rPr>
              <a:t>o</a:t>
            </a:r>
            <a:r>
              <a:rPr b="1" lang="en" sz="5000">
                <a:solidFill>
                  <a:srgbClr val="3D85C6"/>
                </a:solidFill>
                <a:latin typeface="Cairo"/>
                <a:ea typeface="Cairo"/>
                <a:cs typeface="Cairo"/>
                <a:sym typeface="Cairo"/>
              </a:rPr>
              <a:t>sis</a:t>
            </a:r>
            <a:endParaRPr b="1" sz="5000">
              <a:solidFill>
                <a:srgbClr val="3D85C6"/>
              </a:solidFill>
              <a:latin typeface="Cairo"/>
              <a:ea typeface="Cairo"/>
              <a:cs typeface="Cairo"/>
              <a:sym typeface="Cairo"/>
            </a:endParaRPr>
          </a:p>
          <a:p>
            <a:pPr indent="0" lvl="0" marL="0" rtl="0" algn="ctr">
              <a:spcBef>
                <a:spcPts val="0"/>
              </a:spcBef>
              <a:spcAft>
                <a:spcPts val="0"/>
              </a:spcAft>
              <a:buNone/>
            </a:pPr>
            <a:r>
              <a:rPr b="1" lang="en" sz="1800">
                <a:solidFill>
                  <a:srgbClr val="3D85C6"/>
                </a:solidFill>
                <a:latin typeface="Cairo"/>
                <a:ea typeface="Cairo"/>
                <a:cs typeface="Cairo"/>
                <a:sym typeface="Cairo"/>
              </a:rPr>
              <a:t>L:1</a:t>
            </a:r>
            <a:endParaRPr b="1" sz="1800">
              <a:solidFill>
                <a:srgbClr val="3D85C6"/>
              </a:solidFill>
              <a:latin typeface="Cairo"/>
              <a:ea typeface="Cairo"/>
              <a:cs typeface="Cairo"/>
              <a:sym typeface="Cairo"/>
            </a:endParaRPr>
          </a:p>
          <a:p>
            <a:pPr indent="0" lvl="0" marL="0" rtl="0" algn="ctr">
              <a:spcBef>
                <a:spcPts val="0"/>
              </a:spcBef>
              <a:spcAft>
                <a:spcPts val="0"/>
              </a:spcAft>
              <a:buNone/>
            </a:pPr>
            <a:r>
              <a:rPr b="1" lang="en" sz="1800">
                <a:solidFill>
                  <a:srgbClr val="3D85C6"/>
                </a:solidFill>
                <a:latin typeface="Cairo"/>
                <a:ea typeface="Cairo"/>
                <a:cs typeface="Cairo"/>
                <a:sym typeface="Cairo"/>
              </a:rPr>
              <a:t>W:2</a:t>
            </a:r>
            <a:endParaRPr b="1" sz="1800">
              <a:solidFill>
                <a:srgbClr val="3D85C6"/>
              </a:solidFill>
              <a:latin typeface="Cairo"/>
              <a:ea typeface="Cairo"/>
              <a:cs typeface="Cairo"/>
              <a:sym typeface="Cairo"/>
            </a:endParaRPr>
          </a:p>
        </p:txBody>
      </p:sp>
      <p:sp>
        <p:nvSpPr>
          <p:cNvPr id="4508" name="Google Shape;4508;p30"/>
          <p:cNvSpPr/>
          <p:nvPr/>
        </p:nvSpPr>
        <p:spPr>
          <a:xfrm>
            <a:off x="200925" y="3435700"/>
            <a:ext cx="522300" cy="8136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9" name="Google Shape;4509;p30"/>
          <p:cNvSpPr txBox="1"/>
          <p:nvPr/>
        </p:nvSpPr>
        <p:spPr>
          <a:xfrm>
            <a:off x="0" y="3342600"/>
            <a:ext cx="13764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073763"/>
                </a:solidFill>
                <a:latin typeface="Open Sans"/>
                <a:ea typeface="Open Sans"/>
                <a:cs typeface="Open Sans"/>
                <a:sym typeface="Open Sans"/>
              </a:rPr>
              <a:t>Color Index: </a:t>
            </a:r>
            <a:endParaRPr sz="1500">
              <a:solidFill>
                <a:srgbClr val="073763"/>
              </a:solidFill>
              <a:latin typeface="Open Sans"/>
              <a:ea typeface="Open Sans"/>
              <a:cs typeface="Open Sans"/>
              <a:sym typeface="Open Sans"/>
            </a:endParaRPr>
          </a:p>
          <a:p>
            <a:pPr indent="0" lvl="0" marL="0" rtl="0" algn="l">
              <a:spcBef>
                <a:spcPts val="0"/>
              </a:spcBef>
              <a:spcAft>
                <a:spcPts val="0"/>
              </a:spcAft>
              <a:buNone/>
            </a:pPr>
            <a:r>
              <a:rPr lang="en" sz="1500">
                <a:solidFill>
                  <a:srgbClr val="434343"/>
                </a:solidFill>
                <a:latin typeface="Open Sans"/>
                <a:ea typeface="Open Sans"/>
                <a:cs typeface="Open Sans"/>
                <a:sym typeface="Open Sans"/>
              </a:rPr>
              <a:t>● </a:t>
            </a:r>
            <a:r>
              <a:rPr lang="en" sz="1500">
                <a:latin typeface="Open Sans"/>
                <a:ea typeface="Open Sans"/>
                <a:cs typeface="Open Sans"/>
                <a:sym typeface="Open Sans"/>
              </a:rPr>
              <a:t>Main text</a:t>
            </a:r>
            <a:endParaRPr sz="1500">
              <a:latin typeface="Open Sans"/>
              <a:ea typeface="Open Sans"/>
              <a:cs typeface="Open Sans"/>
              <a:sym typeface="Open Sans"/>
            </a:endParaRPr>
          </a:p>
          <a:p>
            <a:pPr indent="0" lvl="0" marL="0" rtl="0" algn="l">
              <a:spcBef>
                <a:spcPts val="0"/>
              </a:spcBef>
              <a:spcAft>
                <a:spcPts val="0"/>
              </a:spcAft>
              <a:buNone/>
            </a:pPr>
            <a:r>
              <a:rPr lang="en" sz="1500">
                <a:solidFill>
                  <a:srgbClr val="990000"/>
                </a:solidFill>
                <a:latin typeface="Open Sans"/>
                <a:ea typeface="Open Sans"/>
                <a:cs typeface="Open Sans"/>
                <a:sym typeface="Open Sans"/>
              </a:rPr>
              <a:t>● Important</a:t>
            </a:r>
            <a:r>
              <a:rPr lang="en" sz="1500">
                <a:solidFill>
                  <a:srgbClr val="073763"/>
                </a:solidFill>
                <a:latin typeface="Open Sans"/>
                <a:ea typeface="Open Sans"/>
                <a:cs typeface="Open Sans"/>
                <a:sym typeface="Open Sans"/>
              </a:rPr>
              <a:t> </a:t>
            </a:r>
            <a:endParaRPr sz="1500">
              <a:solidFill>
                <a:srgbClr val="073763"/>
              </a:solidFill>
              <a:latin typeface="Open Sans"/>
              <a:ea typeface="Open Sans"/>
              <a:cs typeface="Open Sans"/>
              <a:sym typeface="Open Sans"/>
            </a:endParaRPr>
          </a:p>
          <a:p>
            <a:pPr indent="0" lvl="0" marL="0" rtl="0" algn="l">
              <a:spcBef>
                <a:spcPts val="0"/>
              </a:spcBef>
              <a:spcAft>
                <a:spcPts val="0"/>
              </a:spcAft>
              <a:buNone/>
            </a:pPr>
            <a:r>
              <a:rPr lang="en" sz="1500">
                <a:solidFill>
                  <a:srgbClr val="6AA84F"/>
                </a:solidFill>
                <a:latin typeface="Open Sans"/>
                <a:ea typeface="Open Sans"/>
                <a:cs typeface="Open Sans"/>
                <a:sym typeface="Open Sans"/>
              </a:rPr>
              <a:t>● </a:t>
            </a:r>
            <a:r>
              <a:rPr lang="en" sz="1500">
                <a:solidFill>
                  <a:srgbClr val="38761D"/>
                </a:solidFill>
                <a:latin typeface="Open Sans"/>
                <a:ea typeface="Open Sans"/>
                <a:cs typeface="Open Sans"/>
                <a:sym typeface="Open Sans"/>
              </a:rPr>
              <a:t>Notes </a:t>
            </a:r>
            <a:endParaRPr sz="1500">
              <a:solidFill>
                <a:srgbClr val="38761D"/>
              </a:solidFill>
              <a:latin typeface="Open Sans"/>
              <a:ea typeface="Open Sans"/>
              <a:cs typeface="Open Sans"/>
              <a:sym typeface="Open Sans"/>
            </a:endParaRPr>
          </a:p>
          <a:p>
            <a:pPr indent="0" lvl="0" marL="0" rtl="0" algn="l">
              <a:spcBef>
                <a:spcPts val="0"/>
              </a:spcBef>
              <a:spcAft>
                <a:spcPts val="0"/>
              </a:spcAft>
              <a:buNone/>
            </a:pPr>
            <a:r>
              <a:rPr lang="en" sz="1500">
                <a:solidFill>
                  <a:srgbClr val="3D85C6"/>
                </a:solidFill>
                <a:latin typeface="Open Sans"/>
                <a:ea typeface="Open Sans"/>
                <a:cs typeface="Open Sans"/>
                <a:sym typeface="Open Sans"/>
              </a:rPr>
              <a:t>● Boys slides </a:t>
            </a:r>
            <a:endParaRPr sz="1500">
              <a:solidFill>
                <a:srgbClr val="3D85C6"/>
              </a:solidFill>
              <a:latin typeface="Open Sans"/>
              <a:ea typeface="Open Sans"/>
              <a:cs typeface="Open Sans"/>
              <a:sym typeface="Open Sans"/>
            </a:endParaRPr>
          </a:p>
          <a:p>
            <a:pPr indent="0" lvl="0" marL="0" rtl="0" algn="l">
              <a:spcBef>
                <a:spcPts val="0"/>
              </a:spcBef>
              <a:spcAft>
                <a:spcPts val="0"/>
              </a:spcAft>
              <a:buNone/>
            </a:pPr>
            <a:r>
              <a:rPr lang="en" sz="1500">
                <a:solidFill>
                  <a:srgbClr val="C27BA0"/>
                </a:solidFill>
                <a:latin typeface="Open Sans"/>
                <a:ea typeface="Open Sans"/>
                <a:cs typeface="Open Sans"/>
                <a:sym typeface="Open Sans"/>
              </a:rPr>
              <a:t>● Girls slides</a:t>
            </a:r>
            <a:r>
              <a:rPr lang="en" sz="1500">
                <a:solidFill>
                  <a:srgbClr val="073763"/>
                </a:solidFill>
                <a:latin typeface="Open Sans"/>
                <a:ea typeface="Open Sans"/>
                <a:cs typeface="Open Sans"/>
                <a:sym typeface="Open Sans"/>
              </a:rPr>
              <a:t> </a:t>
            </a:r>
            <a:endParaRPr sz="1500">
              <a:solidFill>
                <a:srgbClr val="073763"/>
              </a:solidFill>
              <a:latin typeface="Open Sans"/>
              <a:ea typeface="Open Sans"/>
              <a:cs typeface="Open Sans"/>
              <a:sym typeface="Open Sans"/>
            </a:endParaRPr>
          </a:p>
          <a:p>
            <a:pPr indent="0" lvl="0" marL="0" rtl="0" algn="l">
              <a:spcBef>
                <a:spcPts val="0"/>
              </a:spcBef>
              <a:spcAft>
                <a:spcPts val="0"/>
              </a:spcAft>
              <a:buNone/>
            </a:pPr>
            <a:r>
              <a:rPr lang="en" sz="1500">
                <a:solidFill>
                  <a:srgbClr val="999999"/>
                </a:solidFill>
                <a:latin typeface="Open Sans"/>
                <a:ea typeface="Open Sans"/>
                <a:cs typeface="Open Sans"/>
                <a:sym typeface="Open Sans"/>
              </a:rPr>
              <a:t>● Extra</a:t>
            </a:r>
            <a:endParaRPr sz="1500">
              <a:solidFill>
                <a:srgbClr val="999999"/>
              </a:solidFill>
              <a:latin typeface="Open Sans"/>
              <a:ea typeface="Open Sans"/>
              <a:cs typeface="Open Sans"/>
              <a:sym typeface="Open Sans"/>
            </a:endParaRPr>
          </a:p>
        </p:txBody>
      </p:sp>
      <p:sp>
        <p:nvSpPr>
          <p:cNvPr id="4510" name="Google Shape;4510;p30"/>
          <p:cNvSpPr/>
          <p:nvPr/>
        </p:nvSpPr>
        <p:spPr>
          <a:xfrm>
            <a:off x="7336575" y="328500"/>
            <a:ext cx="3093000" cy="4486500"/>
          </a:xfrm>
          <a:prstGeom prst="roundRect">
            <a:avLst>
              <a:gd fmla="val 0"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1" name="Google Shape;4511;p30"/>
          <p:cNvSpPr/>
          <p:nvPr/>
        </p:nvSpPr>
        <p:spPr>
          <a:xfrm>
            <a:off x="6222800" y="3577800"/>
            <a:ext cx="4593900" cy="1565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12" name="Google Shape;4512;p30"/>
          <p:cNvPicPr preferRelativeResize="0"/>
          <p:nvPr/>
        </p:nvPicPr>
        <p:blipFill>
          <a:blip r:embed="rId3">
            <a:alphaModFix/>
          </a:blip>
          <a:stretch>
            <a:fillRect/>
          </a:stretch>
        </p:blipFill>
        <p:spPr>
          <a:xfrm>
            <a:off x="6835938" y="-260650"/>
            <a:ext cx="4094275" cy="4622900"/>
          </a:xfrm>
          <a:prstGeom prst="rect">
            <a:avLst/>
          </a:prstGeom>
          <a:noFill/>
          <a:ln>
            <a:noFill/>
          </a:ln>
        </p:spPr>
      </p:pic>
      <p:pic>
        <p:nvPicPr>
          <p:cNvPr id="4513" name="Google Shape;4513;p30"/>
          <p:cNvPicPr preferRelativeResize="0"/>
          <p:nvPr/>
        </p:nvPicPr>
        <p:blipFill rotWithShape="1">
          <a:blip r:embed="rId4">
            <a:alphaModFix/>
          </a:blip>
          <a:srcRect b="0" l="0" r="0" t="0"/>
          <a:stretch/>
        </p:blipFill>
        <p:spPr>
          <a:xfrm>
            <a:off x="7409443" y="4249300"/>
            <a:ext cx="568384" cy="813600"/>
          </a:xfrm>
          <a:prstGeom prst="rect">
            <a:avLst/>
          </a:prstGeom>
          <a:noFill/>
          <a:ln>
            <a:noFill/>
          </a:ln>
        </p:spPr>
      </p:pic>
      <p:pic>
        <p:nvPicPr>
          <p:cNvPr id="4514" name="Google Shape;4514;p30"/>
          <p:cNvPicPr preferRelativeResize="0"/>
          <p:nvPr/>
        </p:nvPicPr>
        <p:blipFill rotWithShape="1">
          <a:blip r:embed="rId5">
            <a:alphaModFix/>
          </a:blip>
          <a:srcRect b="0" l="0" r="0" t="0"/>
          <a:stretch/>
        </p:blipFill>
        <p:spPr>
          <a:xfrm>
            <a:off x="6234375" y="4054350"/>
            <a:ext cx="1102200" cy="1102200"/>
          </a:xfrm>
          <a:prstGeom prst="rect">
            <a:avLst/>
          </a:prstGeom>
          <a:noFill/>
          <a:ln>
            <a:noFill/>
          </a:ln>
        </p:spPr>
      </p:pic>
      <p:pic>
        <p:nvPicPr>
          <p:cNvPr id="4515" name="Google Shape;4515;p30"/>
          <p:cNvPicPr preferRelativeResize="0"/>
          <p:nvPr/>
        </p:nvPicPr>
        <p:blipFill>
          <a:blip r:embed="rId6">
            <a:alphaModFix/>
          </a:blip>
          <a:stretch>
            <a:fillRect/>
          </a:stretch>
        </p:blipFill>
        <p:spPr>
          <a:xfrm>
            <a:off x="5211338" y="4194381"/>
            <a:ext cx="1102200" cy="82214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2"/>
                                        </p:tgtEl>
                                        <p:attrNameLst>
                                          <p:attrName>style.visibility</p:attrName>
                                        </p:attrNameLst>
                                      </p:cBhvr>
                                      <p:to>
                                        <p:strVal val="visible"/>
                                      </p:to>
                                    </p:set>
                                    <p:animEffect filter="fade" transition="in">
                                      <p:cBhvr>
                                        <p:cTn dur="1000"/>
                                        <p:tgtEl>
                                          <p:spTgt spid="45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7" name="Shape 4667"/>
        <p:cNvGrpSpPr/>
        <p:nvPr/>
      </p:nvGrpSpPr>
      <p:grpSpPr>
        <a:xfrm>
          <a:off x="0" y="0"/>
          <a:ext cx="0" cy="0"/>
          <a:chOff x="0" y="0"/>
          <a:chExt cx="0" cy="0"/>
        </a:xfrm>
      </p:grpSpPr>
      <p:sp>
        <p:nvSpPr>
          <p:cNvPr id="4668" name="Google Shape;4668;p39"/>
          <p:cNvSpPr txBox="1"/>
          <p:nvPr>
            <p:ph type="title"/>
          </p:nvPr>
        </p:nvSpPr>
        <p:spPr>
          <a:xfrm>
            <a:off x="720000" y="6600"/>
            <a:ext cx="7704000" cy="56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Barlow Semi Condensed"/>
              <a:ea typeface="Barlow Semi Condensed"/>
              <a:cs typeface="Barlow Semi Condensed"/>
              <a:sym typeface="Barlow Semi Condensed"/>
            </a:endParaRPr>
          </a:p>
          <a:p>
            <a:pPr indent="0" lvl="0" marL="0" rtl="0" algn="ctr">
              <a:spcBef>
                <a:spcPts val="0"/>
              </a:spcBef>
              <a:spcAft>
                <a:spcPts val="0"/>
              </a:spcAft>
              <a:buNone/>
            </a:pPr>
            <a:r>
              <a:rPr b="1" lang="en">
                <a:solidFill>
                  <a:srgbClr val="434343"/>
                </a:solidFill>
                <a:latin typeface="Barlow Semi Condensed"/>
                <a:ea typeface="Barlow Semi Condensed"/>
                <a:cs typeface="Barlow Semi Condensed"/>
                <a:sym typeface="Barlow Semi Condensed"/>
              </a:rPr>
              <a:t>Types and causes of lactic acidosis</a:t>
            </a:r>
            <a:endParaRPr b="1">
              <a:solidFill>
                <a:srgbClr val="434343"/>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t/>
            </a:r>
            <a:endParaRPr b="1">
              <a:latin typeface="Barlow Semi Condensed"/>
              <a:ea typeface="Barlow Semi Condensed"/>
              <a:cs typeface="Barlow Semi Condensed"/>
              <a:sym typeface="Barlow Semi Condensed"/>
            </a:endParaRPr>
          </a:p>
        </p:txBody>
      </p:sp>
      <p:graphicFrame>
        <p:nvGraphicFramePr>
          <p:cNvPr id="4669" name="Google Shape;4669;p39"/>
          <p:cNvGraphicFramePr/>
          <p:nvPr/>
        </p:nvGraphicFramePr>
        <p:xfrm>
          <a:off x="258875" y="1098875"/>
          <a:ext cx="3000000" cy="3000000"/>
        </p:xfrm>
        <a:graphic>
          <a:graphicData uri="http://schemas.openxmlformats.org/drawingml/2006/table">
            <a:tbl>
              <a:tblPr>
                <a:noFill/>
                <a:tableStyleId>{06655CD8-BD60-4817-B52E-5EC0ED10ECF2}</a:tableStyleId>
              </a:tblPr>
              <a:tblGrid>
                <a:gridCol w="2754475"/>
                <a:gridCol w="2754475"/>
              </a:tblGrid>
              <a:tr h="424450">
                <a:tc gridSpan="2">
                  <a:txBody>
                    <a:bodyPr/>
                    <a:lstStyle/>
                    <a:p>
                      <a:pPr indent="0" lvl="0" marL="0" rtl="0" algn="ctr">
                        <a:spcBef>
                          <a:spcPts val="0"/>
                        </a:spcBef>
                        <a:spcAft>
                          <a:spcPts val="0"/>
                        </a:spcAft>
                        <a:buClr>
                          <a:schemeClr val="hlink"/>
                        </a:buClr>
                        <a:buSzPts val="1100"/>
                        <a:buFont typeface="Arial"/>
                        <a:buNone/>
                      </a:pPr>
                      <a:r>
                        <a:rPr b="1" lang="en" sz="1500">
                          <a:solidFill>
                            <a:srgbClr val="434343"/>
                          </a:solidFill>
                          <a:latin typeface="Barlow Semi Condensed"/>
                          <a:ea typeface="Barlow Semi Condensed"/>
                          <a:cs typeface="Barlow Semi Condensed"/>
                          <a:sym typeface="Barlow Semi Condensed"/>
                        </a:rPr>
                        <a:t>Type A</a:t>
                      </a:r>
                      <a:endParaRPr sz="900">
                        <a:latin typeface="Barlow Semi Condensed"/>
                        <a:ea typeface="Barlow Semi Condensed"/>
                        <a:cs typeface="Barlow Semi Condensed"/>
                        <a:sym typeface="Barlow Semi Condensed"/>
                      </a:endParaRPr>
                    </a:p>
                  </a:txBody>
                  <a:tcPr marT="91425" marB="91425" marR="91425" marL="91425">
                    <a:solidFill>
                      <a:srgbClr val="4668C1">
                        <a:alpha val="39110"/>
                      </a:srgbClr>
                    </a:solidFill>
                  </a:tcPr>
                </a:tc>
                <a:tc hMerge="1"/>
              </a:tr>
              <a:tr h="345850">
                <a:tc>
                  <a:txBody>
                    <a:bodyPr/>
                    <a:lstStyle/>
                    <a:p>
                      <a:pPr indent="0" lvl="0" marL="0" rtl="0" algn="ctr">
                        <a:spcBef>
                          <a:spcPts val="0"/>
                        </a:spcBef>
                        <a:spcAft>
                          <a:spcPts val="0"/>
                        </a:spcAft>
                        <a:buNone/>
                      </a:pPr>
                      <a:r>
                        <a:rPr lang="en">
                          <a:latin typeface="Barlow Semi Condensed"/>
                          <a:ea typeface="Barlow Semi Condensed"/>
                          <a:cs typeface="Barlow Semi Condensed"/>
                          <a:sym typeface="Barlow Semi Condensed"/>
                        </a:rPr>
                        <a:t>Due to:</a:t>
                      </a:r>
                      <a:endParaRPr>
                        <a:latin typeface="Barlow Semi Condensed"/>
                        <a:ea typeface="Barlow Semi Condensed"/>
                        <a:cs typeface="Barlow Semi Condensed"/>
                        <a:sym typeface="Barlow Semi Condensed"/>
                      </a:endParaRPr>
                    </a:p>
                  </a:txBody>
                  <a:tcPr marT="91425" marB="91425" marR="91425" marL="91425">
                    <a:solidFill>
                      <a:srgbClr val="E0E7FF">
                        <a:alpha val="45810"/>
                      </a:srgbClr>
                    </a:solidFill>
                  </a:tcPr>
                </a:tc>
                <a:tc>
                  <a:txBody>
                    <a:bodyPr/>
                    <a:lstStyle/>
                    <a:p>
                      <a:pPr indent="0" lvl="0" marL="0" rtl="0" algn="ctr">
                        <a:spcBef>
                          <a:spcPts val="0"/>
                        </a:spcBef>
                        <a:spcAft>
                          <a:spcPts val="0"/>
                        </a:spcAft>
                        <a:buNone/>
                      </a:pPr>
                      <a:r>
                        <a:rPr lang="en">
                          <a:latin typeface="Barlow Semi Condensed"/>
                          <a:ea typeface="Barlow Semi Condensed"/>
                          <a:cs typeface="Barlow Semi Condensed"/>
                          <a:sym typeface="Barlow Semi Condensed"/>
                        </a:rPr>
                        <a:t>Hypoxia causes:</a:t>
                      </a:r>
                      <a:endParaRPr>
                        <a:latin typeface="Barlow Semi Condensed"/>
                        <a:ea typeface="Barlow Semi Condensed"/>
                        <a:cs typeface="Barlow Semi Condensed"/>
                        <a:sym typeface="Barlow Semi Condensed"/>
                      </a:endParaRPr>
                    </a:p>
                  </a:txBody>
                  <a:tcPr marT="91425" marB="91425" marR="91425" marL="91425">
                    <a:solidFill>
                      <a:srgbClr val="E0E7FF">
                        <a:alpha val="45810"/>
                      </a:srgbClr>
                    </a:solidFill>
                  </a:tcPr>
                </a:tc>
              </a:tr>
              <a:tr h="1550000">
                <a:tc>
                  <a:txBody>
                    <a:bodyPr/>
                    <a:lstStyle/>
                    <a:p>
                      <a:pPr indent="-298450" lvl="0" marL="457200" rtl="0" algn="l">
                        <a:spcBef>
                          <a:spcPts val="0"/>
                        </a:spcBef>
                        <a:spcAft>
                          <a:spcPts val="0"/>
                        </a:spcAft>
                        <a:buClr>
                          <a:srgbClr val="990000"/>
                        </a:buClr>
                        <a:buSzPts val="1100"/>
                        <a:buFont typeface="Barlow Semi Condensed"/>
                        <a:buChar char="➔"/>
                      </a:pPr>
                      <a:r>
                        <a:rPr b="1" lang="en" sz="1100">
                          <a:solidFill>
                            <a:srgbClr val="990000"/>
                          </a:solidFill>
                          <a:latin typeface="Barlow Semi Condensed"/>
                          <a:ea typeface="Barlow Semi Condensed"/>
                          <a:cs typeface="Barlow Semi Condensed"/>
                          <a:sym typeface="Barlow Semi Condensed"/>
                        </a:rPr>
                        <a:t>inadequate </a:t>
                      </a:r>
                      <a:r>
                        <a:rPr lang="en" sz="1100">
                          <a:solidFill>
                            <a:srgbClr val="990000"/>
                          </a:solidFill>
                          <a:latin typeface="Barlow Semi Condensed"/>
                          <a:ea typeface="Barlow Semi Condensed"/>
                          <a:cs typeface="Barlow Semi Condensed"/>
                          <a:sym typeface="Barlow Semi Condensed"/>
                        </a:rPr>
                        <a:t>supply of oxygen</a:t>
                      </a:r>
                      <a:r>
                        <a:rPr lang="en" sz="1100">
                          <a:solidFill>
                            <a:srgbClr val="434343"/>
                          </a:solidFill>
                          <a:latin typeface="Barlow Semi Condensed"/>
                          <a:ea typeface="Barlow Semi Condensed"/>
                          <a:cs typeface="Barlow Semi Condensed"/>
                          <a:sym typeface="Barlow Semi Condensed"/>
                        </a:rPr>
                        <a:t> </a:t>
                      </a:r>
                      <a:r>
                        <a:rPr lang="en" sz="1100">
                          <a:solidFill>
                            <a:srgbClr val="990000"/>
                          </a:solidFill>
                          <a:latin typeface="Barlow Semi Condensed"/>
                          <a:ea typeface="Barlow Semi Condensed"/>
                          <a:cs typeface="Barlow Semi Condensed"/>
                          <a:sym typeface="Barlow Semi Condensed"/>
                        </a:rPr>
                        <a:t>(hypoxia) </a:t>
                      </a:r>
                      <a:r>
                        <a:rPr lang="en" sz="1100">
                          <a:solidFill>
                            <a:srgbClr val="434343"/>
                          </a:solidFill>
                          <a:latin typeface="Barlow Semi Condensed"/>
                          <a:ea typeface="Barlow Semi Condensed"/>
                          <a:cs typeface="Barlow Semi Condensed"/>
                          <a:sym typeface="Barlow Semi Condensed"/>
                        </a:rPr>
                        <a:t>to tissues</a:t>
                      </a:r>
                      <a:r>
                        <a:rPr lang="en" sz="1100">
                          <a:solidFill>
                            <a:schemeClr val="hlink"/>
                          </a:solidFill>
                          <a:latin typeface="Barlow Semi Condensed"/>
                          <a:ea typeface="Barlow Semi Condensed"/>
                          <a:cs typeface="Barlow Semi Condensed"/>
                          <a:sym typeface="Barlow Semi Condensed"/>
                        </a:rPr>
                        <a:t> </a:t>
                      </a:r>
                      <a:r>
                        <a:rPr lang="en" sz="1100">
                          <a:solidFill>
                            <a:srgbClr val="990000"/>
                          </a:solidFill>
                          <a:latin typeface="Barlow Semi Condensed"/>
                          <a:ea typeface="Barlow Semi Condensed"/>
                          <a:cs typeface="Barlow Semi Condensed"/>
                          <a:sym typeface="Barlow Semi Condensed"/>
                        </a:rPr>
                        <a:t> </a:t>
                      </a:r>
                      <a:r>
                        <a:rPr lang="en" sz="1100">
                          <a:solidFill>
                            <a:srgbClr val="434343"/>
                          </a:solidFill>
                          <a:latin typeface="Barlow Semi Condensed"/>
                          <a:ea typeface="Barlow Semi Condensed"/>
                          <a:cs typeface="Barlow Semi Condensed"/>
                          <a:sym typeface="Barlow Semi Condensed"/>
                        </a:rPr>
                        <a:t>(most common):</a:t>
                      </a:r>
                      <a:endParaRPr sz="1100">
                        <a:solidFill>
                          <a:srgbClr val="434343"/>
                        </a:solidFill>
                        <a:latin typeface="Barlow Semi Condensed"/>
                        <a:ea typeface="Barlow Semi Condensed"/>
                        <a:cs typeface="Barlow Semi Condensed"/>
                        <a:sym typeface="Barlow Semi Condensed"/>
                      </a:endParaRPr>
                    </a:p>
                    <a:p>
                      <a:pPr indent="-298450" lvl="0" marL="914400" rtl="0" algn="l">
                        <a:spcBef>
                          <a:spcPts val="0"/>
                        </a:spcBef>
                        <a:spcAft>
                          <a:spcPts val="0"/>
                        </a:spcAft>
                        <a:buClr>
                          <a:srgbClr val="990000"/>
                        </a:buClr>
                        <a:buSzPts val="1100"/>
                        <a:buFont typeface="Barlow Semi Condensed"/>
                        <a:buChar char="●"/>
                      </a:pPr>
                      <a:r>
                        <a:rPr lang="en" sz="1100">
                          <a:solidFill>
                            <a:srgbClr val="990000"/>
                          </a:solidFill>
                          <a:latin typeface="Barlow Semi Condensed"/>
                          <a:ea typeface="Barlow Semi Condensed"/>
                          <a:cs typeface="Barlow Semi Condensed"/>
                          <a:sym typeface="Barlow Semi Condensed"/>
                        </a:rPr>
                        <a:t>Myocardial infarction </a:t>
                      </a:r>
                      <a:endParaRPr sz="1100">
                        <a:solidFill>
                          <a:srgbClr val="990000"/>
                        </a:solidFill>
                        <a:latin typeface="Barlow Semi Condensed"/>
                        <a:ea typeface="Barlow Semi Condensed"/>
                        <a:cs typeface="Barlow Semi Condensed"/>
                        <a:sym typeface="Barlow Semi Condensed"/>
                      </a:endParaRPr>
                    </a:p>
                    <a:p>
                      <a:pPr indent="-298450" lvl="0" marL="914400" rtl="0" algn="l">
                        <a:spcBef>
                          <a:spcPts val="0"/>
                        </a:spcBef>
                        <a:spcAft>
                          <a:spcPts val="0"/>
                        </a:spcAft>
                        <a:buClr>
                          <a:srgbClr val="990000"/>
                        </a:buClr>
                        <a:buSzPts val="1100"/>
                        <a:buFont typeface="Barlow Semi Condensed"/>
                        <a:buChar char="●"/>
                      </a:pPr>
                      <a:r>
                        <a:rPr lang="en" sz="1100">
                          <a:solidFill>
                            <a:srgbClr val="990000"/>
                          </a:solidFill>
                          <a:latin typeface="Barlow Semi Condensed"/>
                          <a:ea typeface="Barlow Semi Condensed"/>
                          <a:cs typeface="Barlow Semi Condensed"/>
                          <a:sym typeface="Barlow Semi Condensed"/>
                        </a:rPr>
                        <a:t>Pulmonary embolism </a:t>
                      </a:r>
                      <a:endParaRPr sz="1100">
                        <a:solidFill>
                          <a:srgbClr val="990000"/>
                        </a:solidFill>
                        <a:latin typeface="Barlow Semi Condensed"/>
                        <a:ea typeface="Barlow Semi Condensed"/>
                        <a:cs typeface="Barlow Semi Condensed"/>
                        <a:sym typeface="Barlow Semi Condensed"/>
                      </a:endParaRPr>
                    </a:p>
                    <a:p>
                      <a:pPr indent="-298450" lvl="0" marL="914400" rtl="0" algn="l">
                        <a:spcBef>
                          <a:spcPts val="0"/>
                        </a:spcBef>
                        <a:spcAft>
                          <a:spcPts val="0"/>
                        </a:spcAft>
                        <a:buClr>
                          <a:srgbClr val="990000"/>
                        </a:buClr>
                        <a:buSzPts val="1100"/>
                        <a:buFont typeface="Barlow Semi Condensed"/>
                        <a:buChar char="●"/>
                      </a:pPr>
                      <a:r>
                        <a:rPr lang="en" sz="1100">
                          <a:solidFill>
                            <a:srgbClr val="990000"/>
                          </a:solidFill>
                          <a:latin typeface="Barlow Semi Condensed"/>
                          <a:ea typeface="Barlow Semi Condensed"/>
                          <a:cs typeface="Barlow Semi Condensed"/>
                          <a:sym typeface="Barlow Semi Condensed"/>
                        </a:rPr>
                        <a:t>Uncontrolled hemorrhage</a:t>
                      </a:r>
                      <a:r>
                        <a:rPr lang="en" sz="1100">
                          <a:solidFill>
                            <a:srgbClr val="999999"/>
                          </a:solidFill>
                          <a:latin typeface="Barlow Semi Condensed"/>
                          <a:ea typeface="Barlow Semi Condensed"/>
                          <a:cs typeface="Barlow Semi Condensed"/>
                          <a:sym typeface="Barlow Semi Condensed"/>
                        </a:rPr>
                        <a:t> (bleeding)</a:t>
                      </a:r>
                      <a:endParaRPr sz="1100">
                        <a:solidFill>
                          <a:srgbClr val="999999"/>
                        </a:solidFill>
                        <a:latin typeface="Barlow Semi Condensed"/>
                        <a:ea typeface="Barlow Semi Condensed"/>
                        <a:cs typeface="Barlow Semi Condensed"/>
                        <a:sym typeface="Barlow Semi Condensed"/>
                      </a:endParaRPr>
                    </a:p>
                    <a:p>
                      <a:pPr indent="-298450" lvl="0" marL="914400" rtl="0" algn="l">
                        <a:spcBef>
                          <a:spcPts val="0"/>
                        </a:spcBef>
                        <a:spcAft>
                          <a:spcPts val="0"/>
                        </a:spcAft>
                        <a:buClr>
                          <a:srgbClr val="434343"/>
                        </a:buClr>
                        <a:buSzPts val="1100"/>
                        <a:buFont typeface="Barlow Semi Condensed"/>
                        <a:buChar char="●"/>
                      </a:pPr>
                      <a:r>
                        <a:rPr lang="en" sz="1100">
                          <a:solidFill>
                            <a:srgbClr val="434343"/>
                          </a:solidFill>
                          <a:latin typeface="Barlow Semi Condensed"/>
                          <a:ea typeface="Barlow Semi Condensed"/>
                          <a:cs typeface="Barlow Semi Condensed"/>
                          <a:sym typeface="Barlow Semi Condensed"/>
                        </a:rPr>
                        <a:t> Tissue hypoperfusion (shock, cardiac arrest, acute heart failure, etc.) </a:t>
                      </a:r>
                      <a:endParaRPr sz="1100">
                        <a:solidFill>
                          <a:srgbClr val="434343"/>
                        </a:solidFill>
                        <a:latin typeface="Barlow Semi Condensed"/>
                        <a:ea typeface="Barlow Semi Condensed"/>
                        <a:cs typeface="Barlow Semi Condensed"/>
                        <a:sym typeface="Barlow Semi Condensed"/>
                      </a:endParaRPr>
                    </a:p>
                    <a:p>
                      <a:pPr indent="-298450" lvl="0" marL="914400" rtl="0" algn="l">
                        <a:spcBef>
                          <a:spcPts val="0"/>
                        </a:spcBef>
                        <a:spcAft>
                          <a:spcPts val="0"/>
                        </a:spcAft>
                        <a:buClr>
                          <a:srgbClr val="434343"/>
                        </a:buClr>
                        <a:buSzPts val="1100"/>
                        <a:buFont typeface="Barlow Semi Condensed"/>
                        <a:buChar char="●"/>
                      </a:pPr>
                      <a:r>
                        <a:rPr lang="en" sz="1100">
                          <a:solidFill>
                            <a:srgbClr val="434343"/>
                          </a:solidFill>
                          <a:latin typeface="Barlow Semi Condensed"/>
                          <a:ea typeface="Barlow Semi Condensed"/>
                          <a:cs typeface="Barlow Semi Condensed"/>
                          <a:sym typeface="Barlow Semi Condensed"/>
                        </a:rPr>
                        <a:t>Anaerobic muscular exercise</a:t>
                      </a:r>
                      <a:endParaRPr sz="1500">
                        <a:latin typeface="Barlow Semi Condensed"/>
                        <a:ea typeface="Barlow Semi Condensed"/>
                        <a:cs typeface="Barlow Semi Condensed"/>
                        <a:sym typeface="Barlow Semi Condensed"/>
                      </a:endParaRPr>
                    </a:p>
                  </a:txBody>
                  <a:tcPr marT="91425" marB="91425" marR="91425" marL="91425"/>
                </a:tc>
                <a:tc>
                  <a:txBody>
                    <a:bodyPr/>
                    <a:lstStyle/>
                    <a:p>
                      <a:pPr indent="-298450" lvl="0" marL="457200" rtl="0" algn="l">
                        <a:spcBef>
                          <a:spcPts val="0"/>
                        </a:spcBef>
                        <a:spcAft>
                          <a:spcPts val="0"/>
                        </a:spcAft>
                        <a:buClr>
                          <a:srgbClr val="434343"/>
                        </a:buClr>
                        <a:buSzPts val="1100"/>
                        <a:buFont typeface="Barlow Semi Condensed"/>
                        <a:buChar char="➔"/>
                      </a:pPr>
                      <a:r>
                        <a:rPr b="1" lang="en" sz="1100">
                          <a:solidFill>
                            <a:srgbClr val="434343"/>
                          </a:solidFill>
                          <a:latin typeface="Barlow Semi Condensed"/>
                          <a:ea typeface="Barlow Semi Condensed"/>
                          <a:cs typeface="Barlow Semi Condensed"/>
                          <a:sym typeface="Barlow Semi Condensed"/>
                        </a:rPr>
                        <a:t>impaired oxidative phosphorylation</a:t>
                      </a:r>
                      <a:r>
                        <a:rPr lang="en" sz="1100">
                          <a:solidFill>
                            <a:srgbClr val="434343"/>
                          </a:solidFill>
                          <a:latin typeface="Barlow Semi Condensed"/>
                          <a:ea typeface="Barlow Semi Condensed"/>
                          <a:cs typeface="Barlow Semi Condensed"/>
                          <a:sym typeface="Barlow Semi Condensed"/>
                        </a:rPr>
                        <a:t> and decreased ATP synthesis,This produces lactate as a final product.</a:t>
                      </a:r>
                      <a:endParaRPr sz="1300">
                        <a:latin typeface="Barlow Semi Condensed"/>
                        <a:ea typeface="Barlow Semi Condensed"/>
                        <a:cs typeface="Barlow Semi Condensed"/>
                        <a:sym typeface="Barlow Semi Condensed"/>
                      </a:endParaRPr>
                    </a:p>
                  </a:txBody>
                  <a:tcPr marT="91425" marB="91425" marR="91425" marL="91425"/>
                </a:tc>
              </a:tr>
              <a:tr h="377300">
                <a:tc>
                  <a:txBody>
                    <a:bodyPr/>
                    <a:lstStyle/>
                    <a:p>
                      <a:pPr indent="0" lvl="0" marL="0" rtl="0" algn="ctr">
                        <a:spcBef>
                          <a:spcPts val="0"/>
                        </a:spcBef>
                        <a:spcAft>
                          <a:spcPts val="0"/>
                        </a:spcAft>
                        <a:buNone/>
                      </a:pPr>
                      <a:r>
                        <a:rPr lang="en">
                          <a:latin typeface="Barlow Semi Condensed"/>
                          <a:ea typeface="Barlow Semi Condensed"/>
                          <a:cs typeface="Barlow Semi Condensed"/>
                          <a:sym typeface="Barlow Semi Condensed"/>
                        </a:rPr>
                        <a:t>To survive:</a:t>
                      </a:r>
                      <a:endParaRPr>
                        <a:latin typeface="Barlow Semi Condensed"/>
                        <a:ea typeface="Barlow Semi Condensed"/>
                        <a:cs typeface="Barlow Semi Condensed"/>
                        <a:sym typeface="Barlow Semi Condensed"/>
                      </a:endParaRPr>
                    </a:p>
                  </a:txBody>
                  <a:tcPr marT="91425" marB="91425" marR="91425" marL="91425">
                    <a:solidFill>
                      <a:srgbClr val="E0E7FF">
                        <a:alpha val="45810"/>
                      </a:srgbClr>
                    </a:solidFill>
                  </a:tcPr>
                </a:tc>
                <a:tc>
                  <a:txBody>
                    <a:bodyPr/>
                    <a:lstStyle/>
                    <a:p>
                      <a:pPr indent="0" lvl="0" marL="0" rtl="0" algn="ctr">
                        <a:spcBef>
                          <a:spcPts val="0"/>
                        </a:spcBef>
                        <a:spcAft>
                          <a:spcPts val="0"/>
                        </a:spcAft>
                        <a:buNone/>
                      </a:pPr>
                      <a:r>
                        <a:rPr lang="en">
                          <a:latin typeface="Barlow Semi Condensed"/>
                          <a:ea typeface="Barlow Semi Condensed"/>
                          <a:cs typeface="Barlow Semi Condensed"/>
                          <a:sym typeface="Barlow Semi Condensed"/>
                        </a:rPr>
                        <a:t>Adaptive </a:t>
                      </a:r>
                      <a:r>
                        <a:rPr lang="en">
                          <a:latin typeface="Barlow Semi Condensed"/>
                          <a:ea typeface="Barlow Semi Condensed"/>
                          <a:cs typeface="Barlow Semi Condensed"/>
                          <a:sym typeface="Barlow Semi Condensed"/>
                        </a:rPr>
                        <a:t>response</a:t>
                      </a:r>
                      <a:r>
                        <a:rPr lang="en">
                          <a:latin typeface="Barlow Semi Condensed"/>
                          <a:ea typeface="Barlow Semi Condensed"/>
                          <a:cs typeface="Barlow Semi Condensed"/>
                          <a:sym typeface="Barlow Semi Condensed"/>
                        </a:rPr>
                        <a:t>:</a:t>
                      </a:r>
                      <a:endParaRPr>
                        <a:latin typeface="Barlow Semi Condensed"/>
                        <a:ea typeface="Barlow Semi Condensed"/>
                        <a:cs typeface="Barlow Semi Condensed"/>
                        <a:sym typeface="Barlow Semi Condensed"/>
                      </a:endParaRPr>
                    </a:p>
                  </a:txBody>
                  <a:tcPr marT="91425" marB="91425" marR="91425" marL="91425">
                    <a:solidFill>
                      <a:srgbClr val="E0E7FF">
                        <a:alpha val="45810"/>
                      </a:srgbClr>
                    </a:solidFill>
                  </a:tcPr>
                </a:tc>
              </a:tr>
              <a:tr h="848950">
                <a:tc>
                  <a:txBody>
                    <a:bodyPr/>
                    <a:lstStyle/>
                    <a:p>
                      <a:pPr indent="-298450" lvl="0" marL="457200" rtl="0" algn="l">
                        <a:spcBef>
                          <a:spcPts val="0"/>
                        </a:spcBef>
                        <a:spcAft>
                          <a:spcPts val="0"/>
                        </a:spcAft>
                        <a:buClr>
                          <a:srgbClr val="434343"/>
                        </a:buClr>
                        <a:buSzPts val="1100"/>
                        <a:buFont typeface="Barlow Semi Condensed"/>
                        <a:buChar char="➔"/>
                      </a:pPr>
                      <a:r>
                        <a:rPr lang="en" sz="1100">
                          <a:solidFill>
                            <a:srgbClr val="434343"/>
                          </a:solidFill>
                          <a:latin typeface="Barlow Semi Condensed"/>
                          <a:ea typeface="Barlow Semi Condensed"/>
                          <a:cs typeface="Barlow Semi Condensed"/>
                          <a:sym typeface="Barlow Semi Condensed"/>
                        </a:rPr>
                        <a:t>the cells switch to </a:t>
                      </a:r>
                      <a:r>
                        <a:rPr lang="en" sz="1100">
                          <a:solidFill>
                            <a:srgbClr val="990000"/>
                          </a:solidFill>
                          <a:latin typeface="Barlow Semi Condensed"/>
                          <a:ea typeface="Barlow Semi Condensed"/>
                          <a:cs typeface="Barlow Semi Condensed"/>
                          <a:sym typeface="Barlow Semi Condensed"/>
                        </a:rPr>
                        <a:t>anaerobic</a:t>
                      </a:r>
                      <a:r>
                        <a:rPr lang="en" sz="1100">
                          <a:solidFill>
                            <a:srgbClr val="434343"/>
                          </a:solidFill>
                          <a:latin typeface="Barlow Semi Condensed"/>
                          <a:ea typeface="Barlow Semi Condensed"/>
                          <a:cs typeface="Barlow Semi Condensed"/>
                          <a:sym typeface="Barlow Semi Condensed"/>
                        </a:rPr>
                        <a:t> </a:t>
                      </a:r>
                      <a:r>
                        <a:rPr lang="en" sz="1100">
                          <a:solidFill>
                            <a:srgbClr val="990000"/>
                          </a:solidFill>
                          <a:latin typeface="Barlow Semi Condensed"/>
                          <a:ea typeface="Barlow Semi Condensed"/>
                          <a:cs typeface="Barlow Semi Condensed"/>
                          <a:sym typeface="Barlow Semi Condensed"/>
                        </a:rPr>
                        <a:t>glycolysis</a:t>
                      </a:r>
                      <a:r>
                        <a:rPr lang="en" sz="1100">
                          <a:solidFill>
                            <a:srgbClr val="434343"/>
                          </a:solidFill>
                          <a:latin typeface="Barlow Semi Condensed"/>
                          <a:ea typeface="Barlow Semi Condensed"/>
                          <a:cs typeface="Barlow Semi Condensed"/>
                          <a:sym typeface="Barlow Semi Condensed"/>
                        </a:rPr>
                        <a:t> for ATP synthesis ,This produces lactate as a final product.</a:t>
                      </a:r>
                      <a:endParaRPr sz="1100">
                        <a:latin typeface="Barlow Semi Condensed"/>
                        <a:ea typeface="Barlow Semi Condensed"/>
                        <a:cs typeface="Barlow Semi Condensed"/>
                        <a:sym typeface="Barlow Semi Condensed"/>
                      </a:endParaRPr>
                    </a:p>
                  </a:txBody>
                  <a:tcPr marT="91425" marB="91425" marR="91425" marL="91425"/>
                </a:tc>
                <a:tc>
                  <a:txBody>
                    <a:bodyPr/>
                    <a:lstStyle/>
                    <a:p>
                      <a:pPr indent="-298450" lvl="0" marL="457200" rtl="0" algn="l">
                        <a:spcBef>
                          <a:spcPts val="0"/>
                        </a:spcBef>
                        <a:spcAft>
                          <a:spcPts val="0"/>
                        </a:spcAft>
                        <a:buClr>
                          <a:srgbClr val="434343"/>
                        </a:buClr>
                        <a:buSzPts val="1100"/>
                        <a:buFont typeface="Barlow Semi Condensed"/>
                        <a:buChar char="➔"/>
                      </a:pPr>
                      <a:r>
                        <a:rPr lang="en" sz="1100">
                          <a:solidFill>
                            <a:srgbClr val="434343"/>
                          </a:solidFill>
                          <a:latin typeface="Barlow Semi Condensed"/>
                          <a:ea typeface="Barlow Semi Condensed"/>
                          <a:cs typeface="Barlow Semi Condensed"/>
                          <a:sym typeface="Barlow Semi Condensed"/>
                        </a:rPr>
                        <a:t>The </a:t>
                      </a:r>
                      <a:r>
                        <a:rPr b="1" lang="en" sz="1100">
                          <a:solidFill>
                            <a:srgbClr val="434343"/>
                          </a:solidFill>
                          <a:latin typeface="Barlow Semi Condensed"/>
                          <a:ea typeface="Barlow Semi Condensed"/>
                          <a:cs typeface="Barlow Semi Condensed"/>
                          <a:sym typeface="Barlow Semi Condensed"/>
                        </a:rPr>
                        <a:t>amount of oxygen</a:t>
                      </a:r>
                      <a:r>
                        <a:rPr lang="en" sz="1100">
                          <a:solidFill>
                            <a:srgbClr val="434343"/>
                          </a:solidFill>
                          <a:latin typeface="Barlow Semi Condensed"/>
                          <a:ea typeface="Barlow Semi Condensed"/>
                          <a:cs typeface="Barlow Semi Condensed"/>
                          <a:sym typeface="Barlow Semi Condensed"/>
                        </a:rPr>
                        <a:t> required to recover from </a:t>
                      </a:r>
                      <a:r>
                        <a:rPr b="1" lang="en" sz="1100">
                          <a:solidFill>
                            <a:srgbClr val="434343"/>
                          </a:solidFill>
                          <a:latin typeface="Barlow Semi Condensed"/>
                          <a:ea typeface="Barlow Semi Condensed"/>
                          <a:cs typeface="Barlow Semi Condensed"/>
                          <a:sym typeface="Barlow Semi Condensed"/>
                        </a:rPr>
                        <a:t>oxygen deficiency is called </a:t>
                      </a:r>
                      <a:r>
                        <a:rPr b="1" lang="en" sz="1100">
                          <a:solidFill>
                            <a:srgbClr val="990000"/>
                          </a:solidFill>
                          <a:latin typeface="Barlow Semi Condensed"/>
                          <a:ea typeface="Barlow Semi Condensed"/>
                          <a:cs typeface="Barlow Semi Condensed"/>
                          <a:sym typeface="Barlow Semi Condensed"/>
                        </a:rPr>
                        <a:t>oxygen debt</a:t>
                      </a:r>
                      <a:r>
                        <a:rPr lang="en" sz="1100">
                          <a:solidFill>
                            <a:srgbClr val="990000"/>
                          </a:solidFill>
                          <a:latin typeface="Barlow Semi Condensed"/>
                          <a:ea typeface="Barlow Semi Condensed"/>
                          <a:cs typeface="Barlow Semi Condensed"/>
                          <a:sym typeface="Barlow Semi Condensed"/>
                        </a:rPr>
                        <a:t> </a:t>
                      </a:r>
                      <a:r>
                        <a:rPr lang="en" sz="1100">
                          <a:solidFill>
                            <a:srgbClr val="999999"/>
                          </a:solidFill>
                          <a:latin typeface="Barlow Semi Condensed"/>
                          <a:ea typeface="Barlow Semi Condensed"/>
                          <a:cs typeface="Barlow Semi Condensed"/>
                          <a:sym typeface="Barlow Semi Condensed"/>
                        </a:rPr>
                        <a:t>(definition)</a:t>
                      </a:r>
                      <a:endParaRPr sz="1100">
                        <a:solidFill>
                          <a:srgbClr val="999999"/>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sz="1200">
                        <a:latin typeface="Barlow Semi Condensed"/>
                        <a:ea typeface="Barlow Semi Condensed"/>
                        <a:cs typeface="Barlow Semi Condensed"/>
                        <a:sym typeface="Barlow Semi Condensed"/>
                      </a:endParaRPr>
                    </a:p>
                  </a:txBody>
                  <a:tcPr marT="91425" marB="91425" marR="91425" marL="91425"/>
                </a:tc>
              </a:tr>
            </a:tbl>
          </a:graphicData>
        </a:graphic>
      </p:graphicFrame>
      <p:graphicFrame>
        <p:nvGraphicFramePr>
          <p:cNvPr id="4670" name="Google Shape;4670;p39"/>
          <p:cNvGraphicFramePr/>
          <p:nvPr/>
        </p:nvGraphicFramePr>
        <p:xfrm>
          <a:off x="6029075" y="1098875"/>
          <a:ext cx="3000000" cy="3000000"/>
        </p:xfrm>
        <a:graphic>
          <a:graphicData uri="http://schemas.openxmlformats.org/drawingml/2006/table">
            <a:tbl>
              <a:tblPr>
                <a:noFill/>
                <a:tableStyleId>{06655CD8-BD60-4817-B52E-5EC0ED10ECF2}</a:tableStyleId>
              </a:tblPr>
              <a:tblGrid>
                <a:gridCol w="2937075"/>
              </a:tblGrid>
              <a:tr h="443450">
                <a:tc>
                  <a:txBody>
                    <a:bodyPr/>
                    <a:lstStyle/>
                    <a:p>
                      <a:pPr indent="0" lvl="0" marL="0" rtl="0" algn="ctr">
                        <a:spcBef>
                          <a:spcPts val="0"/>
                        </a:spcBef>
                        <a:spcAft>
                          <a:spcPts val="0"/>
                        </a:spcAft>
                        <a:buClr>
                          <a:schemeClr val="hlink"/>
                        </a:buClr>
                        <a:buSzPts val="1100"/>
                        <a:buFont typeface="Arial"/>
                        <a:buNone/>
                      </a:pPr>
                      <a:r>
                        <a:rPr b="1" lang="en" sz="1500">
                          <a:solidFill>
                            <a:srgbClr val="434343"/>
                          </a:solidFill>
                          <a:latin typeface="Barlow Semi Condensed"/>
                          <a:ea typeface="Barlow Semi Condensed"/>
                          <a:cs typeface="Barlow Semi Condensed"/>
                          <a:sym typeface="Barlow Semi Condensed"/>
                        </a:rPr>
                        <a:t>Type B</a:t>
                      </a:r>
                      <a:endParaRPr sz="1500">
                        <a:latin typeface="Barlow Semi Condensed"/>
                        <a:ea typeface="Barlow Semi Condensed"/>
                        <a:cs typeface="Barlow Semi Condensed"/>
                        <a:sym typeface="Barlow Semi Condensed"/>
                      </a:endParaRPr>
                    </a:p>
                  </a:txBody>
                  <a:tcPr marT="91425" marB="91425" marR="91425" marL="91425">
                    <a:solidFill>
                      <a:srgbClr val="F7CB51">
                        <a:alpha val="30170"/>
                      </a:srgbClr>
                    </a:solidFill>
                  </a:tcPr>
                </a:tc>
              </a:tr>
              <a:tr h="427025">
                <a:tc>
                  <a:txBody>
                    <a:bodyPr/>
                    <a:lstStyle/>
                    <a:p>
                      <a:pPr indent="0" lvl="0" marL="0" rtl="0" algn="ctr">
                        <a:spcBef>
                          <a:spcPts val="0"/>
                        </a:spcBef>
                        <a:spcAft>
                          <a:spcPts val="0"/>
                        </a:spcAft>
                        <a:buNone/>
                      </a:pPr>
                      <a:r>
                        <a:rPr lang="en">
                          <a:latin typeface="Barlow Semi Condensed"/>
                          <a:ea typeface="Barlow Semi Condensed"/>
                          <a:cs typeface="Barlow Semi Condensed"/>
                          <a:sym typeface="Barlow Semi Condensed"/>
                        </a:rPr>
                        <a:t>Due to:</a:t>
                      </a:r>
                      <a:endParaRPr>
                        <a:latin typeface="Barlow Semi Condensed"/>
                        <a:ea typeface="Barlow Semi Condensed"/>
                        <a:cs typeface="Barlow Semi Condensed"/>
                        <a:sym typeface="Barlow Semi Condensed"/>
                      </a:endParaRPr>
                    </a:p>
                  </a:txBody>
                  <a:tcPr marT="91425" marB="91425" marR="91425" marL="91425">
                    <a:solidFill>
                      <a:srgbClr val="F7CB51">
                        <a:alpha val="14480"/>
                      </a:srgbClr>
                    </a:solidFill>
                  </a:tcPr>
                </a:tc>
              </a:tr>
              <a:tr h="3074300">
                <a:tc>
                  <a:txBody>
                    <a:bodyPr/>
                    <a:lstStyle/>
                    <a:p>
                      <a:pPr indent="-285750" lvl="0" marL="457200" rtl="0" algn="l">
                        <a:spcBef>
                          <a:spcPts val="0"/>
                        </a:spcBef>
                        <a:spcAft>
                          <a:spcPts val="0"/>
                        </a:spcAft>
                        <a:buSzPts val="900"/>
                        <a:buFont typeface="Barlow Semi Condensed"/>
                        <a:buChar char="●"/>
                      </a:pPr>
                      <a:r>
                        <a:rPr lang="en" sz="1100">
                          <a:solidFill>
                            <a:srgbClr val="434343"/>
                          </a:solidFill>
                          <a:latin typeface="Barlow Semi Condensed"/>
                          <a:ea typeface="Barlow Semi Condensed"/>
                          <a:cs typeface="Barlow Semi Condensed"/>
                          <a:sym typeface="Barlow Semi Condensed"/>
                        </a:rPr>
                        <a:t>disorders in </a:t>
                      </a:r>
                      <a:r>
                        <a:rPr lang="en" sz="1100">
                          <a:solidFill>
                            <a:srgbClr val="990000"/>
                          </a:solidFill>
                          <a:latin typeface="Barlow Semi Condensed"/>
                          <a:ea typeface="Barlow Semi Condensed"/>
                          <a:cs typeface="Barlow Semi Condensed"/>
                          <a:sym typeface="Barlow Semi Condensed"/>
                        </a:rPr>
                        <a:t>carbohydrate metabolism.</a:t>
                      </a:r>
                      <a:endParaRPr sz="1100">
                        <a:solidFill>
                          <a:srgbClr val="990000"/>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1100">
                          <a:solidFill>
                            <a:srgbClr val="434343"/>
                          </a:solidFill>
                          <a:latin typeface="Barlow Semi Condensed"/>
                          <a:ea typeface="Barlow Semi Condensed"/>
                          <a:cs typeface="Barlow Semi Condensed"/>
                          <a:sym typeface="Barlow Semi Condensed"/>
                        </a:rPr>
                        <a:t>(</a:t>
                      </a:r>
                      <a:r>
                        <a:rPr lang="en" sz="1100">
                          <a:solidFill>
                            <a:srgbClr val="990000"/>
                          </a:solidFill>
                          <a:latin typeface="Barlow Semi Condensed"/>
                          <a:ea typeface="Barlow Semi Condensed"/>
                          <a:cs typeface="Barlow Semi Condensed"/>
                          <a:sym typeface="Barlow Semi Condensed"/>
                        </a:rPr>
                        <a:t>Congenital</a:t>
                      </a:r>
                      <a:r>
                        <a:rPr lang="en" sz="1100">
                          <a:solidFill>
                            <a:srgbClr val="434343"/>
                          </a:solidFill>
                          <a:latin typeface="Barlow Semi Condensed"/>
                          <a:ea typeface="Barlow Semi Condensed"/>
                          <a:cs typeface="Barlow Semi Condensed"/>
                          <a:sym typeface="Barlow Semi Condensed"/>
                        </a:rPr>
                        <a:t> lactic acidosis is due to deficiency of </a:t>
                      </a:r>
                      <a:r>
                        <a:rPr b="1" lang="en" sz="1100">
                          <a:solidFill>
                            <a:srgbClr val="990000"/>
                          </a:solidFill>
                          <a:latin typeface="Barlow Semi Condensed"/>
                          <a:ea typeface="Barlow Semi Condensed"/>
                          <a:cs typeface="Barlow Semi Condensed"/>
                          <a:sym typeface="Barlow Semi Condensed"/>
                        </a:rPr>
                        <a:t>pyruvate dehydrogenase enzyme</a:t>
                      </a:r>
                      <a:r>
                        <a:rPr lang="en" sz="1100">
                          <a:solidFill>
                            <a:srgbClr val="990000"/>
                          </a:solidFill>
                          <a:latin typeface="Barlow Semi Condensed"/>
                          <a:ea typeface="Barlow Semi Condensed"/>
                          <a:cs typeface="Barlow Semi Condensed"/>
                          <a:sym typeface="Barlow Semi Condensed"/>
                        </a:rPr>
                        <a:t>. (important) </a:t>
                      </a:r>
                      <a:r>
                        <a:rPr lang="en" sz="1100">
                          <a:solidFill>
                            <a:srgbClr val="191919"/>
                          </a:solidFill>
                          <a:latin typeface="Barlow Semi Condensed"/>
                          <a:ea typeface="Barlow Semi Condensed"/>
                          <a:cs typeface="Barlow Semi Condensed"/>
                          <a:sym typeface="Barlow Semi Condensed"/>
                        </a:rPr>
                        <a:t>)</a:t>
                      </a:r>
                      <a:endParaRPr sz="1100">
                        <a:solidFill>
                          <a:srgbClr val="191919"/>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hlink"/>
                        </a:buClr>
                        <a:buSzPts val="1100"/>
                        <a:buFont typeface="Arial"/>
                        <a:buNone/>
                      </a:pPr>
                      <a:r>
                        <a:t/>
                      </a:r>
                      <a:endParaRPr sz="1100">
                        <a:solidFill>
                          <a:srgbClr val="990000"/>
                        </a:solidFill>
                        <a:latin typeface="Barlow Semi Condensed"/>
                        <a:ea typeface="Barlow Semi Condensed"/>
                        <a:cs typeface="Barlow Semi Condensed"/>
                        <a:sym typeface="Barlow Semi Condensed"/>
                      </a:endParaRPr>
                    </a:p>
                    <a:p>
                      <a:pPr indent="-285750" lvl="0" marL="457200" rtl="0" algn="l">
                        <a:spcBef>
                          <a:spcPts val="0"/>
                        </a:spcBef>
                        <a:spcAft>
                          <a:spcPts val="0"/>
                        </a:spcAft>
                        <a:buSzPts val="900"/>
                        <a:buFont typeface="Barlow Semi Condensed"/>
                        <a:buChar char="●"/>
                      </a:pPr>
                      <a:r>
                        <a:rPr lang="en" sz="1100">
                          <a:solidFill>
                            <a:srgbClr val="990000"/>
                          </a:solidFill>
                          <a:latin typeface="Barlow Semi Condensed"/>
                          <a:ea typeface="Barlow Semi Condensed"/>
                          <a:cs typeface="Barlow Semi Condensed"/>
                          <a:sym typeface="Barlow Semi Condensed"/>
                        </a:rPr>
                        <a:t>Chronic hepatic</a:t>
                      </a:r>
                      <a:r>
                        <a:rPr lang="en" sz="1100">
                          <a:solidFill>
                            <a:srgbClr val="434343"/>
                          </a:solidFill>
                          <a:latin typeface="Barlow Semi Condensed"/>
                          <a:ea typeface="Barlow Semi Condensed"/>
                          <a:cs typeface="Barlow Semi Condensed"/>
                          <a:sym typeface="Barlow Semi Condensed"/>
                        </a:rPr>
                        <a:t> disease accompanied by shock or bleeding.</a:t>
                      </a:r>
                      <a:endParaRPr sz="1100">
                        <a:solidFill>
                          <a:srgbClr val="434343"/>
                        </a:solidFill>
                        <a:latin typeface="Barlow Semi Condensed"/>
                        <a:ea typeface="Barlow Semi Condensed"/>
                        <a:cs typeface="Barlow Semi Condensed"/>
                        <a:sym typeface="Barlow Semi Condensed"/>
                      </a:endParaRPr>
                    </a:p>
                    <a:p>
                      <a:pPr indent="-285750" lvl="0" marL="457200" rtl="0" algn="l">
                        <a:spcBef>
                          <a:spcPts val="0"/>
                        </a:spcBef>
                        <a:spcAft>
                          <a:spcPts val="0"/>
                        </a:spcAft>
                        <a:buSzPts val="900"/>
                        <a:buFont typeface="Barlow Semi Condensed"/>
                        <a:buChar char="●"/>
                      </a:pPr>
                      <a:r>
                        <a:rPr lang="en" sz="1100">
                          <a:solidFill>
                            <a:srgbClr val="990000"/>
                          </a:solidFill>
                          <a:latin typeface="Barlow Semi Condensed"/>
                          <a:ea typeface="Barlow Semi Condensed"/>
                          <a:cs typeface="Barlow Semi Condensed"/>
                          <a:sym typeface="Barlow Semi Condensed"/>
                        </a:rPr>
                        <a:t>Liver failure</a:t>
                      </a:r>
                      <a:r>
                        <a:rPr lang="en" sz="1100">
                          <a:solidFill>
                            <a:srgbClr val="434343"/>
                          </a:solidFill>
                          <a:latin typeface="Barlow Semi Condensed"/>
                          <a:ea typeface="Barlow Semi Condensed"/>
                          <a:cs typeface="Barlow Semi Condensed"/>
                          <a:sym typeface="Barlow Semi Condensed"/>
                        </a:rPr>
                        <a:t> .</a:t>
                      </a:r>
                      <a:endParaRPr sz="1100">
                        <a:solidFill>
                          <a:srgbClr val="434343"/>
                        </a:solidFill>
                        <a:latin typeface="Barlow Semi Condensed"/>
                        <a:ea typeface="Barlow Semi Condensed"/>
                        <a:cs typeface="Barlow Semi Condensed"/>
                        <a:sym typeface="Barlow Semi Condensed"/>
                      </a:endParaRPr>
                    </a:p>
                    <a:p>
                      <a:pPr indent="-285750" lvl="0" marL="457200" rtl="0" algn="l">
                        <a:spcBef>
                          <a:spcPts val="0"/>
                        </a:spcBef>
                        <a:spcAft>
                          <a:spcPts val="0"/>
                        </a:spcAft>
                        <a:buSzPts val="900"/>
                        <a:buFont typeface="Barlow Semi Condensed"/>
                        <a:buChar char="●"/>
                      </a:pPr>
                      <a:r>
                        <a:rPr lang="en" sz="1100">
                          <a:solidFill>
                            <a:srgbClr val="434343"/>
                          </a:solidFill>
                          <a:latin typeface="Barlow Semi Condensed"/>
                          <a:ea typeface="Barlow Semi Condensed"/>
                          <a:cs typeface="Barlow Semi Condensed"/>
                          <a:sym typeface="Barlow Semi Condensed"/>
                        </a:rPr>
                        <a:t>Drug intoxication </a:t>
                      </a:r>
                      <a:r>
                        <a:rPr lang="en" sz="1100">
                          <a:solidFill>
                            <a:srgbClr val="999999"/>
                          </a:solidFill>
                          <a:latin typeface="Barlow Semi Condensed"/>
                          <a:ea typeface="Barlow Semi Condensed"/>
                          <a:cs typeface="Barlow Semi Condensed"/>
                          <a:sym typeface="Barlow Semi Condensed"/>
                        </a:rPr>
                        <a:t>(poisoning)</a:t>
                      </a:r>
                      <a:endParaRPr sz="1100">
                        <a:solidFill>
                          <a:srgbClr val="999999"/>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t/>
                      </a:r>
                      <a:endParaRPr>
                        <a:latin typeface="Barlow Semi Condensed"/>
                        <a:ea typeface="Barlow Semi Condensed"/>
                        <a:cs typeface="Barlow Semi Condensed"/>
                        <a:sym typeface="Barlow Semi Condensed"/>
                      </a:endParaRPr>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4" name="Shape 4674"/>
        <p:cNvGrpSpPr/>
        <p:nvPr/>
      </p:nvGrpSpPr>
      <p:grpSpPr>
        <a:xfrm>
          <a:off x="0" y="0"/>
          <a:ext cx="0" cy="0"/>
          <a:chOff x="0" y="0"/>
          <a:chExt cx="0" cy="0"/>
        </a:xfrm>
      </p:grpSpPr>
      <p:sp>
        <p:nvSpPr>
          <p:cNvPr id="4675" name="Google Shape;4675;p40"/>
          <p:cNvSpPr txBox="1"/>
          <p:nvPr>
            <p:ph type="title"/>
          </p:nvPr>
        </p:nvSpPr>
        <p:spPr>
          <a:xfrm>
            <a:off x="1173440" y="0"/>
            <a:ext cx="6797100" cy="541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rgbClr val="434343"/>
              </a:solidFill>
            </a:endParaRPr>
          </a:p>
          <a:p>
            <a:pPr indent="0" lvl="0" marL="0" rtl="0" algn="ctr">
              <a:spcBef>
                <a:spcPts val="0"/>
              </a:spcBef>
              <a:spcAft>
                <a:spcPts val="0"/>
              </a:spcAft>
              <a:buNone/>
            </a:pPr>
            <a:r>
              <a:rPr b="1" lang="en">
                <a:solidFill>
                  <a:srgbClr val="434343"/>
                </a:solidFill>
                <a:latin typeface="Barlow Semi Condensed"/>
                <a:ea typeface="Barlow Semi Condensed"/>
                <a:cs typeface="Barlow Semi Condensed"/>
                <a:sym typeface="Barlow Semi Condensed"/>
              </a:rPr>
              <a:t>Diagnosis and treatment</a:t>
            </a:r>
            <a:endParaRPr b="1">
              <a:solidFill>
                <a:srgbClr val="434343"/>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t/>
            </a:r>
            <a:endParaRPr b="1"/>
          </a:p>
        </p:txBody>
      </p:sp>
      <p:sp>
        <p:nvSpPr>
          <p:cNvPr id="4676" name="Google Shape;4676;p40"/>
          <p:cNvSpPr/>
          <p:nvPr/>
        </p:nvSpPr>
        <p:spPr>
          <a:xfrm rot="-711236">
            <a:off x="5179438" y="2535301"/>
            <a:ext cx="1350909" cy="57662"/>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7" name="Google Shape;4677;p40"/>
          <p:cNvSpPr/>
          <p:nvPr/>
        </p:nvSpPr>
        <p:spPr>
          <a:xfrm flipH="1" rot="711236">
            <a:off x="3887758" y="2535301"/>
            <a:ext cx="1350909" cy="57662"/>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78" name="Google Shape;4678;p40"/>
          <p:cNvGrpSpPr/>
          <p:nvPr/>
        </p:nvGrpSpPr>
        <p:grpSpPr>
          <a:xfrm>
            <a:off x="4356200" y="2397169"/>
            <a:ext cx="1712700" cy="1108156"/>
            <a:chOff x="3021988" y="2541798"/>
            <a:chExt cx="1712700" cy="1108156"/>
          </a:xfrm>
        </p:grpSpPr>
        <p:sp>
          <p:nvSpPr>
            <p:cNvPr id="4679" name="Google Shape;4679;p40"/>
            <p:cNvSpPr/>
            <p:nvPr/>
          </p:nvSpPr>
          <p:spPr>
            <a:xfrm rot="-1789476">
              <a:off x="3798091" y="2571072"/>
              <a:ext cx="160451" cy="160451"/>
            </a:xfrm>
            <a:prstGeom prst="ellipse">
              <a:avLst/>
            </a:prstGeom>
            <a:solidFill>
              <a:schemeClr val="accent2"/>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680" name="Google Shape;4680;p40"/>
            <p:cNvSpPr/>
            <p:nvPr/>
          </p:nvSpPr>
          <p:spPr>
            <a:xfrm>
              <a:off x="3021988" y="3069000"/>
              <a:ext cx="1712700" cy="464400"/>
            </a:xfrm>
            <a:prstGeom prst="roundRect">
              <a:avLst>
                <a:gd fmla="val 4485"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681" name="Google Shape;4681;p40"/>
            <p:cNvSpPr txBox="1"/>
            <p:nvPr/>
          </p:nvSpPr>
          <p:spPr>
            <a:xfrm>
              <a:off x="3021988" y="3108454"/>
              <a:ext cx="1712700" cy="5415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a:solidFill>
                    <a:srgbClr val="191919"/>
                  </a:solidFill>
                  <a:latin typeface="Barlow Semi Condensed"/>
                  <a:ea typeface="Barlow Semi Condensed"/>
                  <a:cs typeface="Barlow Semi Condensed"/>
                  <a:sym typeface="Barlow Semi Condensed"/>
                </a:rPr>
                <a:t>Treatment</a:t>
              </a:r>
              <a:r>
                <a:rPr b="1" lang="en">
                  <a:solidFill>
                    <a:srgbClr val="191919"/>
                  </a:solidFill>
                  <a:latin typeface="Barlow Semi Condensed"/>
                  <a:ea typeface="Barlow Semi Condensed"/>
                  <a:cs typeface="Barlow Semi Condensed"/>
                  <a:sym typeface="Barlow Semi Condensed"/>
                </a:rPr>
                <a:t> </a:t>
              </a:r>
              <a:endParaRPr b="1">
                <a:solidFill>
                  <a:srgbClr val="191919"/>
                </a:solidFill>
                <a:latin typeface="Barlow Semi Condensed"/>
                <a:ea typeface="Barlow Semi Condensed"/>
                <a:cs typeface="Barlow Semi Condensed"/>
                <a:sym typeface="Barlow Semi Condensed"/>
              </a:endParaRPr>
            </a:p>
          </p:txBody>
        </p:sp>
        <p:sp>
          <p:nvSpPr>
            <p:cNvPr id="4682" name="Google Shape;4682;p40"/>
            <p:cNvSpPr/>
            <p:nvPr/>
          </p:nvSpPr>
          <p:spPr>
            <a:xfrm>
              <a:off x="3833325" y="3004364"/>
              <a:ext cx="90000" cy="675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grpSp>
      <p:sp>
        <p:nvSpPr>
          <p:cNvPr id="4683" name="Google Shape;4683;p40"/>
          <p:cNvSpPr/>
          <p:nvPr/>
        </p:nvSpPr>
        <p:spPr>
          <a:xfrm rot="-711236">
            <a:off x="2613633" y="2535301"/>
            <a:ext cx="1350909" cy="57662"/>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84" name="Google Shape;4684;p40"/>
          <p:cNvGrpSpPr/>
          <p:nvPr/>
        </p:nvGrpSpPr>
        <p:grpSpPr>
          <a:xfrm>
            <a:off x="2826675" y="1655800"/>
            <a:ext cx="2265000" cy="881125"/>
            <a:chOff x="1394775" y="1585571"/>
            <a:chExt cx="2265000" cy="881125"/>
          </a:xfrm>
        </p:grpSpPr>
        <p:sp>
          <p:nvSpPr>
            <p:cNvPr id="4685" name="Google Shape;4685;p40"/>
            <p:cNvSpPr/>
            <p:nvPr/>
          </p:nvSpPr>
          <p:spPr>
            <a:xfrm rot="10800000">
              <a:off x="2448800" y="2147636"/>
              <a:ext cx="90000" cy="675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6" name="Google Shape;4686;p40"/>
            <p:cNvSpPr txBox="1"/>
            <p:nvPr/>
          </p:nvSpPr>
          <p:spPr>
            <a:xfrm>
              <a:off x="1394775" y="1585571"/>
              <a:ext cx="2265000" cy="5415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434343"/>
                  </a:solidFill>
                  <a:latin typeface="Barlow Semi Condensed"/>
                  <a:ea typeface="Barlow Semi Condensed"/>
                  <a:cs typeface="Barlow Semi Condensed"/>
                  <a:sym typeface="Barlow Semi Condensed"/>
                </a:rPr>
                <a:t>Diagnosis done by measuring </a:t>
              </a:r>
              <a:r>
                <a:rPr b="1" lang="en">
                  <a:solidFill>
                    <a:srgbClr val="434343"/>
                  </a:solidFill>
                  <a:latin typeface="Barlow Semi Condensed"/>
                  <a:ea typeface="Barlow Semi Condensed"/>
                  <a:cs typeface="Barlow Semi Condensed"/>
                  <a:sym typeface="Barlow Semi Condensed"/>
                </a:rPr>
                <a:t>blood lactate levels</a:t>
              </a:r>
              <a:endParaRPr b="1" sz="800">
                <a:solidFill>
                  <a:srgbClr val="FFFFFF"/>
                </a:solidFill>
              </a:endParaRPr>
            </a:p>
          </p:txBody>
        </p:sp>
        <p:sp>
          <p:nvSpPr>
            <p:cNvPr id="4687" name="Google Shape;4687;p40"/>
            <p:cNvSpPr/>
            <p:nvPr/>
          </p:nvSpPr>
          <p:spPr>
            <a:xfrm rot="-1789476">
              <a:off x="2410765" y="2276970"/>
              <a:ext cx="160451" cy="160451"/>
            </a:xfrm>
            <a:prstGeom prst="ellipse">
              <a:avLst/>
            </a:prstGeom>
            <a:solidFill>
              <a:schemeClr val="accent2"/>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688" name="Google Shape;4688;p40"/>
          <p:cNvCxnSpPr>
            <a:stCxn id="4686" idx="1"/>
            <a:endCxn id="4689" idx="3"/>
          </p:cNvCxnSpPr>
          <p:nvPr/>
        </p:nvCxnSpPr>
        <p:spPr>
          <a:xfrm rot="10800000">
            <a:off x="2400975" y="1462150"/>
            <a:ext cx="425700" cy="464400"/>
          </a:xfrm>
          <a:prstGeom prst="curvedConnector3">
            <a:avLst>
              <a:gd fmla="val 49997" name="adj1"/>
            </a:avLst>
          </a:prstGeom>
          <a:noFill/>
          <a:ln cap="flat" cmpd="sng" w="9525">
            <a:solidFill>
              <a:srgbClr val="9E9E9E"/>
            </a:solidFill>
            <a:prstDash val="solid"/>
            <a:round/>
            <a:headEnd len="med" w="med" type="none"/>
            <a:tailEnd len="med" w="med" type="none"/>
          </a:ln>
        </p:spPr>
      </p:cxnSp>
      <p:sp>
        <p:nvSpPr>
          <p:cNvPr id="4689" name="Google Shape;4689;p40"/>
          <p:cNvSpPr txBox="1"/>
          <p:nvPr/>
        </p:nvSpPr>
        <p:spPr>
          <a:xfrm>
            <a:off x="367600" y="1185225"/>
            <a:ext cx="2033400" cy="554100"/>
          </a:xfrm>
          <a:prstGeom prst="rect">
            <a:avLst/>
          </a:prstGeom>
          <a:solidFill>
            <a:srgbClr val="F3F3F3"/>
          </a:solidFill>
          <a:ln>
            <a:noFill/>
          </a:ln>
        </p:spPr>
        <p:txBody>
          <a:bodyPr anchorCtr="0" anchor="t" bIns="91425" lIns="91425" spcFirstLastPara="1" rIns="91425" wrap="square" tIns="91425">
            <a:spAutoFit/>
          </a:bodyPr>
          <a:lstStyle/>
          <a:p>
            <a:pPr indent="0" lvl="0" marL="0" rtl="0" algn="l">
              <a:spcBef>
                <a:spcPts val="0"/>
              </a:spcBef>
              <a:spcAft>
                <a:spcPts val="1600"/>
              </a:spcAft>
              <a:buClr>
                <a:schemeClr val="hlink"/>
              </a:buClr>
              <a:buSzPts val="1100"/>
              <a:buFont typeface="Arial"/>
              <a:buNone/>
            </a:pPr>
            <a:r>
              <a:rPr b="1" lang="en" sz="1200">
                <a:solidFill>
                  <a:srgbClr val="434343"/>
                </a:solidFill>
                <a:latin typeface="Barlow Semi Condensed"/>
                <a:ea typeface="Barlow Semi Condensed"/>
                <a:cs typeface="Barlow Semi Condensed"/>
                <a:sym typeface="Barlow Semi Condensed"/>
              </a:rPr>
              <a:t>Hyperlactemia</a:t>
            </a:r>
            <a:r>
              <a:rPr lang="en" sz="1200">
                <a:solidFill>
                  <a:srgbClr val="434343"/>
                </a:solidFill>
                <a:latin typeface="Barlow Semi Condensed"/>
                <a:ea typeface="Barlow Semi Condensed"/>
                <a:cs typeface="Barlow Semi Condensed"/>
                <a:sym typeface="Barlow Semi Condensed"/>
              </a:rPr>
              <a:t>:   </a:t>
            </a:r>
            <a:r>
              <a:rPr lang="en" sz="1200">
                <a:solidFill>
                  <a:srgbClr val="990000"/>
                </a:solidFill>
                <a:latin typeface="Barlow Semi Condensed"/>
                <a:ea typeface="Barlow Semi Condensed"/>
                <a:cs typeface="Barlow Semi Condensed"/>
                <a:sym typeface="Barlow Semi Condensed"/>
              </a:rPr>
              <a:t>2 – 5 </a:t>
            </a:r>
            <a:r>
              <a:rPr lang="en" sz="1200">
                <a:solidFill>
                  <a:srgbClr val="434343"/>
                </a:solidFill>
                <a:latin typeface="Barlow Semi Condensed"/>
                <a:ea typeface="Barlow Semi Condensed"/>
                <a:cs typeface="Barlow Semi Condensed"/>
                <a:sym typeface="Barlow Semi Condensed"/>
              </a:rPr>
              <a:t>mmols/L </a:t>
            </a:r>
            <a:r>
              <a:rPr lang="en" sz="1200">
                <a:solidFill>
                  <a:srgbClr val="999999"/>
                </a:solidFill>
                <a:latin typeface="Barlow Semi Condensed"/>
                <a:ea typeface="Barlow Semi Condensed"/>
                <a:cs typeface="Barlow Semi Condensed"/>
                <a:sym typeface="Barlow Semi Condensed"/>
              </a:rPr>
              <a:t>risk for lactic acidosis</a:t>
            </a:r>
            <a:endParaRPr b="1" sz="1200">
              <a:solidFill>
                <a:srgbClr val="FFFFFF"/>
              </a:solidFill>
              <a:latin typeface="Barlow Semi Condensed"/>
              <a:ea typeface="Barlow Semi Condensed"/>
              <a:cs typeface="Barlow Semi Condensed"/>
              <a:sym typeface="Barlow Semi Condensed"/>
            </a:endParaRPr>
          </a:p>
        </p:txBody>
      </p:sp>
      <p:cxnSp>
        <p:nvCxnSpPr>
          <p:cNvPr id="4690" name="Google Shape;4690;p40"/>
          <p:cNvCxnSpPr>
            <a:stCxn id="4686" idx="1"/>
            <a:endCxn id="4691" idx="3"/>
          </p:cNvCxnSpPr>
          <p:nvPr/>
        </p:nvCxnSpPr>
        <p:spPr>
          <a:xfrm flipH="1">
            <a:off x="2400975" y="1926550"/>
            <a:ext cx="425700" cy="205200"/>
          </a:xfrm>
          <a:prstGeom prst="curvedConnector3">
            <a:avLst>
              <a:gd fmla="val 49997" name="adj1"/>
            </a:avLst>
          </a:prstGeom>
          <a:noFill/>
          <a:ln cap="flat" cmpd="sng" w="9525">
            <a:solidFill>
              <a:srgbClr val="9E9E9E"/>
            </a:solidFill>
            <a:prstDash val="solid"/>
            <a:round/>
            <a:headEnd len="med" w="med" type="none"/>
            <a:tailEnd len="med" w="med" type="none"/>
          </a:ln>
        </p:spPr>
      </p:cxnSp>
      <p:sp>
        <p:nvSpPr>
          <p:cNvPr id="4691" name="Google Shape;4691;p40"/>
          <p:cNvSpPr txBox="1"/>
          <p:nvPr/>
        </p:nvSpPr>
        <p:spPr>
          <a:xfrm>
            <a:off x="367600" y="1854775"/>
            <a:ext cx="2033400" cy="554100"/>
          </a:xfrm>
          <a:prstGeom prst="rect">
            <a:avLst/>
          </a:prstGeom>
          <a:solidFill>
            <a:srgbClr val="F3F3F3"/>
          </a:solidFill>
          <a:ln>
            <a:noFill/>
          </a:ln>
        </p:spPr>
        <p:txBody>
          <a:bodyPr anchorCtr="0" anchor="t" bIns="91425" lIns="91425" spcFirstLastPara="1" rIns="91425" wrap="square" tIns="91425">
            <a:spAutoFit/>
          </a:bodyPr>
          <a:lstStyle/>
          <a:p>
            <a:pPr indent="0" lvl="0" marL="0" rtl="0" algn="l">
              <a:spcBef>
                <a:spcPts val="0"/>
              </a:spcBef>
              <a:spcAft>
                <a:spcPts val="1600"/>
              </a:spcAft>
              <a:buNone/>
            </a:pPr>
            <a:r>
              <a:rPr b="1" lang="en" sz="1200">
                <a:solidFill>
                  <a:srgbClr val="434343"/>
                </a:solidFill>
                <a:latin typeface="Barlow Semi Condensed"/>
                <a:ea typeface="Barlow Semi Condensed"/>
                <a:cs typeface="Barlow Semi Condensed"/>
                <a:sym typeface="Barlow Semi Condensed"/>
              </a:rPr>
              <a:t>Severe lactic acidosis:</a:t>
            </a:r>
            <a:r>
              <a:rPr lang="en" sz="1200">
                <a:solidFill>
                  <a:srgbClr val="434343"/>
                </a:solidFill>
                <a:latin typeface="Barlow Semi Condensed"/>
                <a:ea typeface="Barlow Semi Condensed"/>
                <a:cs typeface="Barlow Semi Condensed"/>
                <a:sym typeface="Barlow Semi Condensed"/>
              </a:rPr>
              <a:t>   </a:t>
            </a:r>
            <a:r>
              <a:rPr lang="en" sz="1200">
                <a:solidFill>
                  <a:srgbClr val="990000"/>
                </a:solidFill>
                <a:latin typeface="Barlow Semi Condensed"/>
                <a:ea typeface="Barlow Semi Condensed"/>
                <a:cs typeface="Barlow Semi Condensed"/>
                <a:sym typeface="Barlow Semi Condensed"/>
              </a:rPr>
              <a:t>&gt; 5 </a:t>
            </a:r>
            <a:r>
              <a:rPr lang="en" sz="1200">
                <a:solidFill>
                  <a:srgbClr val="434343"/>
                </a:solidFill>
                <a:latin typeface="Barlow Semi Condensed"/>
                <a:ea typeface="Barlow Semi Condensed"/>
                <a:cs typeface="Barlow Semi Condensed"/>
                <a:sym typeface="Barlow Semi Condensed"/>
              </a:rPr>
              <a:t>mmols/L</a:t>
            </a:r>
            <a:endParaRPr b="1" sz="1200">
              <a:solidFill>
                <a:srgbClr val="FFFFFF"/>
              </a:solidFill>
              <a:latin typeface="Barlow Semi Condensed"/>
              <a:ea typeface="Barlow Semi Condensed"/>
              <a:cs typeface="Barlow Semi Condensed"/>
              <a:sym typeface="Barlow Semi Condensed"/>
            </a:endParaRPr>
          </a:p>
        </p:txBody>
      </p:sp>
      <p:sp>
        <p:nvSpPr>
          <p:cNvPr id="4692" name="Google Shape;4692;p40"/>
          <p:cNvSpPr txBox="1"/>
          <p:nvPr/>
        </p:nvSpPr>
        <p:spPr>
          <a:xfrm>
            <a:off x="7104200" y="4093688"/>
            <a:ext cx="2033400" cy="554100"/>
          </a:xfrm>
          <a:prstGeom prst="rect">
            <a:avLst/>
          </a:prstGeom>
          <a:solidFill>
            <a:srgbClr val="F3F3F3"/>
          </a:solid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990000"/>
              </a:buClr>
              <a:buSzPts val="1200"/>
              <a:buFont typeface="Barlow Semi Condensed"/>
              <a:buChar char="●"/>
            </a:pPr>
            <a:r>
              <a:rPr b="1" lang="en" sz="1200">
                <a:solidFill>
                  <a:srgbClr val="990000"/>
                </a:solidFill>
                <a:latin typeface="Barlow Semi Condensed"/>
                <a:ea typeface="Barlow Semi Condensed"/>
                <a:cs typeface="Barlow Semi Condensed"/>
                <a:sym typeface="Barlow Semi Condensed"/>
              </a:rPr>
              <a:t>Correcting </a:t>
            </a:r>
            <a:r>
              <a:rPr lang="en" sz="1200">
                <a:solidFill>
                  <a:srgbClr val="990000"/>
                </a:solidFill>
                <a:latin typeface="Barlow Semi Condensed"/>
                <a:ea typeface="Barlow Semi Condensed"/>
                <a:cs typeface="Barlow Semi Condensed"/>
                <a:sym typeface="Barlow Semi Condensed"/>
              </a:rPr>
              <a:t>the underlying conditions</a:t>
            </a:r>
            <a:endParaRPr b="1" sz="1200">
              <a:solidFill>
                <a:srgbClr val="FFFFFF"/>
              </a:solidFill>
              <a:latin typeface="Barlow Semi Condensed"/>
              <a:ea typeface="Barlow Semi Condensed"/>
              <a:cs typeface="Barlow Semi Condensed"/>
              <a:sym typeface="Barlow Semi Condensed"/>
            </a:endParaRPr>
          </a:p>
        </p:txBody>
      </p:sp>
      <p:sp>
        <p:nvSpPr>
          <p:cNvPr id="4693" name="Google Shape;4693;p40"/>
          <p:cNvSpPr txBox="1"/>
          <p:nvPr/>
        </p:nvSpPr>
        <p:spPr>
          <a:xfrm>
            <a:off x="234700" y="3958625"/>
            <a:ext cx="2737800" cy="923400"/>
          </a:xfrm>
          <a:prstGeom prst="rect">
            <a:avLst/>
          </a:prstGeom>
          <a:solidFill>
            <a:srgbClr val="F3F3F3"/>
          </a:solid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2"/>
              </a:buClr>
              <a:buSzPts val="1200"/>
              <a:buFont typeface="Barlow Semi Condensed"/>
              <a:buChar char="●"/>
            </a:pPr>
            <a:r>
              <a:rPr b="1" lang="en" sz="1200">
                <a:solidFill>
                  <a:srgbClr val="434343"/>
                </a:solidFill>
                <a:latin typeface="Barlow Semi Condensed"/>
                <a:ea typeface="Barlow Semi Condensed"/>
                <a:cs typeface="Barlow Semi Condensed"/>
                <a:sym typeface="Barlow Semi Condensed"/>
              </a:rPr>
              <a:t>Restoring </a:t>
            </a:r>
            <a:r>
              <a:rPr lang="en" sz="1200">
                <a:solidFill>
                  <a:srgbClr val="434343"/>
                </a:solidFill>
                <a:latin typeface="Barlow Semi Condensed"/>
                <a:ea typeface="Barlow Semi Condensed"/>
                <a:cs typeface="Barlow Semi Condensed"/>
                <a:sym typeface="Barlow Semi Condensed"/>
              </a:rPr>
              <a:t>adequate tissue oxygen </a:t>
            </a:r>
            <a:r>
              <a:rPr lang="en" sz="1200">
                <a:solidFill>
                  <a:srgbClr val="999999"/>
                </a:solidFill>
                <a:latin typeface="Barlow Semi Condensed"/>
                <a:ea typeface="Barlow Semi Condensed"/>
                <a:cs typeface="Barlow Semi Condensed"/>
                <a:sym typeface="Barlow Semi Condensed"/>
              </a:rPr>
              <a:t> (Because  most  of  the  time the  cause  of  lactic  acidosis  is hypoxia)</a:t>
            </a:r>
            <a:endParaRPr sz="1200">
              <a:solidFill>
                <a:srgbClr val="990000"/>
              </a:solidFill>
              <a:latin typeface="Barlow Semi Condensed"/>
              <a:ea typeface="Barlow Semi Condensed"/>
              <a:cs typeface="Barlow Semi Condensed"/>
              <a:sym typeface="Barlow Semi Condensed"/>
            </a:endParaRPr>
          </a:p>
        </p:txBody>
      </p:sp>
      <p:sp>
        <p:nvSpPr>
          <p:cNvPr id="4694" name="Google Shape;4694;p40"/>
          <p:cNvSpPr txBox="1"/>
          <p:nvPr/>
        </p:nvSpPr>
        <p:spPr>
          <a:xfrm>
            <a:off x="3183138" y="3773825"/>
            <a:ext cx="3710400" cy="1293000"/>
          </a:xfrm>
          <a:prstGeom prst="rect">
            <a:avLst/>
          </a:prstGeom>
          <a:solidFill>
            <a:srgbClr val="F3F3F3"/>
          </a:solid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2"/>
              </a:buClr>
              <a:buSzPts val="1200"/>
              <a:buFont typeface="Barlow Semi Condensed"/>
              <a:buChar char="●"/>
            </a:pPr>
            <a:r>
              <a:rPr b="1" lang="en" sz="1200">
                <a:solidFill>
                  <a:srgbClr val="434343"/>
                </a:solidFill>
                <a:latin typeface="Barlow Semi Condensed"/>
                <a:ea typeface="Barlow Semi Condensed"/>
                <a:cs typeface="Barlow Semi Condensed"/>
                <a:sym typeface="Barlow Semi Condensed"/>
              </a:rPr>
              <a:t>Avoiding </a:t>
            </a:r>
            <a:r>
              <a:rPr lang="en" sz="1200">
                <a:solidFill>
                  <a:srgbClr val="990000"/>
                </a:solidFill>
                <a:latin typeface="Barlow Semi Condensed"/>
                <a:ea typeface="Barlow Semi Condensed"/>
                <a:cs typeface="Barlow Semi Condensed"/>
                <a:sym typeface="Barlow Semi Condensed"/>
              </a:rPr>
              <a:t>sodium bicarbonate. </a:t>
            </a:r>
            <a:r>
              <a:rPr lang="en" sz="1200">
                <a:solidFill>
                  <a:srgbClr val="999999"/>
                </a:solidFill>
                <a:latin typeface="Barlow Semi Condensed"/>
                <a:ea typeface="Barlow Semi Condensed"/>
                <a:cs typeface="Barlow Semi Condensed"/>
                <a:sym typeface="Barlow Semi Condensed"/>
              </a:rPr>
              <a:t>In  acidosis  in  general  it’s known  that  adding  sodium bicarbonate  will  help  to  get PH  back  to  its  normal  range but  in  lactic  acidosis  for unknown  reasons  it  will  make it  worse  by  increasing  lactic acidosis</a:t>
            </a:r>
            <a:endParaRPr sz="1200">
              <a:solidFill>
                <a:srgbClr val="434343"/>
              </a:solidFill>
              <a:latin typeface="Barlow Semi Condensed"/>
              <a:ea typeface="Barlow Semi Condensed"/>
              <a:cs typeface="Barlow Semi Condensed"/>
              <a:sym typeface="Barlow Semi Condensed"/>
            </a:endParaRPr>
          </a:p>
        </p:txBody>
      </p:sp>
      <p:cxnSp>
        <p:nvCxnSpPr>
          <p:cNvPr id="4695" name="Google Shape;4695;p40"/>
          <p:cNvCxnSpPr>
            <a:stCxn id="4681" idx="2"/>
            <a:endCxn id="4693" idx="0"/>
          </p:cNvCxnSpPr>
          <p:nvPr/>
        </p:nvCxnSpPr>
        <p:spPr>
          <a:xfrm rot="5400000">
            <a:off x="3181400" y="1927475"/>
            <a:ext cx="453300" cy="3609000"/>
          </a:xfrm>
          <a:prstGeom prst="curvedConnector3">
            <a:avLst>
              <a:gd fmla="val 50000" name="adj1"/>
            </a:avLst>
          </a:prstGeom>
          <a:noFill/>
          <a:ln cap="flat" cmpd="sng" w="9525">
            <a:solidFill>
              <a:srgbClr val="9E9E9E"/>
            </a:solidFill>
            <a:prstDash val="solid"/>
            <a:round/>
            <a:headEnd len="med" w="med" type="none"/>
            <a:tailEnd len="med" w="med" type="none"/>
          </a:ln>
        </p:spPr>
      </p:cxnSp>
      <p:cxnSp>
        <p:nvCxnSpPr>
          <p:cNvPr id="4696" name="Google Shape;4696;p40"/>
          <p:cNvCxnSpPr>
            <a:stCxn id="4681" idx="2"/>
            <a:endCxn id="4694" idx="0"/>
          </p:cNvCxnSpPr>
          <p:nvPr/>
        </p:nvCxnSpPr>
        <p:spPr>
          <a:xfrm rot="5400000">
            <a:off x="4991150" y="3552425"/>
            <a:ext cx="268500" cy="174300"/>
          </a:xfrm>
          <a:prstGeom prst="curvedConnector3">
            <a:avLst>
              <a:gd fmla="val 50000" name="adj1"/>
            </a:avLst>
          </a:prstGeom>
          <a:noFill/>
          <a:ln cap="flat" cmpd="sng" w="9525">
            <a:solidFill>
              <a:srgbClr val="9E9E9E"/>
            </a:solidFill>
            <a:prstDash val="solid"/>
            <a:round/>
            <a:headEnd len="med" w="med" type="none"/>
            <a:tailEnd len="med" w="med" type="none"/>
          </a:ln>
        </p:spPr>
      </p:cxnSp>
      <p:cxnSp>
        <p:nvCxnSpPr>
          <p:cNvPr id="4697" name="Google Shape;4697;p40"/>
          <p:cNvCxnSpPr>
            <a:stCxn id="4681" idx="2"/>
            <a:endCxn id="4692" idx="0"/>
          </p:cNvCxnSpPr>
          <p:nvPr/>
        </p:nvCxnSpPr>
        <p:spPr>
          <a:xfrm flipH="1" rot="-5400000">
            <a:off x="6372650" y="2345225"/>
            <a:ext cx="588300" cy="2908500"/>
          </a:xfrm>
          <a:prstGeom prst="curvedConnector3">
            <a:avLst>
              <a:gd fmla="val 50005" name="adj1"/>
            </a:avLst>
          </a:prstGeom>
          <a:noFill/>
          <a:ln cap="flat" cmpd="sng" w="9525">
            <a:solidFill>
              <a:srgbClr val="9E9E9E"/>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1" name="Shape 4701"/>
        <p:cNvGrpSpPr/>
        <p:nvPr/>
      </p:nvGrpSpPr>
      <p:grpSpPr>
        <a:xfrm>
          <a:off x="0" y="0"/>
          <a:ext cx="0" cy="0"/>
          <a:chOff x="0" y="0"/>
          <a:chExt cx="0" cy="0"/>
        </a:xfrm>
      </p:grpSpPr>
      <p:sp>
        <p:nvSpPr>
          <p:cNvPr id="4702" name="Google Shape;4702;p41"/>
          <p:cNvSpPr txBox="1"/>
          <p:nvPr>
            <p:ph type="title"/>
          </p:nvPr>
        </p:nvSpPr>
        <p:spPr>
          <a:xfrm>
            <a:off x="720000" y="0"/>
            <a:ext cx="7704000" cy="53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rgbClr val="434343"/>
              </a:solidFill>
              <a:latin typeface="Cairo"/>
              <a:ea typeface="Cairo"/>
              <a:cs typeface="Cairo"/>
              <a:sym typeface="Cairo"/>
            </a:endParaRPr>
          </a:p>
          <a:p>
            <a:pPr indent="0" lvl="0" marL="0" rtl="0" algn="ctr">
              <a:spcBef>
                <a:spcPts val="0"/>
              </a:spcBef>
              <a:spcAft>
                <a:spcPts val="0"/>
              </a:spcAft>
              <a:buNone/>
            </a:pPr>
            <a:r>
              <a:rPr b="1" lang="en">
                <a:solidFill>
                  <a:srgbClr val="434343"/>
                </a:solidFill>
                <a:latin typeface="Cairo"/>
                <a:ea typeface="Cairo"/>
                <a:cs typeface="Cairo"/>
                <a:sym typeface="Cairo"/>
              </a:rPr>
              <a:t>Take home message</a:t>
            </a:r>
            <a:endParaRPr b="1">
              <a:solidFill>
                <a:srgbClr val="434343"/>
              </a:solidFill>
              <a:latin typeface="Cairo"/>
              <a:ea typeface="Cairo"/>
              <a:cs typeface="Cairo"/>
              <a:sym typeface="Cairo"/>
            </a:endParaRPr>
          </a:p>
          <a:p>
            <a:pPr indent="0" lvl="0" marL="0" rtl="0" algn="l">
              <a:spcBef>
                <a:spcPts val="0"/>
              </a:spcBef>
              <a:spcAft>
                <a:spcPts val="0"/>
              </a:spcAft>
              <a:buNone/>
            </a:pPr>
            <a:r>
              <a:t/>
            </a:r>
            <a:endParaRPr b="1">
              <a:solidFill>
                <a:srgbClr val="3D85C6"/>
              </a:solidFill>
              <a:latin typeface="Cairo"/>
              <a:ea typeface="Cairo"/>
              <a:cs typeface="Cairo"/>
              <a:sym typeface="Cairo"/>
            </a:endParaRPr>
          </a:p>
        </p:txBody>
      </p:sp>
      <p:sp>
        <p:nvSpPr>
          <p:cNvPr id="4703" name="Google Shape;4703;p41"/>
          <p:cNvSpPr txBox="1"/>
          <p:nvPr/>
        </p:nvSpPr>
        <p:spPr>
          <a:xfrm>
            <a:off x="803675" y="1326050"/>
            <a:ext cx="757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704" name="Google Shape;4704;p41"/>
          <p:cNvSpPr txBox="1"/>
          <p:nvPr/>
        </p:nvSpPr>
        <p:spPr>
          <a:xfrm>
            <a:off x="739024" y="1400441"/>
            <a:ext cx="7704000" cy="15315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rgbClr val="434343"/>
              </a:buClr>
              <a:buSzPts val="2200"/>
              <a:buFont typeface="Barlow Semi Condensed"/>
              <a:buChar char="●"/>
            </a:pPr>
            <a:r>
              <a:rPr lang="en" sz="2200">
                <a:solidFill>
                  <a:srgbClr val="434343"/>
                </a:solidFill>
                <a:latin typeface="Barlow Semi Condensed"/>
                <a:ea typeface="Barlow Semi Condensed"/>
                <a:cs typeface="Barlow Semi Condensed"/>
                <a:sym typeface="Barlow Semi Condensed"/>
              </a:rPr>
              <a:t>Lactic acidosis can be caused by hypoxia, excessive </a:t>
            </a:r>
            <a:r>
              <a:rPr lang="en" sz="2200">
                <a:solidFill>
                  <a:srgbClr val="434343"/>
                </a:solidFill>
                <a:latin typeface="Barlow Semi Condensed"/>
                <a:ea typeface="Barlow Semi Condensed"/>
                <a:cs typeface="Barlow Semi Condensed"/>
                <a:sym typeface="Barlow Semi Condensed"/>
              </a:rPr>
              <a:t>production and impaired clearance of lactic acid.</a:t>
            </a:r>
            <a:endParaRPr sz="2200">
              <a:solidFill>
                <a:srgbClr val="434343"/>
              </a:solidFill>
              <a:latin typeface="Barlow Semi Condensed"/>
              <a:ea typeface="Barlow Semi Condensed"/>
              <a:cs typeface="Barlow Semi Condensed"/>
              <a:sym typeface="Barlow Semi Condensed"/>
            </a:endParaRPr>
          </a:p>
          <a:p>
            <a:pPr indent="-368300" lvl="0" marL="457200" rtl="0" algn="l">
              <a:spcBef>
                <a:spcPts val="0"/>
              </a:spcBef>
              <a:spcAft>
                <a:spcPts val="0"/>
              </a:spcAft>
              <a:buClr>
                <a:srgbClr val="434343"/>
              </a:buClr>
              <a:buSzPts val="2200"/>
              <a:buFont typeface="Barlow Semi Condensed"/>
              <a:buChar char="●"/>
            </a:pPr>
            <a:r>
              <a:rPr lang="en" sz="2200">
                <a:solidFill>
                  <a:srgbClr val="434343"/>
                </a:solidFill>
                <a:latin typeface="Barlow Semi Condensed"/>
                <a:ea typeface="Barlow Semi Condensed"/>
                <a:cs typeface="Barlow Semi Condensed"/>
                <a:sym typeface="Barlow Semi Condensed"/>
              </a:rPr>
              <a:t>It carries clinical significance in the diagnosis of myocardial infarction, pulmonary embolism and other metabolic conditions</a:t>
            </a:r>
            <a:endParaRPr sz="2200">
              <a:solidFill>
                <a:srgbClr val="434343"/>
              </a:solidFill>
              <a:latin typeface="Barlow Semi Condensed"/>
              <a:ea typeface="Barlow Semi Condensed"/>
              <a:cs typeface="Barlow Semi Condensed"/>
              <a:sym typeface="Barlow Semi Condense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8" name="Shape 4708"/>
        <p:cNvGrpSpPr/>
        <p:nvPr/>
      </p:nvGrpSpPr>
      <p:grpSpPr>
        <a:xfrm>
          <a:off x="0" y="0"/>
          <a:ext cx="0" cy="0"/>
          <a:chOff x="0" y="0"/>
          <a:chExt cx="0" cy="0"/>
        </a:xfrm>
      </p:grpSpPr>
      <p:sp>
        <p:nvSpPr>
          <p:cNvPr id="4709" name="Google Shape;4709;p42"/>
          <p:cNvSpPr txBox="1"/>
          <p:nvPr>
            <p:ph type="title"/>
          </p:nvPr>
        </p:nvSpPr>
        <p:spPr>
          <a:xfrm>
            <a:off x="632450" y="540000"/>
            <a:ext cx="7879200" cy="56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D85C6"/>
                </a:solidFill>
                <a:latin typeface="Cairo"/>
                <a:ea typeface="Cairo"/>
                <a:cs typeface="Cairo"/>
                <a:sym typeface="Cairo"/>
              </a:rPr>
              <a:t>MCQs</a:t>
            </a:r>
            <a:endParaRPr b="1">
              <a:solidFill>
                <a:srgbClr val="3D85C6"/>
              </a:solidFill>
              <a:latin typeface="Cairo"/>
              <a:ea typeface="Cairo"/>
              <a:cs typeface="Cairo"/>
              <a:sym typeface="Cairo"/>
            </a:endParaRPr>
          </a:p>
        </p:txBody>
      </p:sp>
      <p:graphicFrame>
        <p:nvGraphicFramePr>
          <p:cNvPr id="4710" name="Google Shape;4710;p42"/>
          <p:cNvGraphicFramePr/>
          <p:nvPr/>
        </p:nvGraphicFramePr>
        <p:xfrm>
          <a:off x="632450" y="1477100"/>
          <a:ext cx="3000000" cy="3000000"/>
        </p:xfrm>
        <a:graphic>
          <a:graphicData uri="http://schemas.openxmlformats.org/drawingml/2006/table">
            <a:tbl>
              <a:tblPr>
                <a:noFill/>
                <a:tableStyleId>{FE330E7F-EB1A-4830-A79D-EF62CF4B1B8D}</a:tableStyleId>
              </a:tblPr>
              <a:tblGrid>
                <a:gridCol w="1969775"/>
                <a:gridCol w="1969775"/>
                <a:gridCol w="1969775"/>
                <a:gridCol w="1969775"/>
              </a:tblGrid>
              <a:tr h="472200">
                <a:tc gridSpan="4">
                  <a:txBody>
                    <a:bodyPr/>
                    <a:lstStyle/>
                    <a:p>
                      <a:pPr indent="0" lvl="0" marL="0" rtl="0" algn="l">
                        <a:spcBef>
                          <a:spcPts val="0"/>
                        </a:spcBef>
                        <a:spcAft>
                          <a:spcPts val="1600"/>
                        </a:spcAft>
                        <a:buNone/>
                      </a:pPr>
                      <a:r>
                        <a:rPr b="1" lang="en">
                          <a:solidFill>
                            <a:srgbClr val="3D85C6"/>
                          </a:solidFill>
                          <a:latin typeface="Cairo"/>
                          <a:ea typeface="Cairo"/>
                          <a:cs typeface="Cairo"/>
                          <a:sym typeface="Cairo"/>
                        </a:rPr>
                        <a:t>Q1 Reduction</a:t>
                      </a:r>
                      <a:r>
                        <a:rPr lang="en" sz="1300">
                          <a:solidFill>
                            <a:srgbClr val="434343"/>
                          </a:solidFill>
                          <a:latin typeface="Barlow Semi Condensed"/>
                          <a:ea typeface="Barlow Semi Condensed"/>
                          <a:cs typeface="Barlow Semi Condensed"/>
                          <a:sym typeface="Barlow Semi Condensed"/>
                        </a:rPr>
                        <a:t> </a:t>
                      </a:r>
                      <a:r>
                        <a:rPr b="1" lang="en">
                          <a:solidFill>
                            <a:srgbClr val="3D85C6"/>
                          </a:solidFill>
                          <a:latin typeface="Barlow Semi Condensed"/>
                          <a:ea typeface="Barlow Semi Condensed"/>
                          <a:cs typeface="Barlow Semi Condensed"/>
                          <a:sym typeface="Barlow Semi Condensed"/>
                        </a:rPr>
                        <a:t>in bicarbonate conc. of ECF is :</a:t>
                      </a:r>
                      <a:endParaRPr b="1">
                        <a:solidFill>
                          <a:srgbClr val="3D85C6"/>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solidFill>
                      <a:schemeClr val="accent2"/>
                    </a:solidFill>
                  </a:tcPr>
                </a:tc>
                <a:tc hMerge="1"/>
                <a:tc hMerge="1"/>
                <a:tc hMerge="1"/>
              </a:tr>
              <a:tr h="4722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3D85C6"/>
                          </a:solidFill>
                          <a:latin typeface="Cairo"/>
                          <a:ea typeface="Cairo"/>
                          <a:cs typeface="Cairo"/>
                          <a:sym typeface="Cairo"/>
                        </a:rPr>
                        <a:t>A</a:t>
                      </a:r>
                      <a:r>
                        <a:rPr lang="en">
                          <a:solidFill>
                            <a:srgbClr val="434343"/>
                          </a:solidFill>
                          <a:latin typeface="Barlow Semi Condensed"/>
                          <a:ea typeface="Barlow Semi Condensed"/>
                          <a:cs typeface="Barlow Semi Condensed"/>
                          <a:sym typeface="Barlow Semi Condensed"/>
                        </a:rPr>
                        <a:t>.metabolic alkalosis </a:t>
                      </a:r>
                      <a:endParaRPr b="1">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3D85C6"/>
                          </a:solidFill>
                          <a:latin typeface="Cairo"/>
                          <a:ea typeface="Cairo"/>
                          <a:cs typeface="Cairo"/>
                          <a:sym typeface="Cairo"/>
                        </a:rPr>
                        <a:t>B</a:t>
                      </a:r>
                      <a:r>
                        <a:rPr lang="en">
                          <a:solidFill>
                            <a:srgbClr val="434343"/>
                          </a:solidFill>
                          <a:latin typeface="Barlow Semi Condensed"/>
                          <a:ea typeface="Barlow Semi Condensed"/>
                          <a:cs typeface="Barlow Semi Condensed"/>
                          <a:sym typeface="Barlow Semi Condensed"/>
                        </a:rPr>
                        <a:t>.metabolic acidosis </a:t>
                      </a:r>
                      <a:endParaRPr>
                        <a:solidFill>
                          <a:srgbClr val="434343"/>
                        </a:solidFill>
                        <a:latin typeface="Barlow Semi Condensed"/>
                        <a:ea typeface="Barlow Semi Condensed"/>
                        <a:cs typeface="Barlow Semi Condensed"/>
                        <a:sym typeface="Barlow Semi Condensed"/>
                      </a:endParaRPr>
                    </a:p>
                    <a:p>
                      <a:pPr indent="0" lvl="0" marL="0" marR="0" rtl="0" algn="l">
                        <a:lnSpc>
                          <a:spcPct val="100000"/>
                        </a:lnSpc>
                        <a:spcBef>
                          <a:spcPts val="0"/>
                        </a:spcBef>
                        <a:spcAft>
                          <a:spcPts val="0"/>
                        </a:spcAft>
                        <a:buClr>
                          <a:srgbClr val="000000"/>
                        </a:buClr>
                        <a:buSzPts val="1400"/>
                        <a:buFont typeface="Arial"/>
                        <a:buNone/>
                      </a:pPr>
                      <a:r>
                        <a:t/>
                      </a:r>
                      <a:endParaRPr b="1">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3D85C6"/>
                          </a:solidFill>
                          <a:latin typeface="Cairo"/>
                          <a:ea typeface="Cairo"/>
                          <a:cs typeface="Cairo"/>
                          <a:sym typeface="Cairo"/>
                        </a:rPr>
                        <a:t>C.</a:t>
                      </a:r>
                      <a:r>
                        <a:rPr lang="en">
                          <a:solidFill>
                            <a:srgbClr val="434343"/>
                          </a:solidFill>
                          <a:latin typeface="Barlow Semi Condensed"/>
                          <a:ea typeface="Barlow Semi Condensed"/>
                          <a:cs typeface="Barlow Semi Condensed"/>
                          <a:sym typeface="Barlow Semi Condensed"/>
                        </a:rPr>
                        <a:t>respiratory alkalosis </a:t>
                      </a:r>
                      <a:endParaRPr b="1" sz="14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3D85C6"/>
                          </a:solidFill>
                          <a:latin typeface="Cairo"/>
                          <a:ea typeface="Cairo"/>
                          <a:cs typeface="Cairo"/>
                          <a:sym typeface="Cairo"/>
                        </a:rPr>
                        <a:t>D.</a:t>
                      </a:r>
                      <a:r>
                        <a:rPr lang="en">
                          <a:solidFill>
                            <a:srgbClr val="434343"/>
                          </a:solidFill>
                          <a:latin typeface="Barlow Semi Condensed"/>
                          <a:ea typeface="Barlow Semi Condensed"/>
                          <a:cs typeface="Barlow Semi Condensed"/>
                          <a:sym typeface="Barlow Semi Condensed"/>
                        </a:rPr>
                        <a:t>Because of loss of H+</a:t>
                      </a:r>
                      <a:endParaRPr>
                        <a:solidFill>
                          <a:srgbClr val="434343"/>
                        </a:solidFill>
                        <a:latin typeface="Barlow Semi Condensed"/>
                        <a:ea typeface="Barlow Semi Condensed"/>
                        <a:cs typeface="Barlow Semi Condensed"/>
                        <a:sym typeface="Barlow Semi Condensed"/>
                      </a:endParaRPr>
                    </a:p>
                    <a:p>
                      <a:pPr indent="0" lvl="0" marL="0" marR="0" rtl="0" algn="l">
                        <a:lnSpc>
                          <a:spcPct val="100000"/>
                        </a:lnSpc>
                        <a:spcBef>
                          <a:spcPts val="0"/>
                        </a:spcBef>
                        <a:spcAft>
                          <a:spcPts val="0"/>
                        </a:spcAft>
                        <a:buClr>
                          <a:srgbClr val="000000"/>
                        </a:buClr>
                        <a:buSzPts val="1400"/>
                        <a:buFont typeface="Arial"/>
                        <a:buNone/>
                      </a:pPr>
                      <a:r>
                        <a:t/>
                      </a:r>
                      <a:endParaRPr b="1">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r>
              <a:tr h="472200">
                <a:tc gridSpan="4">
                  <a:txBody>
                    <a:bodyPr/>
                    <a:lstStyle/>
                    <a:p>
                      <a:pPr indent="0" lvl="0" marL="0" marR="0" rtl="0" algn="l">
                        <a:lnSpc>
                          <a:spcPct val="100000"/>
                        </a:lnSpc>
                        <a:spcBef>
                          <a:spcPts val="0"/>
                        </a:spcBef>
                        <a:spcAft>
                          <a:spcPts val="0"/>
                        </a:spcAft>
                        <a:buClr>
                          <a:srgbClr val="000000"/>
                        </a:buClr>
                        <a:buSzPts val="1400"/>
                        <a:buFont typeface="Arial"/>
                        <a:buNone/>
                      </a:pPr>
                      <a:r>
                        <a:rPr b="1" lang="en">
                          <a:solidFill>
                            <a:srgbClr val="3D85C6"/>
                          </a:solidFill>
                          <a:latin typeface="Cairo"/>
                          <a:ea typeface="Cairo"/>
                          <a:cs typeface="Cairo"/>
                          <a:sym typeface="Cairo"/>
                        </a:rPr>
                        <a:t>Q2 Hypoventilation</a:t>
                      </a:r>
                      <a:r>
                        <a:rPr b="1" lang="en">
                          <a:solidFill>
                            <a:srgbClr val="3D85C6"/>
                          </a:solidFill>
                          <a:latin typeface="Barlow Semi Condensed"/>
                          <a:ea typeface="Barlow Semi Condensed"/>
                          <a:cs typeface="Barlow Semi Condensed"/>
                          <a:sym typeface="Barlow Semi Condensed"/>
                        </a:rPr>
                        <a:t> (depressed breathing) Increases PCO2 to compensate which condition :</a:t>
                      </a:r>
                      <a:endParaRPr b="1" sz="14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solidFill>
                      <a:schemeClr val="accent2"/>
                    </a:solidFill>
                  </a:tcPr>
                </a:tc>
                <a:tc hMerge="1"/>
                <a:tc hMerge="1"/>
                <a:tc hMerge="1"/>
              </a:tr>
              <a:tr h="4722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3D85C6"/>
                          </a:solidFill>
                          <a:latin typeface="Cairo"/>
                          <a:ea typeface="Cairo"/>
                          <a:cs typeface="Cairo"/>
                          <a:sym typeface="Cairo"/>
                        </a:rPr>
                        <a:t>A.</a:t>
                      </a:r>
                      <a:r>
                        <a:rPr lang="en">
                          <a:solidFill>
                            <a:srgbClr val="434343"/>
                          </a:solidFill>
                          <a:latin typeface="Barlow Semi Condensed"/>
                          <a:ea typeface="Barlow Semi Condensed"/>
                          <a:cs typeface="Barlow Semi Condensed"/>
                          <a:sym typeface="Barlow Semi Condensed"/>
                        </a:rPr>
                        <a:t>Metabolic alkalosis</a:t>
                      </a:r>
                      <a:endParaRPr b="1" sz="14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3D85C6"/>
                          </a:solidFill>
                          <a:latin typeface="Cairo"/>
                          <a:ea typeface="Cairo"/>
                          <a:cs typeface="Cairo"/>
                          <a:sym typeface="Cairo"/>
                        </a:rPr>
                        <a:t>B.</a:t>
                      </a:r>
                      <a:r>
                        <a:rPr lang="en">
                          <a:solidFill>
                            <a:srgbClr val="434343"/>
                          </a:solidFill>
                          <a:latin typeface="Barlow Semi Condensed"/>
                          <a:ea typeface="Barlow Semi Condensed"/>
                          <a:cs typeface="Barlow Semi Condensed"/>
                          <a:sym typeface="Barlow Semi Condensed"/>
                        </a:rPr>
                        <a:t>Metabolic acidosis </a:t>
                      </a:r>
                      <a:endParaRPr b="1" sz="14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3D85C6"/>
                          </a:solidFill>
                          <a:latin typeface="Cairo"/>
                          <a:ea typeface="Cairo"/>
                          <a:cs typeface="Cairo"/>
                          <a:sym typeface="Cairo"/>
                        </a:rPr>
                        <a:t>C.</a:t>
                      </a:r>
                      <a:r>
                        <a:rPr lang="en">
                          <a:solidFill>
                            <a:srgbClr val="434343"/>
                          </a:solidFill>
                          <a:latin typeface="Barlow Semi Condensed"/>
                          <a:ea typeface="Barlow Semi Condensed"/>
                          <a:cs typeface="Barlow Semi Condensed"/>
                          <a:sym typeface="Barlow Semi Condensed"/>
                        </a:rPr>
                        <a:t>Respiratory acidosis </a:t>
                      </a:r>
                      <a:endParaRPr b="1" sz="14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3D85C6"/>
                          </a:solidFill>
                          <a:latin typeface="Cairo"/>
                          <a:ea typeface="Cairo"/>
                          <a:cs typeface="Cairo"/>
                          <a:sym typeface="Cairo"/>
                        </a:rPr>
                        <a:t>D.</a:t>
                      </a:r>
                      <a:r>
                        <a:rPr lang="en">
                          <a:solidFill>
                            <a:srgbClr val="434343"/>
                          </a:solidFill>
                          <a:latin typeface="Barlow Semi Condensed"/>
                          <a:ea typeface="Barlow Semi Condensed"/>
                          <a:cs typeface="Barlow Semi Condensed"/>
                          <a:sym typeface="Barlow Semi Condensed"/>
                        </a:rPr>
                        <a:t>None of them </a:t>
                      </a:r>
                      <a:endParaRPr b="1" sz="14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r>
              <a:tr h="472200">
                <a:tc gridSpan="4">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3D85C6"/>
                          </a:solidFill>
                          <a:latin typeface="Cairo"/>
                          <a:ea typeface="Cairo"/>
                          <a:cs typeface="Cairo"/>
                          <a:sym typeface="Cairo"/>
                        </a:rPr>
                        <a:t>Q3                                  </a:t>
                      </a:r>
                      <a:r>
                        <a:rPr b="1" lang="en">
                          <a:solidFill>
                            <a:srgbClr val="3D85C6"/>
                          </a:solidFill>
                          <a:latin typeface="Barlow Semi Condensed"/>
                          <a:ea typeface="Barlow Semi Condensed"/>
                          <a:cs typeface="Barlow Semi Condensed"/>
                          <a:sym typeface="Barlow Semi Condensed"/>
                        </a:rPr>
                        <a:t>this  equation is :</a:t>
                      </a:r>
                      <a:endParaRPr b="1" sz="14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solidFill>
                      <a:schemeClr val="accent2"/>
                    </a:solidFill>
                  </a:tcPr>
                </a:tc>
                <a:tc hMerge="1"/>
                <a:tc hMerge="1"/>
                <a:tc hMerge="1"/>
              </a:tr>
              <a:tr h="4722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3D85C6"/>
                          </a:solidFill>
                          <a:latin typeface="Cairo"/>
                          <a:ea typeface="Cairo"/>
                          <a:cs typeface="Cairo"/>
                          <a:sym typeface="Cairo"/>
                        </a:rPr>
                        <a:t>A.</a:t>
                      </a:r>
                      <a:r>
                        <a:rPr lang="en">
                          <a:solidFill>
                            <a:srgbClr val="434343"/>
                          </a:solidFill>
                          <a:latin typeface="Barlow Semi Condensed"/>
                          <a:ea typeface="Barlow Semi Condensed"/>
                          <a:cs typeface="Barlow Semi Condensed"/>
                          <a:sym typeface="Barlow Semi Condensed"/>
                        </a:rPr>
                        <a:t>Metabolic alkalosis after compensation </a:t>
                      </a:r>
                      <a:endParaRPr b="1" sz="14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3D85C6"/>
                          </a:solidFill>
                          <a:latin typeface="Cairo"/>
                          <a:ea typeface="Cairo"/>
                          <a:cs typeface="Cairo"/>
                          <a:sym typeface="Cairo"/>
                        </a:rPr>
                        <a:t>B.</a:t>
                      </a:r>
                      <a:r>
                        <a:rPr lang="en">
                          <a:solidFill>
                            <a:srgbClr val="434343"/>
                          </a:solidFill>
                          <a:latin typeface="Barlow Semi Condensed"/>
                          <a:ea typeface="Barlow Semi Condensed"/>
                          <a:cs typeface="Barlow Semi Condensed"/>
                          <a:sym typeface="Barlow Semi Condensed"/>
                        </a:rPr>
                        <a:t>Metabolic acidosis after compensation </a:t>
                      </a:r>
                      <a:endParaRPr b="1" sz="14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3D85C6"/>
                          </a:solidFill>
                          <a:latin typeface="Cairo"/>
                          <a:ea typeface="Cairo"/>
                          <a:cs typeface="Cairo"/>
                          <a:sym typeface="Cairo"/>
                        </a:rPr>
                        <a:t>C.</a:t>
                      </a:r>
                      <a:r>
                        <a:rPr lang="en">
                          <a:solidFill>
                            <a:srgbClr val="434343"/>
                          </a:solidFill>
                          <a:latin typeface="Barlow Semi Condensed"/>
                          <a:ea typeface="Barlow Semi Condensed"/>
                          <a:cs typeface="Barlow Semi Condensed"/>
                          <a:sym typeface="Barlow Semi Condensed"/>
                        </a:rPr>
                        <a:t>metabolic acidosis before compensation </a:t>
                      </a:r>
                      <a:endParaRPr b="1" sz="14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3D85C6"/>
                          </a:solidFill>
                          <a:latin typeface="Cairo"/>
                          <a:ea typeface="Cairo"/>
                          <a:cs typeface="Cairo"/>
                          <a:sym typeface="Cairo"/>
                        </a:rPr>
                        <a:t>D.</a:t>
                      </a:r>
                      <a:r>
                        <a:rPr lang="en">
                          <a:solidFill>
                            <a:srgbClr val="434343"/>
                          </a:solidFill>
                          <a:latin typeface="Barlow Semi Condensed"/>
                          <a:ea typeface="Barlow Semi Condensed"/>
                          <a:cs typeface="Barlow Semi Condensed"/>
                          <a:sym typeface="Barlow Semi Condensed"/>
                        </a:rPr>
                        <a:t>Metabolic alkalosis before compensation </a:t>
                      </a:r>
                      <a:endParaRPr b="1" sz="14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r>
            </a:tbl>
          </a:graphicData>
        </a:graphic>
      </p:graphicFrame>
      <p:sp>
        <p:nvSpPr>
          <p:cNvPr id="4711" name="Google Shape;4711;p42"/>
          <p:cNvSpPr txBox="1"/>
          <p:nvPr/>
        </p:nvSpPr>
        <p:spPr>
          <a:xfrm rot="-10799677">
            <a:off x="3487775" y="4678201"/>
            <a:ext cx="318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A86E8"/>
                </a:solidFill>
                <a:latin typeface="Cairo"/>
                <a:ea typeface="Cairo"/>
                <a:cs typeface="Cairo"/>
                <a:sym typeface="Cairo"/>
              </a:rPr>
              <a:t>Answers : Q1B   Q2A   Q3B</a:t>
            </a:r>
            <a:endParaRPr>
              <a:solidFill>
                <a:srgbClr val="4A86E8"/>
              </a:solidFill>
              <a:latin typeface="Cairo"/>
              <a:ea typeface="Cairo"/>
              <a:cs typeface="Cairo"/>
              <a:sym typeface="Cairo"/>
            </a:endParaRPr>
          </a:p>
        </p:txBody>
      </p:sp>
      <p:pic>
        <p:nvPicPr>
          <p:cNvPr id="4712" name="Google Shape;4712;p42"/>
          <p:cNvPicPr preferRelativeResize="0"/>
          <p:nvPr/>
        </p:nvPicPr>
        <p:blipFill>
          <a:blip r:embed="rId3">
            <a:alphaModFix/>
          </a:blip>
          <a:stretch>
            <a:fillRect/>
          </a:stretch>
        </p:blipFill>
        <p:spPr>
          <a:xfrm>
            <a:off x="971150" y="3503275"/>
            <a:ext cx="1116123" cy="472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6" name="Shape 4716"/>
        <p:cNvGrpSpPr/>
        <p:nvPr/>
      </p:nvGrpSpPr>
      <p:grpSpPr>
        <a:xfrm>
          <a:off x="0" y="0"/>
          <a:ext cx="0" cy="0"/>
          <a:chOff x="0" y="0"/>
          <a:chExt cx="0" cy="0"/>
        </a:xfrm>
      </p:grpSpPr>
      <p:sp>
        <p:nvSpPr>
          <p:cNvPr id="4717" name="Google Shape;4717;p43"/>
          <p:cNvSpPr txBox="1"/>
          <p:nvPr>
            <p:ph type="title"/>
          </p:nvPr>
        </p:nvSpPr>
        <p:spPr>
          <a:xfrm>
            <a:off x="544900" y="540000"/>
            <a:ext cx="7879200" cy="56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D85C6"/>
                </a:solidFill>
                <a:latin typeface="Cairo"/>
                <a:ea typeface="Cairo"/>
                <a:cs typeface="Cairo"/>
                <a:sym typeface="Cairo"/>
              </a:rPr>
              <a:t>MCQs</a:t>
            </a:r>
            <a:endParaRPr b="1">
              <a:solidFill>
                <a:srgbClr val="3D85C6"/>
              </a:solidFill>
              <a:latin typeface="Cairo"/>
              <a:ea typeface="Cairo"/>
              <a:cs typeface="Cairo"/>
              <a:sym typeface="Cairo"/>
            </a:endParaRPr>
          </a:p>
        </p:txBody>
      </p:sp>
      <p:graphicFrame>
        <p:nvGraphicFramePr>
          <p:cNvPr id="4718" name="Google Shape;4718;p43"/>
          <p:cNvGraphicFramePr/>
          <p:nvPr/>
        </p:nvGraphicFramePr>
        <p:xfrm>
          <a:off x="544900" y="1481000"/>
          <a:ext cx="3000000" cy="3000000"/>
        </p:xfrm>
        <a:graphic>
          <a:graphicData uri="http://schemas.openxmlformats.org/drawingml/2006/table">
            <a:tbl>
              <a:tblPr>
                <a:noFill/>
                <a:tableStyleId>{FE330E7F-EB1A-4830-A79D-EF62CF4B1B8D}</a:tableStyleId>
              </a:tblPr>
              <a:tblGrid>
                <a:gridCol w="1969775"/>
                <a:gridCol w="1969775"/>
                <a:gridCol w="1969775"/>
                <a:gridCol w="1969775"/>
              </a:tblGrid>
              <a:tr h="472200">
                <a:tc gridSpan="4">
                  <a:txBody>
                    <a:bodyPr/>
                    <a:lstStyle/>
                    <a:p>
                      <a:pPr indent="0" lvl="0" marL="0" marR="0" rtl="0" algn="l">
                        <a:lnSpc>
                          <a:spcPct val="100000"/>
                        </a:lnSpc>
                        <a:spcBef>
                          <a:spcPts val="0"/>
                        </a:spcBef>
                        <a:spcAft>
                          <a:spcPts val="0"/>
                        </a:spcAft>
                        <a:buClr>
                          <a:srgbClr val="000000"/>
                        </a:buClr>
                        <a:buSzPts val="1400"/>
                        <a:buFont typeface="Arial"/>
                        <a:buNone/>
                      </a:pPr>
                      <a:r>
                        <a:rPr b="1" lang="en">
                          <a:solidFill>
                            <a:srgbClr val="3D85C6"/>
                          </a:solidFill>
                          <a:latin typeface="Cairo"/>
                          <a:ea typeface="Cairo"/>
                          <a:cs typeface="Cairo"/>
                          <a:sym typeface="Cairo"/>
                        </a:rPr>
                        <a:t>Q4 What can cause congenital Lactic Acidosis ?</a:t>
                      </a:r>
                      <a:endParaRPr b="1">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solidFill>
                      <a:schemeClr val="accent2"/>
                    </a:solidFill>
                  </a:tcPr>
                </a:tc>
                <a:tc hMerge="1"/>
                <a:tc hMerge="1"/>
                <a:tc hMerge="1"/>
              </a:tr>
              <a:tr h="472200">
                <a:tc>
                  <a:txBody>
                    <a:bodyPr/>
                    <a:lstStyle/>
                    <a:p>
                      <a:pPr indent="0" lvl="0" marL="0" marR="0" rtl="0" algn="l">
                        <a:lnSpc>
                          <a:spcPct val="100000"/>
                        </a:lnSpc>
                        <a:spcBef>
                          <a:spcPts val="0"/>
                        </a:spcBef>
                        <a:spcAft>
                          <a:spcPts val="0"/>
                        </a:spcAft>
                        <a:buNone/>
                      </a:pPr>
                      <a:r>
                        <a:rPr b="1" lang="en">
                          <a:solidFill>
                            <a:srgbClr val="3D85C6"/>
                          </a:solidFill>
                          <a:latin typeface="Cairo"/>
                          <a:ea typeface="Cairo"/>
                          <a:cs typeface="Cairo"/>
                          <a:sym typeface="Cairo"/>
                        </a:rPr>
                        <a:t>A.</a:t>
                      </a:r>
                      <a:r>
                        <a:rPr lang="en">
                          <a:solidFill>
                            <a:srgbClr val="434343"/>
                          </a:solidFill>
                          <a:latin typeface="Cairo"/>
                          <a:ea typeface="Cairo"/>
                          <a:cs typeface="Cairo"/>
                          <a:sym typeface="Cairo"/>
                        </a:rPr>
                        <a:t>pyruvate dehydrogenase enzym</a:t>
                      </a:r>
                      <a:r>
                        <a:rPr lang="en">
                          <a:solidFill>
                            <a:srgbClr val="434343"/>
                          </a:solidFill>
                          <a:latin typeface="Cairo"/>
                          <a:ea typeface="Cairo"/>
                          <a:cs typeface="Cairo"/>
                          <a:sym typeface="Cairo"/>
                        </a:rPr>
                        <a:t>e</a:t>
                      </a:r>
                      <a:endParaRPr>
                        <a:solidFill>
                          <a:srgbClr val="434343"/>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a:solidFill>
                            <a:srgbClr val="3D85C6"/>
                          </a:solidFill>
                          <a:latin typeface="Cairo"/>
                          <a:ea typeface="Cairo"/>
                          <a:cs typeface="Cairo"/>
                          <a:sym typeface="Cairo"/>
                        </a:rPr>
                        <a:t>B.</a:t>
                      </a:r>
                      <a:r>
                        <a:rPr lang="en">
                          <a:solidFill>
                            <a:srgbClr val="434343"/>
                          </a:solidFill>
                          <a:latin typeface="Cairo"/>
                          <a:ea typeface="Cairo"/>
                          <a:cs typeface="Cairo"/>
                          <a:sym typeface="Cairo"/>
                        </a:rPr>
                        <a:t>ATP synthase </a:t>
                      </a:r>
                      <a:endParaRPr sz="1400" u="none" cap="none" strike="noStrike">
                        <a:solidFill>
                          <a:srgbClr val="434343"/>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3D85C6"/>
                          </a:solidFill>
                          <a:latin typeface="Cairo"/>
                          <a:ea typeface="Cairo"/>
                          <a:cs typeface="Cairo"/>
                          <a:sym typeface="Cairo"/>
                        </a:rPr>
                        <a:t>C.</a:t>
                      </a:r>
                      <a:r>
                        <a:rPr lang="en">
                          <a:solidFill>
                            <a:srgbClr val="434343"/>
                          </a:solidFill>
                          <a:latin typeface="Cairo"/>
                          <a:ea typeface="Cairo"/>
                          <a:cs typeface="Cairo"/>
                          <a:sym typeface="Cairo"/>
                        </a:rPr>
                        <a:t>Lactate dehydrogenase</a:t>
                      </a:r>
                      <a:endParaRPr>
                        <a:solidFill>
                          <a:srgbClr val="434343"/>
                        </a:solidFill>
                        <a:latin typeface="Cairo"/>
                        <a:ea typeface="Cairo"/>
                        <a:cs typeface="Cairo"/>
                        <a:sym typeface="Cairo"/>
                      </a:endParaRPr>
                    </a:p>
                    <a:p>
                      <a:pPr indent="0" lvl="0" marL="0" marR="0" rtl="0" algn="l">
                        <a:lnSpc>
                          <a:spcPct val="100000"/>
                        </a:lnSpc>
                        <a:spcBef>
                          <a:spcPts val="0"/>
                        </a:spcBef>
                        <a:spcAft>
                          <a:spcPts val="0"/>
                        </a:spcAft>
                        <a:buClr>
                          <a:srgbClr val="000000"/>
                        </a:buClr>
                        <a:buSzPts val="1400"/>
                        <a:buFont typeface="Arial"/>
                        <a:buNone/>
                      </a:pPr>
                      <a:r>
                        <a:t/>
                      </a:r>
                      <a:endParaRPr>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3D85C6"/>
                          </a:solidFill>
                          <a:latin typeface="Cairo"/>
                          <a:ea typeface="Cairo"/>
                          <a:cs typeface="Cairo"/>
                          <a:sym typeface="Cairo"/>
                        </a:rPr>
                        <a:t>D.</a:t>
                      </a:r>
                      <a:r>
                        <a:rPr lang="en">
                          <a:solidFill>
                            <a:srgbClr val="434343"/>
                          </a:solidFill>
                          <a:latin typeface="Cairo"/>
                          <a:ea typeface="Cairo"/>
                          <a:cs typeface="Cairo"/>
                          <a:sym typeface="Cairo"/>
                        </a:rPr>
                        <a:t>phosphorylase</a:t>
                      </a:r>
                      <a:endParaRPr sz="1400" u="none" cap="none" strike="noStrike">
                        <a:solidFill>
                          <a:srgbClr val="434343"/>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r>
              <a:tr h="472200">
                <a:tc gridSpan="4">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3D85C6"/>
                          </a:solidFill>
                          <a:latin typeface="Cairo"/>
                          <a:ea typeface="Cairo"/>
                          <a:cs typeface="Cairo"/>
                          <a:sym typeface="Cairo"/>
                        </a:rPr>
                        <a:t>Q</a:t>
                      </a:r>
                      <a:r>
                        <a:rPr b="1" lang="en">
                          <a:solidFill>
                            <a:srgbClr val="3D85C6"/>
                          </a:solidFill>
                          <a:latin typeface="Cairo"/>
                          <a:ea typeface="Cairo"/>
                          <a:cs typeface="Cairo"/>
                          <a:sym typeface="Cairo"/>
                        </a:rPr>
                        <a:t>5The amount of oxygen required to recover from oxygen deficiency is called?</a:t>
                      </a:r>
                      <a:endParaRPr b="1">
                        <a:solidFill>
                          <a:srgbClr val="3D85C6"/>
                        </a:solidFill>
                        <a:latin typeface="Cairo"/>
                        <a:ea typeface="Cairo"/>
                        <a:cs typeface="Cairo"/>
                        <a:sym typeface="Cairo"/>
                      </a:endParaRPr>
                    </a:p>
                    <a:p>
                      <a:pPr indent="0" lvl="0" marL="0" marR="0" rtl="0" algn="l">
                        <a:lnSpc>
                          <a:spcPct val="100000"/>
                        </a:lnSpc>
                        <a:spcBef>
                          <a:spcPts val="0"/>
                        </a:spcBef>
                        <a:spcAft>
                          <a:spcPts val="0"/>
                        </a:spcAft>
                        <a:buClr>
                          <a:srgbClr val="000000"/>
                        </a:buClr>
                        <a:buSzPts val="1400"/>
                        <a:buFont typeface="Arial"/>
                        <a:buNone/>
                      </a:pPr>
                      <a:r>
                        <a:t/>
                      </a:r>
                      <a:endParaRPr b="1">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solidFill>
                      <a:schemeClr val="accent2"/>
                    </a:solidFill>
                  </a:tcPr>
                </a:tc>
                <a:tc hMerge="1"/>
                <a:tc hMerge="1"/>
                <a:tc hMerge="1"/>
              </a:tr>
              <a:tr h="4722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3D85C6"/>
                          </a:solidFill>
                          <a:latin typeface="Cairo"/>
                          <a:ea typeface="Cairo"/>
                          <a:cs typeface="Cairo"/>
                          <a:sym typeface="Cairo"/>
                        </a:rPr>
                        <a:t>A.</a:t>
                      </a:r>
                      <a:r>
                        <a:rPr lang="en">
                          <a:solidFill>
                            <a:srgbClr val="434343"/>
                          </a:solidFill>
                          <a:latin typeface="Cairo"/>
                          <a:ea typeface="Cairo"/>
                          <a:cs typeface="Cairo"/>
                          <a:sym typeface="Cairo"/>
                        </a:rPr>
                        <a:t>Alkalosis</a:t>
                      </a:r>
                      <a:endParaRPr sz="1400" u="none" cap="none" strike="noStrike">
                        <a:solidFill>
                          <a:srgbClr val="434343"/>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3D85C6"/>
                          </a:solidFill>
                          <a:latin typeface="Cairo"/>
                          <a:ea typeface="Cairo"/>
                          <a:cs typeface="Cairo"/>
                          <a:sym typeface="Cairo"/>
                        </a:rPr>
                        <a:t>B</a:t>
                      </a:r>
                      <a:r>
                        <a:rPr b="1" lang="en">
                          <a:solidFill>
                            <a:srgbClr val="3D85C6"/>
                          </a:solidFill>
                          <a:latin typeface="Cairo"/>
                          <a:ea typeface="Cairo"/>
                          <a:cs typeface="Cairo"/>
                          <a:sym typeface="Cairo"/>
                        </a:rPr>
                        <a:t>.</a:t>
                      </a:r>
                      <a:r>
                        <a:rPr lang="en">
                          <a:solidFill>
                            <a:srgbClr val="434343"/>
                          </a:solidFill>
                          <a:latin typeface="Cairo"/>
                          <a:ea typeface="Cairo"/>
                          <a:cs typeface="Cairo"/>
                          <a:sym typeface="Cairo"/>
                        </a:rPr>
                        <a:t>Lactic Acidosis</a:t>
                      </a:r>
                      <a:endParaRPr sz="1400" u="none" cap="none" strike="noStrike">
                        <a:solidFill>
                          <a:srgbClr val="434343"/>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3D85C6"/>
                          </a:solidFill>
                          <a:latin typeface="Cairo"/>
                          <a:ea typeface="Cairo"/>
                          <a:cs typeface="Cairo"/>
                          <a:sym typeface="Cairo"/>
                        </a:rPr>
                        <a:t>C.</a:t>
                      </a:r>
                      <a:r>
                        <a:rPr lang="en">
                          <a:solidFill>
                            <a:srgbClr val="434343"/>
                          </a:solidFill>
                          <a:latin typeface="Cairo"/>
                          <a:ea typeface="Cairo"/>
                          <a:cs typeface="Cairo"/>
                          <a:sym typeface="Cairo"/>
                        </a:rPr>
                        <a:t>oxygen debt</a:t>
                      </a:r>
                      <a:endParaRPr b="1" sz="14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3D85C6"/>
                          </a:solidFill>
                          <a:latin typeface="Cairo"/>
                          <a:ea typeface="Cairo"/>
                          <a:cs typeface="Cairo"/>
                          <a:sym typeface="Cairo"/>
                        </a:rPr>
                        <a:t>D.</a:t>
                      </a:r>
                      <a:r>
                        <a:rPr lang="en">
                          <a:solidFill>
                            <a:srgbClr val="434343"/>
                          </a:solidFill>
                          <a:latin typeface="Cairo"/>
                          <a:ea typeface="Cairo"/>
                          <a:cs typeface="Cairo"/>
                          <a:sym typeface="Cairo"/>
                        </a:rPr>
                        <a:t>Metabolic acidosis</a:t>
                      </a:r>
                      <a:endParaRPr>
                        <a:solidFill>
                          <a:srgbClr val="434343"/>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r>
              <a:tr h="472200">
                <a:tc gridSpan="4">
                  <a:txBody>
                    <a:bodyPr/>
                    <a:lstStyle/>
                    <a:p>
                      <a:pPr indent="0" lvl="0" marL="0" marR="0" rtl="0" algn="l">
                        <a:lnSpc>
                          <a:spcPct val="100000"/>
                        </a:lnSpc>
                        <a:spcBef>
                          <a:spcPts val="0"/>
                        </a:spcBef>
                        <a:spcAft>
                          <a:spcPts val="0"/>
                        </a:spcAft>
                        <a:buClr>
                          <a:srgbClr val="000000"/>
                        </a:buClr>
                        <a:buSzPts val="1400"/>
                        <a:buFont typeface="Arial"/>
                        <a:buNone/>
                      </a:pPr>
                      <a:r>
                        <a:rPr b="1" lang="en">
                          <a:solidFill>
                            <a:srgbClr val="3D85C6"/>
                          </a:solidFill>
                          <a:latin typeface="Cairo"/>
                          <a:ea typeface="Cairo"/>
                          <a:cs typeface="Cairo"/>
                          <a:sym typeface="Cairo"/>
                        </a:rPr>
                        <a:t>Q6The lactate enters blood stream and metabolized mainly by?</a:t>
                      </a:r>
                      <a:endParaRPr b="1">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solidFill>
                      <a:schemeClr val="accent2"/>
                    </a:solidFill>
                  </a:tcPr>
                </a:tc>
                <a:tc hMerge="1"/>
                <a:tc hMerge="1"/>
                <a:tc hMerge="1"/>
              </a:tr>
              <a:tr h="4722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3D85C6"/>
                          </a:solidFill>
                          <a:latin typeface="Cairo"/>
                          <a:ea typeface="Cairo"/>
                          <a:cs typeface="Cairo"/>
                          <a:sym typeface="Cairo"/>
                        </a:rPr>
                        <a:t>A.</a:t>
                      </a:r>
                      <a:r>
                        <a:rPr lang="en" sz="1400" u="none" cap="none" strike="noStrike">
                          <a:solidFill>
                            <a:srgbClr val="434343"/>
                          </a:solidFill>
                          <a:latin typeface="Cairo"/>
                          <a:ea typeface="Cairo"/>
                          <a:cs typeface="Cairo"/>
                          <a:sym typeface="Cairo"/>
                        </a:rPr>
                        <a:t>liver</a:t>
                      </a:r>
                      <a:endParaRPr sz="1400" u="none" cap="none" strike="noStrike">
                        <a:solidFill>
                          <a:srgbClr val="434343"/>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3D85C6"/>
                          </a:solidFill>
                          <a:latin typeface="Cairo"/>
                          <a:ea typeface="Cairo"/>
                          <a:cs typeface="Cairo"/>
                          <a:sym typeface="Cairo"/>
                        </a:rPr>
                        <a:t>B.</a:t>
                      </a:r>
                      <a:r>
                        <a:rPr lang="en">
                          <a:solidFill>
                            <a:srgbClr val="434343"/>
                          </a:solidFill>
                          <a:latin typeface="Cairo"/>
                          <a:ea typeface="Cairo"/>
                          <a:cs typeface="Cairo"/>
                          <a:sym typeface="Cairo"/>
                        </a:rPr>
                        <a:t>kidney</a:t>
                      </a:r>
                      <a:endParaRPr sz="1400" u="none" cap="none" strike="noStrike">
                        <a:solidFill>
                          <a:srgbClr val="434343"/>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3D85C6"/>
                          </a:solidFill>
                          <a:latin typeface="Cairo"/>
                          <a:ea typeface="Cairo"/>
                          <a:cs typeface="Cairo"/>
                          <a:sym typeface="Cairo"/>
                        </a:rPr>
                        <a:t>C.</a:t>
                      </a:r>
                      <a:r>
                        <a:rPr lang="en">
                          <a:solidFill>
                            <a:srgbClr val="434343"/>
                          </a:solidFill>
                          <a:latin typeface="Cairo"/>
                          <a:ea typeface="Cairo"/>
                          <a:cs typeface="Cairo"/>
                          <a:sym typeface="Cairo"/>
                        </a:rPr>
                        <a:t>Intestine</a:t>
                      </a:r>
                      <a:endParaRPr sz="1400" u="none" cap="none" strike="noStrike">
                        <a:solidFill>
                          <a:srgbClr val="434343"/>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3D85C6"/>
                          </a:solidFill>
                          <a:latin typeface="Cairo"/>
                          <a:ea typeface="Cairo"/>
                          <a:cs typeface="Cairo"/>
                          <a:sym typeface="Cairo"/>
                        </a:rPr>
                        <a:t>D.</a:t>
                      </a:r>
                      <a:r>
                        <a:rPr lang="en">
                          <a:solidFill>
                            <a:srgbClr val="434343"/>
                          </a:solidFill>
                          <a:latin typeface="Cairo"/>
                          <a:ea typeface="Cairo"/>
                          <a:cs typeface="Cairo"/>
                          <a:sym typeface="Cairo"/>
                        </a:rPr>
                        <a:t>muscle</a:t>
                      </a:r>
                      <a:r>
                        <a:rPr b="1" lang="en">
                          <a:solidFill>
                            <a:srgbClr val="3D85C6"/>
                          </a:solidFill>
                          <a:latin typeface="Cairo"/>
                          <a:ea typeface="Cairo"/>
                          <a:cs typeface="Cairo"/>
                          <a:sym typeface="Cairo"/>
                        </a:rPr>
                        <a:t> </a:t>
                      </a:r>
                      <a:endParaRPr b="1" sz="14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r>
            </a:tbl>
          </a:graphicData>
        </a:graphic>
      </p:graphicFrame>
      <p:sp>
        <p:nvSpPr>
          <p:cNvPr id="4719" name="Google Shape;4719;p43"/>
          <p:cNvSpPr txBox="1"/>
          <p:nvPr/>
        </p:nvSpPr>
        <p:spPr>
          <a:xfrm rot="-10799583">
            <a:off x="3603650" y="4743150"/>
            <a:ext cx="247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A86E8"/>
                </a:solidFill>
                <a:latin typeface="Cairo"/>
                <a:ea typeface="Cairo"/>
                <a:cs typeface="Cairo"/>
                <a:sym typeface="Cairo"/>
              </a:rPr>
              <a:t>Answers : Q4A   Q5 C  Q6A</a:t>
            </a:r>
            <a:endParaRPr>
              <a:solidFill>
                <a:srgbClr val="4A86E8"/>
              </a:solidFill>
              <a:latin typeface="Cairo"/>
              <a:ea typeface="Cairo"/>
              <a:cs typeface="Cairo"/>
              <a:sym typeface="Cair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3" name="Shape 4723"/>
        <p:cNvGrpSpPr/>
        <p:nvPr/>
      </p:nvGrpSpPr>
      <p:grpSpPr>
        <a:xfrm>
          <a:off x="0" y="0"/>
          <a:ext cx="0" cy="0"/>
          <a:chOff x="0" y="0"/>
          <a:chExt cx="0" cy="0"/>
        </a:xfrm>
      </p:grpSpPr>
      <p:sp>
        <p:nvSpPr>
          <p:cNvPr id="4724" name="Google Shape;4724;p44"/>
          <p:cNvSpPr txBox="1"/>
          <p:nvPr>
            <p:ph type="title"/>
          </p:nvPr>
        </p:nvSpPr>
        <p:spPr>
          <a:xfrm>
            <a:off x="632500" y="540000"/>
            <a:ext cx="7879200" cy="56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D85C6"/>
                </a:solidFill>
                <a:latin typeface="Cairo"/>
                <a:ea typeface="Cairo"/>
                <a:cs typeface="Cairo"/>
                <a:sym typeface="Cairo"/>
              </a:rPr>
              <a:t>SAQ</a:t>
            </a:r>
            <a:r>
              <a:rPr b="1" lang="en">
                <a:solidFill>
                  <a:srgbClr val="3D85C6"/>
                </a:solidFill>
                <a:latin typeface="Cairo"/>
                <a:ea typeface="Cairo"/>
                <a:cs typeface="Cairo"/>
                <a:sym typeface="Cairo"/>
              </a:rPr>
              <a:t>s</a:t>
            </a:r>
            <a:endParaRPr b="1">
              <a:solidFill>
                <a:srgbClr val="3D85C6"/>
              </a:solidFill>
              <a:latin typeface="Cairo"/>
              <a:ea typeface="Cairo"/>
              <a:cs typeface="Cairo"/>
              <a:sym typeface="Cairo"/>
            </a:endParaRPr>
          </a:p>
        </p:txBody>
      </p:sp>
      <p:graphicFrame>
        <p:nvGraphicFramePr>
          <p:cNvPr id="4725" name="Google Shape;4725;p44"/>
          <p:cNvGraphicFramePr/>
          <p:nvPr/>
        </p:nvGraphicFramePr>
        <p:xfrm>
          <a:off x="632450" y="1638535"/>
          <a:ext cx="3000000" cy="3000000"/>
        </p:xfrm>
        <a:graphic>
          <a:graphicData uri="http://schemas.openxmlformats.org/drawingml/2006/table">
            <a:tbl>
              <a:tblPr>
                <a:noFill/>
                <a:tableStyleId>{FE330E7F-EB1A-4830-A79D-EF62CF4B1B8D}</a:tableStyleId>
              </a:tblPr>
              <a:tblGrid>
                <a:gridCol w="1969775"/>
                <a:gridCol w="1969775"/>
                <a:gridCol w="1969775"/>
                <a:gridCol w="1969775"/>
              </a:tblGrid>
              <a:tr h="527975">
                <a:tc gridSpan="4">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3D85C6"/>
                          </a:solidFill>
                          <a:latin typeface="Cairo"/>
                          <a:ea typeface="Cairo"/>
                          <a:cs typeface="Cairo"/>
                          <a:sym typeface="Cairo"/>
                        </a:rPr>
                        <a:t>Q1</a:t>
                      </a:r>
                      <a:r>
                        <a:rPr b="1" lang="en">
                          <a:solidFill>
                            <a:srgbClr val="434343"/>
                          </a:solidFill>
                          <a:latin typeface="Cairo"/>
                          <a:ea typeface="Cairo"/>
                          <a:cs typeface="Cairo"/>
                          <a:sym typeface="Cairo"/>
                        </a:rPr>
                        <a:t> numerate the causes of metabolic alkalosis ?</a:t>
                      </a:r>
                      <a:endParaRPr b="1" sz="1400" u="none" cap="none" strike="noStrike">
                        <a:solidFill>
                          <a:srgbClr val="434343"/>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hMerge="1"/>
                <a:tc hMerge="1"/>
                <a:tc hMerge="1"/>
              </a:tr>
              <a:tr h="524875">
                <a:tc gridSpan="4">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3D85C6"/>
                          </a:solidFill>
                          <a:latin typeface="Cairo"/>
                          <a:ea typeface="Cairo"/>
                          <a:cs typeface="Cairo"/>
                          <a:sym typeface="Cairo"/>
                        </a:rPr>
                        <a:t>Q2 </a:t>
                      </a:r>
                      <a:r>
                        <a:rPr b="1" lang="en" sz="1400" u="none" cap="none" strike="noStrike">
                          <a:solidFill>
                            <a:srgbClr val="434343"/>
                          </a:solidFill>
                          <a:latin typeface="Cairo"/>
                          <a:ea typeface="Cairo"/>
                          <a:cs typeface="Cairo"/>
                          <a:sym typeface="Cairo"/>
                        </a:rPr>
                        <a:t>def</a:t>
                      </a:r>
                      <a:r>
                        <a:rPr b="1" lang="en">
                          <a:solidFill>
                            <a:srgbClr val="434343"/>
                          </a:solidFill>
                          <a:latin typeface="Cairo"/>
                          <a:ea typeface="Cairo"/>
                          <a:cs typeface="Cairo"/>
                          <a:sym typeface="Cairo"/>
                        </a:rPr>
                        <a:t>ine Metabolic acidosis</a:t>
                      </a:r>
                      <a:endParaRPr b="1">
                        <a:solidFill>
                          <a:srgbClr val="434343"/>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solidFill>
                      <a:schemeClr val="accent2"/>
                    </a:solidFill>
                  </a:tcPr>
                </a:tc>
                <a:tc hMerge="1"/>
                <a:tc hMerge="1"/>
                <a:tc hMerge="1"/>
              </a:tr>
              <a:tr h="504725">
                <a:tc gridSpan="4">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3D85C6"/>
                          </a:solidFill>
                          <a:latin typeface="Cairo"/>
                          <a:ea typeface="Cairo"/>
                          <a:cs typeface="Cairo"/>
                          <a:sym typeface="Cairo"/>
                        </a:rPr>
                        <a:t>Q3 </a:t>
                      </a:r>
                      <a:r>
                        <a:rPr b="1" lang="en">
                          <a:solidFill>
                            <a:srgbClr val="434343"/>
                          </a:solidFill>
                          <a:latin typeface="Cairo"/>
                          <a:ea typeface="Cairo"/>
                          <a:cs typeface="Cairo"/>
                          <a:sym typeface="Cairo"/>
                        </a:rPr>
                        <a:t>what is the compensatory physiological response to acidosis </a:t>
                      </a:r>
                      <a:endParaRPr b="1" sz="1400" u="none" cap="none" strike="noStrike">
                        <a:solidFill>
                          <a:srgbClr val="434343"/>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hMerge="1"/>
                <a:tc hMerge="1"/>
                <a:tc hMerge="1"/>
              </a:tr>
            </a:tbl>
          </a:graphicData>
        </a:graphic>
      </p:graphicFrame>
      <p:sp>
        <p:nvSpPr>
          <p:cNvPr id="4726" name="Google Shape;4726;p44"/>
          <p:cNvSpPr txBox="1"/>
          <p:nvPr/>
        </p:nvSpPr>
        <p:spPr>
          <a:xfrm>
            <a:off x="921774" y="2145890"/>
            <a:ext cx="73005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434343"/>
              </a:solidFill>
              <a:latin typeface="Barlow Semi Condensed"/>
              <a:ea typeface="Barlow Semi Condensed"/>
              <a:cs typeface="Barlow Semi Condensed"/>
              <a:sym typeface="Barlow Semi Condensed"/>
            </a:endParaRPr>
          </a:p>
        </p:txBody>
      </p:sp>
      <p:sp>
        <p:nvSpPr>
          <p:cNvPr id="4727" name="Google Shape;4727;p44"/>
          <p:cNvSpPr txBox="1"/>
          <p:nvPr/>
        </p:nvSpPr>
        <p:spPr>
          <a:xfrm>
            <a:off x="632450" y="3293613"/>
            <a:ext cx="56253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6"/>
                </a:solidFill>
                <a:latin typeface="Barlow Semi Condensed"/>
                <a:ea typeface="Barlow Semi Condensed"/>
                <a:cs typeface="Barlow Semi Condensed"/>
                <a:sym typeface="Barlow Semi Condensed"/>
              </a:rPr>
              <a:t>Q1: </a:t>
            </a:r>
            <a:endParaRPr sz="1000">
              <a:solidFill>
                <a:schemeClr val="accent6"/>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1000">
                <a:solidFill>
                  <a:srgbClr val="434343"/>
                </a:solidFill>
                <a:latin typeface="Barlow Semi Condensed"/>
                <a:ea typeface="Barlow Semi Condensed"/>
                <a:cs typeface="Barlow Semi Condensed"/>
                <a:sym typeface="Barlow Semi Condensed"/>
              </a:rPr>
              <a:t>• Loss of H+ ions in gastric fluid due to vomiting</a:t>
            </a:r>
            <a:endParaRPr sz="1000">
              <a:solidFill>
                <a:srgbClr val="434343"/>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hlink"/>
              </a:buClr>
              <a:buSzPts val="1100"/>
              <a:buFont typeface="Arial"/>
              <a:buNone/>
            </a:pPr>
            <a:r>
              <a:rPr lang="en" sz="1000">
                <a:solidFill>
                  <a:srgbClr val="434343"/>
                </a:solidFill>
                <a:latin typeface="Barlow Semi Condensed"/>
                <a:ea typeface="Barlow Semi Condensed"/>
                <a:cs typeface="Barlow Semi Condensed"/>
                <a:sym typeface="Barlow Semi Condensed"/>
              </a:rPr>
              <a:t>• Ingestion of sodium bicarbonate</a:t>
            </a:r>
            <a:endParaRPr sz="1000">
              <a:solidFill>
                <a:srgbClr val="434343"/>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hlink"/>
              </a:buClr>
              <a:buSzPts val="1100"/>
              <a:buFont typeface="Arial"/>
              <a:buNone/>
            </a:pPr>
            <a:r>
              <a:rPr lang="en" sz="1000">
                <a:solidFill>
                  <a:srgbClr val="434343"/>
                </a:solidFill>
                <a:latin typeface="Barlow Semi Condensed"/>
                <a:ea typeface="Barlow Semi Condensed"/>
                <a:cs typeface="Barlow Semi Condensed"/>
                <a:sym typeface="Barlow Semi Condensed"/>
              </a:rPr>
              <a:t>• Potassium deficiency as a result of diuretic</a:t>
            </a:r>
            <a:endParaRPr sz="1000">
              <a:solidFill>
                <a:srgbClr val="434343"/>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hlink"/>
              </a:buClr>
              <a:buSzPts val="1100"/>
              <a:buFont typeface="Arial"/>
              <a:buNone/>
            </a:pPr>
            <a:r>
              <a:rPr lang="en" sz="1000">
                <a:solidFill>
                  <a:srgbClr val="434343"/>
                </a:solidFill>
                <a:latin typeface="Barlow Semi Condensed"/>
                <a:ea typeface="Barlow Semi Condensed"/>
                <a:cs typeface="Barlow Semi Condensed"/>
                <a:sym typeface="Barlow Semi Condensed"/>
              </a:rPr>
              <a:t>therapy</a:t>
            </a:r>
            <a:endParaRPr sz="1000">
              <a:solidFill>
                <a:srgbClr val="434343"/>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sz="1000">
              <a:solidFill>
                <a:schemeClr val="accent6"/>
              </a:solidFill>
              <a:latin typeface="Barlow Semi Condensed"/>
              <a:ea typeface="Barlow Semi Condensed"/>
              <a:cs typeface="Barlow Semi Condensed"/>
              <a:sym typeface="Barlow Semi Condensed"/>
            </a:endParaRPr>
          </a:p>
        </p:txBody>
      </p:sp>
      <p:sp>
        <p:nvSpPr>
          <p:cNvPr id="4728" name="Google Shape;4728;p44"/>
          <p:cNvSpPr txBox="1"/>
          <p:nvPr/>
        </p:nvSpPr>
        <p:spPr>
          <a:xfrm>
            <a:off x="727569" y="2145890"/>
            <a:ext cx="73005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729" name="Google Shape;4729;p44"/>
          <p:cNvSpPr txBox="1"/>
          <p:nvPr/>
        </p:nvSpPr>
        <p:spPr>
          <a:xfrm>
            <a:off x="632454" y="4180500"/>
            <a:ext cx="3234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6"/>
                </a:solidFill>
                <a:latin typeface="Barlow Semi Condensed"/>
                <a:ea typeface="Barlow Semi Condensed"/>
                <a:cs typeface="Barlow Semi Condensed"/>
                <a:sym typeface="Barlow Semi Condensed"/>
              </a:rPr>
              <a:t>Q2: </a:t>
            </a:r>
            <a:r>
              <a:rPr lang="en" sz="1000">
                <a:solidFill>
                  <a:srgbClr val="434343"/>
                </a:solidFill>
                <a:latin typeface="Barlow Semi Condensed"/>
                <a:ea typeface="Barlow Semi Condensed"/>
                <a:cs typeface="Barlow Semi Condensed"/>
                <a:sym typeface="Barlow Semi Condensed"/>
              </a:rPr>
              <a:t>Reduction in bicarbonate conc. of ECF</a:t>
            </a:r>
            <a:endParaRPr sz="1000">
              <a:solidFill>
                <a:schemeClr val="accent6"/>
              </a:solidFill>
              <a:latin typeface="Barlow Semi Condensed"/>
              <a:ea typeface="Barlow Semi Condensed"/>
              <a:cs typeface="Barlow Semi Condensed"/>
              <a:sym typeface="Barlow Semi Condensed"/>
            </a:endParaRPr>
          </a:p>
        </p:txBody>
      </p:sp>
      <p:sp>
        <p:nvSpPr>
          <p:cNvPr id="4730" name="Google Shape;4730;p44"/>
          <p:cNvSpPr txBox="1"/>
          <p:nvPr/>
        </p:nvSpPr>
        <p:spPr>
          <a:xfrm>
            <a:off x="632505" y="4499350"/>
            <a:ext cx="2316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6"/>
                </a:solidFill>
                <a:latin typeface="Barlow Semi Condensed"/>
                <a:ea typeface="Barlow Semi Condensed"/>
                <a:cs typeface="Barlow Semi Condensed"/>
                <a:sym typeface="Barlow Semi Condensed"/>
              </a:rPr>
              <a:t>Q 3 : </a:t>
            </a:r>
            <a:r>
              <a:rPr lang="en" sz="1000">
                <a:solidFill>
                  <a:srgbClr val="434343"/>
                </a:solidFill>
                <a:latin typeface="Barlow Semi Condensed"/>
                <a:ea typeface="Barlow Semi Condensed"/>
                <a:cs typeface="Barlow Semi Condensed"/>
                <a:sym typeface="Barlow Semi Condensed"/>
              </a:rPr>
              <a:t>Hyperventilation</a:t>
            </a:r>
            <a:endParaRPr sz="1000">
              <a:solidFill>
                <a:schemeClr val="accent6"/>
              </a:solidFill>
              <a:latin typeface="Barlow Semi Condensed"/>
              <a:ea typeface="Barlow Semi Condensed"/>
              <a:cs typeface="Barlow Semi Condensed"/>
              <a:sym typeface="Barlow Semi Condense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4" name="Shape 4734"/>
        <p:cNvGrpSpPr/>
        <p:nvPr/>
      </p:nvGrpSpPr>
      <p:grpSpPr>
        <a:xfrm>
          <a:off x="0" y="0"/>
          <a:ext cx="0" cy="0"/>
          <a:chOff x="0" y="0"/>
          <a:chExt cx="0" cy="0"/>
        </a:xfrm>
      </p:grpSpPr>
      <p:sp>
        <p:nvSpPr>
          <p:cNvPr id="4735" name="Google Shape;4735;p45"/>
          <p:cNvSpPr txBox="1"/>
          <p:nvPr>
            <p:ph idx="9" type="subTitle"/>
          </p:nvPr>
        </p:nvSpPr>
        <p:spPr>
          <a:xfrm>
            <a:off x="6269000" y="1838575"/>
            <a:ext cx="2154900" cy="2663400"/>
          </a:xfrm>
          <a:prstGeom prst="rect">
            <a:avLst/>
          </a:prstGeom>
        </p:spPr>
        <p:txBody>
          <a:bodyPr anchorCtr="0" anchor="b" bIns="91425" lIns="182875" spcFirstLastPara="1" rIns="182875" wrap="square" tIns="91425">
            <a:noAutofit/>
          </a:bodyPr>
          <a:lstStyle/>
          <a:p>
            <a:pPr indent="0" lvl="0" marL="0" rtl="0" algn="ctr">
              <a:spcBef>
                <a:spcPts val="0"/>
              </a:spcBef>
              <a:spcAft>
                <a:spcPts val="0"/>
              </a:spcAft>
              <a:buNone/>
            </a:pPr>
            <a:r>
              <a:t/>
            </a:r>
            <a:endParaRPr/>
          </a:p>
          <a:p>
            <a:pPr indent="0" lvl="0" marL="0" rtl="0" algn="ctr">
              <a:spcBef>
                <a:spcPts val="1600"/>
              </a:spcBef>
              <a:spcAft>
                <a:spcPts val="0"/>
              </a:spcAft>
              <a:buNone/>
            </a:pPr>
            <a:r>
              <a:t/>
            </a:r>
            <a:endParaRPr/>
          </a:p>
          <a:p>
            <a:pPr indent="0" lvl="0" marL="0" rtl="0" algn="l">
              <a:spcBef>
                <a:spcPts val="1600"/>
              </a:spcBef>
              <a:spcAft>
                <a:spcPts val="0"/>
              </a:spcAft>
              <a:buNone/>
            </a:pPr>
            <a:r>
              <a:t/>
            </a:r>
            <a:endParaRPr sz="1200"/>
          </a:p>
          <a:p>
            <a:pPr indent="0" lvl="0" marL="0" rtl="0" algn="ctr">
              <a:spcBef>
                <a:spcPts val="1600"/>
              </a:spcBef>
              <a:spcAft>
                <a:spcPts val="0"/>
              </a:spcAft>
              <a:buNone/>
            </a:pPr>
            <a:r>
              <a:rPr lang="en" sz="1200"/>
              <a:t> Mashael Alsuliman</a:t>
            </a:r>
            <a:endParaRPr sz="1200"/>
          </a:p>
          <a:p>
            <a:pPr indent="0" lvl="0" marL="0" rtl="0" algn="ctr">
              <a:spcBef>
                <a:spcPts val="1600"/>
              </a:spcBef>
              <a:spcAft>
                <a:spcPts val="0"/>
              </a:spcAft>
              <a:buNone/>
            </a:pPr>
            <a:r>
              <a:rPr lang="en" sz="1200"/>
              <a:t>Shahad Alsakar</a:t>
            </a:r>
            <a:endParaRPr sz="1200"/>
          </a:p>
          <a:p>
            <a:pPr indent="0" lvl="0" marL="0" rtl="0" algn="ctr">
              <a:spcBef>
                <a:spcPts val="1600"/>
              </a:spcBef>
              <a:spcAft>
                <a:spcPts val="0"/>
              </a:spcAft>
              <a:buNone/>
            </a:pPr>
            <a:r>
              <a:rPr lang="en" sz="1200"/>
              <a:t>Raseel Alwehibi </a:t>
            </a:r>
            <a:endParaRPr sz="1200"/>
          </a:p>
          <a:p>
            <a:pPr indent="0" lvl="0" marL="0" rtl="0" algn="ctr">
              <a:spcBef>
                <a:spcPts val="1600"/>
              </a:spcBef>
              <a:spcAft>
                <a:spcPts val="0"/>
              </a:spcAft>
              <a:buNone/>
            </a:pPr>
            <a:r>
              <a:rPr lang="en" sz="1200"/>
              <a:t>Roaa Alharbi </a:t>
            </a:r>
            <a:endParaRPr sz="1200"/>
          </a:p>
          <a:p>
            <a:pPr indent="0" lvl="0" marL="0" rtl="0" algn="ctr">
              <a:spcBef>
                <a:spcPts val="1600"/>
              </a:spcBef>
              <a:spcAft>
                <a:spcPts val="0"/>
              </a:spcAft>
              <a:buNone/>
            </a:pPr>
            <a:r>
              <a:rPr lang="en" sz="1200"/>
              <a:t>Razan Alasmari </a:t>
            </a:r>
            <a:endParaRPr sz="1200"/>
          </a:p>
          <a:p>
            <a:pPr indent="0" lvl="0" marL="0" rtl="0" algn="ctr">
              <a:spcBef>
                <a:spcPts val="1600"/>
              </a:spcBef>
              <a:spcAft>
                <a:spcPts val="0"/>
              </a:spcAft>
              <a:buNone/>
            </a:pPr>
            <a:r>
              <a:rPr b="1" lang="en" sz="1200">
                <a:solidFill>
                  <a:schemeClr val="dk2"/>
                </a:solidFill>
              </a:rPr>
              <a:t>Wafa Alqhtani</a:t>
            </a:r>
            <a:r>
              <a:rPr b="1" lang="en" sz="1200"/>
              <a:t> </a:t>
            </a:r>
            <a:endParaRPr b="1" sz="1200"/>
          </a:p>
          <a:p>
            <a:pPr indent="0" lvl="0" marL="0" rtl="0" algn="ctr">
              <a:spcBef>
                <a:spcPts val="1600"/>
              </a:spcBef>
              <a:spcAft>
                <a:spcPts val="1600"/>
              </a:spcAft>
              <a:buNone/>
            </a:pPr>
            <a:r>
              <a:rPr lang="en" sz="1200"/>
              <a:t>Sarah Albenmousa </a:t>
            </a:r>
            <a:endParaRPr sz="1200"/>
          </a:p>
        </p:txBody>
      </p:sp>
      <p:sp>
        <p:nvSpPr>
          <p:cNvPr id="4736" name="Google Shape;4736;p45"/>
          <p:cNvSpPr txBox="1"/>
          <p:nvPr>
            <p:ph idx="1" type="subTitle"/>
          </p:nvPr>
        </p:nvSpPr>
        <p:spPr>
          <a:xfrm>
            <a:off x="720000" y="1838700"/>
            <a:ext cx="2480400" cy="1614000"/>
          </a:xfrm>
          <a:prstGeom prst="rect">
            <a:avLst/>
          </a:prstGeom>
        </p:spPr>
        <p:txBody>
          <a:bodyPr anchorCtr="0" anchor="b" bIns="91425" lIns="182875" spcFirstLastPara="1" rIns="182875" wrap="square" tIns="91425">
            <a:noAutofit/>
          </a:bodyPr>
          <a:lstStyle/>
          <a:p>
            <a:pPr indent="0" lvl="0" marL="0" rtl="0" algn="ctr">
              <a:spcBef>
                <a:spcPts val="0"/>
              </a:spcBef>
              <a:spcAft>
                <a:spcPts val="0"/>
              </a:spcAft>
              <a:buNone/>
            </a:pPr>
            <a:r>
              <a:rPr lang="en"/>
              <a:t>Arwa Alghamdi</a:t>
            </a:r>
            <a:endParaRPr/>
          </a:p>
          <a:p>
            <a:pPr indent="0" lvl="0" marL="0" rtl="0" algn="ctr">
              <a:spcBef>
                <a:spcPts val="1600"/>
              </a:spcBef>
              <a:spcAft>
                <a:spcPts val="0"/>
              </a:spcAft>
              <a:buNone/>
            </a:pPr>
            <a:r>
              <a:rPr lang="en"/>
              <a:t>Mohammed Ibn Saqyan </a:t>
            </a:r>
            <a:endParaRPr/>
          </a:p>
          <a:p>
            <a:pPr indent="0" lvl="0" marL="0" rtl="0" algn="ctr">
              <a:spcBef>
                <a:spcPts val="1600"/>
              </a:spcBef>
              <a:spcAft>
                <a:spcPts val="1600"/>
              </a:spcAft>
              <a:buNone/>
            </a:pPr>
            <a:r>
              <a:rPr lang="en"/>
              <a:t>Fatima Halawi</a:t>
            </a:r>
            <a:endParaRPr/>
          </a:p>
        </p:txBody>
      </p:sp>
      <p:sp>
        <p:nvSpPr>
          <p:cNvPr id="4737" name="Google Shape;4737;p45"/>
          <p:cNvSpPr txBox="1"/>
          <p:nvPr>
            <p:ph idx="9" type="subTitle"/>
          </p:nvPr>
        </p:nvSpPr>
        <p:spPr>
          <a:xfrm>
            <a:off x="3984300" y="1838725"/>
            <a:ext cx="2284800" cy="2663400"/>
          </a:xfrm>
          <a:prstGeom prst="rect">
            <a:avLst/>
          </a:prstGeom>
        </p:spPr>
        <p:txBody>
          <a:bodyPr anchorCtr="0" anchor="b" bIns="91425" lIns="182875" spcFirstLastPara="1" rIns="182875" wrap="square" tIns="91425">
            <a:noAutofit/>
          </a:bodyPr>
          <a:lstStyle/>
          <a:p>
            <a:pPr indent="0" lvl="0" marL="0" rtl="0" algn="ctr">
              <a:spcBef>
                <a:spcPts val="0"/>
              </a:spcBef>
              <a:spcAft>
                <a:spcPts val="0"/>
              </a:spcAft>
              <a:buNone/>
            </a:pPr>
            <a:r>
              <a:rPr lang="en"/>
              <a:t> </a:t>
            </a:r>
            <a:r>
              <a:rPr lang="en"/>
              <a:t>  Mohammed                     Aljarba </a:t>
            </a:r>
            <a:endParaRPr/>
          </a:p>
          <a:p>
            <a:pPr indent="0" lvl="0" marL="0" rtl="0" algn="ctr">
              <a:spcBef>
                <a:spcPts val="1600"/>
              </a:spcBef>
              <a:spcAft>
                <a:spcPts val="0"/>
              </a:spcAft>
              <a:buNone/>
            </a:pPr>
            <a:r>
              <a:rPr lang="en"/>
              <a:t> Meshari Alshathri</a:t>
            </a:r>
            <a:endParaRPr/>
          </a:p>
          <a:p>
            <a:pPr indent="0" lvl="0" marL="0" rtl="0" algn="ctr">
              <a:spcBef>
                <a:spcPts val="1600"/>
              </a:spcBef>
              <a:spcAft>
                <a:spcPts val="0"/>
              </a:spcAft>
              <a:buNone/>
            </a:pPr>
            <a:r>
              <a:rPr b="1" lang="en">
                <a:solidFill>
                  <a:schemeClr val="dk2"/>
                </a:solidFill>
              </a:rPr>
              <a:t>Mohammed Abdulaziz Alrashoud</a:t>
            </a:r>
            <a:endParaRPr b="1">
              <a:solidFill>
                <a:schemeClr val="dk2"/>
              </a:solidFill>
            </a:endParaRPr>
          </a:p>
          <a:p>
            <a:pPr indent="0" lvl="0" marL="0" rtl="0" algn="ctr">
              <a:spcBef>
                <a:spcPts val="1600"/>
              </a:spcBef>
              <a:spcAft>
                <a:spcPts val="1600"/>
              </a:spcAft>
              <a:buNone/>
            </a:pPr>
            <a:r>
              <a:rPr lang="en"/>
              <a:t>Amer Alghamdi </a:t>
            </a:r>
            <a:endParaRPr/>
          </a:p>
        </p:txBody>
      </p:sp>
      <p:sp>
        <p:nvSpPr>
          <p:cNvPr id="4738" name="Google Shape;4738;p45"/>
          <p:cNvSpPr txBox="1"/>
          <p:nvPr>
            <p:ph type="title"/>
          </p:nvPr>
        </p:nvSpPr>
        <p:spPr>
          <a:xfrm>
            <a:off x="720000" y="1311025"/>
            <a:ext cx="2480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mic Sans MS"/>
                <a:ea typeface="Comic Sans MS"/>
                <a:cs typeface="Comic Sans MS"/>
                <a:sym typeface="Comic Sans MS"/>
              </a:rPr>
              <a:t>Leaders</a:t>
            </a:r>
            <a:endParaRPr>
              <a:latin typeface="Comic Sans MS"/>
              <a:ea typeface="Comic Sans MS"/>
              <a:cs typeface="Comic Sans MS"/>
              <a:sym typeface="Comic Sans MS"/>
            </a:endParaRPr>
          </a:p>
        </p:txBody>
      </p:sp>
      <p:sp>
        <p:nvSpPr>
          <p:cNvPr id="4739" name="Google Shape;4739;p45"/>
          <p:cNvSpPr txBox="1"/>
          <p:nvPr>
            <p:ph idx="4" type="title"/>
          </p:nvPr>
        </p:nvSpPr>
        <p:spPr>
          <a:xfrm>
            <a:off x="3984300" y="1311025"/>
            <a:ext cx="44397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mic Sans MS"/>
                <a:ea typeface="Comic Sans MS"/>
                <a:cs typeface="Comic Sans MS"/>
                <a:sym typeface="Comic Sans MS"/>
              </a:rPr>
              <a:t>Team members </a:t>
            </a:r>
            <a:endParaRPr>
              <a:latin typeface="Comic Sans MS"/>
              <a:ea typeface="Comic Sans MS"/>
              <a:cs typeface="Comic Sans MS"/>
              <a:sym typeface="Comic Sans MS"/>
            </a:endParaRPr>
          </a:p>
        </p:txBody>
      </p:sp>
      <p:sp>
        <p:nvSpPr>
          <p:cNvPr id="4740" name="Google Shape;4740;p45"/>
          <p:cNvSpPr txBox="1"/>
          <p:nvPr>
            <p:ph idx="13" type="title"/>
          </p:nvPr>
        </p:nvSpPr>
        <p:spPr>
          <a:xfrm>
            <a:off x="720000" y="540000"/>
            <a:ext cx="7704000" cy="56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Our Team</a:t>
            </a:r>
            <a:endParaRPr/>
          </a:p>
        </p:txBody>
      </p:sp>
      <p:sp>
        <p:nvSpPr>
          <p:cNvPr id="4741" name="Google Shape;4741;p45"/>
          <p:cNvSpPr txBox="1"/>
          <p:nvPr/>
        </p:nvSpPr>
        <p:spPr>
          <a:xfrm>
            <a:off x="138274" y="4294737"/>
            <a:ext cx="289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hlink"/>
                </a:solidFill>
                <a:uFill>
                  <a:noFill/>
                </a:uFill>
                <a:latin typeface="Barlow Semi Condensed"/>
                <a:ea typeface="Barlow Semi Condensed"/>
                <a:cs typeface="Barlow Semi Condensed"/>
                <a:sym typeface="Barlow Semi Condensed"/>
                <a:hlinkClick r:id="rId3"/>
              </a:rPr>
              <a:t>Biochemksumed442@gmail.com</a:t>
            </a:r>
            <a:r>
              <a:rPr lang="en">
                <a:latin typeface="Barlow Semi Condensed"/>
                <a:ea typeface="Barlow Semi Condensed"/>
                <a:cs typeface="Barlow Semi Condensed"/>
                <a:sym typeface="Barlow Semi Condensed"/>
              </a:rPr>
              <a:t> </a:t>
            </a:r>
            <a:endParaRPr>
              <a:latin typeface="Barlow Semi Condensed"/>
              <a:ea typeface="Barlow Semi Condensed"/>
              <a:cs typeface="Barlow Semi Condensed"/>
              <a:sym typeface="Barlow Semi Condense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9" name="Shape 4519"/>
        <p:cNvGrpSpPr/>
        <p:nvPr/>
      </p:nvGrpSpPr>
      <p:grpSpPr>
        <a:xfrm>
          <a:off x="0" y="0"/>
          <a:ext cx="0" cy="0"/>
          <a:chOff x="0" y="0"/>
          <a:chExt cx="0" cy="0"/>
        </a:xfrm>
      </p:grpSpPr>
      <p:sp>
        <p:nvSpPr>
          <p:cNvPr id="4520" name="Google Shape;4520;p31"/>
          <p:cNvSpPr/>
          <p:nvPr/>
        </p:nvSpPr>
        <p:spPr>
          <a:xfrm rot="1513453">
            <a:off x="1652938" y="2782815"/>
            <a:ext cx="27054" cy="35448"/>
          </a:xfrm>
          <a:custGeom>
            <a:rect b="b" l="l" r="r" t="t"/>
            <a:pathLst>
              <a:path extrusionOk="0" h="663" w="506">
                <a:moveTo>
                  <a:pt x="323" y="0"/>
                </a:moveTo>
                <a:cubicBezTo>
                  <a:pt x="283" y="0"/>
                  <a:pt x="241" y="13"/>
                  <a:pt x="207" y="41"/>
                </a:cubicBezTo>
                <a:cubicBezTo>
                  <a:pt x="1" y="197"/>
                  <a:pt x="4" y="403"/>
                  <a:pt x="124" y="662"/>
                </a:cubicBezTo>
                <a:cubicBezTo>
                  <a:pt x="416" y="549"/>
                  <a:pt x="505" y="353"/>
                  <a:pt x="472" y="124"/>
                </a:cubicBezTo>
                <a:cubicBezTo>
                  <a:pt x="462" y="43"/>
                  <a:pt x="395" y="0"/>
                  <a:pt x="3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21" name="Google Shape;4521;p31"/>
          <p:cNvSpPr txBox="1"/>
          <p:nvPr/>
        </p:nvSpPr>
        <p:spPr>
          <a:xfrm>
            <a:off x="198582" y="1163893"/>
            <a:ext cx="7300500" cy="1693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434343"/>
              </a:buClr>
              <a:buSzPts val="1400"/>
              <a:buFont typeface="Barlow Semi Condensed"/>
              <a:buChar char="●"/>
            </a:pPr>
            <a:r>
              <a:rPr lang="en">
                <a:solidFill>
                  <a:srgbClr val="434343"/>
                </a:solidFill>
                <a:latin typeface="Barlow Semi Condensed"/>
                <a:ea typeface="Barlow Semi Condensed"/>
                <a:cs typeface="Barlow Semi Condensed"/>
                <a:sym typeface="Barlow Semi Condensed"/>
              </a:rPr>
              <a:t>Define metabolic acid-base disorders including lactic acidosis</a:t>
            </a:r>
            <a:endParaRPr>
              <a:solidFill>
                <a:srgbClr val="434343"/>
              </a:solidFill>
              <a:latin typeface="Barlow Semi Condensed"/>
              <a:ea typeface="Barlow Semi Condensed"/>
              <a:cs typeface="Barlow Semi Condensed"/>
              <a:sym typeface="Barlow Semi Condensed"/>
            </a:endParaRPr>
          </a:p>
          <a:p>
            <a:pPr indent="-317500" lvl="0" marL="457200" rtl="0" algn="l">
              <a:spcBef>
                <a:spcPts val="0"/>
              </a:spcBef>
              <a:spcAft>
                <a:spcPts val="0"/>
              </a:spcAft>
              <a:buClr>
                <a:srgbClr val="434343"/>
              </a:buClr>
              <a:buSzPts val="1400"/>
              <a:buFont typeface="Barlow Semi Condensed"/>
              <a:buChar char="●"/>
            </a:pPr>
            <a:r>
              <a:rPr lang="en">
                <a:solidFill>
                  <a:srgbClr val="434343"/>
                </a:solidFill>
                <a:latin typeface="Barlow Semi Condensed"/>
                <a:ea typeface="Barlow Semi Condensed"/>
                <a:cs typeface="Barlow Semi Condensed"/>
                <a:sym typeface="Barlow Semi Condensed"/>
              </a:rPr>
              <a:t>Understand the causes and clinical effects of metabolic acidosis and alkalosis</a:t>
            </a:r>
            <a:endParaRPr>
              <a:solidFill>
                <a:srgbClr val="434343"/>
              </a:solidFill>
              <a:latin typeface="Barlow Semi Condensed"/>
              <a:ea typeface="Barlow Semi Condensed"/>
              <a:cs typeface="Barlow Semi Condensed"/>
              <a:sym typeface="Barlow Semi Condensed"/>
            </a:endParaRPr>
          </a:p>
          <a:p>
            <a:pPr indent="-317500" lvl="0" marL="457200" rtl="0" algn="l">
              <a:spcBef>
                <a:spcPts val="0"/>
              </a:spcBef>
              <a:spcAft>
                <a:spcPts val="0"/>
              </a:spcAft>
              <a:buClr>
                <a:srgbClr val="434343"/>
              </a:buClr>
              <a:buSzPts val="1400"/>
              <a:buFont typeface="Barlow Semi Condensed"/>
              <a:buChar char="●"/>
            </a:pPr>
            <a:r>
              <a:rPr lang="en">
                <a:solidFill>
                  <a:srgbClr val="434343"/>
                </a:solidFill>
                <a:latin typeface="Barlow Semi Condensed"/>
                <a:ea typeface="Barlow Semi Condensed"/>
                <a:cs typeface="Barlow Semi Condensed"/>
                <a:sym typeface="Barlow Semi Condensed"/>
              </a:rPr>
              <a:t>Recall the lactate metabolism in the body</a:t>
            </a:r>
            <a:endParaRPr>
              <a:solidFill>
                <a:srgbClr val="434343"/>
              </a:solidFill>
              <a:latin typeface="Barlow Semi Condensed"/>
              <a:ea typeface="Barlow Semi Condensed"/>
              <a:cs typeface="Barlow Semi Condensed"/>
              <a:sym typeface="Barlow Semi Condensed"/>
            </a:endParaRPr>
          </a:p>
          <a:p>
            <a:pPr indent="-317500" lvl="0" marL="457200" rtl="0" algn="l">
              <a:spcBef>
                <a:spcPts val="0"/>
              </a:spcBef>
              <a:spcAft>
                <a:spcPts val="0"/>
              </a:spcAft>
              <a:buClr>
                <a:srgbClr val="434343"/>
              </a:buClr>
              <a:buSzPts val="1400"/>
              <a:buFont typeface="Barlow Semi Condensed"/>
              <a:buChar char="●"/>
            </a:pPr>
            <a:r>
              <a:rPr lang="en">
                <a:solidFill>
                  <a:srgbClr val="434343"/>
                </a:solidFill>
                <a:latin typeface="Barlow Semi Condensed"/>
                <a:ea typeface="Barlow Semi Condensed"/>
                <a:cs typeface="Barlow Semi Condensed"/>
                <a:sym typeface="Barlow Semi Condensed"/>
              </a:rPr>
              <a:t>Differentiate between the types of lactic acidosis</a:t>
            </a:r>
            <a:endParaRPr>
              <a:solidFill>
                <a:srgbClr val="434343"/>
              </a:solidFill>
              <a:latin typeface="Barlow Semi Condensed"/>
              <a:ea typeface="Barlow Semi Condensed"/>
              <a:cs typeface="Barlow Semi Condensed"/>
              <a:sym typeface="Barlow Semi Condensed"/>
            </a:endParaRPr>
          </a:p>
          <a:p>
            <a:pPr indent="-317500" lvl="0" marL="457200" rtl="0" algn="l">
              <a:spcBef>
                <a:spcPts val="0"/>
              </a:spcBef>
              <a:spcAft>
                <a:spcPts val="0"/>
              </a:spcAft>
              <a:buClr>
                <a:srgbClr val="434343"/>
              </a:buClr>
              <a:buSzPts val="1400"/>
              <a:buFont typeface="Barlow Semi Condensed"/>
              <a:buChar char="●"/>
            </a:pPr>
            <a:r>
              <a:rPr lang="en">
                <a:solidFill>
                  <a:srgbClr val="434343"/>
                </a:solidFill>
                <a:latin typeface="Barlow Semi Condensed"/>
                <a:ea typeface="Barlow Semi Condensed"/>
                <a:cs typeface="Barlow Semi Condensed"/>
                <a:sym typeface="Barlow Semi Condensed"/>
              </a:rPr>
              <a:t>Understand the clinical significance of measuring anion gap</a:t>
            </a:r>
            <a:endParaRPr>
              <a:solidFill>
                <a:srgbClr val="434343"/>
              </a:solidFill>
              <a:latin typeface="Barlow Semi Condensed"/>
              <a:ea typeface="Barlow Semi Condensed"/>
              <a:cs typeface="Barlow Semi Condensed"/>
              <a:sym typeface="Barlow Semi Condensed"/>
            </a:endParaRPr>
          </a:p>
          <a:p>
            <a:pPr indent="-317500" lvl="0" marL="457200" rtl="0" algn="l">
              <a:spcBef>
                <a:spcPts val="0"/>
              </a:spcBef>
              <a:spcAft>
                <a:spcPts val="0"/>
              </a:spcAft>
              <a:buClr>
                <a:srgbClr val="434343"/>
              </a:buClr>
              <a:buSzPts val="1400"/>
              <a:buFont typeface="Barlow Semi Condensed"/>
              <a:buChar char="●"/>
            </a:pPr>
            <a:r>
              <a:rPr lang="en">
                <a:solidFill>
                  <a:srgbClr val="434343"/>
                </a:solidFill>
                <a:latin typeface="Barlow Semi Condensed"/>
                <a:ea typeface="Barlow Semi Condensed"/>
                <a:cs typeface="Barlow Semi Condensed"/>
                <a:sym typeface="Barlow Semi Condensed"/>
              </a:rPr>
              <a:t>Discuss the causes and diagnosis of lactic acidosis in conditions such as myocardial infarction</a:t>
            </a:r>
            <a:endParaRPr>
              <a:solidFill>
                <a:srgbClr val="434343"/>
              </a:solidFill>
              <a:latin typeface="Barlow Semi Condensed"/>
              <a:ea typeface="Barlow Semi Condensed"/>
              <a:cs typeface="Barlow Semi Condensed"/>
              <a:sym typeface="Barlow Semi Condensed"/>
            </a:endParaRPr>
          </a:p>
          <a:p>
            <a:pPr indent="0" lvl="0" marL="457200" rtl="0" algn="l">
              <a:spcBef>
                <a:spcPts val="0"/>
              </a:spcBef>
              <a:spcAft>
                <a:spcPts val="0"/>
              </a:spcAft>
              <a:buNone/>
            </a:pPr>
            <a:r>
              <a:t/>
            </a:r>
            <a:endParaRPr>
              <a:solidFill>
                <a:srgbClr val="434343"/>
              </a:solidFill>
              <a:latin typeface="Barlow Semi Condensed"/>
              <a:ea typeface="Barlow Semi Condensed"/>
              <a:cs typeface="Barlow Semi Condensed"/>
              <a:sym typeface="Barlow Semi Condensed"/>
            </a:endParaRPr>
          </a:p>
        </p:txBody>
      </p:sp>
      <p:sp>
        <p:nvSpPr>
          <p:cNvPr id="4522" name="Google Shape;4522;p31"/>
          <p:cNvSpPr txBox="1"/>
          <p:nvPr/>
        </p:nvSpPr>
        <p:spPr>
          <a:xfrm>
            <a:off x="6505297" y="1560025"/>
            <a:ext cx="2398200" cy="692700"/>
          </a:xfrm>
          <a:prstGeom prst="rect">
            <a:avLst/>
          </a:prstGeom>
          <a:noFill/>
          <a:ln cap="flat" cmpd="sng" w="9525">
            <a:solidFill>
              <a:srgbClr val="000000"/>
            </a:solidFill>
            <a:prstDash val="lgDashDot"/>
            <a:round/>
            <a:headEnd len="sm" w="sm" type="none"/>
            <a:tailEnd len="sm" w="sm" type="none"/>
          </a:ln>
        </p:spPr>
        <p:txBody>
          <a:bodyPr anchorCtr="0" anchor="t" bIns="91425" lIns="91425" spcFirstLastPara="1" rIns="91425" wrap="square" tIns="91425">
            <a:spAutoFit/>
          </a:bodyPr>
          <a:lstStyle/>
          <a:p>
            <a:pPr indent="0" lvl="0" marL="0" rtl="1" algn="r">
              <a:spcBef>
                <a:spcPts val="0"/>
              </a:spcBef>
              <a:spcAft>
                <a:spcPts val="0"/>
              </a:spcAft>
              <a:buNone/>
            </a:pPr>
            <a:r>
              <a:rPr lang="en" sz="1100">
                <a:solidFill>
                  <a:srgbClr val="999999"/>
                </a:solidFill>
                <a:latin typeface="Barlow Semi Condensed"/>
                <a:ea typeface="Barlow Semi Condensed"/>
                <a:cs typeface="Barlow Semi Condensed"/>
                <a:sym typeface="Barlow Semi Condensed"/>
              </a:rPr>
              <a:t>ولم  أر في عيوب الناسِ عيبًا</a:t>
            </a:r>
            <a:endParaRPr sz="1100">
              <a:solidFill>
                <a:srgbClr val="999999"/>
              </a:solidFill>
              <a:latin typeface="Barlow Semi Condensed"/>
              <a:ea typeface="Barlow Semi Condensed"/>
              <a:cs typeface="Barlow Semi Condensed"/>
              <a:sym typeface="Barlow Semi Condensed"/>
            </a:endParaRPr>
          </a:p>
          <a:p>
            <a:pPr indent="0" lvl="0" marL="0" rtl="1" algn="r">
              <a:spcBef>
                <a:spcPts val="0"/>
              </a:spcBef>
              <a:spcAft>
                <a:spcPts val="0"/>
              </a:spcAft>
              <a:buNone/>
            </a:pPr>
            <a:r>
              <a:rPr lang="en" sz="1100">
                <a:solidFill>
                  <a:srgbClr val="999999"/>
                </a:solidFill>
                <a:latin typeface="Barlow Semi Condensed"/>
                <a:ea typeface="Barlow Semi Condensed"/>
                <a:cs typeface="Barlow Semi Condensed"/>
                <a:sym typeface="Barlow Semi Condensed"/>
              </a:rPr>
              <a:t>                               كنقص القادرين َعلى التّمامِ </a:t>
            </a:r>
            <a:endParaRPr sz="1100">
              <a:solidFill>
                <a:srgbClr val="999999"/>
              </a:solidFill>
              <a:latin typeface="Barlow Semi Condensed"/>
              <a:ea typeface="Barlow Semi Condensed"/>
              <a:cs typeface="Barlow Semi Condensed"/>
              <a:sym typeface="Barlow Semi Condensed"/>
            </a:endParaRPr>
          </a:p>
          <a:p>
            <a:pPr indent="0" lvl="0" marL="0" rtl="1" algn="r">
              <a:spcBef>
                <a:spcPts val="0"/>
              </a:spcBef>
              <a:spcAft>
                <a:spcPts val="0"/>
              </a:spcAft>
              <a:buNone/>
            </a:pPr>
            <a:r>
              <a:rPr lang="en" sz="800">
                <a:solidFill>
                  <a:srgbClr val="999999"/>
                </a:solidFill>
                <a:latin typeface="Barlow Semi Condensed"/>
                <a:ea typeface="Barlow Semi Condensed"/>
                <a:cs typeface="Barlow Semi Condensed"/>
                <a:sym typeface="Barlow Semi Condensed"/>
              </a:rPr>
              <a:t>أبو الطيب أحمد المتنبي</a:t>
            </a:r>
            <a:r>
              <a:rPr lang="en" sz="1100">
                <a:solidFill>
                  <a:srgbClr val="999999"/>
                </a:solidFill>
                <a:latin typeface="Barlow Semi Condensed"/>
                <a:ea typeface="Barlow Semi Condensed"/>
                <a:cs typeface="Barlow Semi Condensed"/>
                <a:sym typeface="Barlow Semi Condensed"/>
              </a:rPr>
              <a:t> </a:t>
            </a:r>
            <a:endParaRPr sz="1100">
              <a:solidFill>
                <a:srgbClr val="999999"/>
              </a:solidFill>
              <a:latin typeface="Barlow Semi Condensed"/>
              <a:ea typeface="Barlow Semi Condensed"/>
              <a:cs typeface="Barlow Semi Condensed"/>
              <a:sym typeface="Barlow Semi Condensed"/>
            </a:endParaRPr>
          </a:p>
        </p:txBody>
      </p:sp>
      <p:sp>
        <p:nvSpPr>
          <p:cNvPr id="4523" name="Google Shape;4523;p31"/>
          <p:cNvSpPr txBox="1"/>
          <p:nvPr/>
        </p:nvSpPr>
        <p:spPr>
          <a:xfrm>
            <a:off x="2071800" y="616200"/>
            <a:ext cx="4770300" cy="55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500">
                <a:solidFill>
                  <a:srgbClr val="3D85C6"/>
                </a:solidFill>
                <a:latin typeface="Barlow Semi Condensed"/>
                <a:ea typeface="Barlow Semi Condensed"/>
                <a:cs typeface="Barlow Semi Condensed"/>
                <a:sym typeface="Barlow Semi Condensed"/>
              </a:rPr>
              <a:t>objectives</a:t>
            </a:r>
            <a:endParaRPr b="1" sz="3500">
              <a:solidFill>
                <a:srgbClr val="3D85C6"/>
              </a:solidFill>
              <a:latin typeface="Barlow Semi Condensed"/>
              <a:ea typeface="Barlow Semi Condensed"/>
              <a:cs typeface="Barlow Semi Condensed"/>
              <a:sym typeface="Barlow Semi Condensed"/>
            </a:endParaRPr>
          </a:p>
        </p:txBody>
      </p:sp>
      <p:grpSp>
        <p:nvGrpSpPr>
          <p:cNvPr id="4524" name="Google Shape;4524;p31"/>
          <p:cNvGrpSpPr/>
          <p:nvPr/>
        </p:nvGrpSpPr>
        <p:grpSpPr>
          <a:xfrm>
            <a:off x="2798795" y="640867"/>
            <a:ext cx="490526" cy="505665"/>
            <a:chOff x="-63250675" y="3744075"/>
            <a:chExt cx="308216" cy="308238"/>
          </a:xfrm>
        </p:grpSpPr>
        <p:sp>
          <p:nvSpPr>
            <p:cNvPr id="4525" name="Google Shape;4525;p31"/>
            <p:cNvSpPr/>
            <p:nvPr/>
          </p:nvSpPr>
          <p:spPr>
            <a:xfrm>
              <a:off x="-63130958" y="3744075"/>
              <a:ext cx="188499" cy="186896"/>
            </a:xfrm>
            <a:custGeom>
              <a:rect b="b" l="l" r="r" t="t"/>
              <a:pathLst>
                <a:path extrusionOk="0" h="7715" w="7837">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26" name="Google Shape;4526;p31"/>
            <p:cNvSpPr/>
            <p:nvPr/>
          </p:nvSpPr>
          <p:spPr>
            <a:xfrm>
              <a:off x="-63192320" y="3811873"/>
              <a:ext cx="179600" cy="180137"/>
            </a:xfrm>
            <a:custGeom>
              <a:rect b="b" l="l" r="r" t="t"/>
              <a:pathLst>
                <a:path extrusionOk="0" h="7436" w="7467">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27" name="Google Shape;4527;p31"/>
            <p:cNvSpPr/>
            <p:nvPr/>
          </p:nvSpPr>
          <p:spPr>
            <a:xfrm>
              <a:off x="-63250675" y="3750833"/>
              <a:ext cx="299333" cy="301480"/>
            </a:xfrm>
            <a:custGeom>
              <a:rect b="b" l="l" r="r" t="t"/>
              <a:pathLst>
                <a:path extrusionOk="0" h="12445" w="12445">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grpSp>
      <p:sp>
        <p:nvSpPr>
          <p:cNvPr id="4528" name="Google Shape;4528;p31"/>
          <p:cNvSpPr txBox="1"/>
          <p:nvPr>
            <p:ph type="title"/>
          </p:nvPr>
        </p:nvSpPr>
        <p:spPr>
          <a:xfrm>
            <a:off x="2496900" y="2695575"/>
            <a:ext cx="3920100" cy="564300"/>
          </a:xfrm>
          <a:prstGeom prst="rect">
            <a:avLst/>
          </a:prstGeom>
          <a:solidFill>
            <a:schemeClr val="lt1"/>
          </a:solidFill>
        </p:spPr>
        <p:txBody>
          <a:bodyPr anchorCtr="0" anchor="ctr" bIns="91425" lIns="91425" spcFirstLastPara="1" rIns="91425" wrap="square" tIns="91425">
            <a:noAutofit/>
          </a:bodyPr>
          <a:lstStyle/>
          <a:p>
            <a:pPr indent="0" lvl="0" marL="0" rtl="0" algn="ctr">
              <a:spcBef>
                <a:spcPts val="0"/>
              </a:spcBef>
              <a:spcAft>
                <a:spcPts val="0"/>
              </a:spcAft>
              <a:buNone/>
            </a:pPr>
            <a:r>
              <a:rPr b="1" lang="en" sz="3500">
                <a:solidFill>
                  <a:srgbClr val="3D85C6"/>
                </a:solidFill>
                <a:latin typeface="Barlow Semi Condensed"/>
                <a:ea typeface="Barlow Semi Condensed"/>
                <a:cs typeface="Barlow Semi Condensed"/>
                <a:sym typeface="Barlow Semi Condensed"/>
              </a:rPr>
              <a:t>Overview</a:t>
            </a:r>
            <a:endParaRPr b="1" sz="3500">
              <a:solidFill>
                <a:srgbClr val="3D85C6"/>
              </a:solidFill>
              <a:latin typeface="Barlow Semi Condensed"/>
              <a:ea typeface="Barlow Semi Condensed"/>
              <a:cs typeface="Barlow Semi Condensed"/>
              <a:sym typeface="Barlow Semi Condensed"/>
            </a:endParaRPr>
          </a:p>
        </p:txBody>
      </p:sp>
      <p:sp>
        <p:nvSpPr>
          <p:cNvPr id="4529" name="Google Shape;4529;p31"/>
          <p:cNvSpPr txBox="1"/>
          <p:nvPr/>
        </p:nvSpPr>
        <p:spPr>
          <a:xfrm>
            <a:off x="459743" y="3522116"/>
            <a:ext cx="4312200" cy="11082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434343"/>
              </a:buClr>
              <a:buSzPts val="1600"/>
              <a:buFont typeface="Barlow Semi Condensed"/>
              <a:buChar char="➔"/>
            </a:pPr>
            <a:r>
              <a:rPr lang="en" sz="1600">
                <a:solidFill>
                  <a:srgbClr val="434343"/>
                </a:solidFill>
                <a:latin typeface="Barlow Semi Condensed"/>
                <a:ea typeface="Barlow Semi Condensed"/>
                <a:cs typeface="Barlow Semi Condensed"/>
                <a:sym typeface="Barlow Semi Condensed"/>
              </a:rPr>
              <a:t>Introduction to metabolic acid-base disorders</a:t>
            </a:r>
            <a:endParaRPr sz="1600">
              <a:solidFill>
                <a:srgbClr val="434343"/>
              </a:solidFill>
              <a:latin typeface="Barlow Semi Condensed"/>
              <a:ea typeface="Barlow Semi Condensed"/>
              <a:cs typeface="Barlow Semi Condensed"/>
              <a:sym typeface="Barlow Semi Condensed"/>
            </a:endParaRPr>
          </a:p>
          <a:p>
            <a:pPr indent="-317500" lvl="1" marL="914400" rtl="0" algn="l">
              <a:spcBef>
                <a:spcPts val="0"/>
              </a:spcBef>
              <a:spcAft>
                <a:spcPts val="0"/>
              </a:spcAft>
              <a:buClr>
                <a:srgbClr val="434343"/>
              </a:buClr>
              <a:buSzPts val="1400"/>
              <a:buFont typeface="Barlow Semi Condensed"/>
              <a:buChar char="◆"/>
            </a:pPr>
            <a:r>
              <a:rPr lang="en">
                <a:solidFill>
                  <a:srgbClr val="434343"/>
                </a:solidFill>
                <a:latin typeface="Barlow Semi Condensed"/>
                <a:ea typeface="Barlow Semi Condensed"/>
                <a:cs typeface="Barlow Semi Condensed"/>
                <a:sym typeface="Barlow Semi Condensed"/>
              </a:rPr>
              <a:t>Metabolic acidosis </a:t>
            </a:r>
            <a:endParaRPr>
              <a:solidFill>
                <a:srgbClr val="434343"/>
              </a:solidFill>
              <a:latin typeface="Barlow Semi Condensed"/>
              <a:ea typeface="Barlow Semi Condensed"/>
              <a:cs typeface="Barlow Semi Condensed"/>
              <a:sym typeface="Barlow Semi Condensed"/>
            </a:endParaRPr>
          </a:p>
          <a:p>
            <a:pPr indent="-317500" lvl="1" marL="914400" rtl="0" algn="l">
              <a:spcBef>
                <a:spcPts val="0"/>
              </a:spcBef>
              <a:spcAft>
                <a:spcPts val="0"/>
              </a:spcAft>
              <a:buClr>
                <a:srgbClr val="434343"/>
              </a:buClr>
              <a:buSzPts val="1400"/>
              <a:buFont typeface="Barlow Semi Condensed"/>
              <a:buChar char="◆"/>
            </a:pPr>
            <a:r>
              <a:rPr lang="en">
                <a:solidFill>
                  <a:srgbClr val="434343"/>
                </a:solidFill>
                <a:latin typeface="Barlow Semi Condensed"/>
                <a:ea typeface="Barlow Semi Condensed"/>
                <a:cs typeface="Barlow Semi Condensed"/>
                <a:sym typeface="Barlow Semi Condensed"/>
              </a:rPr>
              <a:t>Metabolic alkalosis </a:t>
            </a:r>
            <a:endParaRPr>
              <a:solidFill>
                <a:srgbClr val="434343"/>
              </a:solidFill>
              <a:latin typeface="Barlow Semi Condensed"/>
              <a:ea typeface="Barlow Semi Condensed"/>
              <a:cs typeface="Barlow Semi Condensed"/>
              <a:sym typeface="Barlow Semi Condensed"/>
            </a:endParaRPr>
          </a:p>
          <a:p>
            <a:pPr indent="0" lvl="0" marL="457200" rtl="0" algn="l">
              <a:spcBef>
                <a:spcPts val="0"/>
              </a:spcBef>
              <a:spcAft>
                <a:spcPts val="0"/>
              </a:spcAft>
              <a:buNone/>
            </a:pPr>
            <a:r>
              <a:t/>
            </a:r>
            <a:endParaRPr sz="1600">
              <a:solidFill>
                <a:srgbClr val="434343"/>
              </a:solidFill>
              <a:latin typeface="Barlow Semi Condensed"/>
              <a:ea typeface="Barlow Semi Condensed"/>
              <a:cs typeface="Barlow Semi Condensed"/>
              <a:sym typeface="Barlow Semi Condensed"/>
            </a:endParaRPr>
          </a:p>
        </p:txBody>
      </p:sp>
      <p:sp>
        <p:nvSpPr>
          <p:cNvPr id="4530" name="Google Shape;4530;p31"/>
          <p:cNvSpPr txBox="1"/>
          <p:nvPr/>
        </p:nvSpPr>
        <p:spPr>
          <a:xfrm>
            <a:off x="4740378" y="3519100"/>
            <a:ext cx="4349400" cy="15084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434343"/>
              </a:buClr>
              <a:buSzPts val="1600"/>
              <a:buFont typeface="Barlow Semi Condensed"/>
              <a:buChar char="➔"/>
            </a:pPr>
            <a:r>
              <a:rPr lang="en" sz="1600">
                <a:solidFill>
                  <a:srgbClr val="434343"/>
                </a:solidFill>
                <a:latin typeface="Barlow Semi Condensed"/>
                <a:ea typeface="Barlow Semi Condensed"/>
                <a:cs typeface="Barlow Semi Condensed"/>
                <a:sym typeface="Barlow Semi Condensed"/>
              </a:rPr>
              <a:t>Lactic acidosis</a:t>
            </a:r>
            <a:endParaRPr sz="1600">
              <a:solidFill>
                <a:srgbClr val="434343"/>
              </a:solidFill>
              <a:latin typeface="Barlow Semi Condensed"/>
              <a:ea typeface="Barlow Semi Condensed"/>
              <a:cs typeface="Barlow Semi Condensed"/>
              <a:sym typeface="Barlow Semi Condensed"/>
            </a:endParaRPr>
          </a:p>
          <a:p>
            <a:pPr indent="-317500" lvl="1" marL="914400" rtl="0" algn="l">
              <a:spcBef>
                <a:spcPts val="0"/>
              </a:spcBef>
              <a:spcAft>
                <a:spcPts val="0"/>
              </a:spcAft>
              <a:buClr>
                <a:srgbClr val="434343"/>
              </a:buClr>
              <a:buSzPts val="1400"/>
              <a:buFont typeface="Barlow Semi Condensed"/>
              <a:buChar char="◆"/>
            </a:pPr>
            <a:r>
              <a:rPr lang="en">
                <a:solidFill>
                  <a:srgbClr val="434343"/>
                </a:solidFill>
                <a:latin typeface="Barlow Semi Condensed"/>
                <a:ea typeface="Barlow Semi Condensed"/>
                <a:cs typeface="Barlow Semi Condensed"/>
                <a:sym typeface="Barlow Semi Condensed"/>
              </a:rPr>
              <a:t>Definition</a:t>
            </a:r>
            <a:endParaRPr>
              <a:solidFill>
                <a:srgbClr val="434343"/>
              </a:solidFill>
              <a:latin typeface="Barlow Semi Condensed"/>
              <a:ea typeface="Barlow Semi Condensed"/>
              <a:cs typeface="Barlow Semi Condensed"/>
              <a:sym typeface="Barlow Semi Condensed"/>
            </a:endParaRPr>
          </a:p>
          <a:p>
            <a:pPr indent="-317500" lvl="1" marL="914400" rtl="0" algn="l">
              <a:spcBef>
                <a:spcPts val="0"/>
              </a:spcBef>
              <a:spcAft>
                <a:spcPts val="0"/>
              </a:spcAft>
              <a:buClr>
                <a:srgbClr val="434343"/>
              </a:buClr>
              <a:buSzPts val="1400"/>
              <a:buFont typeface="Barlow Semi Condensed"/>
              <a:buChar char="◆"/>
            </a:pPr>
            <a:r>
              <a:rPr lang="en">
                <a:solidFill>
                  <a:srgbClr val="434343"/>
                </a:solidFill>
                <a:latin typeface="Barlow Semi Condensed"/>
                <a:ea typeface="Barlow Semi Condensed"/>
                <a:cs typeface="Barlow Semi Condensed"/>
                <a:sym typeface="Barlow Semi Condensed"/>
              </a:rPr>
              <a:t>Lactate metabolism in tissue</a:t>
            </a:r>
            <a:endParaRPr>
              <a:solidFill>
                <a:srgbClr val="434343"/>
              </a:solidFill>
              <a:latin typeface="Barlow Semi Condensed"/>
              <a:ea typeface="Barlow Semi Condensed"/>
              <a:cs typeface="Barlow Semi Condensed"/>
              <a:sym typeface="Barlow Semi Condensed"/>
            </a:endParaRPr>
          </a:p>
          <a:p>
            <a:pPr indent="-317500" lvl="1" marL="914400" rtl="0" algn="l">
              <a:spcBef>
                <a:spcPts val="0"/>
              </a:spcBef>
              <a:spcAft>
                <a:spcPts val="0"/>
              </a:spcAft>
              <a:buClr>
                <a:srgbClr val="434343"/>
              </a:buClr>
              <a:buSzPts val="1400"/>
              <a:buFont typeface="Barlow Semi Condensed"/>
              <a:buChar char="◆"/>
            </a:pPr>
            <a:r>
              <a:rPr lang="en">
                <a:solidFill>
                  <a:srgbClr val="434343"/>
                </a:solidFill>
                <a:latin typeface="Barlow Semi Condensed"/>
                <a:ea typeface="Barlow Semi Condensed"/>
                <a:cs typeface="Barlow Semi Condensed"/>
                <a:sym typeface="Barlow Semi Condensed"/>
              </a:rPr>
              <a:t>Mechanisms involved in lactic acidosis</a:t>
            </a:r>
            <a:endParaRPr>
              <a:solidFill>
                <a:srgbClr val="434343"/>
              </a:solidFill>
              <a:latin typeface="Barlow Semi Condensed"/>
              <a:ea typeface="Barlow Semi Condensed"/>
              <a:cs typeface="Barlow Semi Condensed"/>
              <a:sym typeface="Barlow Semi Condensed"/>
            </a:endParaRPr>
          </a:p>
          <a:p>
            <a:pPr indent="-317500" lvl="1" marL="914400" rtl="0" algn="l">
              <a:spcBef>
                <a:spcPts val="0"/>
              </a:spcBef>
              <a:spcAft>
                <a:spcPts val="0"/>
              </a:spcAft>
              <a:buClr>
                <a:srgbClr val="434343"/>
              </a:buClr>
              <a:buSzPts val="1400"/>
              <a:buFont typeface="Barlow Semi Condensed"/>
              <a:buChar char="◆"/>
            </a:pPr>
            <a:r>
              <a:rPr lang="en">
                <a:solidFill>
                  <a:srgbClr val="434343"/>
                </a:solidFill>
                <a:latin typeface="Barlow Semi Condensed"/>
                <a:ea typeface="Barlow Semi Condensed"/>
                <a:cs typeface="Barlow Semi Condensed"/>
                <a:sym typeface="Barlow Semi Condensed"/>
              </a:rPr>
              <a:t>Types and causes of lactic acidosis</a:t>
            </a:r>
            <a:endParaRPr>
              <a:solidFill>
                <a:srgbClr val="434343"/>
              </a:solidFill>
              <a:latin typeface="Barlow Semi Condensed"/>
              <a:ea typeface="Barlow Semi Condensed"/>
              <a:cs typeface="Barlow Semi Condensed"/>
              <a:sym typeface="Barlow Semi Condensed"/>
            </a:endParaRPr>
          </a:p>
          <a:p>
            <a:pPr indent="-317500" lvl="1" marL="914400" rtl="0" algn="l">
              <a:spcBef>
                <a:spcPts val="0"/>
              </a:spcBef>
              <a:spcAft>
                <a:spcPts val="0"/>
              </a:spcAft>
              <a:buClr>
                <a:srgbClr val="434343"/>
              </a:buClr>
              <a:buSzPts val="1400"/>
              <a:buFont typeface="Barlow Semi Condensed"/>
              <a:buChar char="◆"/>
            </a:pPr>
            <a:r>
              <a:rPr lang="en">
                <a:solidFill>
                  <a:srgbClr val="434343"/>
                </a:solidFill>
                <a:latin typeface="Barlow Semi Condensed"/>
                <a:ea typeface="Barlow Semi Condensed"/>
                <a:cs typeface="Barlow Semi Condensed"/>
                <a:sym typeface="Barlow Semi Condensed"/>
              </a:rPr>
              <a:t>Diagnosis and treatment</a:t>
            </a:r>
            <a:endParaRPr sz="1600">
              <a:solidFill>
                <a:srgbClr val="434343"/>
              </a:solidFill>
              <a:latin typeface="Barlow Semi Condensed"/>
              <a:ea typeface="Barlow Semi Condensed"/>
              <a:cs typeface="Barlow Semi Condensed"/>
              <a:sym typeface="Barlow Semi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4" name="Shape 4534"/>
        <p:cNvGrpSpPr/>
        <p:nvPr/>
      </p:nvGrpSpPr>
      <p:grpSpPr>
        <a:xfrm>
          <a:off x="0" y="0"/>
          <a:ext cx="0" cy="0"/>
          <a:chOff x="0" y="0"/>
          <a:chExt cx="0" cy="0"/>
        </a:xfrm>
      </p:grpSpPr>
      <p:sp>
        <p:nvSpPr>
          <p:cNvPr id="4535" name="Google Shape;4535;p32"/>
          <p:cNvSpPr txBox="1"/>
          <p:nvPr/>
        </p:nvSpPr>
        <p:spPr>
          <a:xfrm>
            <a:off x="2952099" y="3881300"/>
            <a:ext cx="1320600" cy="761400"/>
          </a:xfrm>
          <a:prstGeom prst="rect">
            <a:avLst/>
          </a:prstGeom>
          <a:noFill/>
          <a:ln cap="flat" cmpd="sng" w="19050">
            <a:solidFill>
              <a:schemeClr val="accent1"/>
            </a:solidFill>
            <a:prstDash val="dot"/>
            <a:round/>
            <a:headEnd len="sm" w="sm" type="none"/>
            <a:tailEnd len="sm" w="sm" type="none"/>
          </a:ln>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1100">
                <a:solidFill>
                  <a:srgbClr val="999999"/>
                </a:solidFill>
                <a:latin typeface="Barlow Semi Condensed"/>
                <a:ea typeface="Barlow Semi Condensed"/>
                <a:cs typeface="Barlow Semi Condensed"/>
                <a:sym typeface="Barlow Semi Condensed"/>
              </a:rPr>
              <a:t>Controlled by </a:t>
            </a:r>
            <a:r>
              <a:rPr b="1" lang="en" sz="1100">
                <a:solidFill>
                  <a:srgbClr val="999999"/>
                </a:solidFill>
                <a:latin typeface="Barlow Semi Condensed"/>
                <a:ea typeface="Barlow Semi Condensed"/>
                <a:cs typeface="Barlow Semi Condensed"/>
                <a:sym typeface="Barlow Semi Condensed"/>
              </a:rPr>
              <a:t>renal</a:t>
            </a:r>
            <a:endParaRPr b="1" sz="1100">
              <a:solidFill>
                <a:srgbClr val="999999"/>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sz="1100">
              <a:solidFill>
                <a:srgbClr val="999999"/>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t/>
            </a:r>
            <a:endParaRPr sz="1000">
              <a:solidFill>
                <a:srgbClr val="999999"/>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1000">
                <a:solidFill>
                  <a:srgbClr val="999999"/>
                </a:solidFill>
                <a:latin typeface="Barlow Semi Condensed"/>
                <a:ea typeface="Barlow Semi Condensed"/>
                <a:cs typeface="Barlow Semi Condensed"/>
                <a:sym typeface="Barlow Semi Condensed"/>
              </a:rPr>
              <a:t> </a:t>
            </a:r>
            <a:endParaRPr sz="1000">
              <a:solidFill>
                <a:srgbClr val="999999"/>
              </a:solidFill>
              <a:latin typeface="Barlow Semi Condensed"/>
              <a:ea typeface="Barlow Semi Condensed"/>
              <a:cs typeface="Barlow Semi Condensed"/>
              <a:sym typeface="Barlow Semi Condensed"/>
            </a:endParaRPr>
          </a:p>
        </p:txBody>
      </p:sp>
      <p:sp>
        <p:nvSpPr>
          <p:cNvPr id="4536" name="Google Shape;4536;p32"/>
          <p:cNvSpPr txBox="1"/>
          <p:nvPr>
            <p:ph type="title"/>
          </p:nvPr>
        </p:nvSpPr>
        <p:spPr>
          <a:xfrm>
            <a:off x="285925" y="341100"/>
            <a:ext cx="4062000" cy="56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rgbClr val="3D85C6"/>
                </a:solidFill>
                <a:latin typeface="Barlow Semi Condensed"/>
                <a:ea typeface="Barlow Semi Condensed"/>
                <a:cs typeface="Barlow Semi Condensed"/>
                <a:sym typeface="Barlow Semi Condensed"/>
              </a:rPr>
              <a:t> </a:t>
            </a:r>
            <a:endParaRPr b="1" sz="2300">
              <a:solidFill>
                <a:srgbClr val="3D85C6"/>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rPr b="1" lang="en" sz="2300">
                <a:solidFill>
                  <a:srgbClr val="434343"/>
                </a:solidFill>
                <a:latin typeface="Barlow Semi Condensed"/>
                <a:ea typeface="Barlow Semi Condensed"/>
                <a:cs typeface="Barlow Semi Condensed"/>
                <a:sym typeface="Barlow Semi Condensed"/>
              </a:rPr>
              <a:t>Metabolic acid-base disorders</a:t>
            </a:r>
            <a:endParaRPr b="1" sz="2300">
              <a:solidFill>
                <a:srgbClr val="434343"/>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t/>
            </a:r>
            <a:endParaRPr b="1" sz="2300">
              <a:solidFill>
                <a:srgbClr val="3D85C6"/>
              </a:solidFill>
              <a:latin typeface="Barlow Semi Condensed"/>
              <a:ea typeface="Barlow Semi Condensed"/>
              <a:cs typeface="Barlow Semi Condensed"/>
              <a:sym typeface="Barlow Semi Condensed"/>
            </a:endParaRPr>
          </a:p>
        </p:txBody>
      </p:sp>
      <p:sp>
        <p:nvSpPr>
          <p:cNvPr id="4537" name="Google Shape;4537;p32"/>
          <p:cNvSpPr txBox="1"/>
          <p:nvPr/>
        </p:nvSpPr>
        <p:spPr>
          <a:xfrm>
            <a:off x="285925" y="970950"/>
            <a:ext cx="4062000" cy="2339700"/>
          </a:xfrm>
          <a:prstGeom prst="rect">
            <a:avLst/>
          </a:prstGeom>
          <a:solidFill>
            <a:srgbClr val="F7CB51">
              <a:alpha val="14480"/>
            </a:srgbClr>
          </a:solid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990000"/>
              </a:buClr>
              <a:buSzPts val="1400"/>
              <a:buFont typeface="Barlow Semi Condensed"/>
              <a:buChar char="➔"/>
            </a:pPr>
            <a:r>
              <a:rPr lang="en">
                <a:solidFill>
                  <a:srgbClr val="990000"/>
                </a:solidFill>
                <a:latin typeface="Barlow Semi Condensed"/>
                <a:ea typeface="Barlow Semi Condensed"/>
                <a:cs typeface="Barlow Semi Condensed"/>
                <a:sym typeface="Barlow Semi Condensed"/>
              </a:rPr>
              <a:t>It is the changes in </a:t>
            </a:r>
            <a:r>
              <a:rPr b="1" lang="en">
                <a:solidFill>
                  <a:srgbClr val="990000"/>
                </a:solidFill>
                <a:latin typeface="Barlow Semi Condensed"/>
                <a:ea typeface="Barlow Semi Condensed"/>
                <a:cs typeface="Barlow Semi Condensed"/>
                <a:sym typeface="Barlow Semi Condensed"/>
              </a:rPr>
              <a:t>bicarbonate </a:t>
            </a:r>
            <a:r>
              <a:rPr lang="en">
                <a:solidFill>
                  <a:srgbClr val="990000"/>
                </a:solidFill>
                <a:latin typeface="Barlow Semi Condensed"/>
                <a:ea typeface="Barlow Semi Condensed"/>
                <a:cs typeface="Barlow Semi Condensed"/>
                <a:sym typeface="Barlow Semi Condensed"/>
              </a:rPr>
              <a:t>concentration in the extracellular fluid (ECF) cause metabolic acid-base disorders.</a:t>
            </a:r>
            <a:endParaRPr>
              <a:solidFill>
                <a:srgbClr val="990000"/>
              </a:solidFill>
              <a:latin typeface="Barlow Semi Condensed"/>
              <a:ea typeface="Barlow Semi Condensed"/>
              <a:cs typeface="Barlow Semi Condensed"/>
              <a:sym typeface="Barlow Semi Condensed"/>
            </a:endParaRPr>
          </a:p>
          <a:p>
            <a:pPr indent="-317500" lvl="0" marL="457200" rtl="0" algn="l">
              <a:spcBef>
                <a:spcPts val="0"/>
              </a:spcBef>
              <a:spcAft>
                <a:spcPts val="0"/>
              </a:spcAft>
              <a:buClr>
                <a:srgbClr val="434343"/>
              </a:buClr>
              <a:buSzPts val="1400"/>
              <a:buFont typeface="Barlow Semi Condensed"/>
              <a:buChar char="➔"/>
            </a:pPr>
            <a:r>
              <a:rPr lang="en">
                <a:solidFill>
                  <a:srgbClr val="434343"/>
                </a:solidFill>
                <a:latin typeface="Barlow Semi Condensed"/>
                <a:ea typeface="Barlow Semi Condensed"/>
                <a:cs typeface="Barlow Semi Condensed"/>
                <a:sym typeface="Barlow Semi Condensed"/>
              </a:rPr>
              <a:t>Occur due to </a:t>
            </a:r>
            <a:r>
              <a:rPr b="1" lang="en">
                <a:solidFill>
                  <a:srgbClr val="434343"/>
                </a:solidFill>
                <a:latin typeface="Barlow Semi Condensed"/>
                <a:ea typeface="Barlow Semi Condensed"/>
                <a:cs typeface="Barlow Semi Condensed"/>
                <a:sym typeface="Barlow Semi Condensed"/>
              </a:rPr>
              <a:t>high </a:t>
            </a:r>
            <a:r>
              <a:rPr lang="en">
                <a:solidFill>
                  <a:srgbClr val="434343"/>
                </a:solidFill>
                <a:latin typeface="Barlow Semi Condensed"/>
                <a:ea typeface="Barlow Semi Condensed"/>
                <a:cs typeface="Barlow Semi Condensed"/>
                <a:sym typeface="Barlow Semi Condensed"/>
              </a:rPr>
              <a:t>concentration or </a:t>
            </a:r>
            <a:r>
              <a:rPr b="1" lang="en">
                <a:solidFill>
                  <a:srgbClr val="434343"/>
                </a:solidFill>
                <a:latin typeface="Barlow Semi Condensed"/>
                <a:ea typeface="Barlow Semi Condensed"/>
                <a:cs typeface="Barlow Semi Condensed"/>
                <a:sym typeface="Barlow Semi Condensed"/>
              </a:rPr>
              <a:t>loss </a:t>
            </a:r>
            <a:r>
              <a:rPr lang="en">
                <a:solidFill>
                  <a:srgbClr val="434343"/>
                </a:solidFill>
                <a:latin typeface="Barlow Semi Condensed"/>
                <a:ea typeface="Barlow Semi Condensed"/>
                <a:cs typeface="Barlow Semi Condensed"/>
                <a:sym typeface="Barlow Semi Condensed"/>
              </a:rPr>
              <a:t>of </a:t>
            </a:r>
            <a:r>
              <a:rPr lang="en">
                <a:solidFill>
                  <a:srgbClr val="990000"/>
                </a:solidFill>
                <a:latin typeface="Barlow Semi Condensed"/>
                <a:ea typeface="Barlow Semi Condensed"/>
                <a:cs typeface="Barlow Semi Condensed"/>
                <a:sym typeface="Barlow Semi Condensed"/>
              </a:rPr>
              <a:t>H+</a:t>
            </a:r>
            <a:r>
              <a:rPr lang="en">
                <a:solidFill>
                  <a:srgbClr val="434343"/>
                </a:solidFill>
                <a:latin typeface="Barlow Semi Condensed"/>
                <a:ea typeface="Barlow Semi Condensed"/>
                <a:cs typeface="Barlow Semi Condensed"/>
                <a:sym typeface="Barlow Semi Condensed"/>
              </a:rPr>
              <a:t> ions.</a:t>
            </a:r>
            <a:endParaRPr>
              <a:solidFill>
                <a:srgbClr val="434343"/>
              </a:solidFill>
              <a:latin typeface="Barlow Semi Condensed"/>
              <a:ea typeface="Barlow Semi Condensed"/>
              <a:cs typeface="Barlow Semi Condensed"/>
              <a:sym typeface="Barlow Semi Condensed"/>
            </a:endParaRPr>
          </a:p>
          <a:p>
            <a:pPr indent="-317500" lvl="0" marL="457200" rtl="0" algn="l">
              <a:spcBef>
                <a:spcPts val="0"/>
              </a:spcBef>
              <a:spcAft>
                <a:spcPts val="0"/>
              </a:spcAft>
              <a:buClr>
                <a:schemeClr val="hlink"/>
              </a:buClr>
              <a:buSzPts val="1400"/>
              <a:buFont typeface="Barlow Semi Condensed"/>
              <a:buChar char="➔"/>
            </a:pPr>
            <a:r>
              <a:rPr lang="en">
                <a:solidFill>
                  <a:srgbClr val="434343"/>
                </a:solidFill>
                <a:latin typeface="Barlow Semi Condensed"/>
                <a:ea typeface="Barlow Semi Condensed"/>
                <a:cs typeface="Barlow Semi Condensed"/>
                <a:sym typeface="Barlow Semi Condensed"/>
              </a:rPr>
              <a:t>This change of </a:t>
            </a:r>
            <a:r>
              <a:rPr lang="en">
                <a:solidFill>
                  <a:srgbClr val="990000"/>
                </a:solidFill>
                <a:latin typeface="Barlow Semi Condensed"/>
                <a:ea typeface="Barlow Semi Condensed"/>
                <a:cs typeface="Barlow Semi Condensed"/>
                <a:sym typeface="Barlow Semi Condensed"/>
              </a:rPr>
              <a:t>bicarbonate</a:t>
            </a:r>
            <a:r>
              <a:rPr lang="en">
                <a:solidFill>
                  <a:srgbClr val="434343"/>
                </a:solidFill>
                <a:latin typeface="Barlow Semi Condensed"/>
                <a:ea typeface="Barlow Semi Condensed"/>
                <a:cs typeface="Barlow Semi Condensed"/>
                <a:sym typeface="Barlow Semi Condensed"/>
              </a:rPr>
              <a:t> will lead to </a:t>
            </a:r>
            <a:r>
              <a:rPr lang="en">
                <a:solidFill>
                  <a:srgbClr val="434343"/>
                </a:solidFill>
                <a:latin typeface="Barlow Semi Condensed"/>
                <a:ea typeface="Barlow Semi Condensed"/>
                <a:cs typeface="Barlow Semi Condensed"/>
                <a:sym typeface="Barlow Semi Condensed"/>
              </a:rPr>
              <a:t>either </a:t>
            </a:r>
            <a:r>
              <a:rPr lang="en">
                <a:solidFill>
                  <a:srgbClr val="434343"/>
                </a:solidFill>
                <a:latin typeface="Barlow Semi Condensed"/>
                <a:ea typeface="Barlow Semi Condensed"/>
                <a:cs typeface="Barlow Semi Condensed"/>
                <a:sym typeface="Barlow Semi Condensed"/>
              </a:rPr>
              <a:t>:</a:t>
            </a:r>
            <a:endParaRPr>
              <a:solidFill>
                <a:srgbClr val="434343"/>
              </a:solidFill>
              <a:latin typeface="Barlow Semi Condensed"/>
              <a:ea typeface="Barlow Semi Condensed"/>
              <a:cs typeface="Barlow Semi Condensed"/>
              <a:sym typeface="Barlow Semi Condensed"/>
            </a:endParaRPr>
          </a:p>
          <a:p>
            <a:pPr indent="-317500" lvl="1" marL="914400" rtl="0" algn="l">
              <a:spcBef>
                <a:spcPts val="0"/>
              </a:spcBef>
              <a:spcAft>
                <a:spcPts val="0"/>
              </a:spcAft>
              <a:buClr>
                <a:srgbClr val="434343"/>
              </a:buClr>
              <a:buSzPts val="1400"/>
              <a:buFont typeface="Barlow Semi Condensed"/>
              <a:buChar char="◆"/>
            </a:pPr>
            <a:r>
              <a:rPr lang="en">
                <a:solidFill>
                  <a:srgbClr val="434343"/>
                </a:solidFill>
                <a:latin typeface="Barlow Semi Condensed"/>
                <a:ea typeface="Barlow Semi Condensed"/>
                <a:cs typeface="Barlow Semi Condensed"/>
                <a:sym typeface="Barlow Semi Condensed"/>
              </a:rPr>
              <a:t>Metabolic acidosis </a:t>
            </a:r>
            <a:endParaRPr>
              <a:solidFill>
                <a:srgbClr val="434343"/>
              </a:solidFill>
              <a:latin typeface="Barlow Semi Condensed"/>
              <a:ea typeface="Barlow Semi Condensed"/>
              <a:cs typeface="Barlow Semi Condensed"/>
              <a:sym typeface="Barlow Semi Condensed"/>
            </a:endParaRPr>
          </a:p>
          <a:p>
            <a:pPr indent="-317500" lvl="1" marL="914400" rtl="0" algn="l">
              <a:spcBef>
                <a:spcPts val="0"/>
              </a:spcBef>
              <a:spcAft>
                <a:spcPts val="0"/>
              </a:spcAft>
              <a:buClr>
                <a:srgbClr val="434343"/>
              </a:buClr>
              <a:buSzPts val="1400"/>
              <a:buFont typeface="Barlow Semi Condensed"/>
              <a:buChar char="◆"/>
            </a:pPr>
            <a:r>
              <a:rPr lang="en">
                <a:solidFill>
                  <a:srgbClr val="434343"/>
                </a:solidFill>
                <a:latin typeface="Barlow Semi Condensed"/>
                <a:ea typeface="Barlow Semi Condensed"/>
                <a:cs typeface="Barlow Semi Condensed"/>
                <a:sym typeface="Barlow Semi Condensed"/>
              </a:rPr>
              <a:t>Metabolic alkalosis </a:t>
            </a:r>
            <a:endParaRPr>
              <a:solidFill>
                <a:srgbClr val="434343"/>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a:solidFill>
                  <a:srgbClr val="999999"/>
                </a:solidFill>
                <a:latin typeface="Barlow Semi Condensed"/>
                <a:ea typeface="Barlow Semi Condensed"/>
                <a:cs typeface="Barlow Semi Condensed"/>
                <a:sym typeface="Barlow Semi Condensed"/>
              </a:rPr>
              <a:t>In both, the function of the body will be affected because of the change in PH</a:t>
            </a:r>
            <a:endParaRPr>
              <a:solidFill>
                <a:srgbClr val="990000"/>
              </a:solidFill>
              <a:latin typeface="Barlow Semi Condensed"/>
              <a:ea typeface="Barlow Semi Condensed"/>
              <a:cs typeface="Barlow Semi Condensed"/>
              <a:sym typeface="Barlow Semi Condensed"/>
            </a:endParaRPr>
          </a:p>
        </p:txBody>
      </p:sp>
      <p:sp>
        <p:nvSpPr>
          <p:cNvPr id="4538" name="Google Shape;4538;p32"/>
          <p:cNvSpPr txBox="1"/>
          <p:nvPr/>
        </p:nvSpPr>
        <p:spPr>
          <a:xfrm>
            <a:off x="4376" y="3400388"/>
            <a:ext cx="46251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999999"/>
              </a:buClr>
              <a:buSzPts val="1400"/>
              <a:buFont typeface="Barlow Semi Condensed"/>
              <a:buChar char="⤍"/>
            </a:pPr>
            <a:r>
              <a:rPr lang="en">
                <a:solidFill>
                  <a:srgbClr val="999999"/>
                </a:solidFill>
                <a:latin typeface="Barlow Semi Condensed"/>
                <a:ea typeface="Barlow Semi Condensed"/>
                <a:cs typeface="Barlow Semi Condensed"/>
                <a:sym typeface="Barlow Semi Condensed"/>
              </a:rPr>
              <a:t>Equation of Carbonic acid-Bicarbonate buffering system </a:t>
            </a:r>
            <a:endParaRPr>
              <a:solidFill>
                <a:srgbClr val="434343"/>
              </a:solidFill>
              <a:latin typeface="Barlow Semi Condensed"/>
              <a:ea typeface="Barlow Semi Condensed"/>
              <a:cs typeface="Barlow Semi Condensed"/>
              <a:sym typeface="Barlow Semi Condensed"/>
            </a:endParaRPr>
          </a:p>
        </p:txBody>
      </p:sp>
      <p:sp>
        <p:nvSpPr>
          <p:cNvPr id="4539" name="Google Shape;4539;p32"/>
          <p:cNvSpPr txBox="1"/>
          <p:nvPr/>
        </p:nvSpPr>
        <p:spPr>
          <a:xfrm>
            <a:off x="366550" y="3900700"/>
            <a:ext cx="1320600" cy="756600"/>
          </a:xfrm>
          <a:prstGeom prst="rect">
            <a:avLst/>
          </a:prstGeom>
          <a:solidFill>
            <a:schemeClr val="lt1"/>
          </a:solidFill>
          <a:ln cap="flat" cmpd="sng" w="19050">
            <a:solidFill>
              <a:srgbClr val="F7CB51"/>
            </a:solidFill>
            <a:prstDash val="dot"/>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sz="900">
                <a:solidFill>
                  <a:srgbClr val="999999"/>
                </a:solidFill>
                <a:latin typeface="Barlow Semi Condensed"/>
                <a:ea typeface="Barlow Semi Condensed"/>
                <a:cs typeface="Barlow Semi Condensed"/>
                <a:sym typeface="Barlow Semi Condensed"/>
              </a:rPr>
              <a:t>Controlled by </a:t>
            </a:r>
            <a:r>
              <a:rPr b="1" lang="en" sz="900">
                <a:solidFill>
                  <a:srgbClr val="999999"/>
                </a:solidFill>
                <a:latin typeface="Barlow Semi Condensed"/>
                <a:ea typeface="Barlow Semi Condensed"/>
                <a:cs typeface="Barlow Semi Condensed"/>
                <a:sym typeface="Barlow Semi Condensed"/>
              </a:rPr>
              <a:t>respiratory</a:t>
            </a:r>
            <a:endParaRPr b="1" sz="900">
              <a:solidFill>
                <a:srgbClr val="999999"/>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sz="1000">
              <a:solidFill>
                <a:srgbClr val="999999"/>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sz="1000">
              <a:solidFill>
                <a:srgbClr val="999999"/>
              </a:solidFill>
              <a:latin typeface="Barlow Semi Condensed"/>
              <a:ea typeface="Barlow Semi Condensed"/>
              <a:cs typeface="Barlow Semi Condensed"/>
              <a:sym typeface="Barlow Semi Condensed"/>
            </a:endParaRPr>
          </a:p>
        </p:txBody>
      </p:sp>
      <p:sp>
        <p:nvSpPr>
          <p:cNvPr id="4540" name="Google Shape;4540;p32"/>
          <p:cNvSpPr txBox="1"/>
          <p:nvPr/>
        </p:nvSpPr>
        <p:spPr>
          <a:xfrm>
            <a:off x="382826" y="4123900"/>
            <a:ext cx="642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Barlow Semi Condensed"/>
                <a:ea typeface="Barlow Semi Condensed"/>
                <a:cs typeface="Barlow Semi Condensed"/>
                <a:sym typeface="Barlow Semi Condensed"/>
              </a:rPr>
              <a:t>CO2                                               </a:t>
            </a:r>
            <a:endParaRPr sz="1100">
              <a:solidFill>
                <a:schemeClr val="dk1"/>
              </a:solidFill>
              <a:latin typeface="Barlow Semi Condensed"/>
              <a:ea typeface="Barlow Semi Condensed"/>
              <a:cs typeface="Barlow Semi Condensed"/>
              <a:sym typeface="Barlow Semi Condensed"/>
            </a:endParaRPr>
          </a:p>
        </p:txBody>
      </p:sp>
      <p:sp>
        <p:nvSpPr>
          <p:cNvPr id="4541" name="Google Shape;4541;p32"/>
          <p:cNvSpPr/>
          <p:nvPr/>
        </p:nvSpPr>
        <p:spPr>
          <a:xfrm>
            <a:off x="789950" y="4123900"/>
            <a:ext cx="365700" cy="356700"/>
          </a:xfrm>
          <a:prstGeom prst="mathPlus">
            <a:avLst>
              <a:gd fmla="val 10247" name="adj1"/>
            </a:avLst>
          </a:prstGeom>
          <a:solidFill>
            <a:srgbClr val="9E9E9E"/>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p>
        </p:txBody>
      </p:sp>
      <p:sp>
        <p:nvSpPr>
          <p:cNvPr id="4542" name="Google Shape;4542;p32"/>
          <p:cNvSpPr txBox="1"/>
          <p:nvPr/>
        </p:nvSpPr>
        <p:spPr>
          <a:xfrm>
            <a:off x="2032123" y="4046950"/>
            <a:ext cx="5604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Barlow Semi Condensed"/>
                <a:ea typeface="Barlow Semi Condensed"/>
                <a:cs typeface="Barlow Semi Condensed"/>
                <a:sym typeface="Barlow Semi Condensed"/>
              </a:rPr>
              <a:t>H2CO3</a:t>
            </a:r>
            <a:endParaRPr sz="1100">
              <a:solidFill>
                <a:schemeClr val="dk1"/>
              </a:solidFill>
              <a:latin typeface="Barlow Semi Condensed"/>
              <a:ea typeface="Barlow Semi Condensed"/>
              <a:cs typeface="Barlow Semi Condensed"/>
              <a:sym typeface="Barlow Semi Condensed"/>
            </a:endParaRPr>
          </a:p>
        </p:txBody>
      </p:sp>
      <p:sp>
        <p:nvSpPr>
          <p:cNvPr id="4543" name="Google Shape;4543;p32"/>
          <p:cNvSpPr txBox="1"/>
          <p:nvPr/>
        </p:nvSpPr>
        <p:spPr>
          <a:xfrm>
            <a:off x="2923504" y="4125250"/>
            <a:ext cx="423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Barlow Semi Condensed"/>
                <a:ea typeface="Barlow Semi Condensed"/>
                <a:cs typeface="Barlow Semi Condensed"/>
                <a:sym typeface="Barlow Semi Condensed"/>
              </a:rPr>
              <a:t>H+</a:t>
            </a:r>
            <a:endParaRPr sz="1100">
              <a:solidFill>
                <a:schemeClr val="dk1"/>
              </a:solidFill>
              <a:latin typeface="Barlow Semi Condensed"/>
              <a:ea typeface="Barlow Semi Condensed"/>
              <a:cs typeface="Barlow Semi Condensed"/>
              <a:sym typeface="Barlow Semi Condensed"/>
            </a:endParaRPr>
          </a:p>
        </p:txBody>
      </p:sp>
      <p:sp>
        <p:nvSpPr>
          <p:cNvPr id="4544" name="Google Shape;4544;p32"/>
          <p:cNvSpPr txBox="1"/>
          <p:nvPr/>
        </p:nvSpPr>
        <p:spPr>
          <a:xfrm>
            <a:off x="3678076" y="4125250"/>
            <a:ext cx="5604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Barlow Semi Condensed"/>
                <a:ea typeface="Barlow Semi Condensed"/>
                <a:cs typeface="Barlow Semi Condensed"/>
                <a:sym typeface="Barlow Semi Condensed"/>
              </a:rPr>
              <a:t>HCO3-</a:t>
            </a:r>
            <a:endParaRPr sz="1100">
              <a:solidFill>
                <a:schemeClr val="dk1"/>
              </a:solidFill>
              <a:latin typeface="Barlow Semi Condensed"/>
              <a:ea typeface="Barlow Semi Condensed"/>
              <a:cs typeface="Barlow Semi Condensed"/>
              <a:sym typeface="Barlow Semi Condensed"/>
            </a:endParaRPr>
          </a:p>
        </p:txBody>
      </p:sp>
      <p:sp>
        <p:nvSpPr>
          <p:cNvPr id="4545" name="Google Shape;4545;p32"/>
          <p:cNvSpPr txBox="1"/>
          <p:nvPr/>
        </p:nvSpPr>
        <p:spPr>
          <a:xfrm>
            <a:off x="1164063" y="4125250"/>
            <a:ext cx="4674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hlink"/>
              </a:buClr>
              <a:buSzPts val="1100"/>
              <a:buFont typeface="Arial"/>
              <a:buNone/>
            </a:pPr>
            <a:r>
              <a:rPr lang="en" sz="1100">
                <a:solidFill>
                  <a:schemeClr val="dk1"/>
                </a:solidFill>
                <a:latin typeface="Barlow Semi Condensed"/>
                <a:ea typeface="Barlow Semi Condensed"/>
                <a:cs typeface="Barlow Semi Condensed"/>
                <a:sym typeface="Barlow Semi Condensed"/>
              </a:rPr>
              <a:t>H2O</a:t>
            </a:r>
            <a:endParaRPr sz="1100">
              <a:solidFill>
                <a:schemeClr val="dk1"/>
              </a:solidFill>
              <a:latin typeface="Barlow Semi Condensed"/>
              <a:ea typeface="Barlow Semi Condensed"/>
              <a:cs typeface="Barlow Semi Condensed"/>
              <a:sym typeface="Barlow Semi Condensed"/>
            </a:endParaRPr>
          </a:p>
        </p:txBody>
      </p:sp>
      <p:sp>
        <p:nvSpPr>
          <p:cNvPr id="4546" name="Google Shape;4546;p32"/>
          <p:cNvSpPr/>
          <p:nvPr/>
        </p:nvSpPr>
        <p:spPr>
          <a:xfrm rot="10800000">
            <a:off x="1830925" y="4109950"/>
            <a:ext cx="283500" cy="228000"/>
          </a:xfrm>
          <a:prstGeom prst="leftArrow">
            <a:avLst>
              <a:gd fmla="val 20700" name="adj1"/>
              <a:gd fmla="val 42455" name="adj2"/>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7" name="Google Shape;4547;p32"/>
          <p:cNvSpPr/>
          <p:nvPr/>
        </p:nvSpPr>
        <p:spPr>
          <a:xfrm>
            <a:off x="1780025" y="4109950"/>
            <a:ext cx="283500" cy="228000"/>
          </a:xfrm>
          <a:prstGeom prst="leftArrow">
            <a:avLst>
              <a:gd fmla="val 20700" name="adj1"/>
              <a:gd fmla="val 42455" name="adj2"/>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8" name="Google Shape;4548;p32"/>
          <p:cNvSpPr/>
          <p:nvPr/>
        </p:nvSpPr>
        <p:spPr>
          <a:xfrm rot="10800000">
            <a:off x="2561113" y="4125250"/>
            <a:ext cx="283500" cy="228000"/>
          </a:xfrm>
          <a:prstGeom prst="leftArrow">
            <a:avLst>
              <a:gd fmla="val 20700" name="adj1"/>
              <a:gd fmla="val 42455" name="adj2"/>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9" name="Google Shape;4549;p32"/>
          <p:cNvSpPr/>
          <p:nvPr/>
        </p:nvSpPr>
        <p:spPr>
          <a:xfrm>
            <a:off x="2510213" y="4125250"/>
            <a:ext cx="283500" cy="228000"/>
          </a:xfrm>
          <a:prstGeom prst="leftArrow">
            <a:avLst>
              <a:gd fmla="val 20700" name="adj1"/>
              <a:gd fmla="val 42455" name="adj2"/>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0" name="Google Shape;4550;p32"/>
          <p:cNvSpPr/>
          <p:nvPr/>
        </p:nvSpPr>
        <p:spPr>
          <a:xfrm>
            <a:off x="3316625" y="4123900"/>
            <a:ext cx="365700" cy="356700"/>
          </a:xfrm>
          <a:prstGeom prst="mathPlus">
            <a:avLst>
              <a:gd fmla="val 10247" name="adj1"/>
            </a:avLst>
          </a:prstGeom>
          <a:solidFill>
            <a:srgbClr val="9E9E9E"/>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p>
        </p:txBody>
      </p:sp>
      <p:sp>
        <p:nvSpPr>
          <p:cNvPr id="4551" name="Google Shape;4551;p32"/>
          <p:cNvSpPr txBox="1"/>
          <p:nvPr>
            <p:ph type="title"/>
          </p:nvPr>
        </p:nvSpPr>
        <p:spPr>
          <a:xfrm>
            <a:off x="4789199" y="353550"/>
            <a:ext cx="4099800" cy="53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434343"/>
                </a:solidFill>
                <a:latin typeface="Barlow Semi Condensed"/>
                <a:ea typeface="Barlow Semi Condensed"/>
                <a:cs typeface="Barlow Semi Condensed"/>
                <a:sym typeface="Barlow Semi Condensed"/>
              </a:rPr>
              <a:t>Blood gas results </a:t>
            </a:r>
            <a:endParaRPr b="1">
              <a:solidFill>
                <a:srgbClr val="434343"/>
              </a:solidFill>
              <a:latin typeface="Barlow Semi Condensed"/>
              <a:ea typeface="Barlow Semi Condensed"/>
              <a:cs typeface="Barlow Semi Condensed"/>
              <a:sym typeface="Barlow Semi Condensed"/>
            </a:endParaRPr>
          </a:p>
        </p:txBody>
      </p:sp>
      <p:sp>
        <p:nvSpPr>
          <p:cNvPr id="4552" name="Google Shape;4552;p32"/>
          <p:cNvSpPr txBox="1"/>
          <p:nvPr/>
        </p:nvSpPr>
        <p:spPr>
          <a:xfrm>
            <a:off x="4789200" y="876200"/>
            <a:ext cx="4251900" cy="523200"/>
          </a:xfrm>
          <a:prstGeom prst="rect">
            <a:avLst/>
          </a:prstGeom>
          <a:noFill/>
          <a:ln>
            <a:noFill/>
          </a:ln>
        </p:spPr>
        <p:txBody>
          <a:bodyPr anchorCtr="0" anchor="t" bIns="91425" lIns="91425" spcFirstLastPara="1" rIns="91425" wrap="square" tIns="91425">
            <a:spAutoFit/>
          </a:bodyPr>
          <a:lstStyle/>
          <a:p>
            <a:pPr indent="-298450" lvl="0" marL="228600" rtl="0" algn="l">
              <a:spcBef>
                <a:spcPts val="0"/>
              </a:spcBef>
              <a:spcAft>
                <a:spcPts val="0"/>
              </a:spcAft>
              <a:buClr>
                <a:schemeClr val="dk1"/>
              </a:buClr>
              <a:buSzPts val="1100"/>
              <a:buFont typeface="Barlow Semi Condensed"/>
              <a:buChar char="●"/>
            </a:pPr>
            <a:r>
              <a:rPr lang="en" sz="1100">
                <a:solidFill>
                  <a:schemeClr val="dk1"/>
                </a:solidFill>
                <a:latin typeface="Barlow Semi Condensed"/>
                <a:ea typeface="Barlow Semi Condensed"/>
                <a:cs typeface="Barlow Semi Condensed"/>
                <a:sym typeface="Barlow Semi Condensed"/>
              </a:rPr>
              <a:t>It is a test that help us to know if it is metabolic acidosis or alkalosis </a:t>
            </a:r>
            <a:r>
              <a:rPr lang="en" sz="1100">
                <a:solidFill>
                  <a:schemeClr val="dk1"/>
                </a:solidFill>
                <a:highlight>
                  <a:srgbClr val="FFFFFF"/>
                </a:highlight>
                <a:latin typeface="Barlow Semi Condensed"/>
                <a:ea typeface="Barlow Semi Condensed"/>
                <a:cs typeface="Barlow Semi Condensed"/>
                <a:sym typeface="Barlow Semi Condensed"/>
              </a:rPr>
              <a:t>by inspecting the HCO3 concentration</a:t>
            </a:r>
            <a:endParaRPr sz="1100">
              <a:solidFill>
                <a:schemeClr val="dk1"/>
              </a:solidFill>
              <a:latin typeface="Barlow Semi Condensed"/>
              <a:ea typeface="Barlow Semi Condensed"/>
              <a:cs typeface="Barlow Semi Condensed"/>
              <a:sym typeface="Barlow Semi Condensed"/>
            </a:endParaRPr>
          </a:p>
        </p:txBody>
      </p:sp>
      <p:sp>
        <p:nvSpPr>
          <p:cNvPr id="4553" name="Google Shape;4553;p32"/>
          <p:cNvSpPr txBox="1"/>
          <p:nvPr/>
        </p:nvSpPr>
        <p:spPr>
          <a:xfrm>
            <a:off x="7811550" y="1503488"/>
            <a:ext cx="887100" cy="415500"/>
          </a:xfrm>
          <a:prstGeom prst="rect">
            <a:avLst/>
          </a:prstGeom>
          <a:solidFill>
            <a:srgbClr val="F7CB51">
              <a:alpha val="1448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434343"/>
                </a:solidFill>
                <a:latin typeface="Barlow Semi Condensed"/>
                <a:ea typeface="Barlow Semi Condensed"/>
                <a:cs typeface="Barlow Semi Condensed"/>
                <a:sym typeface="Barlow Semi Condensed"/>
              </a:rPr>
              <a:t> Alkalosis</a:t>
            </a:r>
            <a:endParaRPr sz="1500">
              <a:solidFill>
                <a:srgbClr val="434343"/>
              </a:solidFill>
              <a:latin typeface="Barlow Semi Condensed"/>
              <a:ea typeface="Barlow Semi Condensed"/>
              <a:cs typeface="Barlow Semi Condensed"/>
              <a:sym typeface="Barlow Semi Condensed"/>
            </a:endParaRPr>
          </a:p>
        </p:txBody>
      </p:sp>
      <p:sp>
        <p:nvSpPr>
          <p:cNvPr id="4554" name="Google Shape;4554;p32"/>
          <p:cNvSpPr txBox="1"/>
          <p:nvPr/>
        </p:nvSpPr>
        <p:spPr>
          <a:xfrm>
            <a:off x="7646100" y="2377150"/>
            <a:ext cx="1218000" cy="415500"/>
          </a:xfrm>
          <a:prstGeom prst="rect">
            <a:avLst/>
          </a:prstGeom>
          <a:solidFill>
            <a:srgbClr val="F7CB51">
              <a:alpha val="1448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434343"/>
                </a:solidFill>
                <a:latin typeface="Barlow Semi Condensed"/>
                <a:ea typeface="Barlow Semi Condensed"/>
                <a:cs typeface="Barlow Semi Condensed"/>
                <a:sym typeface="Barlow Semi Condensed"/>
              </a:rPr>
              <a:t>H+ decreased</a:t>
            </a:r>
            <a:r>
              <a:rPr lang="en" sz="1500">
                <a:latin typeface="Barlow Semi Condensed"/>
                <a:ea typeface="Barlow Semi Condensed"/>
                <a:cs typeface="Barlow Semi Condensed"/>
                <a:sym typeface="Barlow Semi Condensed"/>
              </a:rPr>
              <a:t> </a:t>
            </a:r>
            <a:endParaRPr sz="1500">
              <a:latin typeface="Barlow Semi Condensed"/>
              <a:ea typeface="Barlow Semi Condensed"/>
              <a:cs typeface="Barlow Semi Condensed"/>
              <a:sym typeface="Barlow Semi Condensed"/>
            </a:endParaRPr>
          </a:p>
        </p:txBody>
      </p:sp>
      <p:sp>
        <p:nvSpPr>
          <p:cNvPr id="4555" name="Google Shape;4555;p32"/>
          <p:cNvSpPr/>
          <p:nvPr/>
        </p:nvSpPr>
        <p:spPr>
          <a:xfrm>
            <a:off x="8102875" y="2830338"/>
            <a:ext cx="329100" cy="448200"/>
          </a:xfrm>
          <a:prstGeom prst="downArrow">
            <a:avLst>
              <a:gd fmla="val 43972" name="adj1"/>
              <a:gd fmla="val 57609" name="adj2"/>
            </a:avLst>
          </a:prstGeom>
          <a:solidFill>
            <a:srgbClr val="43434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6" name="Google Shape;4556;p32"/>
          <p:cNvSpPr txBox="1"/>
          <p:nvPr/>
        </p:nvSpPr>
        <p:spPr>
          <a:xfrm>
            <a:off x="7458450" y="3250800"/>
            <a:ext cx="1440600" cy="415500"/>
          </a:xfrm>
          <a:prstGeom prst="rect">
            <a:avLst/>
          </a:prstGeom>
          <a:solidFill>
            <a:srgbClr val="F7CB51">
              <a:alpha val="1448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434343"/>
                </a:solidFill>
                <a:latin typeface="Barlow Semi Condensed"/>
                <a:ea typeface="Barlow Semi Condensed"/>
                <a:cs typeface="Barlow Semi Condensed"/>
                <a:sym typeface="Barlow Semi Condensed"/>
              </a:rPr>
              <a:t>HCO3- increased </a:t>
            </a:r>
            <a:endParaRPr sz="1500">
              <a:solidFill>
                <a:srgbClr val="434343"/>
              </a:solidFill>
              <a:latin typeface="Barlow Semi Condensed"/>
              <a:ea typeface="Barlow Semi Condensed"/>
              <a:cs typeface="Barlow Semi Condensed"/>
              <a:sym typeface="Barlow Semi Condensed"/>
            </a:endParaRPr>
          </a:p>
        </p:txBody>
      </p:sp>
      <p:sp>
        <p:nvSpPr>
          <p:cNvPr id="4557" name="Google Shape;4557;p32"/>
          <p:cNvSpPr txBox="1"/>
          <p:nvPr/>
        </p:nvSpPr>
        <p:spPr>
          <a:xfrm>
            <a:off x="6487950" y="3770400"/>
            <a:ext cx="11583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38761D"/>
                </a:solidFill>
                <a:latin typeface="Barlow Semi Condensed"/>
                <a:ea typeface="Barlow Semi Condensed"/>
                <a:cs typeface="Barlow Semi Condensed"/>
                <a:sym typeface="Barlow Semi Condensed"/>
              </a:rPr>
              <a:t>If HCO3- normal, so it is not metabolic</a:t>
            </a:r>
            <a:endParaRPr sz="1100">
              <a:solidFill>
                <a:srgbClr val="38761D"/>
              </a:solidFill>
              <a:latin typeface="Barlow Semi Condensed"/>
              <a:ea typeface="Barlow Semi Condensed"/>
              <a:cs typeface="Barlow Semi Condensed"/>
              <a:sym typeface="Barlow Semi Condensed"/>
            </a:endParaRPr>
          </a:p>
        </p:txBody>
      </p:sp>
      <p:cxnSp>
        <p:nvCxnSpPr>
          <p:cNvPr id="4558" name="Google Shape;4558;p32"/>
          <p:cNvCxnSpPr>
            <a:stCxn id="4556" idx="1"/>
          </p:cNvCxnSpPr>
          <p:nvPr/>
        </p:nvCxnSpPr>
        <p:spPr>
          <a:xfrm flipH="1">
            <a:off x="7066650" y="3458550"/>
            <a:ext cx="391800" cy="407400"/>
          </a:xfrm>
          <a:prstGeom prst="curvedConnector2">
            <a:avLst/>
          </a:prstGeom>
          <a:noFill/>
          <a:ln cap="flat" cmpd="sng" w="9525">
            <a:solidFill>
              <a:srgbClr val="38761D"/>
            </a:solidFill>
            <a:prstDash val="solid"/>
            <a:round/>
            <a:headEnd len="med" w="med" type="none"/>
            <a:tailEnd len="med" w="med" type="none"/>
          </a:ln>
        </p:spPr>
      </p:cxnSp>
      <p:sp>
        <p:nvSpPr>
          <p:cNvPr id="4559" name="Google Shape;4559;p32"/>
          <p:cNvSpPr txBox="1"/>
          <p:nvPr/>
        </p:nvSpPr>
        <p:spPr>
          <a:xfrm>
            <a:off x="7319550" y="4170700"/>
            <a:ext cx="1718400" cy="415500"/>
          </a:xfrm>
          <a:prstGeom prst="rect">
            <a:avLst/>
          </a:prstGeom>
          <a:solidFill>
            <a:srgbClr val="F7CB51">
              <a:alpha val="1448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434343"/>
                </a:solidFill>
                <a:latin typeface="Barlow Semi Condensed"/>
                <a:ea typeface="Barlow Semi Condensed"/>
                <a:cs typeface="Barlow Semi Condensed"/>
                <a:sym typeface="Barlow Semi Condensed"/>
              </a:rPr>
              <a:t>  Metabolic alkalosis </a:t>
            </a:r>
            <a:endParaRPr sz="1500">
              <a:solidFill>
                <a:srgbClr val="434343"/>
              </a:solidFill>
              <a:latin typeface="Barlow Semi Condensed"/>
              <a:ea typeface="Barlow Semi Condensed"/>
              <a:cs typeface="Barlow Semi Condensed"/>
              <a:sym typeface="Barlow Semi Condensed"/>
            </a:endParaRPr>
          </a:p>
        </p:txBody>
      </p:sp>
      <p:sp>
        <p:nvSpPr>
          <p:cNvPr id="4560" name="Google Shape;4560;p32"/>
          <p:cNvSpPr/>
          <p:nvPr/>
        </p:nvSpPr>
        <p:spPr>
          <a:xfrm>
            <a:off x="8090550" y="1938138"/>
            <a:ext cx="329100" cy="448200"/>
          </a:xfrm>
          <a:prstGeom prst="downArrow">
            <a:avLst>
              <a:gd fmla="val 43972" name="adj1"/>
              <a:gd fmla="val 57609" name="adj2"/>
            </a:avLst>
          </a:prstGeom>
          <a:solidFill>
            <a:srgbClr val="43434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1" name="Google Shape;4561;p32"/>
          <p:cNvSpPr/>
          <p:nvPr/>
        </p:nvSpPr>
        <p:spPr>
          <a:xfrm>
            <a:off x="8102875" y="3722538"/>
            <a:ext cx="329100" cy="448200"/>
          </a:xfrm>
          <a:prstGeom prst="downArrow">
            <a:avLst>
              <a:gd fmla="val 43972" name="adj1"/>
              <a:gd fmla="val 57609" name="adj2"/>
            </a:avLst>
          </a:prstGeom>
          <a:solidFill>
            <a:srgbClr val="43434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2" name="Google Shape;4562;p32"/>
          <p:cNvSpPr txBox="1"/>
          <p:nvPr/>
        </p:nvSpPr>
        <p:spPr>
          <a:xfrm>
            <a:off x="5041698" y="2377150"/>
            <a:ext cx="1171800" cy="4155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lt1"/>
                </a:solidFill>
                <a:latin typeface="Barlow Semi Condensed"/>
                <a:ea typeface="Barlow Semi Condensed"/>
                <a:cs typeface="Barlow Semi Condensed"/>
                <a:sym typeface="Barlow Semi Condensed"/>
              </a:rPr>
              <a:t>H+ elevated </a:t>
            </a:r>
            <a:endParaRPr sz="1500">
              <a:solidFill>
                <a:schemeClr val="lt1"/>
              </a:solidFill>
              <a:latin typeface="Barlow Semi Condensed"/>
              <a:ea typeface="Barlow Semi Condensed"/>
              <a:cs typeface="Barlow Semi Condensed"/>
              <a:sym typeface="Barlow Semi Condensed"/>
            </a:endParaRPr>
          </a:p>
        </p:txBody>
      </p:sp>
      <p:sp>
        <p:nvSpPr>
          <p:cNvPr id="4563" name="Google Shape;4563;p32"/>
          <p:cNvSpPr txBox="1"/>
          <p:nvPr/>
        </p:nvSpPr>
        <p:spPr>
          <a:xfrm>
            <a:off x="5184038" y="1503500"/>
            <a:ext cx="887100" cy="4155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lt1"/>
                </a:solidFill>
                <a:latin typeface="Barlow Semi Condensed"/>
                <a:ea typeface="Barlow Semi Condensed"/>
                <a:cs typeface="Barlow Semi Condensed"/>
                <a:sym typeface="Barlow Semi Condensed"/>
              </a:rPr>
              <a:t> </a:t>
            </a:r>
            <a:r>
              <a:rPr lang="en" sz="1500">
                <a:solidFill>
                  <a:schemeClr val="lt1"/>
                </a:solidFill>
                <a:latin typeface="Barlow Semi Condensed"/>
                <a:ea typeface="Barlow Semi Condensed"/>
                <a:cs typeface="Barlow Semi Condensed"/>
                <a:sym typeface="Barlow Semi Condensed"/>
              </a:rPr>
              <a:t>Acidosis </a:t>
            </a:r>
            <a:endParaRPr sz="1500">
              <a:solidFill>
                <a:schemeClr val="lt1"/>
              </a:solidFill>
              <a:latin typeface="Barlow Semi Condensed"/>
              <a:ea typeface="Barlow Semi Condensed"/>
              <a:cs typeface="Barlow Semi Condensed"/>
              <a:sym typeface="Barlow Semi Condensed"/>
            </a:endParaRPr>
          </a:p>
        </p:txBody>
      </p:sp>
      <p:sp>
        <p:nvSpPr>
          <p:cNvPr id="4564" name="Google Shape;4564;p32"/>
          <p:cNvSpPr txBox="1"/>
          <p:nvPr/>
        </p:nvSpPr>
        <p:spPr>
          <a:xfrm>
            <a:off x="4907299" y="3278550"/>
            <a:ext cx="1440600" cy="4155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lt1"/>
                </a:solidFill>
                <a:latin typeface="Barlow Semi Condensed"/>
                <a:ea typeface="Barlow Semi Condensed"/>
                <a:cs typeface="Barlow Semi Condensed"/>
                <a:sym typeface="Barlow Semi Condensed"/>
              </a:rPr>
              <a:t>HCO3 decreased </a:t>
            </a:r>
            <a:endParaRPr sz="1500">
              <a:solidFill>
                <a:schemeClr val="lt1"/>
              </a:solidFill>
              <a:latin typeface="Barlow Semi Condensed"/>
              <a:ea typeface="Barlow Semi Condensed"/>
              <a:cs typeface="Barlow Semi Condensed"/>
              <a:sym typeface="Barlow Semi Condensed"/>
            </a:endParaRPr>
          </a:p>
        </p:txBody>
      </p:sp>
      <p:sp>
        <p:nvSpPr>
          <p:cNvPr id="4565" name="Google Shape;4565;p32"/>
          <p:cNvSpPr txBox="1"/>
          <p:nvPr/>
        </p:nvSpPr>
        <p:spPr>
          <a:xfrm>
            <a:off x="4753938" y="4200750"/>
            <a:ext cx="1639200" cy="4155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lt1"/>
                </a:solidFill>
                <a:latin typeface="Barlow Semi Condensed"/>
                <a:ea typeface="Barlow Semi Condensed"/>
                <a:cs typeface="Barlow Semi Condensed"/>
                <a:sym typeface="Barlow Semi Condensed"/>
              </a:rPr>
              <a:t>Metabolic acidosis </a:t>
            </a:r>
            <a:endParaRPr sz="1500">
              <a:solidFill>
                <a:schemeClr val="lt1"/>
              </a:solidFill>
              <a:latin typeface="Barlow Semi Condensed"/>
              <a:ea typeface="Barlow Semi Condensed"/>
              <a:cs typeface="Barlow Semi Condensed"/>
              <a:sym typeface="Barlow Semi Condensed"/>
            </a:endParaRPr>
          </a:p>
        </p:txBody>
      </p:sp>
      <p:sp>
        <p:nvSpPr>
          <p:cNvPr id="4566" name="Google Shape;4566;p32"/>
          <p:cNvSpPr/>
          <p:nvPr/>
        </p:nvSpPr>
        <p:spPr>
          <a:xfrm>
            <a:off x="5463050" y="1918988"/>
            <a:ext cx="329100" cy="448200"/>
          </a:xfrm>
          <a:prstGeom prst="downArrow">
            <a:avLst>
              <a:gd fmla="val 43972" name="adj1"/>
              <a:gd fmla="val 57609" name="adj2"/>
            </a:avLst>
          </a:prstGeom>
          <a:solidFill>
            <a:srgbClr val="43434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7" name="Google Shape;4567;p32"/>
          <p:cNvSpPr/>
          <p:nvPr/>
        </p:nvSpPr>
        <p:spPr>
          <a:xfrm>
            <a:off x="5463050" y="2801088"/>
            <a:ext cx="329100" cy="448200"/>
          </a:xfrm>
          <a:prstGeom prst="downArrow">
            <a:avLst>
              <a:gd fmla="val 43972" name="adj1"/>
              <a:gd fmla="val 57609" name="adj2"/>
            </a:avLst>
          </a:prstGeom>
          <a:solidFill>
            <a:srgbClr val="43434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8" name="Google Shape;4568;p32"/>
          <p:cNvSpPr/>
          <p:nvPr/>
        </p:nvSpPr>
        <p:spPr>
          <a:xfrm>
            <a:off x="5463050" y="3723288"/>
            <a:ext cx="329100" cy="448200"/>
          </a:xfrm>
          <a:prstGeom prst="downArrow">
            <a:avLst>
              <a:gd fmla="val 43972" name="adj1"/>
              <a:gd fmla="val 57609" name="adj2"/>
            </a:avLst>
          </a:prstGeom>
          <a:solidFill>
            <a:srgbClr val="43434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2" name="Shape 4572"/>
        <p:cNvGrpSpPr/>
        <p:nvPr/>
      </p:nvGrpSpPr>
      <p:grpSpPr>
        <a:xfrm>
          <a:off x="0" y="0"/>
          <a:ext cx="0" cy="0"/>
          <a:chOff x="0" y="0"/>
          <a:chExt cx="0" cy="0"/>
        </a:xfrm>
      </p:grpSpPr>
      <p:sp>
        <p:nvSpPr>
          <p:cNvPr id="4573" name="Google Shape;4573;p33"/>
          <p:cNvSpPr txBox="1"/>
          <p:nvPr>
            <p:ph type="title"/>
          </p:nvPr>
        </p:nvSpPr>
        <p:spPr>
          <a:xfrm>
            <a:off x="2230647" y="0"/>
            <a:ext cx="4682700" cy="56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4A86E8"/>
              </a:solidFill>
            </a:endParaRPr>
          </a:p>
          <a:p>
            <a:pPr indent="0" lvl="0" marL="0" rtl="0" algn="ctr">
              <a:spcBef>
                <a:spcPts val="0"/>
              </a:spcBef>
              <a:spcAft>
                <a:spcPts val="0"/>
              </a:spcAft>
              <a:buNone/>
            </a:pPr>
            <a:r>
              <a:rPr b="1" lang="en">
                <a:solidFill>
                  <a:srgbClr val="434343"/>
                </a:solidFill>
                <a:latin typeface="Barlow Semi Condensed"/>
                <a:ea typeface="Barlow Semi Condensed"/>
                <a:cs typeface="Barlow Semi Condensed"/>
                <a:sym typeface="Barlow Semi Condensed"/>
              </a:rPr>
              <a:t>Anion gap</a:t>
            </a:r>
            <a:endParaRPr b="1">
              <a:solidFill>
                <a:srgbClr val="434343"/>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t/>
            </a:r>
            <a:endParaRPr>
              <a:solidFill>
                <a:srgbClr val="4A86E8"/>
              </a:solidFill>
            </a:endParaRPr>
          </a:p>
        </p:txBody>
      </p:sp>
      <p:sp>
        <p:nvSpPr>
          <p:cNvPr id="4574" name="Google Shape;4574;p33"/>
          <p:cNvSpPr txBox="1"/>
          <p:nvPr/>
        </p:nvSpPr>
        <p:spPr>
          <a:xfrm>
            <a:off x="308773" y="808025"/>
            <a:ext cx="46062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434343"/>
              </a:buClr>
              <a:buSzPts val="1400"/>
              <a:buFont typeface="Barlow Semi Condensed"/>
              <a:buChar char="➔"/>
            </a:pPr>
            <a:r>
              <a:rPr lang="en">
                <a:solidFill>
                  <a:srgbClr val="434343"/>
                </a:solidFill>
                <a:latin typeface="Barlow Semi Condensed"/>
                <a:ea typeface="Barlow Semi Condensed"/>
                <a:cs typeface="Barlow Semi Condensed"/>
                <a:sym typeface="Barlow Semi Condensed"/>
              </a:rPr>
              <a:t>It is the </a:t>
            </a:r>
            <a:r>
              <a:rPr b="1" lang="en">
                <a:solidFill>
                  <a:srgbClr val="434343"/>
                </a:solidFill>
                <a:latin typeface="Barlow Semi Condensed"/>
                <a:ea typeface="Barlow Semi Condensed"/>
                <a:cs typeface="Barlow Semi Condensed"/>
                <a:sym typeface="Barlow Semi Condensed"/>
              </a:rPr>
              <a:t>difference </a:t>
            </a:r>
            <a:r>
              <a:rPr lang="en">
                <a:solidFill>
                  <a:srgbClr val="434343"/>
                </a:solidFill>
                <a:latin typeface="Barlow Semi Condensed"/>
                <a:ea typeface="Barlow Semi Condensed"/>
                <a:cs typeface="Barlow Semi Condensed"/>
                <a:sym typeface="Barlow Semi Condensed"/>
              </a:rPr>
              <a:t>between the sum of :</a:t>
            </a:r>
            <a:endParaRPr>
              <a:solidFill>
                <a:srgbClr val="434343"/>
              </a:solidFill>
              <a:latin typeface="Barlow Semi Condensed"/>
              <a:ea typeface="Barlow Semi Condensed"/>
              <a:cs typeface="Barlow Semi Condensed"/>
              <a:sym typeface="Barlow Semi Condensed"/>
            </a:endParaRPr>
          </a:p>
          <a:p>
            <a:pPr indent="-317500" lvl="1" marL="914400" rtl="0" algn="l">
              <a:spcBef>
                <a:spcPts val="0"/>
              </a:spcBef>
              <a:spcAft>
                <a:spcPts val="0"/>
              </a:spcAft>
              <a:buClr>
                <a:srgbClr val="434343"/>
              </a:buClr>
              <a:buSzPts val="1400"/>
              <a:buFont typeface="Barlow Semi Condensed"/>
              <a:buChar char="◆"/>
            </a:pPr>
            <a:r>
              <a:rPr lang="en">
                <a:solidFill>
                  <a:srgbClr val="434343"/>
                </a:solidFill>
                <a:latin typeface="Barlow Semi Condensed"/>
                <a:ea typeface="Barlow Semi Condensed"/>
                <a:cs typeface="Barlow Semi Condensed"/>
                <a:sym typeface="Barlow Semi Condensed"/>
              </a:rPr>
              <a:t>  [ </a:t>
            </a:r>
            <a:r>
              <a:rPr lang="en">
                <a:solidFill>
                  <a:srgbClr val="9E9E9E"/>
                </a:solidFill>
                <a:latin typeface="Barlow Semi Condensed"/>
                <a:ea typeface="Barlow Semi Condensed"/>
                <a:cs typeface="Barlow Semi Condensed"/>
                <a:sym typeface="Barlow Semi Condensed"/>
              </a:rPr>
              <a:t>(Na+K) - (Cl+HCO3) </a:t>
            </a:r>
            <a:r>
              <a:rPr lang="en">
                <a:latin typeface="Barlow Semi Condensed"/>
                <a:ea typeface="Barlow Semi Condensed"/>
                <a:cs typeface="Barlow Semi Condensed"/>
                <a:sym typeface="Barlow Semi Condensed"/>
              </a:rPr>
              <a:t>]</a:t>
            </a:r>
            <a:endParaRPr>
              <a:latin typeface="Barlow Semi Condensed"/>
              <a:ea typeface="Barlow Semi Condensed"/>
              <a:cs typeface="Barlow Semi Condensed"/>
              <a:sym typeface="Barlow Semi Condensed"/>
            </a:endParaRPr>
          </a:p>
          <a:p>
            <a:pPr indent="-317500" lvl="1" marL="914400" rtl="0" algn="l">
              <a:spcBef>
                <a:spcPts val="0"/>
              </a:spcBef>
              <a:spcAft>
                <a:spcPts val="0"/>
              </a:spcAft>
              <a:buSzPts val="1400"/>
              <a:buFont typeface="Barlow Semi Condensed"/>
              <a:buChar char="◆"/>
            </a:pPr>
            <a:r>
              <a:rPr lang="en">
                <a:solidFill>
                  <a:schemeClr val="dk1"/>
                </a:solidFill>
                <a:latin typeface="Barlow Semi Condensed"/>
                <a:ea typeface="Barlow Semi Condensed"/>
                <a:cs typeface="Barlow Semi Condensed"/>
                <a:sym typeface="Barlow Semi Condensed"/>
              </a:rPr>
              <a:t>Na</a:t>
            </a:r>
            <a:r>
              <a:rPr lang="en">
                <a:solidFill>
                  <a:schemeClr val="dk2"/>
                </a:solidFill>
                <a:latin typeface="Barlow Semi Condensed"/>
                <a:ea typeface="Barlow Semi Condensed"/>
                <a:cs typeface="Barlow Semi Condensed"/>
                <a:sym typeface="Barlow Semi Condensed"/>
              </a:rPr>
              <a:t>+</a:t>
            </a:r>
            <a:r>
              <a:rPr lang="en">
                <a:solidFill>
                  <a:srgbClr val="434343"/>
                </a:solidFill>
                <a:latin typeface="Barlow Semi Condensed"/>
                <a:ea typeface="Barlow Semi Condensed"/>
                <a:cs typeface="Barlow Semi Condensed"/>
                <a:sym typeface="Barlow Semi Condensed"/>
              </a:rPr>
              <a:t> and</a:t>
            </a:r>
            <a:r>
              <a:rPr lang="en">
                <a:solidFill>
                  <a:schemeClr val="dk1"/>
                </a:solidFill>
                <a:latin typeface="Barlow Semi Condensed"/>
                <a:ea typeface="Barlow Semi Condensed"/>
                <a:cs typeface="Barlow Semi Condensed"/>
                <a:sym typeface="Barlow Semi Condensed"/>
              </a:rPr>
              <a:t> K+ </a:t>
            </a:r>
            <a:r>
              <a:rPr lang="en">
                <a:solidFill>
                  <a:srgbClr val="434343"/>
                </a:solidFill>
                <a:latin typeface="Barlow Semi Condensed"/>
                <a:ea typeface="Barlow Semi Condensed"/>
                <a:cs typeface="Barlow Semi Condensed"/>
                <a:sym typeface="Barlow Semi Condensed"/>
              </a:rPr>
              <a:t>(cations) And </a:t>
            </a:r>
            <a:r>
              <a:rPr lang="en">
                <a:solidFill>
                  <a:srgbClr val="274E13"/>
                </a:solidFill>
                <a:latin typeface="Barlow Semi Condensed"/>
                <a:ea typeface="Barlow Semi Condensed"/>
                <a:cs typeface="Barlow Semi Condensed"/>
                <a:sym typeface="Barlow Semi Condensed"/>
              </a:rPr>
              <a:t>Cl –</a:t>
            </a:r>
            <a:r>
              <a:rPr lang="en">
                <a:solidFill>
                  <a:srgbClr val="434343"/>
                </a:solidFill>
                <a:latin typeface="Barlow Semi Condensed"/>
                <a:ea typeface="Barlow Semi Condensed"/>
                <a:cs typeface="Barlow Semi Condensed"/>
                <a:sym typeface="Barlow Semi Condensed"/>
              </a:rPr>
              <a:t> and </a:t>
            </a:r>
            <a:r>
              <a:rPr lang="en">
                <a:solidFill>
                  <a:srgbClr val="274E13"/>
                </a:solidFill>
                <a:latin typeface="Barlow Semi Condensed"/>
                <a:ea typeface="Barlow Semi Condensed"/>
                <a:cs typeface="Barlow Semi Condensed"/>
                <a:sym typeface="Barlow Semi Condensed"/>
              </a:rPr>
              <a:t>HCO3– </a:t>
            </a:r>
            <a:r>
              <a:rPr lang="en">
                <a:solidFill>
                  <a:srgbClr val="434343"/>
                </a:solidFill>
                <a:latin typeface="Barlow Semi Condensed"/>
                <a:ea typeface="Barlow Semi Condensed"/>
                <a:cs typeface="Barlow Semi Condensed"/>
                <a:sym typeface="Barlow Semi Condensed"/>
              </a:rPr>
              <a:t>(anions)</a:t>
            </a:r>
            <a:endParaRPr>
              <a:solidFill>
                <a:srgbClr val="434343"/>
              </a:solidFill>
              <a:latin typeface="Barlow Semi Condensed"/>
              <a:ea typeface="Barlow Semi Condensed"/>
              <a:cs typeface="Barlow Semi Condensed"/>
              <a:sym typeface="Barlow Semi Condensed"/>
            </a:endParaRPr>
          </a:p>
          <a:p>
            <a:pPr indent="-317500" lvl="0" marL="457200" rtl="0" algn="l">
              <a:spcBef>
                <a:spcPts val="0"/>
              </a:spcBef>
              <a:spcAft>
                <a:spcPts val="0"/>
              </a:spcAft>
              <a:buClr>
                <a:srgbClr val="434343"/>
              </a:buClr>
              <a:buSzPts val="1400"/>
              <a:buFont typeface="Barlow Semi Condensed"/>
              <a:buChar char="➔"/>
            </a:pPr>
            <a:r>
              <a:rPr lang="en">
                <a:solidFill>
                  <a:srgbClr val="434343"/>
                </a:solidFill>
                <a:latin typeface="Barlow Semi Condensed"/>
                <a:ea typeface="Barlow Semi Condensed"/>
                <a:cs typeface="Barlow Semi Condensed"/>
                <a:sym typeface="Barlow Semi Condensed"/>
              </a:rPr>
              <a:t>It helps in assessing acid-base problems</a:t>
            </a:r>
            <a:endParaRPr>
              <a:latin typeface="Barlow Semi Condensed"/>
              <a:ea typeface="Barlow Semi Condensed"/>
              <a:cs typeface="Barlow Semi Condensed"/>
              <a:sym typeface="Barlow Semi Condensed"/>
            </a:endParaRPr>
          </a:p>
        </p:txBody>
      </p:sp>
      <p:graphicFrame>
        <p:nvGraphicFramePr>
          <p:cNvPr id="4575" name="Google Shape;4575;p33"/>
          <p:cNvGraphicFramePr/>
          <p:nvPr/>
        </p:nvGraphicFramePr>
        <p:xfrm>
          <a:off x="186818" y="2022094"/>
          <a:ext cx="3000000" cy="3000000"/>
        </p:xfrm>
        <a:graphic>
          <a:graphicData uri="http://schemas.openxmlformats.org/drawingml/2006/table">
            <a:tbl>
              <a:tblPr>
                <a:noFill/>
                <a:tableStyleId>{06655CD8-BD60-4817-B52E-5EC0ED10ECF2}</a:tableStyleId>
              </a:tblPr>
              <a:tblGrid>
                <a:gridCol w="1587450"/>
                <a:gridCol w="3095250"/>
              </a:tblGrid>
              <a:tr h="450650">
                <a:tc>
                  <a:txBody>
                    <a:bodyPr/>
                    <a:lstStyle/>
                    <a:p>
                      <a:pPr indent="0" lvl="0" marL="0" rtl="0" algn="ctr">
                        <a:spcBef>
                          <a:spcPts val="0"/>
                        </a:spcBef>
                        <a:spcAft>
                          <a:spcPts val="0"/>
                        </a:spcAft>
                        <a:buNone/>
                      </a:pPr>
                      <a:r>
                        <a:rPr lang="en">
                          <a:solidFill>
                            <a:srgbClr val="434343"/>
                          </a:solidFill>
                          <a:latin typeface="Barlow Semi Condensed"/>
                          <a:ea typeface="Barlow Semi Condensed"/>
                          <a:cs typeface="Barlow Semi Condensed"/>
                          <a:sym typeface="Barlow Semi Condensed"/>
                        </a:rPr>
                        <a:t>Normal anion gap</a:t>
                      </a:r>
                      <a:endParaRPr>
                        <a:solidFill>
                          <a:srgbClr val="434343"/>
                        </a:solidFill>
                        <a:latin typeface="Barlow Semi Condensed"/>
                        <a:ea typeface="Barlow Semi Condensed"/>
                        <a:cs typeface="Barlow Semi Condensed"/>
                        <a:sym typeface="Barlow Semi Condensed"/>
                      </a:endParaRPr>
                    </a:p>
                  </a:txBody>
                  <a:tcPr marT="91425" marB="91425" marR="91425" marL="91425">
                    <a:solidFill>
                      <a:schemeClr val="accent2"/>
                    </a:solidFill>
                  </a:tcPr>
                </a:tc>
                <a:tc>
                  <a:txBody>
                    <a:bodyPr/>
                    <a:lstStyle/>
                    <a:p>
                      <a:pPr indent="0" lvl="0" marL="0" rtl="0" algn="l">
                        <a:spcBef>
                          <a:spcPts val="0"/>
                        </a:spcBef>
                        <a:spcAft>
                          <a:spcPts val="0"/>
                        </a:spcAft>
                        <a:buClr>
                          <a:schemeClr val="hlink"/>
                        </a:buClr>
                        <a:buSzPts val="1100"/>
                        <a:buFont typeface="Arial"/>
                        <a:buNone/>
                      </a:pPr>
                      <a:r>
                        <a:rPr lang="en">
                          <a:solidFill>
                            <a:srgbClr val="434343"/>
                          </a:solidFill>
                        </a:rPr>
                        <a:t> (3-11) mEq/L</a:t>
                      </a:r>
                      <a:endParaRPr>
                        <a:solidFill>
                          <a:srgbClr val="434343"/>
                        </a:solidFill>
                      </a:endParaRPr>
                    </a:p>
                  </a:txBody>
                  <a:tcPr marT="91425" marB="91425" marR="91425" marL="91425"/>
                </a:tc>
              </a:tr>
              <a:tr h="450650">
                <a:tc>
                  <a:txBody>
                    <a:bodyPr/>
                    <a:lstStyle/>
                    <a:p>
                      <a:pPr indent="0" lvl="0" marL="0" rtl="0" algn="ctr">
                        <a:spcBef>
                          <a:spcPts val="0"/>
                        </a:spcBef>
                        <a:spcAft>
                          <a:spcPts val="0"/>
                        </a:spcAft>
                        <a:buNone/>
                      </a:pPr>
                      <a:r>
                        <a:rPr lang="en">
                          <a:solidFill>
                            <a:srgbClr val="434343"/>
                          </a:solidFill>
                          <a:latin typeface="Barlow Semi Condensed"/>
                          <a:ea typeface="Barlow Semi Condensed"/>
                          <a:cs typeface="Barlow Semi Condensed"/>
                          <a:sym typeface="Barlow Semi Condensed"/>
                        </a:rPr>
                        <a:t>High anion gap </a:t>
                      </a:r>
                      <a:endParaRPr>
                        <a:solidFill>
                          <a:srgbClr val="434343"/>
                        </a:solidFill>
                        <a:latin typeface="Barlow Semi Condensed"/>
                        <a:ea typeface="Barlow Semi Condensed"/>
                        <a:cs typeface="Barlow Semi Condensed"/>
                        <a:sym typeface="Barlow Semi Condensed"/>
                      </a:endParaRPr>
                    </a:p>
                  </a:txBody>
                  <a:tcPr marT="91425" marB="91425" marR="91425" marL="91425">
                    <a:solidFill>
                      <a:schemeClr val="accent2"/>
                    </a:solidFill>
                  </a:tcPr>
                </a:tc>
                <a:tc>
                  <a:txBody>
                    <a:bodyPr/>
                    <a:lstStyle/>
                    <a:p>
                      <a:pPr indent="0" lvl="0" marL="0" rtl="0" algn="l">
                        <a:spcBef>
                          <a:spcPts val="0"/>
                        </a:spcBef>
                        <a:spcAft>
                          <a:spcPts val="0"/>
                        </a:spcAft>
                        <a:buClr>
                          <a:schemeClr val="hlink"/>
                        </a:buClr>
                        <a:buSzPts val="1100"/>
                        <a:buFont typeface="Arial"/>
                        <a:buNone/>
                      </a:pPr>
                      <a:r>
                        <a:rPr lang="en">
                          <a:solidFill>
                            <a:srgbClr val="434343"/>
                          </a:solidFill>
                        </a:rPr>
                        <a:t>More than 11 mEq/L </a:t>
                      </a:r>
                      <a:r>
                        <a:rPr lang="en">
                          <a:solidFill>
                            <a:srgbClr val="990000"/>
                          </a:solidFill>
                          <a:latin typeface="Barlow Semi Condensed"/>
                          <a:ea typeface="Barlow Semi Condensed"/>
                          <a:cs typeface="Barlow Semi Condensed"/>
                          <a:sym typeface="Barlow Semi Condensed"/>
                        </a:rPr>
                        <a:t>( acidosis )</a:t>
                      </a:r>
                      <a:endParaRPr>
                        <a:solidFill>
                          <a:srgbClr val="434343"/>
                        </a:solidFill>
                      </a:endParaRPr>
                    </a:p>
                  </a:txBody>
                  <a:tcPr marT="91425" marB="91425" marR="91425" marL="91425"/>
                </a:tc>
              </a:tr>
              <a:tr h="609575">
                <a:tc>
                  <a:txBody>
                    <a:bodyPr/>
                    <a:lstStyle/>
                    <a:p>
                      <a:pPr indent="0" lvl="0" marL="0" rtl="0" algn="ctr">
                        <a:spcBef>
                          <a:spcPts val="0"/>
                        </a:spcBef>
                        <a:spcAft>
                          <a:spcPts val="0"/>
                        </a:spcAft>
                        <a:buNone/>
                      </a:pPr>
                      <a:r>
                        <a:rPr lang="en">
                          <a:solidFill>
                            <a:srgbClr val="434343"/>
                          </a:solidFill>
                          <a:latin typeface="Barlow Semi Condensed"/>
                          <a:ea typeface="Barlow Semi Condensed"/>
                          <a:cs typeface="Barlow Semi Condensed"/>
                          <a:sym typeface="Barlow Semi Condensed"/>
                        </a:rPr>
                        <a:t>Low anion gap</a:t>
                      </a:r>
                      <a:endParaRPr>
                        <a:solidFill>
                          <a:srgbClr val="434343"/>
                        </a:solidFill>
                        <a:latin typeface="Barlow Semi Condensed"/>
                        <a:ea typeface="Barlow Semi Condensed"/>
                        <a:cs typeface="Barlow Semi Condensed"/>
                        <a:sym typeface="Barlow Semi Condensed"/>
                      </a:endParaRPr>
                    </a:p>
                  </a:txBody>
                  <a:tcPr marT="91425" marB="91425" marR="91425" marL="91425">
                    <a:solidFill>
                      <a:schemeClr val="accent2"/>
                    </a:solidFill>
                  </a:tcPr>
                </a:tc>
                <a:tc>
                  <a:txBody>
                    <a:bodyPr/>
                    <a:lstStyle/>
                    <a:p>
                      <a:pPr indent="0" lvl="0" marL="0" rtl="0" algn="l">
                        <a:spcBef>
                          <a:spcPts val="0"/>
                        </a:spcBef>
                        <a:spcAft>
                          <a:spcPts val="0"/>
                        </a:spcAft>
                        <a:buClr>
                          <a:schemeClr val="hlink"/>
                        </a:buClr>
                        <a:buSzPts val="1100"/>
                        <a:buFont typeface="Arial"/>
                        <a:buNone/>
                      </a:pPr>
                      <a:r>
                        <a:rPr lang="en">
                          <a:solidFill>
                            <a:srgbClr val="434343"/>
                          </a:solidFill>
                        </a:rPr>
                        <a:t> less than 3 mEq/L </a:t>
                      </a:r>
                      <a:r>
                        <a:rPr lang="en">
                          <a:solidFill>
                            <a:srgbClr val="990000"/>
                          </a:solidFill>
                          <a:latin typeface="Barlow Semi Condensed"/>
                          <a:ea typeface="Barlow Semi Condensed"/>
                          <a:cs typeface="Barlow Semi Condensed"/>
                          <a:sym typeface="Barlow Semi Condensed"/>
                        </a:rPr>
                        <a:t>( alkalosis )</a:t>
                      </a:r>
                      <a:endParaRPr>
                        <a:solidFill>
                          <a:srgbClr val="990000"/>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hlink"/>
                        </a:buClr>
                        <a:buSzPts val="1100"/>
                        <a:buFont typeface="Arial"/>
                        <a:buNone/>
                      </a:pPr>
                      <a:r>
                        <a:t/>
                      </a:r>
                      <a:endParaRPr>
                        <a:solidFill>
                          <a:srgbClr val="434343"/>
                        </a:solidFill>
                      </a:endParaRPr>
                    </a:p>
                  </a:txBody>
                  <a:tcPr marT="91425" marB="91425" marR="91425" marL="91425"/>
                </a:tc>
              </a:tr>
            </a:tbl>
          </a:graphicData>
        </a:graphic>
      </p:graphicFrame>
      <p:sp>
        <p:nvSpPr>
          <p:cNvPr id="4576" name="Google Shape;4576;p33"/>
          <p:cNvSpPr txBox="1"/>
          <p:nvPr/>
        </p:nvSpPr>
        <p:spPr>
          <a:xfrm>
            <a:off x="308785" y="3700350"/>
            <a:ext cx="2535000" cy="1031400"/>
          </a:xfrm>
          <a:prstGeom prst="rect">
            <a:avLst/>
          </a:prstGeom>
          <a:noFill/>
          <a:ln cap="flat" cmpd="sng" w="9525">
            <a:solidFill>
              <a:srgbClr val="38761D"/>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38761D"/>
                </a:solidFill>
                <a:latin typeface="Barlow Semi Condensed"/>
                <a:ea typeface="Barlow Semi Condensed"/>
                <a:cs typeface="Barlow Semi Condensed"/>
                <a:sym typeface="Barlow Semi Condensed"/>
              </a:rPr>
              <a:t>Metabolic  acidosis  can  be accompanied by a </a:t>
            </a:r>
            <a:r>
              <a:rPr lang="en" sz="1100">
                <a:solidFill>
                  <a:srgbClr val="990000"/>
                </a:solidFill>
                <a:latin typeface="Barlow Semi Condensed"/>
                <a:ea typeface="Barlow Semi Condensed"/>
                <a:cs typeface="Barlow Semi Condensed"/>
                <a:sym typeface="Barlow Semi Condensed"/>
              </a:rPr>
              <a:t>normal</a:t>
            </a:r>
            <a:r>
              <a:rPr lang="en" sz="1100">
                <a:solidFill>
                  <a:srgbClr val="38761D"/>
                </a:solidFill>
                <a:latin typeface="Barlow Semi Condensed"/>
                <a:ea typeface="Barlow Semi Condensed"/>
                <a:cs typeface="Barlow Semi Condensed"/>
                <a:sym typeface="Barlow Semi Condensed"/>
              </a:rPr>
              <a:t> anion gap like in the case of </a:t>
            </a:r>
            <a:endParaRPr sz="1100">
              <a:solidFill>
                <a:srgbClr val="38761D"/>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b="1" lang="en" sz="1100">
                <a:solidFill>
                  <a:srgbClr val="38761D"/>
                </a:solidFill>
                <a:latin typeface="Barlow Semi Condensed"/>
                <a:ea typeface="Barlow Semi Condensed"/>
                <a:cs typeface="Barlow Semi Condensed"/>
                <a:sym typeface="Barlow Semi Condensed"/>
              </a:rPr>
              <a:t>(Chronic  Diarrhea)</a:t>
            </a:r>
            <a:r>
              <a:rPr lang="en" sz="1100">
                <a:solidFill>
                  <a:srgbClr val="38761D"/>
                </a:solidFill>
                <a:latin typeface="Barlow Semi Condensed"/>
                <a:ea typeface="Barlow Semi Condensed"/>
                <a:cs typeface="Barlow Semi Condensed"/>
                <a:sym typeface="Barlow Semi Condensed"/>
              </a:rPr>
              <a:t>  because you  will  loss  HCO3-  and  the Cl-  will  be  high  due  to</a:t>
            </a:r>
            <a:endParaRPr sz="1100">
              <a:solidFill>
                <a:srgbClr val="38761D"/>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1100">
                <a:solidFill>
                  <a:srgbClr val="38761D"/>
                </a:solidFill>
                <a:latin typeface="Barlow Semi Condensed"/>
                <a:ea typeface="Barlow Semi Condensed"/>
                <a:cs typeface="Barlow Semi Condensed"/>
                <a:sym typeface="Barlow Semi Condensed"/>
              </a:rPr>
              <a:t>compensation of HCO3-</a:t>
            </a:r>
            <a:endParaRPr sz="1100">
              <a:solidFill>
                <a:srgbClr val="38761D"/>
              </a:solidFill>
              <a:latin typeface="Barlow Semi Condensed"/>
              <a:ea typeface="Barlow Semi Condensed"/>
              <a:cs typeface="Barlow Semi Condensed"/>
              <a:sym typeface="Barlow Semi Condensed"/>
            </a:endParaRPr>
          </a:p>
        </p:txBody>
      </p:sp>
      <p:sp>
        <p:nvSpPr>
          <p:cNvPr id="4577" name="Google Shape;4577;p33"/>
          <p:cNvSpPr txBox="1"/>
          <p:nvPr/>
        </p:nvSpPr>
        <p:spPr>
          <a:xfrm>
            <a:off x="3731134" y="4125025"/>
            <a:ext cx="2127600" cy="338700"/>
          </a:xfrm>
          <a:prstGeom prst="rect">
            <a:avLst/>
          </a:prstGeom>
          <a:noFill/>
          <a:ln cap="flat" cmpd="sng" w="9525">
            <a:solidFill>
              <a:srgbClr val="9E9E9E"/>
            </a:solidFill>
            <a:prstDash val="lgDash"/>
            <a:round/>
            <a:headEnd len="sm" w="sm" type="none"/>
            <a:tailEnd len="sm" w="sm" type="none"/>
          </a:ln>
        </p:spPr>
        <p:txBody>
          <a:bodyPr anchorCtr="0" anchor="t" bIns="91425" lIns="91425" spcFirstLastPara="1" rIns="91425" wrap="square" tIns="91425">
            <a:spAutoFit/>
          </a:bodyPr>
          <a:lstStyle/>
          <a:p>
            <a:pPr indent="0" lvl="0" marL="0" rtl="1" algn="r">
              <a:spcBef>
                <a:spcPts val="0"/>
              </a:spcBef>
              <a:spcAft>
                <a:spcPts val="0"/>
              </a:spcAft>
              <a:buNone/>
            </a:pPr>
            <a:r>
              <a:rPr lang="en" sz="1000">
                <a:solidFill>
                  <a:srgbClr val="999999"/>
                </a:solidFill>
                <a:latin typeface="Barlow Semi Condensed"/>
                <a:ea typeface="Barlow Semi Condensed"/>
                <a:cs typeface="Barlow Semi Condensed"/>
                <a:sym typeface="Barlow Semi Condensed"/>
              </a:rPr>
              <a:t>مثل احد اخذ overdose من أدوية حمضيتها عالية</a:t>
            </a:r>
            <a:endParaRPr sz="1000">
              <a:solidFill>
                <a:srgbClr val="999999"/>
              </a:solidFill>
              <a:latin typeface="Barlow Semi Condensed"/>
              <a:ea typeface="Barlow Semi Condensed"/>
              <a:cs typeface="Barlow Semi Condensed"/>
              <a:sym typeface="Barlow Semi Condensed"/>
            </a:endParaRPr>
          </a:p>
        </p:txBody>
      </p:sp>
      <p:sp>
        <p:nvSpPr>
          <p:cNvPr id="4578" name="Google Shape;4578;p33"/>
          <p:cNvSpPr/>
          <p:nvPr/>
        </p:nvSpPr>
        <p:spPr>
          <a:xfrm rot="5400000">
            <a:off x="7266625" y="2487700"/>
            <a:ext cx="2000100" cy="4788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hlink"/>
              </a:buClr>
              <a:buSzPts val="1100"/>
              <a:buFont typeface="Arial"/>
              <a:buNone/>
            </a:pPr>
            <a:r>
              <a:t/>
            </a:r>
            <a:endParaRPr b="1">
              <a:solidFill>
                <a:srgbClr val="434343"/>
              </a:solidFill>
              <a:latin typeface="Barlow Semi Condensed"/>
              <a:ea typeface="Barlow Semi Condensed"/>
              <a:cs typeface="Barlow Semi Condensed"/>
              <a:sym typeface="Barlow Semi Condensed"/>
            </a:endParaRPr>
          </a:p>
          <a:p>
            <a:pPr indent="0" lvl="0" marL="0" rtl="0" algn="ctr">
              <a:spcBef>
                <a:spcPts val="0"/>
              </a:spcBef>
              <a:spcAft>
                <a:spcPts val="0"/>
              </a:spcAft>
              <a:buClr>
                <a:schemeClr val="hlink"/>
              </a:buClr>
              <a:buSzPts val="1100"/>
              <a:buFont typeface="Arial"/>
              <a:buNone/>
            </a:pPr>
            <a:r>
              <a:rPr b="1" lang="en" sz="1600">
                <a:solidFill>
                  <a:srgbClr val="434343"/>
                </a:solidFill>
                <a:latin typeface="Barlow Semi Condensed"/>
                <a:ea typeface="Barlow Semi Condensed"/>
                <a:cs typeface="Barlow Semi Condensed"/>
                <a:sym typeface="Barlow Semi Condensed"/>
              </a:rPr>
              <a:t>Metabolic acidosis</a:t>
            </a:r>
            <a:endParaRPr sz="2500">
              <a:solidFill>
                <a:srgbClr val="4A86E8"/>
              </a:solidFill>
              <a:latin typeface="Abril Fatface"/>
              <a:ea typeface="Abril Fatface"/>
              <a:cs typeface="Abril Fatface"/>
              <a:sym typeface="Abril Fatface"/>
            </a:endParaRPr>
          </a:p>
          <a:p>
            <a:pPr indent="0" lvl="0" marL="0" rtl="0" algn="l">
              <a:spcBef>
                <a:spcPts val="0"/>
              </a:spcBef>
              <a:spcAft>
                <a:spcPts val="0"/>
              </a:spcAft>
              <a:buNone/>
            </a:pPr>
            <a:r>
              <a:t/>
            </a:r>
            <a:endParaRPr/>
          </a:p>
        </p:txBody>
      </p:sp>
      <p:sp>
        <p:nvSpPr>
          <p:cNvPr id="4579" name="Google Shape;4579;p33"/>
          <p:cNvSpPr/>
          <p:nvPr/>
        </p:nvSpPr>
        <p:spPr>
          <a:xfrm rot="5400000">
            <a:off x="6790800" y="2542450"/>
            <a:ext cx="1663200" cy="3693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hlink"/>
              </a:buClr>
              <a:buSzPts val="1100"/>
              <a:buFont typeface="Arial"/>
              <a:buNone/>
            </a:pPr>
            <a:r>
              <a:rPr lang="en" sz="1200">
                <a:solidFill>
                  <a:srgbClr val="434343"/>
                </a:solidFill>
                <a:latin typeface="Barlow Semi Condensed"/>
                <a:ea typeface="Barlow Semi Condensed"/>
                <a:cs typeface="Barlow Semi Condensed"/>
                <a:sym typeface="Barlow Semi Condensed"/>
              </a:rPr>
              <a:t> High anion gap occurs in :</a:t>
            </a:r>
            <a:endParaRPr sz="1200"/>
          </a:p>
        </p:txBody>
      </p:sp>
      <p:cxnSp>
        <p:nvCxnSpPr>
          <p:cNvPr id="4580" name="Google Shape;4580;p33"/>
          <p:cNvCxnSpPr>
            <a:stCxn id="4578" idx="2"/>
            <a:endCxn id="4579" idx="0"/>
          </p:cNvCxnSpPr>
          <p:nvPr/>
        </p:nvCxnSpPr>
        <p:spPr>
          <a:xfrm rot="10800000">
            <a:off x="7807075" y="2727100"/>
            <a:ext cx="220200" cy="0"/>
          </a:xfrm>
          <a:prstGeom prst="straightConnector1">
            <a:avLst/>
          </a:prstGeom>
          <a:noFill/>
          <a:ln cap="flat" cmpd="sng" w="9525">
            <a:solidFill>
              <a:schemeClr val="dk2"/>
            </a:solidFill>
            <a:prstDash val="solid"/>
            <a:round/>
            <a:headEnd len="med" w="med" type="none"/>
            <a:tailEnd len="med" w="med" type="none"/>
          </a:ln>
        </p:spPr>
      </p:cxnSp>
      <p:sp>
        <p:nvSpPr>
          <p:cNvPr id="4581" name="Google Shape;4581;p33"/>
          <p:cNvSpPr/>
          <p:nvPr/>
        </p:nvSpPr>
        <p:spPr>
          <a:xfrm>
            <a:off x="6229700" y="1181225"/>
            <a:ext cx="1070400" cy="369300"/>
          </a:xfrm>
          <a:prstGeom prst="roundRect">
            <a:avLst>
              <a:gd fmla="val 16667" name="adj"/>
            </a:avLst>
          </a:prstGeom>
          <a:solidFill>
            <a:srgbClr val="E0E7FF">
              <a:alpha val="4581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hlink"/>
              </a:buClr>
              <a:buSzPts val="1100"/>
              <a:buFont typeface="Arial"/>
              <a:buNone/>
            </a:pPr>
            <a:r>
              <a:rPr lang="en" sz="1000">
                <a:solidFill>
                  <a:srgbClr val="434343"/>
                </a:solidFill>
                <a:latin typeface="Barlow Semi Condensed"/>
                <a:ea typeface="Barlow Semi Condensed"/>
                <a:cs typeface="Barlow Semi Condensed"/>
                <a:sym typeface="Barlow Semi Condensed"/>
              </a:rPr>
              <a:t>  </a:t>
            </a:r>
            <a:r>
              <a:rPr lang="en" sz="1000">
                <a:solidFill>
                  <a:srgbClr val="434343"/>
                </a:solidFill>
                <a:latin typeface="Barlow Semi Condensed"/>
                <a:ea typeface="Barlow Semi Condensed"/>
                <a:cs typeface="Barlow Semi Condensed"/>
                <a:sym typeface="Barlow Semi Condensed"/>
              </a:rPr>
              <a:t>Diabetic   </a:t>
            </a:r>
            <a:endParaRPr sz="1000">
              <a:solidFill>
                <a:srgbClr val="434343"/>
              </a:solidFill>
              <a:latin typeface="Barlow Semi Condensed"/>
              <a:ea typeface="Barlow Semi Condensed"/>
              <a:cs typeface="Barlow Semi Condensed"/>
              <a:sym typeface="Barlow Semi Condensed"/>
            </a:endParaRPr>
          </a:p>
          <a:p>
            <a:pPr indent="0" lvl="0" marL="0" rtl="0" algn="ctr">
              <a:spcBef>
                <a:spcPts val="0"/>
              </a:spcBef>
              <a:spcAft>
                <a:spcPts val="0"/>
              </a:spcAft>
              <a:buClr>
                <a:schemeClr val="hlink"/>
              </a:buClr>
              <a:buSzPts val="1100"/>
              <a:buFont typeface="Arial"/>
              <a:buNone/>
            </a:pPr>
            <a:r>
              <a:rPr lang="en" sz="1000">
                <a:solidFill>
                  <a:srgbClr val="434343"/>
                </a:solidFill>
                <a:latin typeface="Barlow Semi Condensed"/>
                <a:ea typeface="Barlow Semi Condensed"/>
                <a:cs typeface="Barlow Semi Condensed"/>
                <a:sym typeface="Barlow Semi Condensed"/>
              </a:rPr>
              <a:t>       ketoacidosis     </a:t>
            </a:r>
            <a:endParaRPr sz="1000"/>
          </a:p>
        </p:txBody>
      </p:sp>
      <p:sp>
        <p:nvSpPr>
          <p:cNvPr id="4582" name="Google Shape;4582;p33"/>
          <p:cNvSpPr/>
          <p:nvPr/>
        </p:nvSpPr>
        <p:spPr>
          <a:xfrm>
            <a:off x="6229700" y="1970925"/>
            <a:ext cx="1070400" cy="369300"/>
          </a:xfrm>
          <a:prstGeom prst="roundRect">
            <a:avLst>
              <a:gd fmla="val 16667" name="adj"/>
            </a:avLst>
          </a:prstGeom>
          <a:solidFill>
            <a:srgbClr val="E0E7FF">
              <a:alpha val="458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990000"/>
                </a:solidFill>
                <a:latin typeface="Barlow Semi Condensed"/>
                <a:ea typeface="Barlow Semi Condensed"/>
                <a:cs typeface="Barlow Semi Condensed"/>
                <a:sym typeface="Barlow Semi Condensed"/>
              </a:rPr>
              <a:t>Renal disease</a:t>
            </a:r>
            <a:r>
              <a:rPr lang="en">
                <a:solidFill>
                  <a:srgbClr val="434343"/>
                </a:solidFill>
                <a:latin typeface="Barlow Semi Condensed"/>
                <a:ea typeface="Barlow Semi Condensed"/>
                <a:cs typeface="Barlow Semi Condensed"/>
                <a:sym typeface="Barlow Semi Condensed"/>
              </a:rPr>
              <a:t> </a:t>
            </a:r>
            <a:r>
              <a:rPr lang="en" sz="1000">
                <a:solidFill>
                  <a:srgbClr val="434343"/>
                </a:solidFill>
                <a:latin typeface="Barlow Semi Condensed"/>
                <a:ea typeface="Barlow Semi Condensed"/>
                <a:cs typeface="Barlow Semi Condensed"/>
                <a:sym typeface="Barlow Semi Condensed"/>
              </a:rPr>
              <a:t>    </a:t>
            </a:r>
            <a:endParaRPr sz="1000"/>
          </a:p>
        </p:txBody>
      </p:sp>
      <p:sp>
        <p:nvSpPr>
          <p:cNvPr id="4583" name="Google Shape;4583;p33"/>
          <p:cNvSpPr/>
          <p:nvPr/>
        </p:nvSpPr>
        <p:spPr>
          <a:xfrm>
            <a:off x="6229700" y="3280250"/>
            <a:ext cx="1070400" cy="369300"/>
          </a:xfrm>
          <a:prstGeom prst="roundRect">
            <a:avLst>
              <a:gd fmla="val 16667" name="adj"/>
            </a:avLst>
          </a:prstGeom>
          <a:solidFill>
            <a:srgbClr val="E0E7FF">
              <a:alpha val="458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990000"/>
                </a:solidFill>
                <a:latin typeface="Barlow Semi Condensed"/>
                <a:ea typeface="Barlow Semi Condensed"/>
                <a:cs typeface="Barlow Semi Condensed"/>
                <a:sym typeface="Barlow Semi Condensed"/>
              </a:rPr>
              <a:t>Lactic acidosis</a:t>
            </a:r>
            <a:r>
              <a:rPr lang="en" sz="1100">
                <a:solidFill>
                  <a:srgbClr val="434343"/>
                </a:solidFill>
                <a:latin typeface="Barlow Semi Condensed"/>
                <a:ea typeface="Barlow Semi Condensed"/>
                <a:cs typeface="Barlow Semi Condensed"/>
                <a:sym typeface="Barlow Semi Condensed"/>
              </a:rPr>
              <a:t> </a:t>
            </a:r>
            <a:r>
              <a:rPr lang="en" sz="1000">
                <a:solidFill>
                  <a:srgbClr val="434343"/>
                </a:solidFill>
                <a:latin typeface="Barlow Semi Condensed"/>
                <a:ea typeface="Barlow Semi Condensed"/>
                <a:cs typeface="Barlow Semi Condensed"/>
                <a:sym typeface="Barlow Semi Condensed"/>
              </a:rPr>
              <a:t>    </a:t>
            </a:r>
            <a:endParaRPr sz="1000"/>
          </a:p>
        </p:txBody>
      </p:sp>
      <p:sp>
        <p:nvSpPr>
          <p:cNvPr id="4584" name="Google Shape;4584;p33"/>
          <p:cNvSpPr/>
          <p:nvPr/>
        </p:nvSpPr>
        <p:spPr>
          <a:xfrm>
            <a:off x="6229688" y="4109725"/>
            <a:ext cx="1070400" cy="369300"/>
          </a:xfrm>
          <a:prstGeom prst="roundRect">
            <a:avLst>
              <a:gd fmla="val 16667" name="adj"/>
            </a:avLst>
          </a:prstGeom>
          <a:solidFill>
            <a:srgbClr val="E0E7FF">
              <a:alpha val="458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434343"/>
                </a:solidFill>
                <a:latin typeface="Barlow Semi Condensed"/>
                <a:ea typeface="Barlow Semi Condensed"/>
                <a:cs typeface="Barlow Semi Condensed"/>
                <a:sym typeface="Barlow Semi Condensed"/>
              </a:rPr>
              <a:t>Poisoning</a:t>
            </a:r>
            <a:r>
              <a:rPr lang="en" sz="1000">
                <a:solidFill>
                  <a:srgbClr val="434343"/>
                </a:solidFill>
                <a:latin typeface="Barlow Semi Condensed"/>
                <a:ea typeface="Barlow Semi Condensed"/>
                <a:cs typeface="Barlow Semi Condensed"/>
                <a:sym typeface="Barlow Semi Condensed"/>
              </a:rPr>
              <a:t>     </a:t>
            </a:r>
            <a:endParaRPr sz="1000"/>
          </a:p>
        </p:txBody>
      </p:sp>
      <p:cxnSp>
        <p:nvCxnSpPr>
          <p:cNvPr id="4585" name="Google Shape;4585;p33"/>
          <p:cNvCxnSpPr>
            <a:endCxn id="4581" idx="3"/>
          </p:cNvCxnSpPr>
          <p:nvPr/>
        </p:nvCxnSpPr>
        <p:spPr>
          <a:xfrm flipH="1" rot="5400000">
            <a:off x="6688400" y="1977575"/>
            <a:ext cx="1361100" cy="137700"/>
          </a:xfrm>
          <a:prstGeom prst="curvedConnector2">
            <a:avLst/>
          </a:prstGeom>
          <a:noFill/>
          <a:ln cap="flat" cmpd="sng" w="9525">
            <a:solidFill>
              <a:srgbClr val="9E9E9E"/>
            </a:solidFill>
            <a:prstDash val="solid"/>
            <a:round/>
            <a:headEnd len="med" w="med" type="none"/>
            <a:tailEnd len="med" w="med" type="none"/>
          </a:ln>
        </p:spPr>
      </p:cxnSp>
      <p:cxnSp>
        <p:nvCxnSpPr>
          <p:cNvPr id="4586" name="Google Shape;4586;p33"/>
          <p:cNvCxnSpPr>
            <a:stCxn id="4579" idx="2"/>
            <a:endCxn id="4582" idx="3"/>
          </p:cNvCxnSpPr>
          <p:nvPr/>
        </p:nvCxnSpPr>
        <p:spPr>
          <a:xfrm rot="10800000">
            <a:off x="7300050" y="2155600"/>
            <a:ext cx="137700" cy="571500"/>
          </a:xfrm>
          <a:prstGeom prst="curvedConnector3">
            <a:avLst>
              <a:gd fmla="val 49982" name="adj1"/>
            </a:avLst>
          </a:prstGeom>
          <a:noFill/>
          <a:ln cap="flat" cmpd="sng" w="9525">
            <a:solidFill>
              <a:srgbClr val="9E9E9E"/>
            </a:solidFill>
            <a:prstDash val="solid"/>
            <a:round/>
            <a:headEnd len="med" w="med" type="none"/>
            <a:tailEnd len="med" w="med" type="none"/>
          </a:ln>
        </p:spPr>
      </p:cxnSp>
      <p:cxnSp>
        <p:nvCxnSpPr>
          <p:cNvPr id="4587" name="Google Shape;4587;p33"/>
          <p:cNvCxnSpPr>
            <a:endCxn id="4583" idx="3"/>
          </p:cNvCxnSpPr>
          <p:nvPr/>
        </p:nvCxnSpPr>
        <p:spPr>
          <a:xfrm rot="5400000">
            <a:off x="7257800" y="3284900"/>
            <a:ext cx="222300" cy="137700"/>
          </a:xfrm>
          <a:prstGeom prst="curvedConnector2">
            <a:avLst/>
          </a:prstGeom>
          <a:noFill/>
          <a:ln cap="flat" cmpd="sng" w="9525">
            <a:solidFill>
              <a:srgbClr val="9E9E9E"/>
            </a:solidFill>
            <a:prstDash val="solid"/>
            <a:round/>
            <a:headEnd len="med" w="med" type="none"/>
            <a:tailEnd len="med" w="med" type="none"/>
          </a:ln>
        </p:spPr>
      </p:cxnSp>
      <p:cxnSp>
        <p:nvCxnSpPr>
          <p:cNvPr id="4588" name="Google Shape;4588;p33"/>
          <p:cNvCxnSpPr>
            <a:endCxn id="4584" idx="3"/>
          </p:cNvCxnSpPr>
          <p:nvPr/>
        </p:nvCxnSpPr>
        <p:spPr>
          <a:xfrm rot="5400000">
            <a:off x="6873188" y="3704875"/>
            <a:ext cx="1016400" cy="162600"/>
          </a:xfrm>
          <a:prstGeom prst="curvedConnector2">
            <a:avLst/>
          </a:prstGeom>
          <a:noFill/>
          <a:ln cap="flat" cmpd="sng" w="9525">
            <a:solidFill>
              <a:srgbClr val="9E9E9E"/>
            </a:solidFill>
            <a:prstDash val="solid"/>
            <a:round/>
            <a:headEnd len="med" w="med" type="none"/>
            <a:tailEnd len="med" w="med" type="none"/>
          </a:ln>
        </p:spPr>
      </p:cxnSp>
      <p:cxnSp>
        <p:nvCxnSpPr>
          <p:cNvPr id="4589" name="Google Shape;4589;p33"/>
          <p:cNvCxnSpPr>
            <a:stCxn id="4584" idx="1"/>
            <a:endCxn id="4577" idx="3"/>
          </p:cNvCxnSpPr>
          <p:nvPr/>
        </p:nvCxnSpPr>
        <p:spPr>
          <a:xfrm rot="10800000">
            <a:off x="5858588" y="4294375"/>
            <a:ext cx="371100" cy="0"/>
          </a:xfrm>
          <a:prstGeom prst="straightConnector1">
            <a:avLst/>
          </a:prstGeom>
          <a:noFill/>
          <a:ln cap="flat" cmpd="sng" w="9525">
            <a:solidFill>
              <a:srgbClr val="9E9E9E"/>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3" name="Shape 4593"/>
        <p:cNvGrpSpPr/>
        <p:nvPr/>
      </p:nvGrpSpPr>
      <p:grpSpPr>
        <a:xfrm>
          <a:off x="0" y="0"/>
          <a:ext cx="0" cy="0"/>
          <a:chOff x="0" y="0"/>
          <a:chExt cx="0" cy="0"/>
        </a:xfrm>
      </p:grpSpPr>
      <p:pic>
        <p:nvPicPr>
          <p:cNvPr id="4594" name="Google Shape;4594;p34"/>
          <p:cNvPicPr preferRelativeResize="0"/>
          <p:nvPr/>
        </p:nvPicPr>
        <p:blipFill>
          <a:blip r:embed="rId3">
            <a:alphaModFix/>
          </a:blip>
          <a:stretch>
            <a:fillRect/>
          </a:stretch>
        </p:blipFill>
        <p:spPr>
          <a:xfrm>
            <a:off x="241250" y="267875"/>
            <a:ext cx="5456552" cy="3999749"/>
          </a:xfrm>
          <a:prstGeom prst="rect">
            <a:avLst/>
          </a:prstGeom>
          <a:noFill/>
          <a:ln cap="flat" cmpd="sng" w="9525">
            <a:solidFill>
              <a:srgbClr val="B7B7B7"/>
            </a:solidFill>
            <a:prstDash val="dash"/>
            <a:round/>
            <a:headEnd len="sm" w="sm" type="none"/>
            <a:tailEnd len="sm" w="sm" type="none"/>
          </a:ln>
        </p:spPr>
      </p:pic>
      <p:sp>
        <p:nvSpPr>
          <p:cNvPr id="4595" name="Google Shape;4595;p34"/>
          <p:cNvSpPr txBox="1"/>
          <p:nvPr/>
        </p:nvSpPr>
        <p:spPr>
          <a:xfrm>
            <a:off x="5838800" y="1195838"/>
            <a:ext cx="2822700" cy="1508400"/>
          </a:xfrm>
          <a:prstGeom prst="rect">
            <a:avLst/>
          </a:prstGeom>
          <a:noFill/>
          <a:ln cap="flat" cmpd="sng" w="9525">
            <a:solidFill>
              <a:srgbClr val="9E9E9E"/>
            </a:solidFill>
            <a:prstDash val="dash"/>
            <a:round/>
            <a:headEnd len="sm" w="sm" type="none"/>
            <a:tailEnd len="sm" w="sm" type="none"/>
          </a:ln>
        </p:spPr>
        <p:txBody>
          <a:bodyPr anchorCtr="0" anchor="t" bIns="91425" lIns="91425" spcFirstLastPara="1" rIns="91425" wrap="square" tIns="91425">
            <a:spAutoFit/>
          </a:bodyPr>
          <a:lstStyle/>
          <a:p>
            <a:pPr indent="0" lvl="0" marL="0" rtl="1" algn="r">
              <a:spcBef>
                <a:spcPts val="0"/>
              </a:spcBef>
              <a:spcAft>
                <a:spcPts val="0"/>
              </a:spcAft>
              <a:buNone/>
            </a:pPr>
            <a:r>
              <a:rPr lang="en" sz="1000">
                <a:solidFill>
                  <a:srgbClr val="999999"/>
                </a:solidFill>
                <a:latin typeface="Barlow Semi Condensed"/>
                <a:ea typeface="Barlow Semi Condensed"/>
                <a:cs typeface="Barlow Semi Condensed"/>
                <a:sym typeface="Barlow Semi Condensed"/>
              </a:rPr>
              <a:t>فرضاً   ال cation تركيزه 20 وال anions  تركيزه 15 في الوضع الطبيعي، ال  anion gap بيكون ناتج طرحهم  يساوي 5.</a:t>
            </a:r>
            <a:endParaRPr sz="1000">
              <a:solidFill>
                <a:srgbClr val="999999"/>
              </a:solidFill>
              <a:latin typeface="Barlow Semi Condensed"/>
              <a:ea typeface="Barlow Semi Condensed"/>
              <a:cs typeface="Barlow Semi Condensed"/>
              <a:sym typeface="Barlow Semi Condensed"/>
            </a:endParaRPr>
          </a:p>
          <a:p>
            <a:pPr indent="0" lvl="0" marL="0" rtl="1" algn="r">
              <a:spcBef>
                <a:spcPts val="0"/>
              </a:spcBef>
              <a:spcAft>
                <a:spcPts val="0"/>
              </a:spcAft>
              <a:buNone/>
            </a:pPr>
            <a:r>
              <a:rPr lang="en" sz="1000">
                <a:solidFill>
                  <a:srgbClr val="999999"/>
                </a:solidFill>
                <a:latin typeface="Barlow Semi Condensed"/>
                <a:ea typeface="Barlow Semi Condensed"/>
                <a:cs typeface="Barlow Semi Condensed"/>
                <a:sym typeface="Barlow Semi Condensed"/>
              </a:rPr>
              <a:t>في ال Acidosis تقل قيمة ال anions الى مثلاً 5 ليه ؟ لان دخلت مادة  acid ونعرف ان ال acid عندهم شحنة سالبة لذلك بيروح لل anions وبيزيد ال anion gap وبيصير ناتج الفرق يساوي 15 اذاً acidosis.</a:t>
            </a:r>
            <a:endParaRPr sz="1000">
              <a:solidFill>
                <a:srgbClr val="999999"/>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rPr b="1" lang="en" sz="1300">
                <a:solidFill>
                  <a:srgbClr val="990000"/>
                </a:solidFill>
                <a:latin typeface="Barlow Semi Condensed"/>
                <a:ea typeface="Barlow Semi Condensed"/>
                <a:cs typeface="Barlow Semi Condensed"/>
                <a:sym typeface="Barlow Semi Condensed"/>
              </a:rPr>
              <a:t>In anions we only count HCO3 and cl </a:t>
            </a:r>
            <a:endParaRPr b="1" sz="1300">
              <a:solidFill>
                <a:srgbClr val="990000"/>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rPr b="1" lang="en" sz="1300">
                <a:solidFill>
                  <a:srgbClr val="9E9E9E"/>
                </a:solidFill>
                <a:latin typeface="Barlow Semi Condensed"/>
                <a:ea typeface="Barlow Semi Condensed"/>
                <a:cs typeface="Barlow Semi Condensed"/>
                <a:sym typeface="Barlow Semi Condensed"/>
              </a:rPr>
              <a:t>( we don't count protein for example )</a:t>
            </a:r>
            <a:endParaRPr sz="1000">
              <a:solidFill>
                <a:srgbClr val="999999"/>
              </a:solidFill>
              <a:latin typeface="Barlow Semi Condensed"/>
              <a:ea typeface="Barlow Semi Condensed"/>
              <a:cs typeface="Barlow Semi Condensed"/>
              <a:sym typeface="Barlow Semi Condense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9" name="Shape 4599"/>
        <p:cNvGrpSpPr/>
        <p:nvPr/>
      </p:nvGrpSpPr>
      <p:grpSpPr>
        <a:xfrm>
          <a:off x="0" y="0"/>
          <a:ext cx="0" cy="0"/>
          <a:chOff x="0" y="0"/>
          <a:chExt cx="0" cy="0"/>
        </a:xfrm>
      </p:grpSpPr>
      <p:sp>
        <p:nvSpPr>
          <p:cNvPr id="4600" name="Google Shape;4600;p35"/>
          <p:cNvSpPr txBox="1"/>
          <p:nvPr>
            <p:ph type="title"/>
          </p:nvPr>
        </p:nvSpPr>
        <p:spPr>
          <a:xfrm>
            <a:off x="5167400" y="76200"/>
            <a:ext cx="3945300" cy="56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2700">
              <a:solidFill>
                <a:srgbClr val="4A86E8"/>
              </a:solidFill>
            </a:endParaRPr>
          </a:p>
          <a:p>
            <a:pPr indent="0" lvl="0" marL="0" rtl="0" algn="ctr">
              <a:spcBef>
                <a:spcPts val="0"/>
              </a:spcBef>
              <a:spcAft>
                <a:spcPts val="0"/>
              </a:spcAft>
              <a:buNone/>
            </a:pPr>
            <a:r>
              <a:rPr b="1" lang="en" sz="2700">
                <a:solidFill>
                  <a:srgbClr val="434343"/>
                </a:solidFill>
                <a:latin typeface="Barlow Semi Condensed"/>
                <a:ea typeface="Barlow Semi Condensed"/>
                <a:cs typeface="Barlow Semi Condensed"/>
                <a:sym typeface="Barlow Semi Condensed"/>
              </a:rPr>
              <a:t>Clinical effects of acidosis</a:t>
            </a:r>
            <a:endParaRPr b="1" sz="2700">
              <a:solidFill>
                <a:srgbClr val="434343"/>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t/>
            </a:r>
            <a:endParaRPr sz="2700">
              <a:solidFill>
                <a:srgbClr val="4A86E8"/>
              </a:solidFill>
            </a:endParaRPr>
          </a:p>
        </p:txBody>
      </p:sp>
      <p:sp>
        <p:nvSpPr>
          <p:cNvPr id="4601" name="Google Shape;4601;p35"/>
          <p:cNvSpPr txBox="1"/>
          <p:nvPr/>
        </p:nvSpPr>
        <p:spPr>
          <a:xfrm>
            <a:off x="5167405" y="721375"/>
            <a:ext cx="3945300" cy="2124000"/>
          </a:xfrm>
          <a:prstGeom prst="rect">
            <a:avLst/>
          </a:prstGeom>
          <a:solidFill>
            <a:srgbClr val="F7CB51">
              <a:alpha val="14480"/>
            </a:srgbClr>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317500" lvl="0" marL="457200" rtl="0" algn="l">
              <a:spcBef>
                <a:spcPts val="0"/>
              </a:spcBef>
              <a:spcAft>
                <a:spcPts val="0"/>
              </a:spcAft>
              <a:buClr>
                <a:srgbClr val="434343"/>
              </a:buClr>
              <a:buSzPts val="1400"/>
              <a:buFont typeface="Barlow Semi Condensed"/>
              <a:buChar char="➔"/>
            </a:pPr>
            <a:r>
              <a:rPr b="1" lang="en">
                <a:solidFill>
                  <a:srgbClr val="990000"/>
                </a:solidFill>
                <a:latin typeface="Barlow Semi Condensed"/>
                <a:ea typeface="Barlow Semi Condensed"/>
                <a:cs typeface="Barlow Semi Condensed"/>
                <a:sym typeface="Barlow Semi Condensed"/>
              </a:rPr>
              <a:t>Hyperventilation</a:t>
            </a:r>
            <a:r>
              <a:rPr b="1" lang="en">
                <a:solidFill>
                  <a:srgbClr val="434343"/>
                </a:solidFill>
                <a:latin typeface="Barlow Semi Condensed"/>
                <a:ea typeface="Barlow Semi Condensed"/>
                <a:cs typeface="Barlow Semi Condensed"/>
                <a:sym typeface="Barlow Semi Condensed"/>
              </a:rPr>
              <a:t> </a:t>
            </a:r>
            <a:r>
              <a:rPr lang="en">
                <a:solidFill>
                  <a:srgbClr val="434343"/>
                </a:solidFill>
                <a:latin typeface="Barlow Semi Condensed"/>
                <a:ea typeface="Barlow Semi Condensed"/>
                <a:cs typeface="Barlow Semi Condensed"/>
                <a:sym typeface="Barlow Semi Condensed"/>
              </a:rPr>
              <a:t>is the compensatory physiological response to acidosis </a:t>
            </a:r>
            <a:r>
              <a:rPr lang="en">
                <a:solidFill>
                  <a:srgbClr val="999999"/>
                </a:solidFill>
                <a:latin typeface="Barlow Semi Condensed"/>
                <a:ea typeface="Barlow Semi Condensed"/>
                <a:cs typeface="Barlow Semi Condensed"/>
                <a:sym typeface="Barlow Semi Condensed"/>
              </a:rPr>
              <a:t>to remove CO2</a:t>
            </a:r>
            <a:endParaRPr>
              <a:solidFill>
                <a:srgbClr val="999999"/>
              </a:solidFill>
              <a:latin typeface="Barlow Semi Condensed"/>
              <a:ea typeface="Barlow Semi Condensed"/>
              <a:cs typeface="Barlow Semi Condensed"/>
              <a:sym typeface="Barlow Semi Condensed"/>
            </a:endParaRPr>
          </a:p>
          <a:p>
            <a:pPr indent="-317500" lvl="0" marL="457200" rtl="0" algn="l">
              <a:spcBef>
                <a:spcPts val="0"/>
              </a:spcBef>
              <a:spcAft>
                <a:spcPts val="0"/>
              </a:spcAft>
              <a:buClr>
                <a:schemeClr val="hlink"/>
              </a:buClr>
              <a:buSzPts val="1400"/>
              <a:buFont typeface="Barlow Semi Condensed"/>
              <a:buChar char="➔"/>
            </a:pPr>
            <a:r>
              <a:rPr lang="en">
                <a:solidFill>
                  <a:schemeClr val="hlink"/>
                </a:solidFill>
                <a:latin typeface="Barlow Semi Condensed"/>
                <a:ea typeface="Barlow Semi Condensed"/>
                <a:cs typeface="Barlow Semi Condensed"/>
                <a:sym typeface="Barlow Semi Condensed"/>
              </a:rPr>
              <a:t> </a:t>
            </a:r>
            <a:r>
              <a:rPr lang="en">
                <a:solidFill>
                  <a:srgbClr val="434343"/>
                </a:solidFill>
                <a:latin typeface="Barlow Semi Condensed"/>
                <a:ea typeface="Barlow Semi Condensed"/>
                <a:cs typeface="Barlow Semi Condensed"/>
                <a:sym typeface="Barlow Semi Condensed"/>
              </a:rPr>
              <a:t>Increased H+ conc. stimulates respiratory response</a:t>
            </a:r>
            <a:endParaRPr>
              <a:solidFill>
                <a:srgbClr val="434343"/>
              </a:solidFill>
              <a:latin typeface="Barlow Semi Condensed"/>
              <a:ea typeface="Barlow Semi Condensed"/>
              <a:cs typeface="Barlow Semi Condensed"/>
              <a:sym typeface="Barlow Semi Condensed"/>
            </a:endParaRPr>
          </a:p>
          <a:p>
            <a:pPr indent="-317500" lvl="0" marL="457200" rtl="0" algn="l">
              <a:spcBef>
                <a:spcPts val="0"/>
              </a:spcBef>
              <a:spcAft>
                <a:spcPts val="0"/>
              </a:spcAft>
              <a:buSzPts val="1400"/>
              <a:buFont typeface="Barlow Semi Condensed"/>
              <a:buChar char="➔"/>
            </a:pPr>
            <a:r>
              <a:rPr lang="en">
                <a:latin typeface="Barlow Semi Condensed"/>
                <a:ea typeface="Barlow Semi Condensed"/>
                <a:cs typeface="Barlow Semi Condensed"/>
                <a:sym typeface="Barlow Semi Condensed"/>
              </a:rPr>
              <a:t>Hyperventilation: deep, rapid, and gasping respiratory pattern</a:t>
            </a:r>
            <a:endParaRPr>
              <a:latin typeface="Barlow Semi Condensed"/>
              <a:ea typeface="Barlow Semi Condensed"/>
              <a:cs typeface="Barlow Semi Condensed"/>
              <a:sym typeface="Barlow Semi Condensed"/>
            </a:endParaRPr>
          </a:p>
          <a:p>
            <a:pPr indent="-317500" lvl="0" marL="457200" rtl="0" algn="l">
              <a:spcBef>
                <a:spcPts val="0"/>
              </a:spcBef>
              <a:spcAft>
                <a:spcPts val="0"/>
              </a:spcAft>
              <a:buClr>
                <a:srgbClr val="990000"/>
              </a:buClr>
              <a:buSzPts val="1400"/>
              <a:buFont typeface="Barlow Semi Condensed"/>
              <a:buChar char="➔"/>
            </a:pPr>
            <a:r>
              <a:rPr lang="en">
                <a:solidFill>
                  <a:srgbClr val="990000"/>
                </a:solidFill>
                <a:latin typeface="Barlow Semi Condensed"/>
                <a:ea typeface="Barlow Semi Condensed"/>
                <a:cs typeface="Barlow Semi Condensed"/>
                <a:sym typeface="Barlow Semi Condensed"/>
              </a:rPr>
              <a:t>Arrhythmia, cardiac arrest</a:t>
            </a:r>
            <a:endParaRPr>
              <a:solidFill>
                <a:srgbClr val="990000"/>
              </a:solidFill>
              <a:latin typeface="Barlow Semi Condensed"/>
              <a:ea typeface="Barlow Semi Condensed"/>
              <a:cs typeface="Barlow Semi Condensed"/>
              <a:sym typeface="Barlow Semi Condensed"/>
            </a:endParaRPr>
          </a:p>
          <a:p>
            <a:pPr indent="-317500" lvl="0" marL="457200" rtl="0" algn="l">
              <a:spcBef>
                <a:spcPts val="0"/>
              </a:spcBef>
              <a:spcAft>
                <a:spcPts val="0"/>
              </a:spcAft>
              <a:buClr>
                <a:srgbClr val="434343"/>
              </a:buClr>
              <a:buSzPts val="1400"/>
              <a:buFont typeface="Barlow Semi Condensed"/>
              <a:buChar char="➔"/>
            </a:pPr>
            <a:r>
              <a:rPr lang="en">
                <a:solidFill>
                  <a:srgbClr val="990000"/>
                </a:solidFill>
                <a:latin typeface="Barlow Semi Condensed"/>
                <a:ea typeface="Barlow Semi Condensed"/>
                <a:cs typeface="Barlow Semi Condensed"/>
                <a:sym typeface="Barlow Semi Condensed"/>
              </a:rPr>
              <a:t>Loss of consciousness</a:t>
            </a:r>
            <a:r>
              <a:rPr lang="en">
                <a:solidFill>
                  <a:srgbClr val="434343"/>
                </a:solidFill>
                <a:latin typeface="Barlow Semi Condensed"/>
                <a:ea typeface="Barlow Semi Condensed"/>
                <a:cs typeface="Barlow Semi Condensed"/>
                <a:sym typeface="Barlow Semi Condensed"/>
              </a:rPr>
              <a:t>, coma, death</a:t>
            </a:r>
            <a:endParaRPr>
              <a:solidFill>
                <a:srgbClr val="999999"/>
              </a:solidFill>
              <a:latin typeface="Barlow Semi Condensed"/>
              <a:ea typeface="Barlow Semi Condensed"/>
              <a:cs typeface="Barlow Semi Condensed"/>
              <a:sym typeface="Barlow Semi Condensed"/>
            </a:endParaRPr>
          </a:p>
        </p:txBody>
      </p:sp>
      <p:pic>
        <p:nvPicPr>
          <p:cNvPr id="4602" name="Google Shape;4602;p35"/>
          <p:cNvPicPr preferRelativeResize="0"/>
          <p:nvPr/>
        </p:nvPicPr>
        <p:blipFill>
          <a:blip r:embed="rId3">
            <a:alphaModFix/>
          </a:blip>
          <a:stretch>
            <a:fillRect/>
          </a:stretch>
        </p:blipFill>
        <p:spPr>
          <a:xfrm>
            <a:off x="3080455" y="3659448"/>
            <a:ext cx="5995201" cy="1404400"/>
          </a:xfrm>
          <a:prstGeom prst="rect">
            <a:avLst/>
          </a:prstGeom>
          <a:noFill/>
          <a:ln>
            <a:noFill/>
          </a:ln>
        </p:spPr>
      </p:pic>
      <p:sp>
        <p:nvSpPr>
          <p:cNvPr id="4603" name="Google Shape;4603;p35"/>
          <p:cNvSpPr txBox="1"/>
          <p:nvPr/>
        </p:nvSpPr>
        <p:spPr>
          <a:xfrm>
            <a:off x="3080438" y="3811716"/>
            <a:ext cx="73005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990000"/>
              </a:buClr>
              <a:buSzPts val="1400"/>
              <a:buFont typeface="Barlow Semi Condensed"/>
              <a:buChar char="★"/>
            </a:pPr>
            <a:r>
              <a:rPr lang="en">
                <a:solidFill>
                  <a:srgbClr val="990000"/>
                </a:solidFill>
                <a:latin typeface="Barlow Semi Condensed"/>
                <a:ea typeface="Barlow Semi Condensed"/>
                <a:cs typeface="Barlow Semi Condensed"/>
                <a:sym typeface="Barlow Semi Condensed"/>
              </a:rPr>
              <a:t>Before compensation </a:t>
            </a:r>
            <a:endParaRPr>
              <a:solidFill>
                <a:srgbClr val="990000"/>
              </a:solidFill>
              <a:latin typeface="Barlow Semi Condensed"/>
              <a:ea typeface="Barlow Semi Condensed"/>
              <a:cs typeface="Barlow Semi Condensed"/>
              <a:sym typeface="Barlow Semi Condensed"/>
            </a:endParaRPr>
          </a:p>
        </p:txBody>
      </p:sp>
      <p:sp>
        <p:nvSpPr>
          <p:cNvPr id="4604" name="Google Shape;4604;p35"/>
          <p:cNvSpPr txBox="1"/>
          <p:nvPr/>
        </p:nvSpPr>
        <p:spPr>
          <a:xfrm>
            <a:off x="5078875" y="3805354"/>
            <a:ext cx="61161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990000"/>
              </a:buClr>
              <a:buSzPts val="1400"/>
              <a:buFont typeface="Barlow Semi Condensed"/>
              <a:buChar char="★"/>
            </a:pPr>
            <a:r>
              <a:rPr lang="en">
                <a:solidFill>
                  <a:srgbClr val="990000"/>
                </a:solidFill>
                <a:latin typeface="Barlow Semi Condensed"/>
                <a:ea typeface="Barlow Semi Condensed"/>
                <a:cs typeface="Barlow Semi Condensed"/>
                <a:sym typeface="Barlow Semi Condensed"/>
              </a:rPr>
              <a:t>After compensation </a:t>
            </a:r>
            <a:endParaRPr>
              <a:solidFill>
                <a:srgbClr val="990000"/>
              </a:solidFill>
              <a:latin typeface="Barlow Semi Condensed"/>
              <a:ea typeface="Barlow Semi Condensed"/>
              <a:cs typeface="Barlow Semi Condensed"/>
              <a:sym typeface="Barlow Semi Condensed"/>
            </a:endParaRPr>
          </a:p>
        </p:txBody>
      </p:sp>
      <p:sp>
        <p:nvSpPr>
          <p:cNvPr id="4605" name="Google Shape;4605;p35"/>
          <p:cNvSpPr/>
          <p:nvPr/>
        </p:nvSpPr>
        <p:spPr>
          <a:xfrm>
            <a:off x="3113600" y="3713163"/>
            <a:ext cx="2053800" cy="1242900"/>
          </a:xfrm>
          <a:prstGeom prst="rect">
            <a:avLst/>
          </a:prstGeom>
          <a:noFill/>
          <a:ln cap="flat" cmpd="sng" w="9525">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6" name="Google Shape;4606;p35"/>
          <p:cNvSpPr/>
          <p:nvPr/>
        </p:nvSpPr>
        <p:spPr>
          <a:xfrm>
            <a:off x="5221900" y="3740200"/>
            <a:ext cx="1815900" cy="1242900"/>
          </a:xfrm>
          <a:prstGeom prst="rect">
            <a:avLst/>
          </a:prstGeom>
          <a:noFill/>
          <a:ln cap="flat" cmpd="sng" w="9525">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7" name="Google Shape;4607;p35"/>
          <p:cNvSpPr txBox="1"/>
          <p:nvPr>
            <p:ph type="title"/>
          </p:nvPr>
        </p:nvSpPr>
        <p:spPr>
          <a:xfrm>
            <a:off x="86399" y="70350"/>
            <a:ext cx="4705200" cy="5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434343"/>
                </a:solidFill>
                <a:latin typeface="Barlow Semi Condensed"/>
                <a:ea typeface="Barlow Semi Condensed"/>
                <a:cs typeface="Barlow Semi Condensed"/>
                <a:sym typeface="Barlow Semi Condensed"/>
              </a:rPr>
              <a:t>Metabolic acidosis </a:t>
            </a:r>
            <a:endParaRPr b="1">
              <a:solidFill>
                <a:srgbClr val="434343"/>
              </a:solidFill>
              <a:latin typeface="Barlow Semi Condensed"/>
              <a:ea typeface="Barlow Semi Condensed"/>
              <a:cs typeface="Barlow Semi Condensed"/>
              <a:sym typeface="Barlow Semi Condensed"/>
            </a:endParaRPr>
          </a:p>
        </p:txBody>
      </p:sp>
      <p:sp>
        <p:nvSpPr>
          <p:cNvPr id="4608" name="Google Shape;4608;p35"/>
          <p:cNvSpPr txBox="1"/>
          <p:nvPr/>
        </p:nvSpPr>
        <p:spPr>
          <a:xfrm>
            <a:off x="-61950" y="705050"/>
            <a:ext cx="5271900" cy="431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990000"/>
              </a:buClr>
              <a:buSzPts val="1600"/>
              <a:buFont typeface="Barlow Semi Condensed"/>
              <a:buChar char="➡"/>
            </a:pPr>
            <a:r>
              <a:rPr lang="en" sz="1600">
                <a:solidFill>
                  <a:srgbClr val="990000"/>
                </a:solidFill>
                <a:latin typeface="Barlow Semi Condensed"/>
                <a:ea typeface="Barlow Semi Condensed"/>
                <a:cs typeface="Barlow Semi Condensed"/>
                <a:sym typeface="Barlow Semi Condensed"/>
              </a:rPr>
              <a:t>It is the Reduction in bicarbonate (HCO3) conc. of ECF</a:t>
            </a:r>
            <a:endParaRPr sz="1600">
              <a:solidFill>
                <a:srgbClr val="990000"/>
              </a:solidFill>
              <a:latin typeface="Barlow Semi Condensed"/>
              <a:ea typeface="Barlow Semi Condensed"/>
              <a:cs typeface="Barlow Semi Condensed"/>
              <a:sym typeface="Barlow Semi Condensed"/>
            </a:endParaRPr>
          </a:p>
        </p:txBody>
      </p:sp>
      <p:sp>
        <p:nvSpPr>
          <p:cNvPr id="4609" name="Google Shape;4609;p35"/>
          <p:cNvSpPr txBox="1"/>
          <p:nvPr/>
        </p:nvSpPr>
        <p:spPr>
          <a:xfrm>
            <a:off x="2080646" y="1599637"/>
            <a:ext cx="986700" cy="431100"/>
          </a:xfrm>
          <a:prstGeom prst="rect">
            <a:avLst/>
          </a:prstGeom>
          <a:solidFill>
            <a:srgbClr val="F7CB51">
              <a:alpha val="30170"/>
            </a:srgbClr>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434343"/>
                </a:solidFill>
                <a:latin typeface="Barlow Semi Condensed"/>
                <a:ea typeface="Barlow Semi Condensed"/>
                <a:cs typeface="Barlow Semi Condensed"/>
                <a:sym typeface="Barlow Semi Condensed"/>
              </a:rPr>
              <a:t> </a:t>
            </a:r>
            <a:r>
              <a:rPr lang="en" sz="1600">
                <a:solidFill>
                  <a:srgbClr val="990000"/>
                </a:solidFill>
                <a:latin typeface="Barlow Semi Condensed"/>
                <a:ea typeface="Barlow Semi Condensed"/>
                <a:cs typeface="Barlow Semi Condensed"/>
                <a:sym typeface="Barlow Semi Condensed"/>
              </a:rPr>
              <a:t>Causes</a:t>
            </a:r>
            <a:endParaRPr sz="1600">
              <a:solidFill>
                <a:srgbClr val="990000"/>
              </a:solidFill>
              <a:latin typeface="Barlow Semi Condensed"/>
              <a:ea typeface="Barlow Semi Condensed"/>
              <a:cs typeface="Barlow Semi Condensed"/>
              <a:sym typeface="Barlow Semi Condensed"/>
            </a:endParaRPr>
          </a:p>
        </p:txBody>
      </p:sp>
      <p:cxnSp>
        <p:nvCxnSpPr>
          <p:cNvPr id="4610" name="Google Shape;4610;p35"/>
          <p:cNvCxnSpPr>
            <a:stCxn id="4609" idx="3"/>
            <a:endCxn id="4611" idx="1"/>
          </p:cNvCxnSpPr>
          <p:nvPr/>
        </p:nvCxnSpPr>
        <p:spPr>
          <a:xfrm flipH="1" rot="10800000">
            <a:off x="3067346" y="1769287"/>
            <a:ext cx="277200" cy="45900"/>
          </a:xfrm>
          <a:prstGeom prst="straightConnector1">
            <a:avLst/>
          </a:prstGeom>
          <a:noFill/>
          <a:ln cap="flat" cmpd="sng" w="9525">
            <a:solidFill>
              <a:srgbClr val="434343"/>
            </a:solidFill>
            <a:prstDash val="solid"/>
            <a:round/>
            <a:headEnd len="med" w="med" type="none"/>
            <a:tailEnd len="med" w="med" type="none"/>
          </a:ln>
        </p:spPr>
      </p:cxnSp>
      <p:cxnSp>
        <p:nvCxnSpPr>
          <p:cNvPr id="4612" name="Google Shape;4612;p35"/>
          <p:cNvCxnSpPr>
            <a:stCxn id="4609" idx="2"/>
            <a:endCxn id="4613" idx="1"/>
          </p:cNvCxnSpPr>
          <p:nvPr/>
        </p:nvCxnSpPr>
        <p:spPr>
          <a:xfrm flipH="1" rot="-5400000">
            <a:off x="2366096" y="2238637"/>
            <a:ext cx="679200" cy="263400"/>
          </a:xfrm>
          <a:prstGeom prst="curvedConnector2">
            <a:avLst/>
          </a:prstGeom>
          <a:noFill/>
          <a:ln cap="flat" cmpd="sng" w="9525">
            <a:solidFill>
              <a:srgbClr val="434343"/>
            </a:solidFill>
            <a:prstDash val="solid"/>
            <a:round/>
            <a:headEnd len="med" w="med" type="none"/>
            <a:tailEnd len="med" w="med" type="none"/>
          </a:ln>
        </p:spPr>
      </p:cxnSp>
      <p:cxnSp>
        <p:nvCxnSpPr>
          <p:cNvPr id="4614" name="Google Shape;4614;p35"/>
          <p:cNvCxnSpPr>
            <a:stCxn id="4609" idx="2"/>
            <a:endCxn id="4615" idx="3"/>
          </p:cNvCxnSpPr>
          <p:nvPr/>
        </p:nvCxnSpPr>
        <p:spPr>
          <a:xfrm rot="5400000">
            <a:off x="1981946" y="2117887"/>
            <a:ext cx="679200" cy="504900"/>
          </a:xfrm>
          <a:prstGeom prst="curvedConnector2">
            <a:avLst/>
          </a:prstGeom>
          <a:noFill/>
          <a:ln cap="flat" cmpd="sng" w="9525">
            <a:solidFill>
              <a:srgbClr val="434343"/>
            </a:solidFill>
            <a:prstDash val="solid"/>
            <a:round/>
            <a:headEnd len="med" w="med" type="none"/>
            <a:tailEnd len="med" w="med" type="none"/>
          </a:ln>
        </p:spPr>
      </p:cxnSp>
      <p:sp>
        <p:nvSpPr>
          <p:cNvPr id="4616" name="Google Shape;4616;p35"/>
          <p:cNvSpPr txBox="1"/>
          <p:nvPr/>
        </p:nvSpPr>
        <p:spPr>
          <a:xfrm>
            <a:off x="100250" y="1482913"/>
            <a:ext cx="1703100" cy="615600"/>
          </a:xfrm>
          <a:prstGeom prst="rect">
            <a:avLst/>
          </a:prstGeom>
          <a:solidFill>
            <a:srgbClr val="F7CB51">
              <a:alpha val="14480"/>
            </a:srgbClr>
          </a:solidFill>
          <a:ln>
            <a:noFill/>
          </a:ln>
        </p:spPr>
        <p:txBody>
          <a:bodyPr anchorCtr="0" anchor="t" bIns="91425" lIns="91425" spcFirstLastPara="1" rIns="91425" wrap="square" tIns="91425">
            <a:spAutoFit/>
          </a:bodyPr>
          <a:lstStyle/>
          <a:p>
            <a:pPr indent="-317500" lvl="0" marL="314325" rtl="0" algn="l">
              <a:spcBef>
                <a:spcPts val="0"/>
              </a:spcBef>
              <a:spcAft>
                <a:spcPts val="0"/>
              </a:spcAft>
              <a:buClr>
                <a:srgbClr val="434343"/>
              </a:buClr>
              <a:buSzPts val="1400"/>
              <a:buFont typeface="Barlow Semi Condensed"/>
              <a:buChar char="↑"/>
            </a:pPr>
            <a:r>
              <a:rPr b="1" lang="en">
                <a:solidFill>
                  <a:srgbClr val="434343"/>
                </a:solidFill>
                <a:latin typeface="Barlow Semi Condensed"/>
                <a:ea typeface="Barlow Semi Condensed"/>
                <a:cs typeface="Barlow Semi Condensed"/>
                <a:sym typeface="Barlow Semi Condensed"/>
              </a:rPr>
              <a:t>production </a:t>
            </a:r>
            <a:r>
              <a:rPr lang="en">
                <a:solidFill>
                  <a:srgbClr val="434343"/>
                </a:solidFill>
                <a:latin typeface="Barlow Semi Condensed"/>
                <a:ea typeface="Barlow Semi Condensed"/>
                <a:cs typeface="Barlow Semi Condensed"/>
                <a:sym typeface="Barlow Semi Condensed"/>
              </a:rPr>
              <a:t>of H+ ions</a:t>
            </a:r>
            <a:endParaRPr>
              <a:solidFill>
                <a:srgbClr val="434343"/>
              </a:solidFill>
              <a:latin typeface="Barlow Semi Condensed"/>
              <a:ea typeface="Barlow Semi Condensed"/>
              <a:cs typeface="Barlow Semi Condensed"/>
              <a:sym typeface="Barlow Semi Condensed"/>
            </a:endParaRPr>
          </a:p>
        </p:txBody>
      </p:sp>
      <p:sp>
        <p:nvSpPr>
          <p:cNvPr id="4611" name="Google Shape;4611;p35"/>
          <p:cNvSpPr txBox="1"/>
          <p:nvPr/>
        </p:nvSpPr>
        <p:spPr>
          <a:xfrm>
            <a:off x="3344661" y="1353488"/>
            <a:ext cx="1703100" cy="831300"/>
          </a:xfrm>
          <a:prstGeom prst="rect">
            <a:avLst/>
          </a:prstGeom>
          <a:solidFill>
            <a:srgbClr val="F7CB51">
              <a:alpha val="1448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434343"/>
                </a:solidFill>
                <a:latin typeface="Barlow Semi Condensed"/>
                <a:ea typeface="Barlow Semi Condensed"/>
                <a:cs typeface="Barlow Semi Condensed"/>
                <a:sym typeface="Barlow Semi Condensed"/>
              </a:rPr>
              <a:t>Ingestion </a:t>
            </a:r>
            <a:r>
              <a:rPr lang="en">
                <a:solidFill>
                  <a:srgbClr val="434343"/>
                </a:solidFill>
                <a:latin typeface="Barlow Semi Condensed"/>
                <a:ea typeface="Barlow Semi Condensed"/>
                <a:cs typeface="Barlow Semi Condensed"/>
                <a:sym typeface="Barlow Semi Condensed"/>
              </a:rPr>
              <a:t>of H+ or drugs metabolized to acids</a:t>
            </a:r>
            <a:endParaRPr>
              <a:solidFill>
                <a:srgbClr val="434343"/>
              </a:solidFill>
              <a:latin typeface="Barlow Semi Condensed"/>
              <a:ea typeface="Barlow Semi Condensed"/>
              <a:cs typeface="Barlow Semi Condensed"/>
              <a:sym typeface="Barlow Semi Condensed"/>
            </a:endParaRPr>
          </a:p>
        </p:txBody>
      </p:sp>
      <p:sp>
        <p:nvSpPr>
          <p:cNvPr id="4615" name="Google Shape;4615;p35"/>
          <p:cNvSpPr txBox="1"/>
          <p:nvPr/>
        </p:nvSpPr>
        <p:spPr>
          <a:xfrm>
            <a:off x="77900" y="2509838"/>
            <a:ext cx="1991100" cy="400200"/>
          </a:xfrm>
          <a:prstGeom prst="rect">
            <a:avLst/>
          </a:prstGeom>
          <a:solidFill>
            <a:srgbClr val="F7CB51">
              <a:alpha val="1448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34343"/>
                </a:solidFill>
                <a:latin typeface="Barlow Semi Condensed"/>
                <a:ea typeface="Barlow Semi Condensed"/>
                <a:cs typeface="Barlow Semi Condensed"/>
                <a:sym typeface="Barlow Semi Condensed"/>
              </a:rPr>
              <a:t>Impaired </a:t>
            </a:r>
            <a:r>
              <a:rPr b="1" lang="en">
                <a:solidFill>
                  <a:srgbClr val="434343"/>
                </a:solidFill>
                <a:latin typeface="Barlow Semi Condensed"/>
                <a:ea typeface="Barlow Semi Condensed"/>
                <a:cs typeface="Barlow Semi Condensed"/>
                <a:sym typeface="Barlow Semi Condensed"/>
              </a:rPr>
              <a:t>excretion </a:t>
            </a:r>
            <a:r>
              <a:rPr lang="en">
                <a:solidFill>
                  <a:srgbClr val="434343"/>
                </a:solidFill>
                <a:latin typeface="Barlow Semi Condensed"/>
                <a:ea typeface="Barlow Semi Condensed"/>
                <a:cs typeface="Barlow Semi Condensed"/>
                <a:sym typeface="Barlow Semi Condensed"/>
              </a:rPr>
              <a:t>of H+</a:t>
            </a:r>
            <a:endParaRPr>
              <a:solidFill>
                <a:srgbClr val="434343"/>
              </a:solidFill>
              <a:latin typeface="Barlow Semi Condensed"/>
              <a:ea typeface="Barlow Semi Condensed"/>
              <a:cs typeface="Barlow Semi Condensed"/>
              <a:sym typeface="Barlow Semi Condensed"/>
            </a:endParaRPr>
          </a:p>
        </p:txBody>
      </p:sp>
      <p:sp>
        <p:nvSpPr>
          <p:cNvPr id="4613" name="Google Shape;4613;p35"/>
          <p:cNvSpPr txBox="1"/>
          <p:nvPr/>
        </p:nvSpPr>
        <p:spPr>
          <a:xfrm>
            <a:off x="2837400" y="2402138"/>
            <a:ext cx="2092800" cy="615600"/>
          </a:xfrm>
          <a:prstGeom prst="rect">
            <a:avLst/>
          </a:prstGeom>
          <a:solidFill>
            <a:srgbClr val="F7CB51">
              <a:alpha val="1448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34343"/>
                </a:solidFill>
                <a:latin typeface="Barlow Semi Condensed"/>
                <a:ea typeface="Barlow Semi Condensed"/>
                <a:cs typeface="Barlow Semi Condensed"/>
                <a:sym typeface="Barlow Semi Condensed"/>
              </a:rPr>
              <a:t>  </a:t>
            </a:r>
            <a:r>
              <a:rPr lang="en">
                <a:solidFill>
                  <a:srgbClr val="6AA84F"/>
                </a:solidFill>
                <a:latin typeface="Barlow Semi Condensed"/>
                <a:ea typeface="Barlow Semi Condensed"/>
                <a:cs typeface="Barlow Semi Condensed"/>
                <a:sym typeface="Barlow Semi Condensed"/>
              </a:rPr>
              <a:t>Loss of HCO3- e.g </a:t>
            </a:r>
            <a:r>
              <a:rPr lang="en">
                <a:solidFill>
                  <a:srgbClr val="434343"/>
                </a:solidFill>
                <a:latin typeface="Barlow Semi Condensed"/>
                <a:ea typeface="Barlow Semi Condensed"/>
                <a:cs typeface="Barlow Semi Condensed"/>
                <a:sym typeface="Barlow Semi Condensed"/>
              </a:rPr>
              <a:t>chronic diarrhoea  in Diarrhea</a:t>
            </a:r>
            <a:endParaRPr>
              <a:solidFill>
                <a:srgbClr val="6AA84F"/>
              </a:solidFill>
              <a:latin typeface="Barlow Semi Condensed"/>
              <a:ea typeface="Barlow Semi Condensed"/>
              <a:cs typeface="Barlow Semi Condensed"/>
              <a:sym typeface="Barlow Semi Condensed"/>
            </a:endParaRPr>
          </a:p>
        </p:txBody>
      </p:sp>
      <p:cxnSp>
        <p:nvCxnSpPr>
          <p:cNvPr id="4617" name="Google Shape;4617;p35"/>
          <p:cNvCxnSpPr>
            <a:stCxn id="4616" idx="3"/>
            <a:endCxn id="4609" idx="1"/>
          </p:cNvCxnSpPr>
          <p:nvPr/>
        </p:nvCxnSpPr>
        <p:spPr>
          <a:xfrm>
            <a:off x="1803350" y="1790713"/>
            <a:ext cx="277200" cy="24600"/>
          </a:xfrm>
          <a:prstGeom prst="straightConnector1">
            <a:avLst/>
          </a:prstGeom>
          <a:noFill/>
          <a:ln cap="flat" cmpd="sng" w="9525">
            <a:solidFill>
              <a:srgbClr val="434343"/>
            </a:solidFill>
            <a:prstDash val="solid"/>
            <a:round/>
            <a:headEnd len="med" w="med" type="none"/>
            <a:tailEnd len="med" w="med" type="none"/>
          </a:ln>
        </p:spPr>
      </p:cxnSp>
      <p:cxnSp>
        <p:nvCxnSpPr>
          <p:cNvPr id="4618" name="Google Shape;4618;p35"/>
          <p:cNvCxnSpPr>
            <a:stCxn id="4601" idx="2"/>
          </p:cNvCxnSpPr>
          <p:nvPr/>
        </p:nvCxnSpPr>
        <p:spPr>
          <a:xfrm>
            <a:off x="7140055" y="2845375"/>
            <a:ext cx="3600" cy="564600"/>
          </a:xfrm>
          <a:prstGeom prst="straightConnector1">
            <a:avLst/>
          </a:prstGeom>
          <a:noFill/>
          <a:ln cap="flat" cmpd="sng" w="9525">
            <a:solidFill>
              <a:schemeClr val="dk1"/>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2" name="Shape 4622"/>
        <p:cNvGrpSpPr/>
        <p:nvPr/>
      </p:nvGrpSpPr>
      <p:grpSpPr>
        <a:xfrm>
          <a:off x="0" y="0"/>
          <a:ext cx="0" cy="0"/>
          <a:chOff x="0" y="0"/>
          <a:chExt cx="0" cy="0"/>
        </a:xfrm>
      </p:grpSpPr>
      <p:sp>
        <p:nvSpPr>
          <p:cNvPr id="4623" name="Google Shape;4623;p36"/>
          <p:cNvSpPr txBox="1"/>
          <p:nvPr>
            <p:ph type="title"/>
          </p:nvPr>
        </p:nvSpPr>
        <p:spPr>
          <a:xfrm>
            <a:off x="54052" y="76197"/>
            <a:ext cx="4447500" cy="56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4A86E8"/>
              </a:solidFill>
            </a:endParaRPr>
          </a:p>
          <a:p>
            <a:pPr indent="0" lvl="0" marL="0" rtl="0" algn="ctr">
              <a:spcBef>
                <a:spcPts val="0"/>
              </a:spcBef>
              <a:spcAft>
                <a:spcPts val="0"/>
              </a:spcAft>
              <a:buNone/>
            </a:pPr>
            <a:r>
              <a:rPr b="1" lang="en">
                <a:solidFill>
                  <a:srgbClr val="434343"/>
                </a:solidFill>
                <a:latin typeface="Barlow Semi Condensed"/>
                <a:ea typeface="Barlow Semi Condensed"/>
                <a:cs typeface="Barlow Semi Condensed"/>
                <a:sym typeface="Barlow Semi Condensed"/>
              </a:rPr>
              <a:t>Metabolic alkalosis</a:t>
            </a:r>
            <a:endParaRPr b="1">
              <a:solidFill>
                <a:srgbClr val="434343"/>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t/>
            </a:r>
            <a:endParaRPr>
              <a:solidFill>
                <a:srgbClr val="4A86E8"/>
              </a:solidFill>
            </a:endParaRPr>
          </a:p>
        </p:txBody>
      </p:sp>
      <p:sp>
        <p:nvSpPr>
          <p:cNvPr id="4624" name="Google Shape;4624;p36"/>
          <p:cNvSpPr txBox="1"/>
          <p:nvPr/>
        </p:nvSpPr>
        <p:spPr>
          <a:xfrm>
            <a:off x="54047" y="715350"/>
            <a:ext cx="4447500" cy="431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990000"/>
              </a:buClr>
              <a:buSzPts val="1600"/>
              <a:buFont typeface="Barlow Semi Condensed"/>
              <a:buChar char="➡"/>
            </a:pPr>
            <a:r>
              <a:rPr lang="en" sz="1600">
                <a:solidFill>
                  <a:srgbClr val="990000"/>
                </a:solidFill>
                <a:latin typeface="Barlow Semi Condensed"/>
                <a:ea typeface="Barlow Semi Condensed"/>
                <a:cs typeface="Barlow Semi Condensed"/>
                <a:sym typeface="Barlow Semi Condensed"/>
              </a:rPr>
              <a:t>Increase in bicarbonate conc. in ECF</a:t>
            </a:r>
            <a:endParaRPr sz="1600">
              <a:solidFill>
                <a:srgbClr val="990000"/>
              </a:solidFill>
              <a:latin typeface="Barlow Semi Condensed"/>
              <a:ea typeface="Barlow Semi Condensed"/>
              <a:cs typeface="Barlow Semi Condensed"/>
              <a:sym typeface="Barlow Semi Condensed"/>
            </a:endParaRPr>
          </a:p>
        </p:txBody>
      </p:sp>
      <p:sp>
        <p:nvSpPr>
          <p:cNvPr id="4625" name="Google Shape;4625;p36"/>
          <p:cNvSpPr txBox="1"/>
          <p:nvPr/>
        </p:nvSpPr>
        <p:spPr>
          <a:xfrm>
            <a:off x="-82957" y="1771201"/>
            <a:ext cx="7300500" cy="400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a:solidFill>
                <a:srgbClr val="434343"/>
              </a:solidFill>
              <a:latin typeface="Barlow Semi Condensed"/>
              <a:ea typeface="Barlow Semi Condensed"/>
              <a:cs typeface="Barlow Semi Condensed"/>
              <a:sym typeface="Barlow Semi Condensed"/>
            </a:endParaRPr>
          </a:p>
        </p:txBody>
      </p:sp>
      <p:sp>
        <p:nvSpPr>
          <p:cNvPr id="4626" name="Google Shape;4626;p36"/>
          <p:cNvSpPr/>
          <p:nvPr/>
        </p:nvSpPr>
        <p:spPr>
          <a:xfrm>
            <a:off x="230450" y="3606625"/>
            <a:ext cx="2979000" cy="1013700"/>
          </a:xfrm>
          <a:prstGeom prst="roundRect">
            <a:avLst>
              <a:gd fmla="val 16667" name="adj"/>
            </a:avLst>
          </a:prstGeom>
          <a:no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sz="1100">
                <a:solidFill>
                  <a:srgbClr val="38761D"/>
                </a:solidFill>
                <a:latin typeface="Barlow Semi Condensed"/>
                <a:ea typeface="Barlow Semi Condensed"/>
                <a:cs typeface="Barlow Semi Condensed"/>
                <a:sym typeface="Barlow Semi Condensed"/>
              </a:rPr>
              <a:t>In hypokalemia cells will take H+ from ECF to inside the cell to become neutralied because K+ &amp; H+ have the same charge thus less H+ in ECF and alkalosis</a:t>
            </a:r>
            <a:endParaRPr sz="1100"/>
          </a:p>
        </p:txBody>
      </p:sp>
      <p:sp>
        <p:nvSpPr>
          <p:cNvPr id="4627" name="Google Shape;4627;p36"/>
          <p:cNvSpPr txBox="1"/>
          <p:nvPr>
            <p:ph type="title"/>
          </p:nvPr>
        </p:nvSpPr>
        <p:spPr>
          <a:xfrm>
            <a:off x="4918500" y="76200"/>
            <a:ext cx="4149300" cy="56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700">
                <a:solidFill>
                  <a:srgbClr val="4A86E8"/>
                </a:solidFill>
                <a:latin typeface="Barlow Semi Condensed"/>
                <a:ea typeface="Barlow Semi Condensed"/>
                <a:cs typeface="Barlow Semi Condensed"/>
                <a:sym typeface="Barlow Semi Condensed"/>
              </a:rPr>
              <a:t>   </a:t>
            </a:r>
            <a:r>
              <a:rPr b="1" lang="en" sz="2700">
                <a:solidFill>
                  <a:srgbClr val="434343"/>
                </a:solidFill>
                <a:latin typeface="Barlow Semi Condensed"/>
                <a:ea typeface="Barlow Semi Condensed"/>
                <a:cs typeface="Barlow Semi Condensed"/>
                <a:sym typeface="Barlow Semi Condensed"/>
              </a:rPr>
              <a:t>Clinical effects of alkalosis</a:t>
            </a:r>
            <a:endParaRPr b="1" sz="2700">
              <a:solidFill>
                <a:srgbClr val="4A86E8"/>
              </a:solidFill>
              <a:latin typeface="Barlow Semi Condensed"/>
              <a:ea typeface="Barlow Semi Condensed"/>
              <a:cs typeface="Barlow Semi Condensed"/>
              <a:sym typeface="Barlow Semi Condensed"/>
            </a:endParaRPr>
          </a:p>
        </p:txBody>
      </p:sp>
      <p:sp>
        <p:nvSpPr>
          <p:cNvPr id="4628" name="Google Shape;4628;p36"/>
          <p:cNvSpPr txBox="1"/>
          <p:nvPr/>
        </p:nvSpPr>
        <p:spPr>
          <a:xfrm>
            <a:off x="4994700" y="715350"/>
            <a:ext cx="4149300" cy="1046700"/>
          </a:xfrm>
          <a:prstGeom prst="rect">
            <a:avLst/>
          </a:prstGeom>
          <a:solidFill>
            <a:srgbClr val="E0E7FF">
              <a:alpha val="45810"/>
            </a:srgbClr>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317500" lvl="0" marL="457200" rtl="0" algn="l">
              <a:spcBef>
                <a:spcPts val="0"/>
              </a:spcBef>
              <a:spcAft>
                <a:spcPts val="0"/>
              </a:spcAft>
              <a:buClr>
                <a:srgbClr val="434343"/>
              </a:buClr>
              <a:buSzPts val="1400"/>
              <a:buFont typeface="Barlow Semi Condensed"/>
              <a:buChar char="➔"/>
            </a:pPr>
            <a:r>
              <a:rPr lang="en">
                <a:solidFill>
                  <a:srgbClr val="990000"/>
                </a:solidFill>
                <a:latin typeface="Barlow Semi Condensed"/>
                <a:ea typeface="Barlow Semi Condensed"/>
                <a:cs typeface="Barlow Semi Condensed"/>
                <a:sym typeface="Barlow Semi Condensed"/>
              </a:rPr>
              <a:t>Hypoventilation</a:t>
            </a:r>
            <a:r>
              <a:rPr lang="en">
                <a:solidFill>
                  <a:srgbClr val="434343"/>
                </a:solidFill>
                <a:latin typeface="Barlow Semi Condensed"/>
                <a:ea typeface="Barlow Semi Condensed"/>
                <a:cs typeface="Barlow Semi Condensed"/>
                <a:sym typeface="Barlow Semi Condensed"/>
              </a:rPr>
              <a:t> (depressed breathing)</a:t>
            </a:r>
            <a:endParaRPr>
              <a:solidFill>
                <a:srgbClr val="434343"/>
              </a:solidFill>
              <a:latin typeface="Barlow Semi Condensed"/>
              <a:ea typeface="Barlow Semi Condensed"/>
              <a:cs typeface="Barlow Semi Condensed"/>
              <a:sym typeface="Barlow Semi Condensed"/>
            </a:endParaRPr>
          </a:p>
          <a:p>
            <a:pPr indent="-317500" lvl="0" marL="457200" rtl="0" algn="l">
              <a:spcBef>
                <a:spcPts val="0"/>
              </a:spcBef>
              <a:spcAft>
                <a:spcPts val="0"/>
              </a:spcAft>
              <a:buClr>
                <a:srgbClr val="434343"/>
              </a:buClr>
              <a:buSzPts val="1400"/>
              <a:buFont typeface="Barlow Semi Condensed"/>
              <a:buChar char="➔"/>
            </a:pPr>
            <a:r>
              <a:rPr lang="en">
                <a:solidFill>
                  <a:srgbClr val="434343"/>
                </a:solidFill>
                <a:latin typeface="Barlow Semi Condensed"/>
                <a:ea typeface="Barlow Semi Condensed"/>
                <a:cs typeface="Barlow Semi Condensed"/>
                <a:sym typeface="Barlow Semi Condensed"/>
              </a:rPr>
              <a:t>Increases PCO2 to compensate alkalosis</a:t>
            </a:r>
            <a:endParaRPr>
              <a:solidFill>
                <a:srgbClr val="434343"/>
              </a:solidFill>
              <a:latin typeface="Barlow Semi Condensed"/>
              <a:ea typeface="Barlow Semi Condensed"/>
              <a:cs typeface="Barlow Semi Condensed"/>
              <a:sym typeface="Barlow Semi Condensed"/>
            </a:endParaRPr>
          </a:p>
          <a:p>
            <a:pPr indent="-317500" lvl="0" marL="457200" rtl="0" algn="l">
              <a:spcBef>
                <a:spcPts val="0"/>
              </a:spcBef>
              <a:spcAft>
                <a:spcPts val="0"/>
              </a:spcAft>
              <a:buClr>
                <a:srgbClr val="434343"/>
              </a:buClr>
              <a:buSzPts val="1400"/>
              <a:buFont typeface="Barlow Semi Condensed"/>
              <a:buChar char="➔"/>
            </a:pPr>
            <a:r>
              <a:rPr lang="en">
                <a:solidFill>
                  <a:srgbClr val="434343"/>
                </a:solidFill>
                <a:latin typeface="Barlow Semi Condensed"/>
                <a:ea typeface="Barlow Semi Condensed"/>
                <a:cs typeface="Barlow Semi Condensed"/>
                <a:sym typeface="Barlow Semi Condensed"/>
              </a:rPr>
              <a:t>Respiratory arrest</a:t>
            </a:r>
            <a:endParaRPr>
              <a:solidFill>
                <a:srgbClr val="434343"/>
              </a:solidFill>
              <a:latin typeface="Barlow Semi Condensed"/>
              <a:ea typeface="Barlow Semi Condensed"/>
              <a:cs typeface="Barlow Semi Condensed"/>
              <a:sym typeface="Barlow Semi Condensed"/>
            </a:endParaRPr>
          </a:p>
          <a:p>
            <a:pPr indent="-317500" lvl="0" marL="457200" rtl="0" algn="l">
              <a:spcBef>
                <a:spcPts val="0"/>
              </a:spcBef>
              <a:spcAft>
                <a:spcPts val="0"/>
              </a:spcAft>
              <a:buClr>
                <a:srgbClr val="434343"/>
              </a:buClr>
              <a:buSzPts val="1400"/>
              <a:buFont typeface="Barlow Semi Condensed"/>
              <a:buChar char="➔"/>
            </a:pPr>
            <a:r>
              <a:rPr lang="en">
                <a:solidFill>
                  <a:srgbClr val="990000"/>
                </a:solidFill>
                <a:latin typeface="Barlow Semi Condensed"/>
                <a:ea typeface="Barlow Semi Condensed"/>
                <a:cs typeface="Barlow Semi Condensed"/>
                <a:sym typeface="Barlow Semi Condensed"/>
              </a:rPr>
              <a:t>Confusion</a:t>
            </a:r>
            <a:r>
              <a:rPr lang="en">
                <a:solidFill>
                  <a:srgbClr val="434343"/>
                </a:solidFill>
                <a:latin typeface="Barlow Semi Condensed"/>
                <a:ea typeface="Barlow Semi Condensed"/>
                <a:cs typeface="Barlow Semi Condensed"/>
                <a:sym typeface="Barlow Semi Condensed"/>
              </a:rPr>
              <a:t>, coma, death</a:t>
            </a:r>
            <a:endParaRPr>
              <a:solidFill>
                <a:srgbClr val="434343"/>
              </a:solidFill>
              <a:latin typeface="Barlow Semi Condensed"/>
              <a:ea typeface="Barlow Semi Condensed"/>
              <a:cs typeface="Barlow Semi Condensed"/>
              <a:sym typeface="Barlow Semi Condensed"/>
            </a:endParaRPr>
          </a:p>
        </p:txBody>
      </p:sp>
      <p:pic>
        <p:nvPicPr>
          <p:cNvPr id="4629" name="Google Shape;4629;p36"/>
          <p:cNvPicPr preferRelativeResize="0"/>
          <p:nvPr/>
        </p:nvPicPr>
        <p:blipFill>
          <a:blip r:embed="rId3">
            <a:alphaModFix/>
          </a:blip>
          <a:stretch>
            <a:fillRect/>
          </a:stretch>
        </p:blipFill>
        <p:spPr>
          <a:xfrm>
            <a:off x="4994700" y="2228850"/>
            <a:ext cx="4149299" cy="1638525"/>
          </a:xfrm>
          <a:prstGeom prst="rect">
            <a:avLst/>
          </a:prstGeom>
          <a:noFill/>
          <a:ln>
            <a:noFill/>
          </a:ln>
        </p:spPr>
      </p:pic>
      <p:sp>
        <p:nvSpPr>
          <p:cNvPr id="4630" name="Google Shape;4630;p36"/>
          <p:cNvSpPr txBox="1"/>
          <p:nvPr/>
        </p:nvSpPr>
        <p:spPr>
          <a:xfrm>
            <a:off x="1588700" y="1445413"/>
            <a:ext cx="1378200" cy="431100"/>
          </a:xfrm>
          <a:prstGeom prst="rect">
            <a:avLst/>
          </a:prstGeom>
          <a:solidFill>
            <a:schemeClr val="accent2"/>
          </a:solidFill>
          <a:ln>
            <a:noFill/>
          </a:ln>
        </p:spPr>
        <p:txBody>
          <a:bodyPr anchorCtr="0" anchor="t" bIns="91425" lIns="91425" spcFirstLastPara="1" rIns="91425" wrap="square" tIns="91425">
            <a:spAutoFit/>
          </a:bodyPr>
          <a:lstStyle/>
          <a:p>
            <a:pPr indent="-330200" lvl="0" marL="457200" rtl="0" algn="ctr">
              <a:spcBef>
                <a:spcPts val="0"/>
              </a:spcBef>
              <a:spcAft>
                <a:spcPts val="0"/>
              </a:spcAft>
              <a:buClr>
                <a:srgbClr val="990000"/>
              </a:buClr>
              <a:buSzPts val="1600"/>
              <a:buFont typeface="Barlow Semi Condensed"/>
              <a:buChar char="★"/>
            </a:pPr>
            <a:r>
              <a:rPr lang="en" sz="1600">
                <a:solidFill>
                  <a:srgbClr val="990000"/>
                </a:solidFill>
                <a:latin typeface="Barlow Semi Condensed"/>
                <a:ea typeface="Barlow Semi Condensed"/>
                <a:cs typeface="Barlow Semi Condensed"/>
                <a:sym typeface="Barlow Semi Condensed"/>
              </a:rPr>
              <a:t>Causes</a:t>
            </a:r>
            <a:endParaRPr sz="1600">
              <a:solidFill>
                <a:srgbClr val="990000"/>
              </a:solidFill>
              <a:latin typeface="Barlow Semi Condensed"/>
              <a:ea typeface="Barlow Semi Condensed"/>
              <a:cs typeface="Barlow Semi Condensed"/>
              <a:sym typeface="Barlow Semi Condensed"/>
            </a:endParaRPr>
          </a:p>
        </p:txBody>
      </p:sp>
      <p:cxnSp>
        <p:nvCxnSpPr>
          <p:cNvPr id="4631" name="Google Shape;4631;p36"/>
          <p:cNvCxnSpPr>
            <a:stCxn id="4630" idx="2"/>
            <a:endCxn id="4632" idx="0"/>
          </p:cNvCxnSpPr>
          <p:nvPr/>
        </p:nvCxnSpPr>
        <p:spPr>
          <a:xfrm flipH="1" rot="-5400000">
            <a:off x="2230400" y="1923913"/>
            <a:ext cx="541200" cy="446400"/>
          </a:xfrm>
          <a:prstGeom prst="curvedConnector3">
            <a:avLst>
              <a:gd fmla="val 49993" name="adj1"/>
            </a:avLst>
          </a:prstGeom>
          <a:noFill/>
          <a:ln cap="flat" cmpd="sng" w="9525">
            <a:solidFill>
              <a:srgbClr val="434343"/>
            </a:solidFill>
            <a:prstDash val="solid"/>
            <a:round/>
            <a:headEnd len="med" w="med" type="none"/>
            <a:tailEnd len="med" w="med" type="none"/>
          </a:ln>
        </p:spPr>
      </p:cxnSp>
      <p:sp>
        <p:nvSpPr>
          <p:cNvPr id="4633" name="Google Shape;4633;p36"/>
          <p:cNvSpPr txBox="1"/>
          <p:nvPr/>
        </p:nvSpPr>
        <p:spPr>
          <a:xfrm>
            <a:off x="114300" y="1549450"/>
            <a:ext cx="1266900" cy="785100"/>
          </a:xfrm>
          <a:prstGeom prst="rect">
            <a:avLst/>
          </a:prstGeom>
          <a:solidFill>
            <a:srgbClr val="E0E7FF">
              <a:alpha val="4581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Barlow Semi Condensed"/>
                <a:ea typeface="Barlow Semi Condensed"/>
                <a:cs typeface="Barlow Semi Condensed"/>
                <a:sym typeface="Barlow Semi Condensed"/>
              </a:rPr>
              <a:t>Loss </a:t>
            </a:r>
            <a:r>
              <a:rPr lang="en" sz="1300">
                <a:latin typeface="Barlow Semi Condensed"/>
                <a:ea typeface="Barlow Semi Condensed"/>
                <a:cs typeface="Barlow Semi Condensed"/>
                <a:sym typeface="Barlow Semi Condensed"/>
              </a:rPr>
              <a:t>of H+ ions in gastric fluid due to vomiting</a:t>
            </a:r>
            <a:endParaRPr sz="1300">
              <a:latin typeface="Barlow Semi Condensed"/>
              <a:ea typeface="Barlow Semi Condensed"/>
              <a:cs typeface="Barlow Semi Condensed"/>
              <a:sym typeface="Barlow Semi Condensed"/>
            </a:endParaRPr>
          </a:p>
        </p:txBody>
      </p:sp>
      <p:sp>
        <p:nvSpPr>
          <p:cNvPr id="4634" name="Google Shape;4634;p36"/>
          <p:cNvSpPr txBox="1"/>
          <p:nvPr/>
        </p:nvSpPr>
        <p:spPr>
          <a:xfrm>
            <a:off x="3076786" y="1536588"/>
            <a:ext cx="1703100" cy="615600"/>
          </a:xfrm>
          <a:prstGeom prst="rect">
            <a:avLst/>
          </a:prstGeom>
          <a:solidFill>
            <a:srgbClr val="E0E7FF">
              <a:alpha val="4581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434343"/>
                </a:solidFill>
                <a:latin typeface="Barlow Semi Condensed"/>
                <a:ea typeface="Barlow Semi Condensed"/>
                <a:cs typeface="Barlow Semi Condensed"/>
                <a:sym typeface="Barlow Semi Condensed"/>
              </a:rPr>
              <a:t>Ingestion </a:t>
            </a:r>
            <a:r>
              <a:rPr lang="en">
                <a:solidFill>
                  <a:srgbClr val="434343"/>
                </a:solidFill>
                <a:latin typeface="Barlow Semi Condensed"/>
                <a:ea typeface="Barlow Semi Condensed"/>
                <a:cs typeface="Barlow Semi Condensed"/>
                <a:sym typeface="Barlow Semi Condensed"/>
              </a:rPr>
              <a:t>of sodium bicarbonate</a:t>
            </a:r>
            <a:endParaRPr>
              <a:solidFill>
                <a:srgbClr val="434343"/>
              </a:solidFill>
              <a:latin typeface="Barlow Semi Condensed"/>
              <a:ea typeface="Barlow Semi Condensed"/>
              <a:cs typeface="Barlow Semi Condensed"/>
              <a:sym typeface="Barlow Semi Condensed"/>
            </a:endParaRPr>
          </a:p>
        </p:txBody>
      </p:sp>
      <p:sp>
        <p:nvSpPr>
          <p:cNvPr id="4632" name="Google Shape;4632;p36"/>
          <p:cNvSpPr txBox="1"/>
          <p:nvPr/>
        </p:nvSpPr>
        <p:spPr>
          <a:xfrm>
            <a:off x="1677875" y="2417638"/>
            <a:ext cx="2092800" cy="615600"/>
          </a:xfrm>
          <a:prstGeom prst="rect">
            <a:avLst/>
          </a:prstGeom>
          <a:solidFill>
            <a:srgbClr val="E0E7FF">
              <a:alpha val="4581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434343"/>
                </a:solidFill>
                <a:latin typeface="Barlow Semi Condensed"/>
                <a:ea typeface="Barlow Semi Condensed"/>
                <a:cs typeface="Barlow Semi Condensed"/>
                <a:sym typeface="Barlow Semi Condensed"/>
              </a:rPr>
              <a:t>Potassium deficiency</a:t>
            </a:r>
            <a:r>
              <a:rPr lang="en">
                <a:solidFill>
                  <a:srgbClr val="434343"/>
                </a:solidFill>
                <a:latin typeface="Barlow Semi Condensed"/>
                <a:ea typeface="Barlow Semi Condensed"/>
                <a:cs typeface="Barlow Semi Condensed"/>
                <a:sym typeface="Barlow Semi Condensed"/>
              </a:rPr>
              <a:t> as a result of diuretic therapy</a:t>
            </a:r>
            <a:endParaRPr>
              <a:solidFill>
                <a:srgbClr val="434343"/>
              </a:solidFill>
              <a:latin typeface="Barlow Semi Condensed"/>
              <a:ea typeface="Barlow Semi Condensed"/>
              <a:cs typeface="Barlow Semi Condensed"/>
              <a:sym typeface="Barlow Semi Condensed"/>
            </a:endParaRPr>
          </a:p>
        </p:txBody>
      </p:sp>
      <p:cxnSp>
        <p:nvCxnSpPr>
          <p:cNvPr id="4635" name="Google Shape;4635;p36"/>
          <p:cNvCxnSpPr>
            <a:stCxn id="4630" idx="1"/>
            <a:endCxn id="4633" idx="3"/>
          </p:cNvCxnSpPr>
          <p:nvPr/>
        </p:nvCxnSpPr>
        <p:spPr>
          <a:xfrm flipH="1">
            <a:off x="1381100" y="1660963"/>
            <a:ext cx="207600" cy="281100"/>
          </a:xfrm>
          <a:prstGeom prst="curvedConnector3">
            <a:avLst>
              <a:gd fmla="val 49976" name="adj1"/>
            </a:avLst>
          </a:prstGeom>
          <a:noFill/>
          <a:ln cap="flat" cmpd="sng" w="9525">
            <a:solidFill>
              <a:srgbClr val="434343"/>
            </a:solidFill>
            <a:prstDash val="solid"/>
            <a:round/>
            <a:headEnd len="med" w="med" type="none"/>
            <a:tailEnd len="med" w="med" type="none"/>
          </a:ln>
        </p:spPr>
      </p:cxnSp>
      <p:cxnSp>
        <p:nvCxnSpPr>
          <p:cNvPr id="4636" name="Google Shape;4636;p36"/>
          <p:cNvCxnSpPr>
            <a:stCxn id="4630" idx="3"/>
            <a:endCxn id="4634" idx="1"/>
          </p:cNvCxnSpPr>
          <p:nvPr/>
        </p:nvCxnSpPr>
        <p:spPr>
          <a:xfrm>
            <a:off x="2966900" y="1660963"/>
            <a:ext cx="109800" cy="183300"/>
          </a:xfrm>
          <a:prstGeom prst="curvedConnector3">
            <a:avLst>
              <a:gd fmla="val 50039" name="adj1"/>
            </a:avLst>
          </a:prstGeom>
          <a:noFill/>
          <a:ln cap="flat" cmpd="sng" w="9525">
            <a:solidFill>
              <a:srgbClr val="434343"/>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0" name="Shape 4640"/>
        <p:cNvGrpSpPr/>
        <p:nvPr/>
      </p:nvGrpSpPr>
      <p:grpSpPr>
        <a:xfrm>
          <a:off x="0" y="0"/>
          <a:ext cx="0" cy="0"/>
          <a:chOff x="0" y="0"/>
          <a:chExt cx="0" cy="0"/>
        </a:xfrm>
      </p:grpSpPr>
      <p:sp>
        <p:nvSpPr>
          <p:cNvPr id="4641" name="Google Shape;4641;p37"/>
          <p:cNvSpPr txBox="1"/>
          <p:nvPr>
            <p:ph type="title"/>
          </p:nvPr>
        </p:nvSpPr>
        <p:spPr>
          <a:xfrm>
            <a:off x="187450" y="104775"/>
            <a:ext cx="3552900" cy="56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b="1" lang="en">
                <a:solidFill>
                  <a:srgbClr val="434343"/>
                </a:solidFill>
                <a:latin typeface="Barlow Semi Condensed"/>
                <a:ea typeface="Barlow Semi Condensed"/>
                <a:cs typeface="Barlow Semi Condensed"/>
                <a:sym typeface="Barlow Semi Condensed"/>
              </a:rPr>
              <a:t>Lactic acidosis</a:t>
            </a:r>
            <a:endParaRPr b="1">
              <a:solidFill>
                <a:srgbClr val="434343"/>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t/>
            </a:r>
            <a:endParaRPr/>
          </a:p>
        </p:txBody>
      </p:sp>
      <p:sp>
        <p:nvSpPr>
          <p:cNvPr id="4642" name="Google Shape;4642;p37"/>
          <p:cNvSpPr txBox="1"/>
          <p:nvPr/>
        </p:nvSpPr>
        <p:spPr>
          <a:xfrm>
            <a:off x="92200" y="824175"/>
            <a:ext cx="3841500" cy="3170700"/>
          </a:xfrm>
          <a:prstGeom prst="rect">
            <a:avLst/>
          </a:prstGeom>
          <a:solidFill>
            <a:srgbClr val="F7CB51">
              <a:alpha val="14480"/>
            </a:srgbClr>
          </a:solidFill>
          <a:ln cap="flat" cmpd="sng" w="2857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999999"/>
                </a:solidFill>
                <a:latin typeface="Barlow Semi Condensed"/>
                <a:ea typeface="Barlow Semi Condensed"/>
                <a:cs typeface="Barlow Semi Condensed"/>
                <a:sym typeface="Barlow Semi Condensed"/>
              </a:rPr>
              <a:t>Lactic acidosis happens when there is an increase in lactic acid conc. ( hyperlactemia ) or impaired lactic acid clearance .</a:t>
            </a:r>
            <a:endParaRPr sz="1000">
              <a:solidFill>
                <a:srgbClr val="999999"/>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1000">
                <a:solidFill>
                  <a:srgbClr val="999999"/>
                </a:solidFill>
                <a:latin typeface="Barlow Semi Condensed"/>
                <a:ea typeface="Barlow Semi Condensed"/>
                <a:cs typeface="Barlow Semi Condensed"/>
                <a:sym typeface="Barlow Semi Condensed"/>
              </a:rPr>
              <a:t>Lactate is unmeasured anion (measured anions are HCO − and Cl−) → therefore, it has High anion gap.</a:t>
            </a:r>
            <a:endParaRPr sz="1000">
              <a:solidFill>
                <a:srgbClr val="999999"/>
              </a:solidFill>
              <a:latin typeface="Barlow Semi Condensed"/>
              <a:ea typeface="Barlow Semi Condensed"/>
              <a:cs typeface="Barlow Semi Condensed"/>
              <a:sym typeface="Barlow Semi Condensed"/>
            </a:endParaRPr>
          </a:p>
          <a:p>
            <a:pPr indent="-317500" lvl="0" marL="457200" rtl="0" algn="l">
              <a:spcBef>
                <a:spcPts val="0"/>
              </a:spcBef>
              <a:spcAft>
                <a:spcPts val="0"/>
              </a:spcAft>
              <a:buSzPts val="1400"/>
              <a:buFont typeface="Barlow Semi Condensed"/>
              <a:buChar char="➔"/>
            </a:pPr>
            <a:r>
              <a:rPr lang="en">
                <a:solidFill>
                  <a:srgbClr val="434343"/>
                </a:solidFill>
                <a:latin typeface="Barlow Semi Condensed"/>
                <a:ea typeface="Barlow Semi Condensed"/>
                <a:cs typeface="Barlow Semi Condensed"/>
                <a:sym typeface="Barlow Semi Condensed"/>
              </a:rPr>
              <a:t>Elevated conc. of plasma </a:t>
            </a:r>
            <a:r>
              <a:rPr b="1" lang="en">
                <a:solidFill>
                  <a:srgbClr val="434343"/>
                </a:solidFill>
                <a:latin typeface="Barlow Semi Condensed"/>
                <a:ea typeface="Barlow Semi Condensed"/>
                <a:cs typeface="Barlow Semi Condensed"/>
                <a:sym typeface="Barlow Semi Condensed"/>
              </a:rPr>
              <a:t>lactate </a:t>
            </a:r>
            <a:r>
              <a:rPr lang="en">
                <a:solidFill>
                  <a:srgbClr val="434343"/>
                </a:solidFill>
                <a:latin typeface="Barlow Semi Condensed"/>
                <a:ea typeface="Barlow Semi Condensed"/>
                <a:cs typeface="Barlow Semi Condensed"/>
                <a:sym typeface="Barlow Semi Condensed"/>
              </a:rPr>
              <a:t>is called </a:t>
            </a:r>
            <a:r>
              <a:rPr lang="en">
                <a:solidFill>
                  <a:srgbClr val="990000"/>
                </a:solidFill>
                <a:latin typeface="Barlow Semi Condensed"/>
                <a:ea typeface="Barlow Semi Condensed"/>
                <a:cs typeface="Barlow Semi Condensed"/>
                <a:sym typeface="Barlow Semi Condensed"/>
              </a:rPr>
              <a:t>lactic acidosis</a:t>
            </a:r>
            <a:endParaRPr>
              <a:solidFill>
                <a:srgbClr val="434343"/>
              </a:solidFill>
              <a:latin typeface="Barlow Semi Condensed"/>
              <a:ea typeface="Barlow Semi Condensed"/>
              <a:cs typeface="Barlow Semi Condensed"/>
              <a:sym typeface="Barlow Semi Condensed"/>
            </a:endParaRPr>
          </a:p>
          <a:p>
            <a:pPr indent="-317500" lvl="0" marL="457200" rtl="0" algn="l">
              <a:spcBef>
                <a:spcPts val="0"/>
              </a:spcBef>
              <a:spcAft>
                <a:spcPts val="0"/>
              </a:spcAft>
              <a:buClr>
                <a:srgbClr val="434343"/>
              </a:buClr>
              <a:buSzPts val="1400"/>
              <a:buFont typeface="Barlow Semi Condensed"/>
              <a:buChar char="➔"/>
            </a:pPr>
            <a:r>
              <a:rPr lang="en">
                <a:solidFill>
                  <a:srgbClr val="434343"/>
                </a:solidFill>
                <a:latin typeface="Barlow Semi Condensed"/>
                <a:ea typeface="Barlow Semi Condensed"/>
                <a:cs typeface="Barlow Semi Condensed"/>
                <a:sym typeface="Barlow Semi Condensed"/>
              </a:rPr>
              <a:t> </a:t>
            </a:r>
            <a:r>
              <a:rPr lang="en">
                <a:solidFill>
                  <a:srgbClr val="990000"/>
                </a:solidFill>
                <a:latin typeface="Barlow Semi Condensed"/>
                <a:ea typeface="Barlow Semi Condensed"/>
                <a:cs typeface="Barlow Semi Condensed"/>
                <a:sym typeface="Barlow Semi Condensed"/>
              </a:rPr>
              <a:t>Occurs either due to</a:t>
            </a:r>
            <a:endParaRPr>
              <a:solidFill>
                <a:srgbClr val="990000"/>
              </a:solidFill>
              <a:latin typeface="Barlow Semi Condensed"/>
              <a:ea typeface="Barlow Semi Condensed"/>
              <a:cs typeface="Barlow Semi Condensed"/>
              <a:sym typeface="Barlow Semi Condensed"/>
            </a:endParaRPr>
          </a:p>
          <a:p>
            <a:pPr indent="-317500" lvl="0" marL="914400" rtl="0" algn="l">
              <a:spcBef>
                <a:spcPts val="0"/>
              </a:spcBef>
              <a:spcAft>
                <a:spcPts val="0"/>
              </a:spcAft>
              <a:buClr>
                <a:srgbClr val="434343"/>
              </a:buClr>
              <a:buSzPts val="1400"/>
              <a:buFont typeface="Barlow Semi Condensed"/>
              <a:buChar char="●"/>
            </a:pPr>
            <a:r>
              <a:rPr lang="en">
                <a:solidFill>
                  <a:srgbClr val="434343"/>
                </a:solidFill>
                <a:latin typeface="Barlow Semi Condensed"/>
                <a:ea typeface="Barlow Semi Condensed"/>
                <a:cs typeface="Barlow Semi Condensed"/>
                <a:sym typeface="Barlow Semi Condensed"/>
              </a:rPr>
              <a:t>Failure of circulatory system</a:t>
            </a:r>
            <a:r>
              <a:rPr lang="en">
                <a:solidFill>
                  <a:srgbClr val="85200C"/>
                </a:solidFill>
                <a:latin typeface="Barlow Semi Condensed"/>
                <a:ea typeface="Barlow Semi Condensed"/>
                <a:cs typeface="Barlow Semi Condensed"/>
                <a:sym typeface="Barlow Semi Condensed"/>
              </a:rPr>
              <a:t> </a:t>
            </a:r>
            <a:r>
              <a:rPr lang="en">
                <a:solidFill>
                  <a:srgbClr val="990000"/>
                </a:solidFill>
                <a:latin typeface="Barlow Semi Condensed"/>
                <a:ea typeface="Barlow Semi Condensed"/>
                <a:cs typeface="Barlow Semi Condensed"/>
                <a:sym typeface="Barlow Semi Condensed"/>
              </a:rPr>
              <a:t>(hypoxia) </a:t>
            </a:r>
            <a:r>
              <a:rPr lang="en">
                <a:solidFill>
                  <a:srgbClr val="999999"/>
                </a:solidFill>
                <a:latin typeface="Barlow Semi Condensed"/>
                <a:ea typeface="Barlow Semi Condensed"/>
                <a:cs typeface="Barlow Semi Condensed"/>
                <a:sym typeface="Barlow Semi Condensed"/>
              </a:rPr>
              <a:t>type A</a:t>
            </a:r>
            <a:endParaRPr>
              <a:solidFill>
                <a:srgbClr val="999999"/>
              </a:solidFill>
              <a:latin typeface="Barlow Semi Condensed"/>
              <a:ea typeface="Barlow Semi Condensed"/>
              <a:cs typeface="Barlow Semi Condensed"/>
              <a:sym typeface="Barlow Semi Condensed"/>
            </a:endParaRPr>
          </a:p>
          <a:p>
            <a:pPr indent="-317500" lvl="0" marL="914400" rtl="0" algn="l">
              <a:spcBef>
                <a:spcPts val="0"/>
              </a:spcBef>
              <a:spcAft>
                <a:spcPts val="0"/>
              </a:spcAft>
              <a:buSzPts val="1400"/>
              <a:buFont typeface="Barlow Semi Condensed"/>
              <a:buChar char="●"/>
            </a:pPr>
            <a:r>
              <a:rPr lang="en">
                <a:solidFill>
                  <a:srgbClr val="434343"/>
                </a:solidFill>
                <a:latin typeface="Barlow Semi Condensed"/>
                <a:ea typeface="Barlow Semi Condensed"/>
                <a:cs typeface="Barlow Semi Condensed"/>
                <a:sym typeface="Barlow Semi Condensed"/>
              </a:rPr>
              <a:t>Disorders of </a:t>
            </a:r>
            <a:r>
              <a:rPr lang="en">
                <a:solidFill>
                  <a:srgbClr val="990000"/>
                </a:solidFill>
                <a:latin typeface="Barlow Semi Condensed"/>
                <a:ea typeface="Barlow Semi Condensed"/>
                <a:cs typeface="Barlow Semi Condensed"/>
                <a:sym typeface="Barlow Semi Condensed"/>
              </a:rPr>
              <a:t>carbohydrate metabolism </a:t>
            </a:r>
            <a:r>
              <a:rPr lang="en">
                <a:solidFill>
                  <a:srgbClr val="999999"/>
                </a:solidFill>
                <a:latin typeface="Barlow Semi Condensed"/>
                <a:ea typeface="Barlow Semi Condensed"/>
                <a:cs typeface="Barlow Semi Condensed"/>
                <a:sym typeface="Barlow Semi Condensed"/>
              </a:rPr>
              <a:t>type B</a:t>
            </a:r>
            <a:endParaRPr>
              <a:solidFill>
                <a:srgbClr val="999999"/>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a:solidFill>
                  <a:srgbClr val="999999"/>
                </a:solidFill>
                <a:latin typeface="Barlow Semi Condensed"/>
                <a:ea typeface="Barlow Semi Condensed"/>
                <a:cs typeface="Barlow Semi Condensed"/>
                <a:sym typeface="Barlow Semi Condensed"/>
              </a:rPr>
              <a:t>The enzyme that converts pyruvate to acetyl coA is not working so the pyruvate will be converted to lactic acid , causing hyperlactemia</a:t>
            </a:r>
            <a:endParaRPr>
              <a:solidFill>
                <a:srgbClr val="999999"/>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643" name="Google Shape;4643;p37"/>
          <p:cNvSpPr txBox="1"/>
          <p:nvPr/>
        </p:nvSpPr>
        <p:spPr>
          <a:xfrm>
            <a:off x="4695825" y="976150"/>
            <a:ext cx="4266900" cy="831300"/>
          </a:xfrm>
          <a:prstGeom prst="rect">
            <a:avLst/>
          </a:prstGeom>
          <a:solidFill>
            <a:srgbClr val="F7CB51">
              <a:alpha val="14480"/>
            </a:srgbClr>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34343"/>
                </a:solidFill>
                <a:latin typeface="Barlow Semi Condensed"/>
                <a:ea typeface="Barlow Semi Condensed"/>
                <a:cs typeface="Barlow Semi Condensed"/>
                <a:sym typeface="Barlow Semi Condensed"/>
              </a:rPr>
              <a:t>Lactic	acidosis can	occur	due to:</a:t>
            </a:r>
            <a:endParaRPr>
              <a:solidFill>
                <a:srgbClr val="434343"/>
              </a:solidFill>
              <a:latin typeface="Barlow Semi Condensed"/>
              <a:ea typeface="Barlow Semi Condensed"/>
              <a:cs typeface="Barlow Semi Condensed"/>
              <a:sym typeface="Barlow Semi Condensed"/>
            </a:endParaRPr>
          </a:p>
          <a:p>
            <a:pPr indent="-317500" lvl="0" marL="914400" rtl="0" algn="l">
              <a:spcBef>
                <a:spcPts val="0"/>
              </a:spcBef>
              <a:spcAft>
                <a:spcPts val="0"/>
              </a:spcAft>
              <a:buSzPts val="1400"/>
              <a:buFont typeface="Barlow Semi Condensed"/>
              <a:buChar char="●"/>
            </a:pPr>
            <a:r>
              <a:rPr lang="en">
                <a:latin typeface="Barlow Semi Condensed"/>
                <a:ea typeface="Barlow Semi Condensed"/>
                <a:cs typeface="Barlow Semi Condensed"/>
                <a:sym typeface="Barlow Semi Condensed"/>
              </a:rPr>
              <a:t> </a:t>
            </a:r>
            <a:r>
              <a:rPr lang="en">
                <a:solidFill>
                  <a:srgbClr val="990000"/>
                </a:solidFill>
                <a:latin typeface="Barlow Semi Condensed"/>
                <a:ea typeface="Barlow Semi Condensed"/>
                <a:cs typeface="Barlow Semi Condensed"/>
                <a:sym typeface="Barlow Semi Condensed"/>
              </a:rPr>
              <a:t>Excessive</a:t>
            </a:r>
            <a:r>
              <a:rPr lang="en">
                <a:latin typeface="Barlow Semi Condensed"/>
                <a:ea typeface="Barlow Semi Condensed"/>
                <a:cs typeface="Barlow Semi Condensed"/>
                <a:sym typeface="Barlow Semi Condensed"/>
              </a:rPr>
              <a:t> </a:t>
            </a:r>
            <a:r>
              <a:rPr lang="en">
                <a:solidFill>
                  <a:srgbClr val="434343"/>
                </a:solidFill>
                <a:latin typeface="Barlow Semi Condensed"/>
                <a:ea typeface="Barlow Semi Condensed"/>
                <a:cs typeface="Barlow Semi Condensed"/>
                <a:sym typeface="Barlow Semi Condensed"/>
              </a:rPr>
              <a:t>tissue lactate production</a:t>
            </a:r>
            <a:endParaRPr>
              <a:solidFill>
                <a:srgbClr val="434343"/>
              </a:solidFill>
              <a:latin typeface="Barlow Semi Condensed"/>
              <a:ea typeface="Barlow Semi Condensed"/>
              <a:cs typeface="Barlow Semi Condensed"/>
              <a:sym typeface="Barlow Semi Condensed"/>
            </a:endParaRPr>
          </a:p>
          <a:p>
            <a:pPr indent="-317500" lvl="0" marL="914400" rtl="0" algn="l">
              <a:spcBef>
                <a:spcPts val="0"/>
              </a:spcBef>
              <a:spcAft>
                <a:spcPts val="0"/>
              </a:spcAft>
              <a:buSzPts val="1400"/>
              <a:buFont typeface="Barlow Semi Condensed"/>
              <a:buChar char="●"/>
            </a:pPr>
            <a:r>
              <a:rPr lang="en">
                <a:solidFill>
                  <a:srgbClr val="434343"/>
                </a:solidFill>
                <a:latin typeface="Barlow Semi Condensed"/>
                <a:ea typeface="Barlow Semi Condensed"/>
                <a:cs typeface="Barlow Semi Condensed"/>
                <a:sym typeface="Barlow Semi Condensed"/>
              </a:rPr>
              <a:t> Impaired</a:t>
            </a:r>
            <a:r>
              <a:rPr lang="en">
                <a:latin typeface="Barlow Semi Condensed"/>
                <a:ea typeface="Barlow Semi Condensed"/>
                <a:cs typeface="Barlow Semi Condensed"/>
                <a:sym typeface="Barlow Semi Condensed"/>
              </a:rPr>
              <a:t>  </a:t>
            </a:r>
            <a:r>
              <a:rPr lang="en">
                <a:solidFill>
                  <a:srgbClr val="990000"/>
                </a:solidFill>
                <a:latin typeface="Barlow Semi Condensed"/>
                <a:ea typeface="Barlow Semi Condensed"/>
                <a:cs typeface="Barlow Semi Condensed"/>
                <a:sym typeface="Barlow Semi Condensed"/>
              </a:rPr>
              <a:t>hepatic </a:t>
            </a:r>
            <a:r>
              <a:rPr lang="en">
                <a:solidFill>
                  <a:srgbClr val="434343"/>
                </a:solidFill>
                <a:latin typeface="Barlow Semi Condensed"/>
                <a:ea typeface="Barlow Semi Condensed"/>
                <a:cs typeface="Barlow Semi Condensed"/>
                <a:sym typeface="Barlow Semi Condensed"/>
              </a:rPr>
              <a:t>metabolism of lactate</a:t>
            </a:r>
            <a:endParaRPr>
              <a:latin typeface="Barlow Semi Condensed"/>
              <a:ea typeface="Barlow Semi Condensed"/>
              <a:cs typeface="Barlow Semi Condensed"/>
              <a:sym typeface="Barlow Semi Condensed"/>
            </a:endParaRPr>
          </a:p>
        </p:txBody>
      </p:sp>
      <p:sp>
        <p:nvSpPr>
          <p:cNvPr id="4644" name="Google Shape;4644;p37"/>
          <p:cNvSpPr txBox="1"/>
          <p:nvPr/>
        </p:nvSpPr>
        <p:spPr>
          <a:xfrm>
            <a:off x="247650" y="4052025"/>
            <a:ext cx="1590300" cy="554100"/>
          </a:xfrm>
          <a:prstGeom prst="rect">
            <a:avLst/>
          </a:prstGeom>
          <a:noFill/>
          <a:ln cap="flat" cmpd="sng" w="19050">
            <a:solidFill>
              <a:srgbClr val="99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990000"/>
                </a:solidFill>
                <a:latin typeface="Barlow Semi Condensed"/>
                <a:ea typeface="Barlow Semi Condensed"/>
                <a:cs typeface="Barlow Semi Condensed"/>
                <a:sym typeface="Barlow Semi Condensed"/>
              </a:rPr>
              <a:t>Definition and causes are </a:t>
            </a:r>
            <a:r>
              <a:rPr lang="en" sz="1200">
                <a:solidFill>
                  <a:srgbClr val="990000"/>
                </a:solidFill>
                <a:latin typeface="Barlow Semi Condensed"/>
                <a:ea typeface="Barlow Semi Condensed"/>
                <a:cs typeface="Barlow Semi Condensed"/>
                <a:sym typeface="Barlow Semi Condensed"/>
              </a:rPr>
              <a:t>im</a:t>
            </a:r>
            <a:r>
              <a:rPr lang="en" sz="1200">
                <a:solidFill>
                  <a:srgbClr val="990000"/>
                </a:solidFill>
                <a:latin typeface="Barlow Semi Condensed"/>
                <a:ea typeface="Barlow Semi Condensed"/>
                <a:cs typeface="Barlow Semi Condensed"/>
                <a:sym typeface="Barlow Semi Condensed"/>
              </a:rPr>
              <a:t>portant </a:t>
            </a:r>
            <a:endParaRPr sz="1200">
              <a:solidFill>
                <a:srgbClr val="990000"/>
              </a:solidFill>
              <a:latin typeface="Barlow Semi Condensed"/>
              <a:ea typeface="Barlow Semi Condensed"/>
              <a:cs typeface="Barlow Semi Condensed"/>
              <a:sym typeface="Barlow Semi Condensed"/>
            </a:endParaRPr>
          </a:p>
        </p:txBody>
      </p:sp>
      <p:sp>
        <p:nvSpPr>
          <p:cNvPr id="4645" name="Google Shape;4645;p37"/>
          <p:cNvSpPr txBox="1"/>
          <p:nvPr>
            <p:ph type="title"/>
          </p:nvPr>
        </p:nvSpPr>
        <p:spPr>
          <a:xfrm>
            <a:off x="4695825" y="59025"/>
            <a:ext cx="4391400" cy="65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500">
              <a:latin typeface="Barlow Semi Condensed"/>
              <a:ea typeface="Barlow Semi Condensed"/>
              <a:cs typeface="Barlow Semi Condensed"/>
              <a:sym typeface="Barlow Semi Condensed"/>
            </a:endParaRPr>
          </a:p>
          <a:p>
            <a:pPr indent="0" lvl="0" marL="0" rtl="0" algn="ctr">
              <a:spcBef>
                <a:spcPts val="0"/>
              </a:spcBef>
              <a:spcAft>
                <a:spcPts val="0"/>
              </a:spcAft>
              <a:buNone/>
            </a:pPr>
            <a:r>
              <a:rPr b="1" lang="en" sz="2500">
                <a:solidFill>
                  <a:srgbClr val="434343"/>
                </a:solidFill>
                <a:latin typeface="Barlow Semi Condensed"/>
                <a:ea typeface="Barlow Semi Condensed"/>
                <a:cs typeface="Barlow Semi Condensed"/>
                <a:sym typeface="Barlow Semi Condensed"/>
              </a:rPr>
              <a:t>Mechanisms involved in </a:t>
            </a:r>
            <a:r>
              <a:rPr b="1" lang="en" sz="2500">
                <a:solidFill>
                  <a:srgbClr val="434343"/>
                </a:solidFill>
                <a:latin typeface="Barlow Semi Condensed"/>
                <a:ea typeface="Barlow Semi Condensed"/>
                <a:cs typeface="Barlow Semi Condensed"/>
                <a:sym typeface="Barlow Semi Condensed"/>
              </a:rPr>
              <a:t>Lactic acidosis</a:t>
            </a:r>
            <a:endParaRPr b="1" sz="2500">
              <a:solidFill>
                <a:srgbClr val="434343"/>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t/>
            </a:r>
            <a:endParaRPr b="1" sz="2500">
              <a:latin typeface="Barlow Semi Condensed"/>
              <a:ea typeface="Barlow Semi Condensed"/>
              <a:cs typeface="Barlow Semi Condensed"/>
              <a:sym typeface="Barlow Semi Condense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9" name="Shape 4649"/>
        <p:cNvGrpSpPr/>
        <p:nvPr/>
      </p:nvGrpSpPr>
      <p:grpSpPr>
        <a:xfrm>
          <a:off x="0" y="0"/>
          <a:ext cx="0" cy="0"/>
          <a:chOff x="0" y="0"/>
          <a:chExt cx="0" cy="0"/>
        </a:xfrm>
      </p:grpSpPr>
      <p:sp>
        <p:nvSpPr>
          <p:cNvPr id="4650" name="Google Shape;4650;p38"/>
          <p:cNvSpPr txBox="1"/>
          <p:nvPr>
            <p:ph type="title"/>
          </p:nvPr>
        </p:nvSpPr>
        <p:spPr>
          <a:xfrm>
            <a:off x="1198047" y="2"/>
            <a:ext cx="6359100" cy="550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434343"/>
              </a:solidFill>
            </a:endParaRPr>
          </a:p>
          <a:p>
            <a:pPr indent="0" lvl="0" marL="0" rtl="0" algn="ctr">
              <a:spcBef>
                <a:spcPts val="0"/>
              </a:spcBef>
              <a:spcAft>
                <a:spcPts val="0"/>
              </a:spcAft>
              <a:buNone/>
            </a:pPr>
            <a:r>
              <a:rPr b="1" lang="en">
                <a:solidFill>
                  <a:srgbClr val="434343"/>
                </a:solidFill>
                <a:latin typeface="Barlow Semi Condensed"/>
                <a:ea typeface="Barlow Semi Condensed"/>
                <a:cs typeface="Barlow Semi Condensed"/>
                <a:sym typeface="Barlow Semi Condensed"/>
              </a:rPr>
              <a:t>Lactate metabolism in tissue</a:t>
            </a:r>
            <a:endParaRPr b="1">
              <a:solidFill>
                <a:srgbClr val="434343"/>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t/>
            </a:r>
            <a:endParaRPr/>
          </a:p>
        </p:txBody>
      </p:sp>
      <p:sp>
        <p:nvSpPr>
          <p:cNvPr id="4651" name="Google Shape;4651;p38"/>
          <p:cNvSpPr txBox="1"/>
          <p:nvPr/>
        </p:nvSpPr>
        <p:spPr>
          <a:xfrm>
            <a:off x="914400" y="2146311"/>
            <a:ext cx="73152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652" name="Google Shape;4652;p38"/>
          <p:cNvSpPr txBox="1"/>
          <p:nvPr/>
        </p:nvSpPr>
        <p:spPr>
          <a:xfrm>
            <a:off x="720000" y="700419"/>
            <a:ext cx="7315200" cy="1893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434343"/>
              </a:buClr>
              <a:buSzPts val="1400"/>
              <a:buFont typeface="Barlow Semi Condensed"/>
              <a:buChar char="●"/>
            </a:pPr>
            <a:r>
              <a:rPr lang="en">
                <a:solidFill>
                  <a:srgbClr val="434343"/>
                </a:solidFill>
                <a:latin typeface="Barlow Semi Condensed"/>
                <a:ea typeface="Barlow Semi Condensed"/>
                <a:cs typeface="Barlow Semi Condensed"/>
                <a:sym typeface="Barlow Semi Condensed"/>
              </a:rPr>
              <a:t>The body tissues produce ~ 1500 mmoles of lactate each day </a:t>
            </a:r>
            <a:endParaRPr>
              <a:solidFill>
                <a:srgbClr val="434343"/>
              </a:solidFill>
              <a:latin typeface="Barlow Semi Condensed"/>
              <a:ea typeface="Barlow Semi Condensed"/>
              <a:cs typeface="Barlow Semi Condensed"/>
              <a:sym typeface="Barlow Semi Condensed"/>
            </a:endParaRPr>
          </a:p>
          <a:p>
            <a:pPr indent="-317500" lvl="0" marL="457200" rtl="0" algn="l">
              <a:spcBef>
                <a:spcPts val="0"/>
              </a:spcBef>
              <a:spcAft>
                <a:spcPts val="0"/>
              </a:spcAft>
              <a:buClr>
                <a:srgbClr val="434343"/>
              </a:buClr>
              <a:buSzPts val="1400"/>
              <a:buFont typeface="Barlow Semi Condensed"/>
              <a:buChar char="●"/>
            </a:pPr>
            <a:r>
              <a:rPr lang="en">
                <a:solidFill>
                  <a:srgbClr val="434343"/>
                </a:solidFill>
                <a:latin typeface="Barlow Semi Condensed"/>
                <a:ea typeface="Barlow Semi Condensed"/>
                <a:cs typeface="Barlow Semi Condensed"/>
                <a:sym typeface="Barlow Semi Condensed"/>
              </a:rPr>
              <a:t>The lactate enters blood stream and metabolized mainly by </a:t>
            </a:r>
            <a:r>
              <a:rPr b="1" lang="en">
                <a:solidFill>
                  <a:srgbClr val="990000"/>
                </a:solidFill>
                <a:latin typeface="Barlow Semi Condensed"/>
                <a:ea typeface="Barlow Semi Condensed"/>
                <a:cs typeface="Barlow Semi Condensed"/>
                <a:sym typeface="Barlow Semi Condensed"/>
              </a:rPr>
              <a:t>the liver</a:t>
            </a:r>
            <a:r>
              <a:rPr lang="en">
                <a:solidFill>
                  <a:srgbClr val="990000"/>
                </a:solidFill>
                <a:latin typeface="Barlow Semi Condensed"/>
                <a:ea typeface="Barlow Semi Condensed"/>
                <a:cs typeface="Barlow Semi Condensed"/>
                <a:sym typeface="Barlow Semi Condensed"/>
              </a:rPr>
              <a:t> </a:t>
            </a:r>
            <a:r>
              <a:rPr lang="en">
                <a:solidFill>
                  <a:srgbClr val="434343"/>
                </a:solidFill>
                <a:latin typeface="Barlow Semi Condensed"/>
                <a:ea typeface="Barlow Semi Condensed"/>
                <a:cs typeface="Barlow Semi Condensed"/>
                <a:sym typeface="Barlow Semi Condensed"/>
              </a:rPr>
              <a:t>(Cori cycle)</a:t>
            </a:r>
            <a:endParaRPr>
              <a:solidFill>
                <a:srgbClr val="434343"/>
              </a:solidFill>
              <a:latin typeface="Barlow Semi Condensed"/>
              <a:ea typeface="Barlow Semi Condensed"/>
              <a:cs typeface="Barlow Semi Condensed"/>
              <a:sym typeface="Barlow Semi Condensed"/>
            </a:endParaRPr>
          </a:p>
          <a:p>
            <a:pPr indent="-317500" lvl="0" marL="457200" rtl="0" algn="l">
              <a:spcBef>
                <a:spcPts val="0"/>
              </a:spcBef>
              <a:spcAft>
                <a:spcPts val="0"/>
              </a:spcAft>
              <a:buClr>
                <a:srgbClr val="434343"/>
              </a:buClr>
              <a:buSzPts val="1400"/>
              <a:buFont typeface="Barlow Semi Condensed"/>
              <a:buChar char="●"/>
            </a:pPr>
            <a:r>
              <a:rPr lang="en">
                <a:solidFill>
                  <a:srgbClr val="434343"/>
                </a:solidFill>
                <a:latin typeface="Barlow Semi Condensed"/>
                <a:ea typeface="Barlow Semi Condensed"/>
                <a:cs typeface="Barlow Semi Condensed"/>
                <a:sym typeface="Barlow Semi Condensed"/>
              </a:rPr>
              <a:t>All tissues can produce </a:t>
            </a:r>
            <a:r>
              <a:rPr lang="en">
                <a:solidFill>
                  <a:srgbClr val="434343"/>
                </a:solidFill>
                <a:latin typeface="Barlow Semi Condensed"/>
                <a:ea typeface="Barlow Semi Condensed"/>
                <a:cs typeface="Barlow Semi Condensed"/>
                <a:sym typeface="Barlow Semi Condensed"/>
              </a:rPr>
              <a:t>lactate</a:t>
            </a:r>
            <a:r>
              <a:rPr lang="en">
                <a:solidFill>
                  <a:srgbClr val="434343"/>
                </a:solidFill>
                <a:latin typeface="Barlow Semi Condensed"/>
                <a:ea typeface="Barlow Semi Condensed"/>
                <a:cs typeface="Barlow Semi Condensed"/>
                <a:sym typeface="Barlow Semi Condensed"/>
              </a:rPr>
              <a:t> under </a:t>
            </a:r>
            <a:r>
              <a:rPr b="1" lang="en">
                <a:solidFill>
                  <a:srgbClr val="434343"/>
                </a:solidFill>
                <a:latin typeface="Barlow Semi Condensed"/>
                <a:ea typeface="Barlow Semi Condensed"/>
                <a:cs typeface="Barlow Semi Condensed"/>
                <a:sym typeface="Barlow Semi Condensed"/>
              </a:rPr>
              <a:t>anaerobic</a:t>
            </a:r>
            <a:r>
              <a:rPr lang="en">
                <a:solidFill>
                  <a:srgbClr val="434343"/>
                </a:solidFill>
                <a:latin typeface="Barlow Semi Condensed"/>
                <a:ea typeface="Barlow Semi Condensed"/>
                <a:cs typeface="Barlow Semi Condensed"/>
                <a:sym typeface="Barlow Semi Condensed"/>
              </a:rPr>
              <a:t> conditions.</a:t>
            </a:r>
            <a:endParaRPr>
              <a:solidFill>
                <a:srgbClr val="434343"/>
              </a:solidFill>
              <a:latin typeface="Barlow Semi Condensed"/>
              <a:ea typeface="Barlow Semi Condensed"/>
              <a:cs typeface="Barlow Semi Condensed"/>
              <a:sym typeface="Barlow Semi Condensed"/>
            </a:endParaRPr>
          </a:p>
          <a:p>
            <a:pPr indent="-317500" lvl="0" marL="457200" rtl="0" algn="l">
              <a:spcBef>
                <a:spcPts val="0"/>
              </a:spcBef>
              <a:spcAft>
                <a:spcPts val="0"/>
              </a:spcAft>
              <a:buClr>
                <a:srgbClr val="434343"/>
              </a:buClr>
              <a:buSzPts val="1400"/>
              <a:buFont typeface="Barlow Semi Condensed"/>
              <a:buChar char="●"/>
            </a:pPr>
            <a:r>
              <a:rPr b="1" lang="en">
                <a:solidFill>
                  <a:srgbClr val="434343"/>
                </a:solidFill>
                <a:latin typeface="Barlow Semi Condensed"/>
                <a:ea typeface="Barlow Semi Condensed"/>
                <a:cs typeface="Barlow Semi Condensed"/>
                <a:sym typeface="Barlow Semi Condensed"/>
              </a:rPr>
              <a:t>Pyruvate</a:t>
            </a:r>
            <a:r>
              <a:rPr lang="en">
                <a:solidFill>
                  <a:srgbClr val="434343"/>
                </a:solidFill>
                <a:latin typeface="Barlow Semi Condensed"/>
                <a:ea typeface="Barlow Semi Condensed"/>
                <a:cs typeface="Barlow Semi Condensed"/>
                <a:sym typeface="Barlow Semi Condensed"/>
              </a:rPr>
              <a:t> is converted to </a:t>
            </a:r>
            <a:r>
              <a:rPr b="1" lang="en">
                <a:solidFill>
                  <a:srgbClr val="434343"/>
                </a:solidFill>
                <a:latin typeface="Barlow Semi Condensed"/>
                <a:ea typeface="Barlow Semi Condensed"/>
                <a:cs typeface="Barlow Semi Condensed"/>
                <a:sym typeface="Barlow Semi Condensed"/>
              </a:rPr>
              <a:t>lactate</a:t>
            </a:r>
            <a:r>
              <a:rPr lang="en">
                <a:solidFill>
                  <a:srgbClr val="434343"/>
                </a:solidFill>
                <a:latin typeface="Barlow Semi Condensed"/>
                <a:ea typeface="Barlow Semi Condensed"/>
                <a:cs typeface="Barlow Semi Condensed"/>
                <a:sym typeface="Barlow Semi Condensed"/>
              </a:rPr>
              <a:t> by </a:t>
            </a:r>
            <a:r>
              <a:rPr b="1" lang="en">
                <a:solidFill>
                  <a:srgbClr val="990000"/>
                </a:solidFill>
                <a:latin typeface="Barlow Semi Condensed"/>
                <a:ea typeface="Barlow Semi Condensed"/>
                <a:cs typeface="Barlow Semi Condensed"/>
                <a:sym typeface="Barlow Semi Condensed"/>
              </a:rPr>
              <a:t>lactate dehydrogenase enzyme </a:t>
            </a:r>
            <a:endParaRPr b="1">
              <a:solidFill>
                <a:srgbClr val="990000"/>
              </a:solidFill>
              <a:latin typeface="Barlow Semi Condensed"/>
              <a:ea typeface="Barlow Semi Condensed"/>
              <a:cs typeface="Barlow Semi Condensed"/>
              <a:sym typeface="Barlow Semi Condensed"/>
            </a:endParaRPr>
          </a:p>
          <a:p>
            <a:pPr indent="-317500" lvl="0" marL="457200" rtl="0" algn="l">
              <a:spcBef>
                <a:spcPts val="0"/>
              </a:spcBef>
              <a:spcAft>
                <a:spcPts val="0"/>
              </a:spcAft>
              <a:buClr>
                <a:srgbClr val="434343"/>
              </a:buClr>
              <a:buSzPts val="1400"/>
              <a:buFont typeface="Barlow Semi Condensed"/>
              <a:buChar char="●"/>
            </a:pPr>
            <a:r>
              <a:rPr lang="en">
                <a:solidFill>
                  <a:srgbClr val="434343"/>
                </a:solidFill>
                <a:latin typeface="Barlow Semi Condensed"/>
                <a:ea typeface="Barlow Semi Condensed"/>
                <a:cs typeface="Barlow Semi Condensed"/>
                <a:sym typeface="Barlow Semi Condensed"/>
              </a:rPr>
              <a:t>The skeletal muscles produce high amounts of lactate during vigorous exercise </a:t>
            </a:r>
            <a:endParaRPr>
              <a:solidFill>
                <a:srgbClr val="434343"/>
              </a:solidFill>
              <a:latin typeface="Barlow Semi Condensed"/>
              <a:ea typeface="Barlow Semi Condensed"/>
              <a:cs typeface="Barlow Semi Condensed"/>
              <a:sym typeface="Barlow Semi Condensed"/>
            </a:endParaRPr>
          </a:p>
          <a:p>
            <a:pPr indent="-317500" lvl="0" marL="457200" rtl="0" algn="l">
              <a:spcBef>
                <a:spcPts val="0"/>
              </a:spcBef>
              <a:spcAft>
                <a:spcPts val="0"/>
              </a:spcAft>
              <a:buClr>
                <a:srgbClr val="434343"/>
              </a:buClr>
              <a:buSzPts val="1400"/>
              <a:buFont typeface="Barlow Semi Condensed"/>
              <a:buChar char="●"/>
            </a:pPr>
            <a:r>
              <a:rPr lang="en">
                <a:solidFill>
                  <a:srgbClr val="434343"/>
                </a:solidFill>
                <a:latin typeface="Barlow Semi Condensed"/>
                <a:ea typeface="Barlow Semi Condensed"/>
                <a:cs typeface="Barlow Semi Condensed"/>
                <a:sym typeface="Barlow Semi Condensed"/>
              </a:rPr>
              <a:t>Lactate is metabolized in</a:t>
            </a:r>
            <a:r>
              <a:rPr lang="en">
                <a:solidFill>
                  <a:srgbClr val="990000"/>
                </a:solidFill>
                <a:latin typeface="Barlow Semi Condensed"/>
                <a:ea typeface="Barlow Semi Condensed"/>
                <a:cs typeface="Barlow Semi Condensed"/>
                <a:sym typeface="Barlow Semi Condensed"/>
              </a:rPr>
              <a:t> </a:t>
            </a:r>
            <a:r>
              <a:rPr b="1" lang="en">
                <a:solidFill>
                  <a:srgbClr val="990000"/>
                </a:solidFill>
                <a:latin typeface="Barlow Semi Condensed"/>
                <a:ea typeface="Barlow Semi Condensed"/>
                <a:cs typeface="Barlow Semi Condensed"/>
                <a:sym typeface="Barlow Semi Condensed"/>
              </a:rPr>
              <a:t>liver</a:t>
            </a:r>
            <a:r>
              <a:rPr lang="en">
                <a:solidFill>
                  <a:srgbClr val="990000"/>
                </a:solidFill>
                <a:latin typeface="Barlow Semi Condensed"/>
                <a:ea typeface="Barlow Semi Condensed"/>
                <a:cs typeface="Barlow Semi Condensed"/>
                <a:sym typeface="Barlow Semi Condensed"/>
              </a:rPr>
              <a:t> (60%)</a:t>
            </a:r>
            <a:r>
              <a:rPr lang="en">
                <a:solidFill>
                  <a:srgbClr val="434343"/>
                </a:solidFill>
                <a:latin typeface="Barlow Semi Condensed"/>
                <a:ea typeface="Barlow Semi Condensed"/>
                <a:cs typeface="Barlow Semi Condensed"/>
                <a:sym typeface="Barlow Semi Condensed"/>
              </a:rPr>
              <a:t> and </a:t>
            </a:r>
            <a:r>
              <a:rPr b="1" lang="en">
                <a:solidFill>
                  <a:srgbClr val="990000"/>
                </a:solidFill>
                <a:latin typeface="Barlow Semi Condensed"/>
                <a:ea typeface="Barlow Semi Condensed"/>
                <a:cs typeface="Barlow Semi Condensed"/>
                <a:sym typeface="Barlow Semi Condensed"/>
              </a:rPr>
              <a:t>kidney</a:t>
            </a:r>
            <a:r>
              <a:rPr lang="en">
                <a:solidFill>
                  <a:srgbClr val="990000"/>
                </a:solidFill>
                <a:latin typeface="Barlow Semi Condensed"/>
                <a:ea typeface="Barlow Semi Condensed"/>
                <a:cs typeface="Barlow Semi Condensed"/>
                <a:sym typeface="Barlow Semi Condensed"/>
              </a:rPr>
              <a:t> </a:t>
            </a:r>
            <a:r>
              <a:rPr lang="en">
                <a:solidFill>
                  <a:srgbClr val="434343"/>
                </a:solidFill>
                <a:latin typeface="Barlow Semi Condensed"/>
                <a:ea typeface="Barlow Semi Condensed"/>
                <a:cs typeface="Barlow Semi Condensed"/>
                <a:sym typeface="Barlow Semi Condensed"/>
              </a:rPr>
              <a:t>(30%) to glucose </a:t>
            </a:r>
            <a:endParaRPr>
              <a:solidFill>
                <a:srgbClr val="434343"/>
              </a:solidFill>
              <a:latin typeface="Barlow Semi Condensed"/>
              <a:ea typeface="Barlow Semi Condensed"/>
              <a:cs typeface="Barlow Semi Condensed"/>
              <a:sym typeface="Barlow Semi Condensed"/>
            </a:endParaRPr>
          </a:p>
          <a:p>
            <a:pPr indent="-317500" lvl="0" marL="457200" rtl="0" algn="l">
              <a:spcBef>
                <a:spcPts val="0"/>
              </a:spcBef>
              <a:spcAft>
                <a:spcPts val="0"/>
              </a:spcAft>
              <a:buClr>
                <a:srgbClr val="434343"/>
              </a:buClr>
              <a:buSzPts val="1400"/>
              <a:buFont typeface="Barlow Semi Condensed"/>
              <a:buChar char="●"/>
            </a:pPr>
            <a:r>
              <a:rPr lang="en">
                <a:solidFill>
                  <a:srgbClr val="434343"/>
                </a:solidFill>
                <a:latin typeface="Barlow Semi Condensed"/>
                <a:ea typeface="Barlow Semi Condensed"/>
                <a:cs typeface="Barlow Semi Condensed"/>
                <a:sym typeface="Barlow Semi Condensed"/>
              </a:rPr>
              <a:t>Some lactate is metabolized to </a:t>
            </a:r>
            <a:r>
              <a:rPr b="1" lang="en">
                <a:solidFill>
                  <a:srgbClr val="434343"/>
                </a:solidFill>
                <a:latin typeface="Barlow Semi Condensed"/>
                <a:ea typeface="Barlow Semi Condensed"/>
                <a:cs typeface="Barlow Semi Condensed"/>
                <a:sym typeface="Barlow Semi Condensed"/>
              </a:rPr>
              <a:t>CO2</a:t>
            </a:r>
            <a:r>
              <a:rPr lang="en">
                <a:solidFill>
                  <a:srgbClr val="434343"/>
                </a:solidFill>
                <a:latin typeface="Barlow Semi Condensed"/>
                <a:ea typeface="Barlow Semi Condensed"/>
                <a:cs typeface="Barlow Semi Condensed"/>
                <a:sym typeface="Barlow Semi Condensed"/>
              </a:rPr>
              <a:t> and </a:t>
            </a:r>
            <a:r>
              <a:rPr b="1" lang="en">
                <a:solidFill>
                  <a:srgbClr val="434343"/>
                </a:solidFill>
                <a:latin typeface="Barlow Semi Condensed"/>
                <a:ea typeface="Barlow Semi Condensed"/>
                <a:cs typeface="Barlow Semi Condensed"/>
                <a:sym typeface="Barlow Semi Condensed"/>
              </a:rPr>
              <a:t>water</a:t>
            </a:r>
            <a:r>
              <a:rPr lang="en">
                <a:solidFill>
                  <a:srgbClr val="434343"/>
                </a:solidFill>
                <a:latin typeface="Barlow Semi Condensed"/>
                <a:ea typeface="Barlow Semi Condensed"/>
                <a:cs typeface="Barlow Semi Condensed"/>
                <a:sym typeface="Barlow Semi Condensed"/>
              </a:rPr>
              <a:t> (Krebs cycle)</a:t>
            </a:r>
            <a:endParaRPr>
              <a:solidFill>
                <a:srgbClr val="434343"/>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sz="1300">
              <a:latin typeface="Barlow Semi Condensed"/>
              <a:ea typeface="Barlow Semi Condensed"/>
              <a:cs typeface="Barlow Semi Condensed"/>
              <a:sym typeface="Barlow Semi Condensed"/>
            </a:endParaRPr>
          </a:p>
        </p:txBody>
      </p:sp>
      <p:sp>
        <p:nvSpPr>
          <p:cNvPr id="4653" name="Google Shape;4653;p38"/>
          <p:cNvSpPr/>
          <p:nvPr/>
        </p:nvSpPr>
        <p:spPr>
          <a:xfrm>
            <a:off x="6283922" y="2804700"/>
            <a:ext cx="1751274" cy="396306"/>
          </a:xfrm>
          <a:prstGeom prst="flowChartTerminator">
            <a:avLst/>
          </a:prstGeom>
          <a:solidFill>
            <a:schemeClr val="accent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4" name="Google Shape;4654;p38"/>
          <p:cNvSpPr/>
          <p:nvPr/>
        </p:nvSpPr>
        <p:spPr>
          <a:xfrm>
            <a:off x="6365952" y="4069550"/>
            <a:ext cx="1751274" cy="396306"/>
          </a:xfrm>
          <a:prstGeom prst="flowChartTerminator">
            <a:avLst/>
          </a:prstGeom>
          <a:solidFill>
            <a:schemeClr val="accent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5" name="Google Shape;4655;p38"/>
          <p:cNvSpPr txBox="1"/>
          <p:nvPr/>
        </p:nvSpPr>
        <p:spPr>
          <a:xfrm>
            <a:off x="6283926" y="2803886"/>
            <a:ext cx="7315200" cy="60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34343"/>
                </a:solidFill>
                <a:latin typeface="Barlow Semi Condensed"/>
                <a:ea typeface="Barlow Semi Condensed"/>
                <a:cs typeface="Barlow Semi Condensed"/>
                <a:sym typeface="Barlow Semi Condensed"/>
              </a:rPr>
              <a:t>Pyruvate + NADH + H+</a:t>
            </a:r>
            <a:endParaRPr>
              <a:solidFill>
                <a:srgbClr val="434343"/>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656" name="Google Shape;4656;p38"/>
          <p:cNvSpPr txBox="1"/>
          <p:nvPr/>
        </p:nvSpPr>
        <p:spPr>
          <a:xfrm>
            <a:off x="6675158" y="4069559"/>
            <a:ext cx="7315200" cy="60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34343"/>
                </a:solidFill>
                <a:latin typeface="Barlow Semi Condensed"/>
                <a:ea typeface="Barlow Semi Condensed"/>
                <a:cs typeface="Barlow Semi Condensed"/>
                <a:sym typeface="Barlow Semi Condensed"/>
              </a:rPr>
              <a:t>Lactate + NAD+</a:t>
            </a:r>
            <a:endParaRPr>
              <a:solidFill>
                <a:srgbClr val="434343"/>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657" name="Google Shape;4657;p38"/>
          <p:cNvSpPr/>
          <p:nvPr/>
        </p:nvSpPr>
        <p:spPr>
          <a:xfrm rot="5400000">
            <a:off x="6872593" y="3353422"/>
            <a:ext cx="738000" cy="563700"/>
          </a:xfrm>
          <a:prstGeom prst="rightArrow">
            <a:avLst>
              <a:gd fmla="val 27806" name="adj1"/>
              <a:gd fmla="val 7296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8" name="Google Shape;4658;p38"/>
          <p:cNvSpPr txBox="1"/>
          <p:nvPr/>
        </p:nvSpPr>
        <p:spPr>
          <a:xfrm>
            <a:off x="7523450" y="3156377"/>
            <a:ext cx="3960900" cy="55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434343"/>
                </a:solidFill>
                <a:latin typeface="Barlow Semi Condensed"/>
                <a:ea typeface="Barlow Semi Condensed"/>
                <a:cs typeface="Barlow Semi Condensed"/>
                <a:sym typeface="Barlow Semi Condensed"/>
              </a:rPr>
              <a:t>Lactate dehydrogenase</a:t>
            </a:r>
            <a:endParaRPr sz="1000">
              <a:solidFill>
                <a:srgbClr val="434343"/>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659" name="Google Shape;4659;p38"/>
          <p:cNvSpPr/>
          <p:nvPr/>
        </p:nvSpPr>
        <p:spPr>
          <a:xfrm>
            <a:off x="7755000" y="3411975"/>
            <a:ext cx="669000" cy="294600"/>
          </a:xfrm>
          <a:prstGeom prst="curvedLeftArrow">
            <a:avLst>
              <a:gd fmla="val 25000" name="adj1"/>
              <a:gd fmla="val 50000" name="adj2"/>
              <a:gd fmla="val 25000" name="adj3"/>
            </a:avLst>
          </a:prstGeom>
          <a:solidFill>
            <a:schemeClr val="accen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0" name="Google Shape;4660;p38"/>
          <p:cNvSpPr txBox="1"/>
          <p:nvPr>
            <p:ph type="title"/>
          </p:nvPr>
        </p:nvSpPr>
        <p:spPr>
          <a:xfrm>
            <a:off x="914400" y="2542600"/>
            <a:ext cx="1773900" cy="39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434343"/>
                </a:solidFill>
                <a:latin typeface="Barlow Semi Condensed"/>
                <a:ea typeface="Barlow Semi Condensed"/>
                <a:cs typeface="Barlow Semi Condensed"/>
                <a:sym typeface="Barlow Semi Condensed"/>
              </a:rPr>
              <a:t>The Cori Cycle</a:t>
            </a:r>
            <a:endParaRPr b="1" sz="1800">
              <a:solidFill>
                <a:srgbClr val="434343"/>
              </a:solidFill>
              <a:latin typeface="Barlow Semi Condensed"/>
              <a:ea typeface="Barlow Semi Condensed"/>
              <a:cs typeface="Barlow Semi Condensed"/>
              <a:sym typeface="Barlow Semi Condensed"/>
            </a:endParaRPr>
          </a:p>
        </p:txBody>
      </p:sp>
      <p:pic>
        <p:nvPicPr>
          <p:cNvPr id="4661" name="Google Shape;4661;p38"/>
          <p:cNvPicPr preferRelativeResize="0"/>
          <p:nvPr/>
        </p:nvPicPr>
        <p:blipFill>
          <a:blip r:embed="rId3">
            <a:alphaModFix/>
          </a:blip>
          <a:stretch>
            <a:fillRect/>
          </a:stretch>
        </p:blipFill>
        <p:spPr>
          <a:xfrm>
            <a:off x="419419" y="3047200"/>
            <a:ext cx="2794581" cy="1575250"/>
          </a:xfrm>
          <a:prstGeom prst="rect">
            <a:avLst/>
          </a:prstGeom>
          <a:noFill/>
          <a:ln>
            <a:noFill/>
          </a:ln>
        </p:spPr>
      </p:pic>
      <p:sp>
        <p:nvSpPr>
          <p:cNvPr id="4662" name="Google Shape;4662;p38"/>
          <p:cNvSpPr txBox="1"/>
          <p:nvPr/>
        </p:nvSpPr>
        <p:spPr>
          <a:xfrm>
            <a:off x="2971300" y="3481375"/>
            <a:ext cx="754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latin typeface="Barlow Semi Condensed"/>
                <a:ea typeface="Barlow Semi Condensed"/>
                <a:cs typeface="Barlow Semi Condensed"/>
                <a:sym typeface="Barlow Semi Condensed"/>
              </a:rPr>
              <a:t>muscles</a:t>
            </a:r>
            <a:endParaRPr b="1" sz="800">
              <a:latin typeface="Barlow Semi Condensed"/>
              <a:ea typeface="Barlow Semi Condensed"/>
              <a:cs typeface="Barlow Semi Condensed"/>
              <a:sym typeface="Barlow Semi Condensed"/>
            </a:endParaRPr>
          </a:p>
        </p:txBody>
      </p:sp>
      <p:sp>
        <p:nvSpPr>
          <p:cNvPr id="4663" name="Google Shape;4663;p38"/>
          <p:cNvSpPr txBox="1"/>
          <p:nvPr/>
        </p:nvSpPr>
        <p:spPr>
          <a:xfrm>
            <a:off x="3458113" y="3156375"/>
            <a:ext cx="2663700" cy="1431600"/>
          </a:xfrm>
          <a:prstGeom prst="rect">
            <a:avLst/>
          </a:prstGeom>
          <a:noFill/>
          <a:ln cap="flat" cmpd="sng" w="19050">
            <a:solidFill>
              <a:srgbClr val="000000"/>
            </a:solidFill>
            <a:prstDash val="lg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900">
                <a:solidFill>
                  <a:srgbClr val="9E9E9E"/>
                </a:solidFill>
                <a:latin typeface="Barlow Semi Condensed"/>
                <a:ea typeface="Barlow Semi Condensed"/>
                <a:cs typeface="Barlow Semi Condensed"/>
                <a:sym typeface="Barlow Semi Condensed"/>
              </a:rPr>
              <a:t>In the muscle:</a:t>
            </a:r>
            <a:endParaRPr b="1" sz="900">
              <a:solidFill>
                <a:srgbClr val="9E9E9E"/>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900">
                <a:solidFill>
                  <a:srgbClr val="9E9E9E"/>
                </a:solidFill>
                <a:latin typeface="Barlow Semi Condensed"/>
                <a:ea typeface="Barlow Semi Condensed"/>
                <a:cs typeface="Barlow Semi Condensed"/>
                <a:sym typeface="Barlow Semi Condensed"/>
              </a:rPr>
              <a:t>Glucose is converted into lactate by </a:t>
            </a:r>
            <a:r>
              <a:rPr b="1" lang="en" sz="900">
                <a:solidFill>
                  <a:srgbClr val="9E9E9E"/>
                </a:solidFill>
                <a:latin typeface="Barlow Semi Condensed"/>
                <a:ea typeface="Barlow Semi Condensed"/>
                <a:cs typeface="Barlow Semi Condensed"/>
                <a:sym typeface="Barlow Semi Condensed"/>
              </a:rPr>
              <a:t>anaerobic </a:t>
            </a:r>
            <a:r>
              <a:rPr lang="en" sz="900">
                <a:solidFill>
                  <a:srgbClr val="9E9E9E"/>
                </a:solidFill>
                <a:latin typeface="Barlow Semi Condensed"/>
                <a:ea typeface="Barlow Semi Condensed"/>
                <a:cs typeface="Barlow Semi Condensed"/>
                <a:sym typeface="Barlow Semi Condensed"/>
              </a:rPr>
              <a:t>glycolysis.</a:t>
            </a:r>
            <a:endParaRPr sz="900">
              <a:solidFill>
                <a:srgbClr val="9E9E9E"/>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900">
                <a:solidFill>
                  <a:srgbClr val="9E9E9E"/>
                </a:solidFill>
                <a:latin typeface="Barlow Semi Condensed"/>
                <a:ea typeface="Barlow Semi Condensed"/>
                <a:cs typeface="Barlow Semi Condensed"/>
                <a:sym typeface="Barlow Semi Condensed"/>
              </a:rPr>
              <a:t>Lactate is released into the blood and is </a:t>
            </a:r>
            <a:r>
              <a:rPr lang="en" sz="900">
                <a:solidFill>
                  <a:srgbClr val="990000"/>
                </a:solidFill>
                <a:latin typeface="Barlow Semi Condensed"/>
                <a:ea typeface="Barlow Semi Condensed"/>
                <a:cs typeface="Barlow Semi Condensed"/>
                <a:sym typeface="Barlow Semi Condensed"/>
              </a:rPr>
              <a:t>transported to the liver.</a:t>
            </a:r>
            <a:endParaRPr sz="900">
              <a:solidFill>
                <a:srgbClr val="990000"/>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b="1" lang="en" sz="900">
                <a:solidFill>
                  <a:srgbClr val="9E9E9E"/>
                </a:solidFill>
                <a:latin typeface="Barlow Semi Condensed"/>
                <a:ea typeface="Barlow Semi Condensed"/>
                <a:cs typeface="Barlow Semi Condensed"/>
                <a:sym typeface="Barlow Semi Condensed"/>
              </a:rPr>
              <a:t>In the liver:</a:t>
            </a:r>
            <a:endParaRPr b="1" sz="900">
              <a:solidFill>
                <a:srgbClr val="9E9E9E"/>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900">
                <a:solidFill>
                  <a:srgbClr val="9E9E9E"/>
                </a:solidFill>
                <a:latin typeface="Barlow Semi Condensed"/>
                <a:ea typeface="Barlow Semi Condensed"/>
                <a:cs typeface="Barlow Semi Condensed"/>
                <a:sym typeface="Barlow Semi Condensed"/>
              </a:rPr>
              <a:t>Lactate → glucose (gluconeogenesis).</a:t>
            </a:r>
            <a:endParaRPr sz="900">
              <a:solidFill>
                <a:srgbClr val="9E9E9E"/>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900">
                <a:solidFill>
                  <a:srgbClr val="990000"/>
                </a:solidFill>
                <a:latin typeface="Barlow Semi Condensed"/>
                <a:ea typeface="Barlow Semi Condensed"/>
                <a:cs typeface="Barlow Semi Condensed"/>
                <a:sym typeface="Barlow Semi Condensed"/>
              </a:rPr>
              <a:t>Glucose is transported to the muscles</a:t>
            </a:r>
            <a:r>
              <a:rPr lang="en" sz="900">
                <a:solidFill>
                  <a:srgbClr val="9E9E9E"/>
                </a:solidFill>
                <a:latin typeface="Barlow Semi Condensed"/>
                <a:ea typeface="Barlow Semi Condensed"/>
                <a:cs typeface="Barlow Semi Condensed"/>
                <a:sym typeface="Barlow Semi Condensed"/>
              </a:rPr>
              <a:t> (for energy again).</a:t>
            </a:r>
            <a:endParaRPr sz="900">
              <a:solidFill>
                <a:srgbClr val="9E9E9E"/>
              </a:solidFill>
              <a:latin typeface="Barlow Semi Condensed"/>
              <a:ea typeface="Barlow Semi Condensed"/>
              <a:cs typeface="Barlow Semi Condensed"/>
              <a:sym typeface="Barlow Semi Condensed"/>
            </a:endParaRPr>
          </a:p>
        </p:txBody>
      </p:sp>
    </p:spTree>
  </p:cSld>
  <p:clrMapOvr>
    <a:masterClrMapping/>
  </p:clrMapOvr>
</p:sld>
</file>

<file path=ppt/theme/theme1.xml><?xml version="1.0" encoding="utf-8"?>
<a:theme xmlns:a="http://schemas.openxmlformats.org/drawingml/2006/main" xmlns:r="http://schemas.openxmlformats.org/officeDocument/2006/relationships" name="January Daily Slides by Slidesgo">
  <a:themeElements>
    <a:clrScheme name="Simple Light">
      <a:dk1>
        <a:srgbClr val="272727"/>
      </a:dk1>
      <a:lt1>
        <a:srgbClr val="FFFFFF"/>
      </a:lt1>
      <a:dk2>
        <a:srgbClr val="4668C1"/>
      </a:dk2>
      <a:lt2>
        <a:srgbClr val="6588F3"/>
      </a:lt2>
      <a:accent1>
        <a:srgbClr val="B8C9FF"/>
      </a:accent1>
      <a:accent2>
        <a:srgbClr val="E0E7FF"/>
      </a:accent2>
      <a:accent3>
        <a:srgbClr val="F3ECBF"/>
      </a:accent3>
      <a:accent4>
        <a:srgbClr val="F1D482"/>
      </a:accent4>
      <a:accent5>
        <a:srgbClr val="F7CB51"/>
      </a:accent5>
      <a:accent6>
        <a:srgbClr val="BB9D47"/>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