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Abril Fatface"/>
      <p:regular r:id="rId25"/>
    </p:embeddedFont>
    <p:embeddedFont>
      <p:font typeface="Bebas Neue"/>
      <p:regular r:id="rId26"/>
    </p:embeddedFont>
    <p:embeddedFont>
      <p:font typeface="Cairo"/>
      <p:regular r:id="rId27"/>
      <p:bold r:id="rId28"/>
    </p:embeddedFont>
    <p:embeddedFont>
      <p:font typeface="Barlow Semi Condensed"/>
      <p:regular r:id="rId29"/>
      <p:bold r:id="rId30"/>
      <p:italic r:id="rId31"/>
      <p:boldItalic r:id="rId32"/>
    </p:embeddedFont>
    <p:embeddedFont>
      <p:font typeface="Open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Med 442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68FB850-3854-46A0-BCC6-834FE16768E5}">
  <a:tblStyle styleId="{F68FB850-3854-46A0-BCC6-834FE16768E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BebasNeue-regular.fntdata"/><Relationship Id="rId25" Type="http://schemas.openxmlformats.org/officeDocument/2006/relationships/font" Target="fonts/AbrilFatface-regular.fntdata"/><Relationship Id="rId28" Type="http://schemas.openxmlformats.org/officeDocument/2006/relationships/font" Target="fonts/Cairo-bold.fntdata"/><Relationship Id="rId27" Type="http://schemas.openxmlformats.org/officeDocument/2006/relationships/font" Target="fonts/Cairo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BarlowSemiCondensed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BarlowSemiCondensed-italic.fntdata"/><Relationship Id="rId30" Type="http://schemas.openxmlformats.org/officeDocument/2006/relationships/font" Target="fonts/BarlowSemiCondensed-bold.fntdata"/><Relationship Id="rId11" Type="http://schemas.openxmlformats.org/officeDocument/2006/relationships/slide" Target="slides/slide5.xml"/><Relationship Id="rId33" Type="http://schemas.openxmlformats.org/officeDocument/2006/relationships/font" Target="fonts/OpenSans-regular.fntdata"/><Relationship Id="rId10" Type="http://schemas.openxmlformats.org/officeDocument/2006/relationships/slide" Target="slides/slide4.xml"/><Relationship Id="rId32" Type="http://schemas.openxmlformats.org/officeDocument/2006/relationships/font" Target="fonts/BarlowSemiCondensed-boldItalic.fntdata"/><Relationship Id="rId13" Type="http://schemas.openxmlformats.org/officeDocument/2006/relationships/slide" Target="slides/slide7.xml"/><Relationship Id="rId35" Type="http://schemas.openxmlformats.org/officeDocument/2006/relationships/font" Target="fonts/OpenSans-italic.fntdata"/><Relationship Id="rId12" Type="http://schemas.openxmlformats.org/officeDocument/2006/relationships/slide" Target="slides/slide6.xml"/><Relationship Id="rId34" Type="http://schemas.openxmlformats.org/officeDocument/2006/relationships/font" Target="fonts/OpenSans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OpenSans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03-23T15:32:31.039">
    <p:pos x="6000" y="0"/>
    <p:text>Amazing work, but write that the male's doctor said this is an important slide - I can do it but I don't know where the team agreed to write this kind of information -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2-03-23T15:34:00.067">
    <p:pos x="6000" y="0"/>
    <p:text>Also write male's doctor said it's not that important but don't skip it ( in green)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3" name="Shape 4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4" name="Google Shape;4504;g1195f17b2eb_0_4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5" name="Google Shape;4505;g1195f17b2eb_0_4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3" name="Shape 4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4" name="Google Shape;4664;g2202a10164bc017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5" name="Google Shape;4665;g2202a10164bc017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1" name="Shape 4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" name="Google Shape;4712;g2202a10164bc017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3" name="Google Shape;4713;g2202a10164bc017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7" name="Shape 4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8" name="Google Shape;4748;g2202a10164bc017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9" name="Google Shape;4749;g2202a10164bc017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9" name="Shape 4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0" name="Google Shape;4800;g2202a10164bc0172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1" name="Google Shape;4801;g2202a10164bc017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5" name="Shape 4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6" name="Google Shape;4826;g2202a10164bc0172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7" name="Google Shape;4827;g2202a10164bc017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5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6" name="Google Shape;4846;ga90875fca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7" name="Google Shape;4847;ga90875fca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2" name="Shape 4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" name="Google Shape;4853;g118418a0fc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4" name="Google Shape;4854;g118418a0fc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9" name="Shape 4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0" name="Google Shape;4860;g1195f17b2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1" name="Google Shape;4861;g1195f17b2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6" name="Shape 4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7" name="Google Shape;4867;g1195f17b2eb_0_135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8" name="Google Shape;4868;g1195f17b2eb_0_135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7" name="Shape 4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8" name="Google Shape;4518;gad36770f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9" name="Google Shape;4519;gad36770f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4" name="Shape 4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5" name="Google Shape;4525;g119e733363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6" name="Google Shape;4526;g119e733363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0" name="Shape 4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1" name="Google Shape;4551;g5b6f94e46412de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2" name="Google Shape;4552;g5b6f94e46412de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4" name="Shape 4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5" name="Google Shape;4575;g119e73336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6" name="Google Shape;4576;g119e73336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5" name="Shape 4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6" name="Google Shape;4586;g119e7333634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7" name="Google Shape;4587;g119e7333634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9" name="Shape 4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0" name="Google Shape;4600;g119e7333634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1" name="Google Shape;4601;g119e7333634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4" name="Shape 4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5" name="Google Shape;4615;g2202a10164bc017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6" name="Google Shape;4616;g2202a10164bc017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1" name="Shape 4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2" name="Google Shape;4642;g2202a10164bc017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3" name="Google Shape;4643;g2202a10164bc017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030325" y="-997950"/>
            <a:ext cx="11981247" cy="7638224"/>
            <a:chOff x="-1030325" y="-997950"/>
            <a:chExt cx="11981247" cy="7638224"/>
          </a:xfrm>
        </p:grpSpPr>
        <p:sp>
          <p:nvSpPr>
            <p:cNvPr id="10" name="Google Shape;10;p2"/>
            <p:cNvSpPr/>
            <p:nvPr/>
          </p:nvSpPr>
          <p:spPr>
            <a:xfrm>
              <a:off x="-1030325" y="-997950"/>
              <a:ext cx="5829076" cy="4388935"/>
            </a:xfrm>
            <a:custGeom>
              <a:rect b="b" l="l" r="r" t="t"/>
              <a:pathLst>
                <a:path extrusionOk="0" h="68671" w="91204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733522" y="401826"/>
              <a:ext cx="446621" cy="276358"/>
            </a:xfrm>
            <a:custGeom>
              <a:rect b="b" l="l" r="r" t="t"/>
              <a:pathLst>
                <a:path extrusionOk="0" h="4324" w="6988">
                  <a:moveTo>
                    <a:pt x="2923" y="0"/>
                  </a:moveTo>
                  <a:cubicBezTo>
                    <a:pt x="2038" y="0"/>
                    <a:pt x="1395" y="587"/>
                    <a:pt x="1037" y="1342"/>
                  </a:cubicBezTo>
                  <a:cubicBezTo>
                    <a:pt x="0" y="3529"/>
                    <a:pt x="840" y="4324"/>
                    <a:pt x="2058" y="4324"/>
                  </a:cubicBezTo>
                  <a:cubicBezTo>
                    <a:pt x="4028" y="4324"/>
                    <a:pt x="6988" y="2248"/>
                    <a:pt x="4619" y="619"/>
                  </a:cubicBezTo>
                  <a:cubicBezTo>
                    <a:pt x="3984" y="183"/>
                    <a:pt x="3416" y="0"/>
                    <a:pt x="2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52765" y="3627554"/>
              <a:ext cx="598221" cy="385265"/>
            </a:xfrm>
            <a:custGeom>
              <a:rect b="b" l="l" r="r" t="t"/>
              <a:pathLst>
                <a:path extrusionOk="0" h="6028" w="9360">
                  <a:moveTo>
                    <a:pt x="3928" y="0"/>
                  </a:moveTo>
                  <a:cubicBezTo>
                    <a:pt x="2889" y="0"/>
                    <a:pt x="1876" y="522"/>
                    <a:pt x="1241" y="1859"/>
                  </a:cubicBezTo>
                  <a:cubicBezTo>
                    <a:pt x="1" y="4475"/>
                    <a:pt x="1885" y="6028"/>
                    <a:pt x="4041" y="6028"/>
                  </a:cubicBezTo>
                  <a:cubicBezTo>
                    <a:pt x="4897" y="6028"/>
                    <a:pt x="5796" y="5783"/>
                    <a:pt x="6559" y="5263"/>
                  </a:cubicBezTo>
                  <a:cubicBezTo>
                    <a:pt x="9360" y="3352"/>
                    <a:pt x="6562" y="0"/>
                    <a:pt x="3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567806" y="329153"/>
              <a:ext cx="165725" cy="157928"/>
            </a:xfrm>
            <a:custGeom>
              <a:rect b="b" l="l" r="r" t="t"/>
              <a:pathLst>
                <a:path extrusionOk="0" h="2471" w="2593">
                  <a:moveTo>
                    <a:pt x="1319" y="1"/>
                  </a:moveTo>
                  <a:cubicBezTo>
                    <a:pt x="988" y="1"/>
                    <a:pt x="665" y="111"/>
                    <a:pt x="424" y="311"/>
                  </a:cubicBezTo>
                  <a:cubicBezTo>
                    <a:pt x="191" y="503"/>
                    <a:pt x="35" y="780"/>
                    <a:pt x="21" y="1126"/>
                  </a:cubicBezTo>
                  <a:cubicBezTo>
                    <a:pt x="0" y="1575"/>
                    <a:pt x="48" y="2102"/>
                    <a:pt x="426" y="2350"/>
                  </a:cubicBezTo>
                  <a:cubicBezTo>
                    <a:pt x="552" y="2433"/>
                    <a:pt x="691" y="2470"/>
                    <a:pt x="835" y="2470"/>
                  </a:cubicBezTo>
                  <a:cubicBezTo>
                    <a:pt x="1632" y="2470"/>
                    <a:pt x="2592" y="1351"/>
                    <a:pt x="2428" y="651"/>
                  </a:cubicBezTo>
                  <a:cubicBezTo>
                    <a:pt x="2373" y="414"/>
                    <a:pt x="2164" y="244"/>
                    <a:pt x="1944" y="141"/>
                  </a:cubicBezTo>
                  <a:cubicBezTo>
                    <a:pt x="1745" y="46"/>
                    <a:pt x="1530" y="1"/>
                    <a:pt x="1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flipH="1" rot="6937260">
              <a:off x="-978295" y="100484"/>
              <a:ext cx="2386906" cy="1168032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275225" y="-313537"/>
              <a:ext cx="3162367" cy="3221356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17925" y="4138550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180138" y="1692609"/>
              <a:ext cx="4770785" cy="4947666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2288200" y="972250"/>
            <a:ext cx="4567500" cy="24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4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573050" y="3514900"/>
            <a:ext cx="5997900" cy="38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" name="Google Shape;20;p2"/>
          <p:cNvSpPr/>
          <p:nvPr/>
        </p:nvSpPr>
        <p:spPr>
          <a:xfrm flipH="1" rot="6937260">
            <a:off x="7718730" y="4135609"/>
            <a:ext cx="2386906" cy="1168032"/>
          </a:xfrm>
          <a:custGeom>
            <a:rect b="b" l="l" r="r" t="t"/>
            <a:pathLst>
              <a:path extrusionOk="0" h="25845" w="52815">
                <a:moveTo>
                  <a:pt x="16375" y="0"/>
                </a:moveTo>
                <a:cubicBezTo>
                  <a:pt x="11695" y="0"/>
                  <a:pt x="7254" y="3229"/>
                  <a:pt x="3763" y="6073"/>
                </a:cubicBezTo>
                <a:cubicBezTo>
                  <a:pt x="0" y="9142"/>
                  <a:pt x="168" y="13798"/>
                  <a:pt x="2552" y="17814"/>
                </a:cubicBezTo>
                <a:cubicBezTo>
                  <a:pt x="3929" y="20141"/>
                  <a:pt x="5671" y="22400"/>
                  <a:pt x="8128" y="23526"/>
                </a:cubicBezTo>
                <a:cubicBezTo>
                  <a:pt x="9637" y="24218"/>
                  <a:pt x="11314" y="24432"/>
                  <a:pt x="12962" y="24628"/>
                </a:cubicBezTo>
                <a:cubicBezTo>
                  <a:pt x="18541" y="25295"/>
                  <a:pt x="24190" y="25844"/>
                  <a:pt x="29805" y="25844"/>
                </a:cubicBezTo>
                <a:cubicBezTo>
                  <a:pt x="34398" y="25844"/>
                  <a:pt x="38968" y="25477"/>
                  <a:pt x="43460" y="24508"/>
                </a:cubicBezTo>
                <a:cubicBezTo>
                  <a:pt x="45588" y="24048"/>
                  <a:pt x="47733" y="23436"/>
                  <a:pt x="49518" y="22189"/>
                </a:cubicBezTo>
                <a:cubicBezTo>
                  <a:pt x="51304" y="20945"/>
                  <a:pt x="52692" y="18963"/>
                  <a:pt x="52739" y="16786"/>
                </a:cubicBezTo>
                <a:cubicBezTo>
                  <a:pt x="52814" y="13258"/>
                  <a:pt x="49505" y="10576"/>
                  <a:pt x="46204" y="9335"/>
                </a:cubicBezTo>
                <a:cubicBezTo>
                  <a:pt x="40195" y="7077"/>
                  <a:pt x="33327" y="7610"/>
                  <a:pt x="27545" y="4818"/>
                </a:cubicBezTo>
                <a:cubicBezTo>
                  <a:pt x="24511" y="3353"/>
                  <a:pt x="21856" y="999"/>
                  <a:pt x="18568" y="247"/>
                </a:cubicBezTo>
                <a:cubicBezTo>
                  <a:pt x="17833" y="78"/>
                  <a:pt x="17101" y="0"/>
                  <a:pt x="1637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985265" y="1003879"/>
            <a:ext cx="598221" cy="385265"/>
          </a:xfrm>
          <a:custGeom>
            <a:rect b="b" l="l" r="r" t="t"/>
            <a:pathLst>
              <a:path extrusionOk="0" h="6028" w="9360">
                <a:moveTo>
                  <a:pt x="3928" y="0"/>
                </a:moveTo>
                <a:cubicBezTo>
                  <a:pt x="2889" y="0"/>
                  <a:pt x="1876" y="522"/>
                  <a:pt x="1241" y="1859"/>
                </a:cubicBezTo>
                <a:cubicBezTo>
                  <a:pt x="1" y="4475"/>
                  <a:pt x="1885" y="6028"/>
                  <a:pt x="4041" y="6028"/>
                </a:cubicBezTo>
                <a:cubicBezTo>
                  <a:pt x="4897" y="6028"/>
                  <a:pt x="5796" y="5783"/>
                  <a:pt x="6559" y="5263"/>
                </a:cubicBezTo>
                <a:cubicBezTo>
                  <a:pt x="9360" y="3352"/>
                  <a:pt x="6562" y="0"/>
                  <a:pt x="39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002" name="Shape 3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3" name="Google Shape;3003;p11"/>
          <p:cNvGrpSpPr/>
          <p:nvPr/>
        </p:nvGrpSpPr>
        <p:grpSpPr>
          <a:xfrm flipH="1">
            <a:off x="-117938" y="-614994"/>
            <a:ext cx="10370424" cy="5809075"/>
            <a:chOff x="-1031825" y="-527296"/>
            <a:chExt cx="10212135" cy="5720409"/>
          </a:xfrm>
        </p:grpSpPr>
        <p:sp>
          <p:nvSpPr>
            <p:cNvPr id="3004" name="Google Shape;3004;p11"/>
            <p:cNvSpPr/>
            <p:nvPr/>
          </p:nvSpPr>
          <p:spPr>
            <a:xfrm flipH="1">
              <a:off x="7474368" y="-332085"/>
              <a:ext cx="1669621" cy="2845061"/>
            </a:xfrm>
            <a:custGeom>
              <a:rect b="b" l="l" r="r" t="t"/>
              <a:pathLst>
                <a:path extrusionOk="0" h="35510" w="20839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11"/>
            <p:cNvSpPr/>
            <p:nvPr/>
          </p:nvSpPr>
          <p:spPr>
            <a:xfrm>
              <a:off x="-1031825" y="3319885"/>
              <a:ext cx="3503657" cy="1873228"/>
            </a:xfrm>
            <a:custGeom>
              <a:rect b="b" l="l" r="r" t="t"/>
              <a:pathLst>
                <a:path extrusionOk="0" h="19635" w="36725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11"/>
            <p:cNvSpPr/>
            <p:nvPr/>
          </p:nvSpPr>
          <p:spPr>
            <a:xfrm rot="10800000">
              <a:off x="14" y="5"/>
              <a:ext cx="458638" cy="472549"/>
            </a:xfrm>
            <a:custGeom>
              <a:rect b="b" l="l" r="r" t="t"/>
              <a:pathLst>
                <a:path extrusionOk="0" h="8717" w="8460">
                  <a:moveTo>
                    <a:pt x="8459" y="0"/>
                  </a:moveTo>
                  <a:cubicBezTo>
                    <a:pt x="7745" y="298"/>
                    <a:pt x="7035" y="605"/>
                    <a:pt x="6341" y="940"/>
                  </a:cubicBezTo>
                  <a:cubicBezTo>
                    <a:pt x="4675" y="1752"/>
                    <a:pt x="3050" y="2752"/>
                    <a:pt x="1821" y="4164"/>
                  </a:cubicBezTo>
                  <a:cubicBezTo>
                    <a:pt x="1274" y="4793"/>
                    <a:pt x="809" y="5496"/>
                    <a:pt x="498" y="6271"/>
                  </a:cubicBezTo>
                  <a:cubicBezTo>
                    <a:pt x="205" y="7002"/>
                    <a:pt x="37" y="7786"/>
                    <a:pt x="5" y="8573"/>
                  </a:cubicBezTo>
                  <a:cubicBezTo>
                    <a:pt x="5" y="8618"/>
                    <a:pt x="5" y="8667"/>
                    <a:pt x="1" y="8716"/>
                  </a:cubicBezTo>
                  <a:lnTo>
                    <a:pt x="152" y="8716"/>
                  </a:lnTo>
                  <a:cubicBezTo>
                    <a:pt x="184" y="7173"/>
                    <a:pt x="756" y="5704"/>
                    <a:pt x="1727" y="4503"/>
                  </a:cubicBezTo>
                  <a:cubicBezTo>
                    <a:pt x="2899" y="3062"/>
                    <a:pt x="4487" y="2033"/>
                    <a:pt x="6128" y="1209"/>
                  </a:cubicBezTo>
                  <a:cubicBezTo>
                    <a:pt x="6892" y="829"/>
                    <a:pt x="7672" y="490"/>
                    <a:pt x="8459" y="164"/>
                  </a:cubicBezTo>
                  <a:lnTo>
                    <a:pt x="84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11"/>
            <p:cNvSpPr/>
            <p:nvPr/>
          </p:nvSpPr>
          <p:spPr>
            <a:xfrm rot="10800000">
              <a:off x="9" y="13"/>
              <a:ext cx="719996" cy="685052"/>
            </a:xfrm>
            <a:custGeom>
              <a:rect b="b" l="l" r="r" t="t"/>
              <a:pathLst>
                <a:path extrusionOk="0" h="12637" w="13281">
                  <a:moveTo>
                    <a:pt x="13280" y="1"/>
                  </a:moveTo>
                  <a:cubicBezTo>
                    <a:pt x="12681" y="250"/>
                    <a:pt x="12072" y="491"/>
                    <a:pt x="11468" y="728"/>
                  </a:cubicBezTo>
                  <a:cubicBezTo>
                    <a:pt x="10418" y="1148"/>
                    <a:pt x="9365" y="1565"/>
                    <a:pt x="8336" y="2030"/>
                  </a:cubicBezTo>
                  <a:cubicBezTo>
                    <a:pt x="6480" y="2867"/>
                    <a:pt x="4683" y="3884"/>
                    <a:pt x="3188" y="5276"/>
                  </a:cubicBezTo>
                  <a:cubicBezTo>
                    <a:pt x="1801" y="6569"/>
                    <a:pt x="682" y="8195"/>
                    <a:pt x="253" y="10064"/>
                  </a:cubicBezTo>
                  <a:cubicBezTo>
                    <a:pt x="62" y="10897"/>
                    <a:pt x="0" y="11779"/>
                    <a:pt x="94" y="12636"/>
                  </a:cubicBezTo>
                  <a:lnTo>
                    <a:pt x="241" y="12636"/>
                  </a:lnTo>
                  <a:cubicBezTo>
                    <a:pt x="164" y="11934"/>
                    <a:pt x="188" y="11220"/>
                    <a:pt x="311" y="10530"/>
                  </a:cubicBezTo>
                  <a:cubicBezTo>
                    <a:pt x="637" y="8640"/>
                    <a:pt x="1670" y="6974"/>
                    <a:pt x="3021" y="5644"/>
                  </a:cubicBezTo>
                  <a:cubicBezTo>
                    <a:pt x="4471" y="4210"/>
                    <a:pt x="6239" y="3165"/>
                    <a:pt x="8076" y="2312"/>
                  </a:cubicBezTo>
                  <a:cubicBezTo>
                    <a:pt x="9778" y="1520"/>
                    <a:pt x="11554" y="895"/>
                    <a:pt x="13280" y="165"/>
                  </a:cubicBezTo>
                  <a:lnTo>
                    <a:pt x="132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11"/>
            <p:cNvSpPr/>
            <p:nvPr/>
          </p:nvSpPr>
          <p:spPr>
            <a:xfrm rot="10800000">
              <a:off x="19" y="-3"/>
              <a:ext cx="173534" cy="274953"/>
            </a:xfrm>
            <a:custGeom>
              <a:rect b="b" l="l" r="r" t="t"/>
              <a:pathLst>
                <a:path extrusionOk="0" h="5072" w="3201">
                  <a:moveTo>
                    <a:pt x="3200" y="1"/>
                  </a:moveTo>
                  <a:cubicBezTo>
                    <a:pt x="2597" y="327"/>
                    <a:pt x="2037" y="740"/>
                    <a:pt x="1559" y="1238"/>
                  </a:cubicBezTo>
                  <a:cubicBezTo>
                    <a:pt x="572" y="2271"/>
                    <a:pt x="0" y="3647"/>
                    <a:pt x="8" y="5071"/>
                  </a:cubicBezTo>
                  <a:lnTo>
                    <a:pt x="159" y="5071"/>
                  </a:lnTo>
                  <a:cubicBezTo>
                    <a:pt x="155" y="4525"/>
                    <a:pt x="236" y="3977"/>
                    <a:pt x="400" y="3455"/>
                  </a:cubicBezTo>
                  <a:cubicBezTo>
                    <a:pt x="845" y="2030"/>
                    <a:pt x="1911" y="887"/>
                    <a:pt x="3200" y="165"/>
                  </a:cubicBezTo>
                  <a:lnTo>
                    <a:pt x="3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11"/>
            <p:cNvSpPr/>
            <p:nvPr/>
          </p:nvSpPr>
          <p:spPr>
            <a:xfrm flipH="1">
              <a:off x="8208900" y="3519906"/>
              <a:ext cx="971410" cy="1673196"/>
            </a:xfrm>
            <a:custGeom>
              <a:rect b="b" l="l" r="r" t="t"/>
              <a:pathLst>
                <a:path extrusionOk="0" h="108140" w="62783">
                  <a:moveTo>
                    <a:pt x="5699" y="1"/>
                  </a:moveTo>
                  <a:cubicBezTo>
                    <a:pt x="3599" y="1"/>
                    <a:pt x="1440" y="820"/>
                    <a:pt x="0" y="2453"/>
                  </a:cubicBezTo>
                  <a:lnTo>
                    <a:pt x="0" y="108139"/>
                  </a:lnTo>
                  <a:lnTo>
                    <a:pt x="60641" y="108139"/>
                  </a:lnTo>
                  <a:cubicBezTo>
                    <a:pt x="62782" y="90176"/>
                    <a:pt x="55581" y="71699"/>
                    <a:pt x="42289" y="59369"/>
                  </a:cubicBezTo>
                  <a:cubicBezTo>
                    <a:pt x="34510" y="52155"/>
                    <a:pt x="25381" y="46379"/>
                    <a:pt x="19623" y="37235"/>
                  </a:cubicBezTo>
                  <a:cubicBezTo>
                    <a:pt x="13812" y="28009"/>
                    <a:pt x="11377" y="17474"/>
                    <a:pt x="12120" y="6634"/>
                  </a:cubicBezTo>
                  <a:cubicBezTo>
                    <a:pt x="12422" y="2202"/>
                    <a:pt x="9140" y="1"/>
                    <a:pt x="5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11"/>
            <p:cNvSpPr/>
            <p:nvPr/>
          </p:nvSpPr>
          <p:spPr>
            <a:xfrm rot="2700000">
              <a:off x="4134443" y="-246680"/>
              <a:ext cx="1386539" cy="1431238"/>
            </a:xfrm>
            <a:custGeom>
              <a:rect b="b" l="l" r="r" t="t"/>
              <a:pathLst>
                <a:path extrusionOk="0" h="25968" w="25157">
                  <a:moveTo>
                    <a:pt x="13603" y="0"/>
                  </a:moveTo>
                  <a:cubicBezTo>
                    <a:pt x="12500" y="0"/>
                    <a:pt x="11390" y="179"/>
                    <a:pt x="10309" y="561"/>
                  </a:cubicBezTo>
                  <a:cubicBezTo>
                    <a:pt x="7407" y="1588"/>
                    <a:pt x="4803" y="3116"/>
                    <a:pt x="2906" y="5642"/>
                  </a:cubicBezTo>
                  <a:cubicBezTo>
                    <a:pt x="1847" y="7057"/>
                    <a:pt x="1040" y="8588"/>
                    <a:pt x="664" y="10335"/>
                  </a:cubicBezTo>
                  <a:cubicBezTo>
                    <a:pt x="0" y="13430"/>
                    <a:pt x="306" y="16509"/>
                    <a:pt x="854" y="19575"/>
                  </a:cubicBezTo>
                  <a:cubicBezTo>
                    <a:pt x="1236" y="21720"/>
                    <a:pt x="2461" y="23291"/>
                    <a:pt x="4341" y="24353"/>
                  </a:cubicBezTo>
                  <a:cubicBezTo>
                    <a:pt x="6193" y="25401"/>
                    <a:pt x="8177" y="25968"/>
                    <a:pt x="10566" y="25968"/>
                  </a:cubicBezTo>
                  <a:cubicBezTo>
                    <a:pt x="10615" y="25968"/>
                    <a:pt x="10665" y="25967"/>
                    <a:pt x="10714" y="25967"/>
                  </a:cubicBezTo>
                  <a:cubicBezTo>
                    <a:pt x="11305" y="25934"/>
                    <a:pt x="12172" y="25921"/>
                    <a:pt x="13022" y="25748"/>
                  </a:cubicBezTo>
                  <a:cubicBezTo>
                    <a:pt x="13630" y="25625"/>
                    <a:pt x="14237" y="25496"/>
                    <a:pt x="14829" y="25306"/>
                  </a:cubicBezTo>
                  <a:cubicBezTo>
                    <a:pt x="21056" y="23297"/>
                    <a:pt x="25157" y="17319"/>
                    <a:pt x="24934" y="10601"/>
                  </a:cubicBezTo>
                  <a:cubicBezTo>
                    <a:pt x="24737" y="4708"/>
                    <a:pt x="19271" y="0"/>
                    <a:pt x="13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11" name="Google Shape;3011;p11"/>
          <p:cNvSpPr txBox="1"/>
          <p:nvPr>
            <p:ph hasCustomPrompt="1" type="title"/>
          </p:nvPr>
        </p:nvSpPr>
        <p:spPr>
          <a:xfrm>
            <a:off x="720000" y="1254138"/>
            <a:ext cx="7704000" cy="19725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012" name="Google Shape;3012;p11"/>
          <p:cNvSpPr txBox="1"/>
          <p:nvPr>
            <p:ph idx="1" type="subTitle"/>
          </p:nvPr>
        </p:nvSpPr>
        <p:spPr>
          <a:xfrm>
            <a:off x="720000" y="3382363"/>
            <a:ext cx="77040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1">
    <p:spTree>
      <p:nvGrpSpPr>
        <p:cNvPr id="3014" name="Shape 3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5" name="Google Shape;3015;p13"/>
          <p:cNvGrpSpPr/>
          <p:nvPr/>
        </p:nvGrpSpPr>
        <p:grpSpPr>
          <a:xfrm>
            <a:off x="-839422" y="-561370"/>
            <a:ext cx="10088220" cy="6803882"/>
            <a:chOff x="-839422" y="-561370"/>
            <a:chExt cx="10088220" cy="6803882"/>
          </a:xfrm>
        </p:grpSpPr>
        <p:sp>
          <p:nvSpPr>
            <p:cNvPr id="3016" name="Google Shape;3016;p13"/>
            <p:cNvSpPr/>
            <p:nvPr/>
          </p:nvSpPr>
          <p:spPr>
            <a:xfrm>
              <a:off x="6691973" y="-80655"/>
              <a:ext cx="2556825" cy="1562497"/>
            </a:xfrm>
            <a:custGeom>
              <a:rect b="b" l="l" r="r" t="t"/>
              <a:pathLst>
                <a:path extrusionOk="0" h="31437" w="5144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13"/>
            <p:cNvSpPr/>
            <p:nvPr/>
          </p:nvSpPr>
          <p:spPr>
            <a:xfrm rot="-5400000">
              <a:off x="-335098" y="335106"/>
              <a:ext cx="1181851" cy="511642"/>
            </a:xfrm>
            <a:custGeom>
              <a:rect b="b" l="l" r="r" t="t"/>
              <a:pathLst>
                <a:path extrusionOk="0" h="6847" w="15816">
                  <a:moveTo>
                    <a:pt x="0" y="0"/>
                  </a:moveTo>
                  <a:cubicBezTo>
                    <a:pt x="1127" y="3927"/>
                    <a:pt x="5286" y="6846"/>
                    <a:pt x="10251" y="6846"/>
                  </a:cubicBezTo>
                  <a:cubicBezTo>
                    <a:pt x="12292" y="6846"/>
                    <a:pt x="14199" y="6352"/>
                    <a:pt x="15815" y="5495"/>
                  </a:cubicBezTo>
                  <a:lnTo>
                    <a:pt x="158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13"/>
            <p:cNvSpPr/>
            <p:nvPr/>
          </p:nvSpPr>
          <p:spPr>
            <a:xfrm rot="2700000">
              <a:off x="-437688" y="3858749"/>
              <a:ext cx="1999546" cy="1964513"/>
            </a:xfrm>
            <a:custGeom>
              <a:rect b="b" l="l" r="r" t="t"/>
              <a:pathLst>
                <a:path extrusionOk="0" h="43570" w="49385">
                  <a:moveTo>
                    <a:pt x="39467" y="1"/>
                  </a:moveTo>
                  <a:cubicBezTo>
                    <a:pt x="37216" y="1"/>
                    <a:pt x="35049" y="462"/>
                    <a:pt x="32886" y="989"/>
                  </a:cubicBezTo>
                  <a:cubicBezTo>
                    <a:pt x="30056" y="1680"/>
                    <a:pt x="27233" y="2367"/>
                    <a:pt x="24304" y="2517"/>
                  </a:cubicBezTo>
                  <a:cubicBezTo>
                    <a:pt x="22006" y="2636"/>
                    <a:pt x="19704" y="2696"/>
                    <a:pt x="17420" y="3038"/>
                  </a:cubicBezTo>
                  <a:cubicBezTo>
                    <a:pt x="10296" y="4107"/>
                    <a:pt x="5152" y="8009"/>
                    <a:pt x="1509" y="14060"/>
                  </a:cubicBezTo>
                  <a:cubicBezTo>
                    <a:pt x="526" y="15694"/>
                    <a:pt x="1" y="17481"/>
                    <a:pt x="300" y="19434"/>
                  </a:cubicBezTo>
                  <a:cubicBezTo>
                    <a:pt x="582" y="21273"/>
                    <a:pt x="559" y="23123"/>
                    <a:pt x="413" y="24966"/>
                  </a:cubicBezTo>
                  <a:cubicBezTo>
                    <a:pt x="270" y="26727"/>
                    <a:pt x="366" y="28453"/>
                    <a:pt x="725" y="30174"/>
                  </a:cubicBezTo>
                  <a:cubicBezTo>
                    <a:pt x="1246" y="32681"/>
                    <a:pt x="2558" y="34809"/>
                    <a:pt x="3873" y="36952"/>
                  </a:cubicBezTo>
                  <a:cubicBezTo>
                    <a:pt x="4976" y="38752"/>
                    <a:pt x="6421" y="40140"/>
                    <a:pt x="8303" y="41096"/>
                  </a:cubicBezTo>
                  <a:cubicBezTo>
                    <a:pt x="11574" y="42760"/>
                    <a:pt x="15028" y="43569"/>
                    <a:pt x="18163" y="43569"/>
                  </a:cubicBezTo>
                  <a:cubicBezTo>
                    <a:pt x="18346" y="43569"/>
                    <a:pt x="18528" y="43566"/>
                    <a:pt x="18708" y="43561"/>
                  </a:cubicBezTo>
                  <a:cubicBezTo>
                    <a:pt x="18874" y="43564"/>
                    <a:pt x="19039" y="43565"/>
                    <a:pt x="19203" y="43565"/>
                  </a:cubicBezTo>
                  <a:cubicBezTo>
                    <a:pt x="23825" y="43565"/>
                    <a:pt x="27699" y="42455"/>
                    <a:pt x="31560" y="41253"/>
                  </a:cubicBezTo>
                  <a:cubicBezTo>
                    <a:pt x="35217" y="40107"/>
                    <a:pt x="38243" y="38037"/>
                    <a:pt x="40703" y="35112"/>
                  </a:cubicBezTo>
                  <a:cubicBezTo>
                    <a:pt x="44147" y="31011"/>
                    <a:pt x="46581" y="26425"/>
                    <a:pt x="47747" y="21151"/>
                  </a:cubicBezTo>
                  <a:cubicBezTo>
                    <a:pt x="48670" y="16983"/>
                    <a:pt x="49384" y="12825"/>
                    <a:pt x="48986" y="8534"/>
                  </a:cubicBezTo>
                  <a:cubicBezTo>
                    <a:pt x="48554" y="3931"/>
                    <a:pt x="44333" y="62"/>
                    <a:pt x="39700" y="3"/>
                  </a:cubicBezTo>
                  <a:cubicBezTo>
                    <a:pt x="39622" y="2"/>
                    <a:pt x="39545" y="1"/>
                    <a:pt x="39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13"/>
            <p:cNvSpPr/>
            <p:nvPr/>
          </p:nvSpPr>
          <p:spPr>
            <a:xfrm rot="1513357">
              <a:off x="627935" y="891031"/>
              <a:ext cx="235164" cy="271749"/>
            </a:xfrm>
            <a:custGeom>
              <a:rect b="b" l="l" r="r" t="t"/>
              <a:pathLst>
                <a:path extrusionOk="0" h="1567" w="1356">
                  <a:moveTo>
                    <a:pt x="685" y="1"/>
                  </a:moveTo>
                  <a:cubicBezTo>
                    <a:pt x="353" y="1"/>
                    <a:pt x="71" y="270"/>
                    <a:pt x="37" y="635"/>
                  </a:cubicBezTo>
                  <a:cubicBezTo>
                    <a:pt x="0" y="1040"/>
                    <a:pt x="362" y="1542"/>
                    <a:pt x="707" y="1565"/>
                  </a:cubicBezTo>
                  <a:cubicBezTo>
                    <a:pt x="715" y="1566"/>
                    <a:pt x="723" y="1566"/>
                    <a:pt x="731" y="1566"/>
                  </a:cubicBezTo>
                  <a:cubicBezTo>
                    <a:pt x="1017" y="1566"/>
                    <a:pt x="1274" y="1217"/>
                    <a:pt x="1315" y="765"/>
                  </a:cubicBezTo>
                  <a:cubicBezTo>
                    <a:pt x="1355" y="363"/>
                    <a:pt x="1116" y="44"/>
                    <a:pt x="747" y="4"/>
                  </a:cubicBezTo>
                  <a:cubicBezTo>
                    <a:pt x="726" y="2"/>
                    <a:pt x="706" y="1"/>
                    <a:pt x="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20" name="Google Shape;3020;p13"/>
            <p:cNvGrpSpPr/>
            <p:nvPr/>
          </p:nvGrpSpPr>
          <p:grpSpPr>
            <a:xfrm rot="6103998">
              <a:off x="7169555" y="3945872"/>
              <a:ext cx="1738111" cy="1315249"/>
              <a:chOff x="365800" y="4214437"/>
              <a:chExt cx="4336883" cy="3281771"/>
            </a:xfrm>
          </p:grpSpPr>
          <p:sp>
            <p:nvSpPr>
              <p:cNvPr id="3021" name="Google Shape;3021;p13"/>
              <p:cNvSpPr/>
              <p:nvPr/>
            </p:nvSpPr>
            <p:spPr>
              <a:xfrm rot="2700000">
                <a:off x="1094547" y="4463877"/>
                <a:ext cx="1301111" cy="1437882"/>
              </a:xfrm>
              <a:custGeom>
                <a:rect b="b" l="l" r="r" t="t"/>
                <a:pathLst>
                  <a:path extrusionOk="0" h="9262" w="8381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022" name="Google Shape;3022;p13"/>
              <p:cNvGrpSpPr/>
              <p:nvPr/>
            </p:nvGrpSpPr>
            <p:grpSpPr>
              <a:xfrm rot="1513453">
                <a:off x="639078" y="5031218"/>
                <a:ext cx="3882251" cy="1719749"/>
                <a:chOff x="-1207072" y="4254396"/>
                <a:chExt cx="1379987" cy="611303"/>
              </a:xfrm>
            </p:grpSpPr>
            <p:sp>
              <p:nvSpPr>
                <p:cNvPr id="3023" name="Google Shape;3023;p13"/>
                <p:cNvSpPr/>
                <p:nvPr/>
              </p:nvSpPr>
              <p:spPr>
                <a:xfrm>
                  <a:off x="-160216" y="4791396"/>
                  <a:ext cx="64298" cy="74303"/>
                </a:xfrm>
                <a:custGeom>
                  <a:rect b="b" l="l" r="r" t="t"/>
                  <a:pathLst>
                    <a:path extrusionOk="0" h="1567" w="1356">
                      <a:moveTo>
                        <a:pt x="685" y="1"/>
                      </a:moveTo>
                      <a:cubicBezTo>
                        <a:pt x="353" y="1"/>
                        <a:pt x="71" y="270"/>
                        <a:pt x="37" y="635"/>
                      </a:cubicBezTo>
                      <a:cubicBezTo>
                        <a:pt x="0" y="1040"/>
                        <a:pt x="362" y="1542"/>
                        <a:pt x="707" y="1565"/>
                      </a:cubicBezTo>
                      <a:cubicBezTo>
                        <a:pt x="715" y="1566"/>
                        <a:pt x="723" y="1566"/>
                        <a:pt x="731" y="1566"/>
                      </a:cubicBezTo>
                      <a:cubicBezTo>
                        <a:pt x="1017" y="1566"/>
                        <a:pt x="1274" y="1217"/>
                        <a:pt x="1315" y="765"/>
                      </a:cubicBezTo>
                      <a:cubicBezTo>
                        <a:pt x="1355" y="363"/>
                        <a:pt x="1116" y="44"/>
                        <a:pt x="747" y="4"/>
                      </a:cubicBezTo>
                      <a:cubicBezTo>
                        <a:pt x="726" y="2"/>
                        <a:pt x="706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4" name="Google Shape;3024;p13"/>
                <p:cNvSpPr/>
                <p:nvPr/>
              </p:nvSpPr>
              <p:spPr>
                <a:xfrm>
                  <a:off x="-551519" y="4545246"/>
                  <a:ext cx="46469" cy="59130"/>
                </a:xfrm>
                <a:custGeom>
                  <a:rect b="b" l="l" r="r" t="t"/>
                  <a:pathLst>
                    <a:path extrusionOk="0" h="1247" w="980">
                      <a:moveTo>
                        <a:pt x="543" y="1"/>
                      </a:moveTo>
                      <a:cubicBezTo>
                        <a:pt x="216" y="1"/>
                        <a:pt x="55" y="205"/>
                        <a:pt x="0" y="533"/>
                      </a:cubicBezTo>
                      <a:cubicBezTo>
                        <a:pt x="83" y="809"/>
                        <a:pt x="60" y="1157"/>
                        <a:pt x="446" y="1243"/>
                      </a:cubicBezTo>
                      <a:cubicBezTo>
                        <a:pt x="455" y="1245"/>
                        <a:pt x="465" y="1246"/>
                        <a:pt x="474" y="1246"/>
                      </a:cubicBezTo>
                      <a:cubicBezTo>
                        <a:pt x="683" y="1246"/>
                        <a:pt x="980" y="776"/>
                        <a:pt x="977" y="443"/>
                      </a:cubicBezTo>
                      <a:cubicBezTo>
                        <a:pt x="977" y="180"/>
                        <a:pt x="844" y="15"/>
                        <a:pt x="575" y="1"/>
                      </a:cubicBezTo>
                      <a:cubicBezTo>
                        <a:pt x="564" y="1"/>
                        <a:pt x="553" y="1"/>
                        <a:pt x="5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5" name="Google Shape;3025;p13"/>
                <p:cNvSpPr/>
                <p:nvPr/>
              </p:nvSpPr>
              <p:spPr>
                <a:xfrm>
                  <a:off x="-1207072" y="4254396"/>
                  <a:ext cx="43387" cy="44620"/>
                </a:xfrm>
                <a:custGeom>
                  <a:rect b="b" l="l" r="r" t="t"/>
                  <a:pathLst>
                    <a:path extrusionOk="0" h="941" w="915">
                      <a:moveTo>
                        <a:pt x="412" y="1"/>
                      </a:moveTo>
                      <a:cubicBezTo>
                        <a:pt x="136" y="1"/>
                        <a:pt x="4" y="186"/>
                        <a:pt x="1" y="489"/>
                      </a:cubicBezTo>
                      <a:cubicBezTo>
                        <a:pt x="17" y="765"/>
                        <a:pt x="174" y="938"/>
                        <a:pt x="476" y="941"/>
                      </a:cubicBezTo>
                      <a:cubicBezTo>
                        <a:pt x="768" y="941"/>
                        <a:pt x="914" y="775"/>
                        <a:pt x="905" y="486"/>
                      </a:cubicBezTo>
                      <a:cubicBezTo>
                        <a:pt x="894" y="187"/>
                        <a:pt x="721" y="7"/>
                        <a:pt x="426" y="1"/>
                      </a:cubicBezTo>
                      <a:cubicBezTo>
                        <a:pt x="422" y="1"/>
                        <a:pt x="417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6" name="Google Shape;3026;p13"/>
                <p:cNvSpPr/>
                <p:nvPr/>
              </p:nvSpPr>
              <p:spPr>
                <a:xfrm>
                  <a:off x="-595937" y="4647767"/>
                  <a:ext cx="35468" cy="28498"/>
                </a:xfrm>
                <a:custGeom>
                  <a:rect b="b" l="l" r="r" t="t"/>
                  <a:pathLst>
                    <a:path extrusionOk="0" h="601" w="748">
                      <a:moveTo>
                        <a:pt x="305" y="0"/>
                      </a:moveTo>
                      <a:cubicBezTo>
                        <a:pt x="279" y="0"/>
                        <a:pt x="250" y="5"/>
                        <a:pt x="219" y="15"/>
                      </a:cubicBezTo>
                      <a:cubicBezTo>
                        <a:pt x="0" y="84"/>
                        <a:pt x="20" y="263"/>
                        <a:pt x="53" y="496"/>
                      </a:cubicBezTo>
                      <a:cubicBezTo>
                        <a:pt x="73" y="489"/>
                        <a:pt x="94" y="486"/>
                        <a:pt x="114" y="486"/>
                      </a:cubicBezTo>
                      <a:cubicBezTo>
                        <a:pt x="239" y="486"/>
                        <a:pt x="352" y="600"/>
                        <a:pt x="479" y="600"/>
                      </a:cubicBezTo>
                      <a:cubicBezTo>
                        <a:pt x="531" y="600"/>
                        <a:pt x="586" y="581"/>
                        <a:pt x="644" y="526"/>
                      </a:cubicBezTo>
                      <a:cubicBezTo>
                        <a:pt x="747" y="430"/>
                        <a:pt x="647" y="320"/>
                        <a:pt x="591" y="231"/>
                      </a:cubicBezTo>
                      <a:cubicBezTo>
                        <a:pt x="519" y="117"/>
                        <a:pt x="440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7" name="Google Shape;3027;p13"/>
                <p:cNvSpPr/>
                <p:nvPr/>
              </p:nvSpPr>
              <p:spPr>
                <a:xfrm>
                  <a:off x="148922" y="4571245"/>
                  <a:ext cx="23993" cy="31438"/>
                </a:xfrm>
                <a:custGeom>
                  <a:rect b="b" l="l" r="r" t="t"/>
                  <a:pathLst>
                    <a:path extrusionOk="0" h="663" w="506">
                      <a:moveTo>
                        <a:pt x="323" y="0"/>
                      </a:moveTo>
                      <a:cubicBezTo>
                        <a:pt x="283" y="0"/>
                        <a:pt x="241" y="13"/>
                        <a:pt x="207" y="41"/>
                      </a:cubicBezTo>
                      <a:cubicBezTo>
                        <a:pt x="1" y="197"/>
                        <a:pt x="4" y="403"/>
                        <a:pt x="124" y="662"/>
                      </a:cubicBezTo>
                      <a:cubicBezTo>
                        <a:pt x="416" y="549"/>
                        <a:pt x="505" y="353"/>
                        <a:pt x="472" y="124"/>
                      </a:cubicBezTo>
                      <a:cubicBezTo>
                        <a:pt x="462" y="43"/>
                        <a:pt x="395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028" name="Google Shape;3028;p13"/>
              <p:cNvSpPr/>
              <p:nvPr/>
            </p:nvSpPr>
            <p:spPr>
              <a:xfrm rot="1513411">
                <a:off x="424199" y="4842248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9" name="Google Shape;3029;p13"/>
              <p:cNvSpPr/>
              <p:nvPr/>
            </p:nvSpPr>
            <p:spPr>
              <a:xfrm rot="1513422">
                <a:off x="789050" y="4813234"/>
                <a:ext cx="99781" cy="80171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0" name="Google Shape;3030;p13"/>
              <p:cNvSpPr/>
              <p:nvPr/>
            </p:nvSpPr>
            <p:spPr>
              <a:xfrm rot="1513411">
                <a:off x="2771898" y="6061002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031" name="Google Shape;3031;p13"/>
            <p:cNvSpPr/>
            <p:nvPr/>
          </p:nvSpPr>
          <p:spPr>
            <a:xfrm>
              <a:off x="1648182" y="-561370"/>
              <a:ext cx="3103454" cy="1181681"/>
            </a:xfrm>
            <a:custGeom>
              <a:rect b="b" l="l" r="r" t="t"/>
              <a:pathLst>
                <a:path extrusionOk="0" h="177363" w="261674">
                  <a:moveTo>
                    <a:pt x="1300" y="102929"/>
                  </a:moveTo>
                  <a:cubicBezTo>
                    <a:pt x="-270" y="86533"/>
                    <a:pt x="-1110" y="65092"/>
                    <a:pt x="2927" y="51033"/>
                  </a:cubicBezTo>
                  <a:cubicBezTo>
                    <a:pt x="6964" y="36974"/>
                    <a:pt x="12851" y="26574"/>
                    <a:pt x="25524" y="18573"/>
                  </a:cubicBezTo>
                  <a:cubicBezTo>
                    <a:pt x="38197" y="10572"/>
                    <a:pt x="55473" y="5929"/>
                    <a:pt x="78966" y="3027"/>
                  </a:cubicBezTo>
                  <a:cubicBezTo>
                    <a:pt x="102459" y="125"/>
                    <a:pt x="140692" y="-1076"/>
                    <a:pt x="166483" y="1160"/>
                  </a:cubicBezTo>
                  <a:cubicBezTo>
                    <a:pt x="192274" y="3396"/>
                    <a:pt x="218505" y="8117"/>
                    <a:pt x="233710" y="16442"/>
                  </a:cubicBezTo>
                  <a:cubicBezTo>
                    <a:pt x="248915" y="24768"/>
                    <a:pt x="253136" y="38172"/>
                    <a:pt x="257713" y="51113"/>
                  </a:cubicBezTo>
                  <a:cubicBezTo>
                    <a:pt x="262290" y="64054"/>
                    <a:pt x="262031" y="79426"/>
                    <a:pt x="261173" y="94086"/>
                  </a:cubicBezTo>
                  <a:cubicBezTo>
                    <a:pt x="260315" y="108747"/>
                    <a:pt x="257840" y="127442"/>
                    <a:pt x="252564" y="139076"/>
                  </a:cubicBezTo>
                  <a:cubicBezTo>
                    <a:pt x="247288" y="150710"/>
                    <a:pt x="241252" y="157796"/>
                    <a:pt x="229519" y="163889"/>
                  </a:cubicBezTo>
                  <a:cubicBezTo>
                    <a:pt x="217786" y="169983"/>
                    <a:pt x="201711" y="173485"/>
                    <a:pt x="182166" y="175637"/>
                  </a:cubicBezTo>
                  <a:cubicBezTo>
                    <a:pt x="162621" y="177789"/>
                    <a:pt x="133946" y="177615"/>
                    <a:pt x="112247" y="176800"/>
                  </a:cubicBezTo>
                  <a:cubicBezTo>
                    <a:pt x="90548" y="175985"/>
                    <a:pt x="68623" y="175312"/>
                    <a:pt x="51973" y="170747"/>
                  </a:cubicBezTo>
                  <a:cubicBezTo>
                    <a:pt x="35323" y="166182"/>
                    <a:pt x="20795" y="160714"/>
                    <a:pt x="12349" y="149411"/>
                  </a:cubicBezTo>
                  <a:cubicBezTo>
                    <a:pt x="3904" y="138108"/>
                    <a:pt x="2870" y="119325"/>
                    <a:pt x="1300" y="102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3032" name="Google Shape;3032;p13"/>
          <p:cNvSpPr txBox="1"/>
          <p:nvPr>
            <p:ph type="title"/>
          </p:nvPr>
        </p:nvSpPr>
        <p:spPr>
          <a:xfrm>
            <a:off x="2048238" y="1313550"/>
            <a:ext cx="5047500" cy="18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33" name="Google Shape;3033;p13"/>
          <p:cNvSpPr txBox="1"/>
          <p:nvPr>
            <p:ph idx="1" type="subTitle"/>
          </p:nvPr>
        </p:nvSpPr>
        <p:spPr>
          <a:xfrm>
            <a:off x="2048266" y="3116550"/>
            <a:ext cx="5047500" cy="71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SECTION_HEADER_1_1">
    <p:spTree>
      <p:nvGrpSpPr>
        <p:cNvPr id="3034" name="Shape 3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5" name="Google Shape;3035;p14"/>
          <p:cNvGrpSpPr/>
          <p:nvPr/>
        </p:nvGrpSpPr>
        <p:grpSpPr>
          <a:xfrm>
            <a:off x="-643575" y="-770227"/>
            <a:ext cx="11151094" cy="6612276"/>
            <a:chOff x="-643575" y="-770227"/>
            <a:chExt cx="11151094" cy="6612276"/>
          </a:xfrm>
        </p:grpSpPr>
        <p:sp>
          <p:nvSpPr>
            <p:cNvPr id="3036" name="Google Shape;3036;p14"/>
            <p:cNvSpPr/>
            <p:nvPr/>
          </p:nvSpPr>
          <p:spPr>
            <a:xfrm>
              <a:off x="-643575" y="3967875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14"/>
            <p:cNvSpPr/>
            <p:nvPr/>
          </p:nvSpPr>
          <p:spPr>
            <a:xfrm>
              <a:off x="1398100" y="-325300"/>
              <a:ext cx="1320375" cy="646125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14"/>
            <p:cNvSpPr/>
            <p:nvPr/>
          </p:nvSpPr>
          <p:spPr>
            <a:xfrm>
              <a:off x="575575" y="3629650"/>
              <a:ext cx="116375" cy="96850"/>
            </a:xfrm>
            <a:custGeom>
              <a:rect b="b" l="l" r="r" t="t"/>
              <a:pathLst>
                <a:path extrusionOk="0" h="3874" w="4655">
                  <a:moveTo>
                    <a:pt x="1876" y="0"/>
                  </a:moveTo>
                  <a:cubicBezTo>
                    <a:pt x="1658" y="0"/>
                    <a:pt x="1447" y="21"/>
                    <a:pt x="1254" y="60"/>
                  </a:cubicBezTo>
                  <a:cubicBezTo>
                    <a:pt x="624" y="189"/>
                    <a:pt x="1" y="471"/>
                    <a:pt x="104" y="1234"/>
                  </a:cubicBezTo>
                  <a:cubicBezTo>
                    <a:pt x="162" y="1659"/>
                    <a:pt x="422" y="2026"/>
                    <a:pt x="674" y="2369"/>
                  </a:cubicBezTo>
                  <a:cubicBezTo>
                    <a:pt x="1119" y="2978"/>
                    <a:pt x="1482" y="3873"/>
                    <a:pt x="2329" y="3873"/>
                  </a:cubicBezTo>
                  <a:cubicBezTo>
                    <a:pt x="2339" y="3873"/>
                    <a:pt x="2350" y="3873"/>
                    <a:pt x="2360" y="3873"/>
                  </a:cubicBezTo>
                  <a:cubicBezTo>
                    <a:pt x="3066" y="3858"/>
                    <a:pt x="3736" y="3303"/>
                    <a:pt x="4093" y="2730"/>
                  </a:cubicBezTo>
                  <a:cubicBezTo>
                    <a:pt x="4209" y="2545"/>
                    <a:pt x="4292" y="2351"/>
                    <a:pt x="4331" y="2164"/>
                  </a:cubicBezTo>
                  <a:cubicBezTo>
                    <a:pt x="4654" y="674"/>
                    <a:pt x="3140" y="0"/>
                    <a:pt x="1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14"/>
            <p:cNvSpPr/>
            <p:nvPr/>
          </p:nvSpPr>
          <p:spPr>
            <a:xfrm rot="-5848863">
              <a:off x="7730536" y="-655159"/>
              <a:ext cx="2573131" cy="2668532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14"/>
            <p:cNvSpPr/>
            <p:nvPr/>
          </p:nvSpPr>
          <p:spPr>
            <a:xfrm>
              <a:off x="534075" y="3169300"/>
              <a:ext cx="371850" cy="522300"/>
            </a:xfrm>
            <a:custGeom>
              <a:rect b="b" l="l" r="r" t="t"/>
              <a:pathLst>
                <a:path extrusionOk="0" h="20892" w="14874">
                  <a:moveTo>
                    <a:pt x="6651" y="0"/>
                  </a:moveTo>
                  <a:cubicBezTo>
                    <a:pt x="5334" y="0"/>
                    <a:pt x="4001" y="425"/>
                    <a:pt x="2951" y="1228"/>
                  </a:cubicBezTo>
                  <a:cubicBezTo>
                    <a:pt x="949" y="2761"/>
                    <a:pt x="0" y="5451"/>
                    <a:pt x="302" y="7957"/>
                  </a:cubicBezTo>
                  <a:cubicBezTo>
                    <a:pt x="681" y="11113"/>
                    <a:pt x="2785" y="13776"/>
                    <a:pt x="4993" y="16061"/>
                  </a:cubicBezTo>
                  <a:cubicBezTo>
                    <a:pt x="6418" y="17539"/>
                    <a:pt x="9415" y="20891"/>
                    <a:pt x="11788" y="20891"/>
                  </a:cubicBezTo>
                  <a:cubicBezTo>
                    <a:pt x="12629" y="20891"/>
                    <a:pt x="13391" y="20470"/>
                    <a:pt x="13977" y="19395"/>
                  </a:cubicBezTo>
                  <a:cubicBezTo>
                    <a:pt x="14874" y="17749"/>
                    <a:pt x="14125" y="16144"/>
                    <a:pt x="13718" y="14543"/>
                  </a:cubicBezTo>
                  <a:cubicBezTo>
                    <a:pt x="13091" y="12084"/>
                    <a:pt x="12944" y="9756"/>
                    <a:pt x="12696" y="7230"/>
                  </a:cubicBezTo>
                  <a:cubicBezTo>
                    <a:pt x="12472" y="4939"/>
                    <a:pt x="11797" y="2506"/>
                    <a:pt x="9983" y="1091"/>
                  </a:cubicBezTo>
                  <a:cubicBezTo>
                    <a:pt x="9035" y="352"/>
                    <a:pt x="7850" y="0"/>
                    <a:pt x="6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14"/>
            <p:cNvSpPr/>
            <p:nvPr/>
          </p:nvSpPr>
          <p:spPr>
            <a:xfrm>
              <a:off x="3107125" y="4207200"/>
              <a:ext cx="695750" cy="588425"/>
            </a:xfrm>
            <a:custGeom>
              <a:rect b="b" l="l" r="r" t="t"/>
              <a:pathLst>
                <a:path extrusionOk="0" h="23537" w="27830">
                  <a:moveTo>
                    <a:pt x="17298" y="0"/>
                  </a:moveTo>
                  <a:cubicBezTo>
                    <a:pt x="14384" y="0"/>
                    <a:pt x="11355" y="1565"/>
                    <a:pt x="10215" y="4263"/>
                  </a:cubicBezTo>
                  <a:cubicBezTo>
                    <a:pt x="9067" y="6979"/>
                    <a:pt x="6990" y="6611"/>
                    <a:pt x="4625" y="7647"/>
                  </a:cubicBezTo>
                  <a:cubicBezTo>
                    <a:pt x="2959" y="8375"/>
                    <a:pt x="1386" y="9451"/>
                    <a:pt x="726" y="11215"/>
                  </a:cubicBezTo>
                  <a:cubicBezTo>
                    <a:pt x="1" y="13146"/>
                    <a:pt x="979" y="15440"/>
                    <a:pt x="2140" y="17005"/>
                  </a:cubicBezTo>
                  <a:cubicBezTo>
                    <a:pt x="4997" y="20853"/>
                    <a:pt x="9361" y="23010"/>
                    <a:pt x="14017" y="23450"/>
                  </a:cubicBezTo>
                  <a:cubicBezTo>
                    <a:pt x="14622" y="23508"/>
                    <a:pt x="15233" y="23537"/>
                    <a:pt x="15846" y="23537"/>
                  </a:cubicBezTo>
                  <a:cubicBezTo>
                    <a:pt x="16179" y="23537"/>
                    <a:pt x="16512" y="23528"/>
                    <a:pt x="16846" y="23511"/>
                  </a:cubicBezTo>
                  <a:cubicBezTo>
                    <a:pt x="18414" y="23430"/>
                    <a:pt x="20342" y="23086"/>
                    <a:pt x="21605" y="22071"/>
                  </a:cubicBezTo>
                  <a:cubicBezTo>
                    <a:pt x="22894" y="21034"/>
                    <a:pt x="22844" y="19262"/>
                    <a:pt x="23510" y="17874"/>
                  </a:cubicBezTo>
                  <a:cubicBezTo>
                    <a:pt x="23881" y="17099"/>
                    <a:pt x="24562" y="16489"/>
                    <a:pt x="25074" y="15777"/>
                  </a:cubicBezTo>
                  <a:cubicBezTo>
                    <a:pt x="26452" y="13867"/>
                    <a:pt x="27829" y="11289"/>
                    <a:pt x="27635" y="8858"/>
                  </a:cubicBezTo>
                  <a:cubicBezTo>
                    <a:pt x="27335" y="5106"/>
                    <a:pt x="22642" y="1118"/>
                    <a:pt x="19183" y="232"/>
                  </a:cubicBezTo>
                  <a:cubicBezTo>
                    <a:pt x="18574" y="76"/>
                    <a:pt x="17939" y="0"/>
                    <a:pt x="17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14"/>
            <p:cNvSpPr/>
            <p:nvPr/>
          </p:nvSpPr>
          <p:spPr>
            <a:xfrm>
              <a:off x="2923000" y="266525"/>
              <a:ext cx="184125" cy="134100"/>
            </a:xfrm>
            <a:custGeom>
              <a:rect b="b" l="l" r="r" t="t"/>
              <a:pathLst>
                <a:path extrusionOk="0" h="5364" w="7365">
                  <a:moveTo>
                    <a:pt x="4207" y="1"/>
                  </a:moveTo>
                  <a:cubicBezTo>
                    <a:pt x="3123" y="1"/>
                    <a:pt x="1986" y="345"/>
                    <a:pt x="1141" y="833"/>
                  </a:cubicBezTo>
                  <a:cubicBezTo>
                    <a:pt x="152" y="1397"/>
                    <a:pt x="0" y="2789"/>
                    <a:pt x="660" y="3667"/>
                  </a:cubicBezTo>
                  <a:cubicBezTo>
                    <a:pt x="1078" y="4224"/>
                    <a:pt x="1722" y="4573"/>
                    <a:pt x="2378" y="4808"/>
                  </a:cubicBezTo>
                  <a:cubicBezTo>
                    <a:pt x="3144" y="5084"/>
                    <a:pt x="3949" y="5364"/>
                    <a:pt x="4712" y="5364"/>
                  </a:cubicBezTo>
                  <a:cubicBezTo>
                    <a:pt x="5380" y="5364"/>
                    <a:pt x="6016" y="5150"/>
                    <a:pt x="6568" y="4531"/>
                  </a:cubicBezTo>
                  <a:cubicBezTo>
                    <a:pt x="7052" y="3983"/>
                    <a:pt x="7315" y="3255"/>
                    <a:pt x="7352" y="2525"/>
                  </a:cubicBezTo>
                  <a:cubicBezTo>
                    <a:pt x="7365" y="2247"/>
                    <a:pt x="7345" y="1964"/>
                    <a:pt x="7228" y="1711"/>
                  </a:cubicBezTo>
                  <a:cubicBezTo>
                    <a:pt x="6654" y="466"/>
                    <a:pt x="5466" y="1"/>
                    <a:pt x="4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14"/>
            <p:cNvSpPr/>
            <p:nvPr/>
          </p:nvSpPr>
          <p:spPr>
            <a:xfrm rot="-1395617">
              <a:off x="6508098" y="4052261"/>
              <a:ext cx="3103381" cy="1226873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14"/>
            <p:cNvSpPr/>
            <p:nvPr/>
          </p:nvSpPr>
          <p:spPr>
            <a:xfrm>
              <a:off x="8138300" y="1377975"/>
              <a:ext cx="687600" cy="750475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45" name="Google Shape;3045;p14"/>
          <p:cNvSpPr txBox="1"/>
          <p:nvPr>
            <p:ph type="title"/>
          </p:nvPr>
        </p:nvSpPr>
        <p:spPr>
          <a:xfrm>
            <a:off x="2048238" y="1313550"/>
            <a:ext cx="5047500" cy="18030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46" name="Google Shape;3046;p14"/>
          <p:cNvSpPr txBox="1"/>
          <p:nvPr>
            <p:ph idx="1" type="subTitle"/>
          </p:nvPr>
        </p:nvSpPr>
        <p:spPr>
          <a:xfrm>
            <a:off x="2048266" y="3109149"/>
            <a:ext cx="5047500" cy="7134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SECTION_HEADER_1_1_1">
    <p:spTree>
      <p:nvGrpSpPr>
        <p:cNvPr id="3047" name="Shape 3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8" name="Google Shape;3048;p15"/>
          <p:cNvGrpSpPr/>
          <p:nvPr/>
        </p:nvGrpSpPr>
        <p:grpSpPr>
          <a:xfrm>
            <a:off x="-1031825" y="-527296"/>
            <a:ext cx="10212135" cy="5741353"/>
            <a:chOff x="-1031825" y="-527296"/>
            <a:chExt cx="10212135" cy="5741353"/>
          </a:xfrm>
        </p:grpSpPr>
        <p:sp>
          <p:nvSpPr>
            <p:cNvPr id="3049" name="Google Shape;3049;p15"/>
            <p:cNvSpPr/>
            <p:nvPr/>
          </p:nvSpPr>
          <p:spPr>
            <a:xfrm flipH="1">
              <a:off x="7474368" y="-332085"/>
              <a:ext cx="1669621" cy="2845061"/>
            </a:xfrm>
            <a:custGeom>
              <a:rect b="b" l="l" r="r" t="t"/>
              <a:pathLst>
                <a:path extrusionOk="0" h="35510" w="20839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15"/>
            <p:cNvSpPr/>
            <p:nvPr/>
          </p:nvSpPr>
          <p:spPr>
            <a:xfrm>
              <a:off x="-1031825" y="3340830"/>
              <a:ext cx="3503657" cy="1873228"/>
            </a:xfrm>
            <a:custGeom>
              <a:rect b="b" l="l" r="r" t="t"/>
              <a:pathLst>
                <a:path extrusionOk="0" h="19635" w="36725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15"/>
            <p:cNvSpPr/>
            <p:nvPr/>
          </p:nvSpPr>
          <p:spPr>
            <a:xfrm rot="10800000">
              <a:off x="14" y="5"/>
              <a:ext cx="458638" cy="472549"/>
            </a:xfrm>
            <a:custGeom>
              <a:rect b="b" l="l" r="r" t="t"/>
              <a:pathLst>
                <a:path extrusionOk="0" h="8717" w="8460">
                  <a:moveTo>
                    <a:pt x="8459" y="0"/>
                  </a:moveTo>
                  <a:cubicBezTo>
                    <a:pt x="7745" y="298"/>
                    <a:pt x="7035" y="605"/>
                    <a:pt x="6341" y="940"/>
                  </a:cubicBezTo>
                  <a:cubicBezTo>
                    <a:pt x="4675" y="1752"/>
                    <a:pt x="3050" y="2752"/>
                    <a:pt x="1821" y="4164"/>
                  </a:cubicBezTo>
                  <a:cubicBezTo>
                    <a:pt x="1274" y="4793"/>
                    <a:pt x="809" y="5496"/>
                    <a:pt x="498" y="6271"/>
                  </a:cubicBezTo>
                  <a:cubicBezTo>
                    <a:pt x="205" y="7002"/>
                    <a:pt x="37" y="7786"/>
                    <a:pt x="5" y="8573"/>
                  </a:cubicBezTo>
                  <a:cubicBezTo>
                    <a:pt x="5" y="8618"/>
                    <a:pt x="5" y="8667"/>
                    <a:pt x="1" y="8716"/>
                  </a:cubicBezTo>
                  <a:lnTo>
                    <a:pt x="152" y="8716"/>
                  </a:lnTo>
                  <a:cubicBezTo>
                    <a:pt x="184" y="7173"/>
                    <a:pt x="756" y="5704"/>
                    <a:pt x="1727" y="4503"/>
                  </a:cubicBezTo>
                  <a:cubicBezTo>
                    <a:pt x="2899" y="3062"/>
                    <a:pt x="4487" y="2033"/>
                    <a:pt x="6128" y="1209"/>
                  </a:cubicBezTo>
                  <a:cubicBezTo>
                    <a:pt x="6892" y="829"/>
                    <a:pt x="7672" y="490"/>
                    <a:pt x="8459" y="164"/>
                  </a:cubicBezTo>
                  <a:lnTo>
                    <a:pt x="84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15"/>
            <p:cNvSpPr/>
            <p:nvPr/>
          </p:nvSpPr>
          <p:spPr>
            <a:xfrm rot="10800000">
              <a:off x="9" y="13"/>
              <a:ext cx="719996" cy="685052"/>
            </a:xfrm>
            <a:custGeom>
              <a:rect b="b" l="l" r="r" t="t"/>
              <a:pathLst>
                <a:path extrusionOk="0" h="12637" w="13281">
                  <a:moveTo>
                    <a:pt x="13280" y="1"/>
                  </a:moveTo>
                  <a:cubicBezTo>
                    <a:pt x="12681" y="250"/>
                    <a:pt x="12072" y="491"/>
                    <a:pt x="11468" y="728"/>
                  </a:cubicBezTo>
                  <a:cubicBezTo>
                    <a:pt x="10418" y="1148"/>
                    <a:pt x="9365" y="1565"/>
                    <a:pt x="8336" y="2030"/>
                  </a:cubicBezTo>
                  <a:cubicBezTo>
                    <a:pt x="6480" y="2867"/>
                    <a:pt x="4683" y="3884"/>
                    <a:pt x="3188" y="5276"/>
                  </a:cubicBezTo>
                  <a:cubicBezTo>
                    <a:pt x="1801" y="6569"/>
                    <a:pt x="682" y="8195"/>
                    <a:pt x="253" y="10064"/>
                  </a:cubicBezTo>
                  <a:cubicBezTo>
                    <a:pt x="62" y="10897"/>
                    <a:pt x="0" y="11779"/>
                    <a:pt x="94" y="12636"/>
                  </a:cubicBezTo>
                  <a:lnTo>
                    <a:pt x="241" y="12636"/>
                  </a:lnTo>
                  <a:cubicBezTo>
                    <a:pt x="164" y="11934"/>
                    <a:pt x="188" y="11220"/>
                    <a:pt x="311" y="10530"/>
                  </a:cubicBezTo>
                  <a:cubicBezTo>
                    <a:pt x="637" y="8640"/>
                    <a:pt x="1670" y="6974"/>
                    <a:pt x="3021" y="5644"/>
                  </a:cubicBezTo>
                  <a:cubicBezTo>
                    <a:pt x="4471" y="4210"/>
                    <a:pt x="6239" y="3165"/>
                    <a:pt x="8076" y="2312"/>
                  </a:cubicBezTo>
                  <a:cubicBezTo>
                    <a:pt x="9778" y="1520"/>
                    <a:pt x="11554" y="895"/>
                    <a:pt x="13280" y="165"/>
                  </a:cubicBezTo>
                  <a:lnTo>
                    <a:pt x="132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15"/>
            <p:cNvSpPr/>
            <p:nvPr/>
          </p:nvSpPr>
          <p:spPr>
            <a:xfrm rot="10800000">
              <a:off x="19" y="-3"/>
              <a:ext cx="173534" cy="274953"/>
            </a:xfrm>
            <a:custGeom>
              <a:rect b="b" l="l" r="r" t="t"/>
              <a:pathLst>
                <a:path extrusionOk="0" h="5072" w="3201">
                  <a:moveTo>
                    <a:pt x="3200" y="1"/>
                  </a:moveTo>
                  <a:cubicBezTo>
                    <a:pt x="2597" y="327"/>
                    <a:pt x="2037" y="740"/>
                    <a:pt x="1559" y="1238"/>
                  </a:cubicBezTo>
                  <a:cubicBezTo>
                    <a:pt x="572" y="2271"/>
                    <a:pt x="0" y="3647"/>
                    <a:pt x="8" y="5071"/>
                  </a:cubicBezTo>
                  <a:lnTo>
                    <a:pt x="159" y="5071"/>
                  </a:lnTo>
                  <a:cubicBezTo>
                    <a:pt x="155" y="4525"/>
                    <a:pt x="236" y="3977"/>
                    <a:pt x="400" y="3455"/>
                  </a:cubicBezTo>
                  <a:cubicBezTo>
                    <a:pt x="845" y="2030"/>
                    <a:pt x="1911" y="887"/>
                    <a:pt x="3200" y="165"/>
                  </a:cubicBezTo>
                  <a:lnTo>
                    <a:pt x="3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15"/>
            <p:cNvSpPr/>
            <p:nvPr/>
          </p:nvSpPr>
          <p:spPr>
            <a:xfrm flipH="1">
              <a:off x="8208900" y="3540850"/>
              <a:ext cx="971410" cy="1673196"/>
            </a:xfrm>
            <a:custGeom>
              <a:rect b="b" l="l" r="r" t="t"/>
              <a:pathLst>
                <a:path extrusionOk="0" h="108140" w="62783">
                  <a:moveTo>
                    <a:pt x="5699" y="1"/>
                  </a:moveTo>
                  <a:cubicBezTo>
                    <a:pt x="3599" y="1"/>
                    <a:pt x="1440" y="820"/>
                    <a:pt x="0" y="2453"/>
                  </a:cubicBezTo>
                  <a:lnTo>
                    <a:pt x="0" y="108139"/>
                  </a:lnTo>
                  <a:lnTo>
                    <a:pt x="60641" y="108139"/>
                  </a:lnTo>
                  <a:cubicBezTo>
                    <a:pt x="62782" y="90176"/>
                    <a:pt x="55581" y="71699"/>
                    <a:pt x="42289" y="59369"/>
                  </a:cubicBezTo>
                  <a:cubicBezTo>
                    <a:pt x="34510" y="52155"/>
                    <a:pt x="25381" y="46379"/>
                    <a:pt x="19623" y="37235"/>
                  </a:cubicBezTo>
                  <a:cubicBezTo>
                    <a:pt x="13812" y="28009"/>
                    <a:pt x="11377" y="17474"/>
                    <a:pt x="12120" y="6634"/>
                  </a:cubicBezTo>
                  <a:cubicBezTo>
                    <a:pt x="12422" y="2202"/>
                    <a:pt x="9140" y="1"/>
                    <a:pt x="5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15"/>
            <p:cNvSpPr/>
            <p:nvPr/>
          </p:nvSpPr>
          <p:spPr>
            <a:xfrm rot="2700000">
              <a:off x="4134443" y="-246680"/>
              <a:ext cx="1386539" cy="1431238"/>
            </a:xfrm>
            <a:custGeom>
              <a:rect b="b" l="l" r="r" t="t"/>
              <a:pathLst>
                <a:path extrusionOk="0" h="25968" w="25157">
                  <a:moveTo>
                    <a:pt x="13603" y="0"/>
                  </a:moveTo>
                  <a:cubicBezTo>
                    <a:pt x="12500" y="0"/>
                    <a:pt x="11390" y="179"/>
                    <a:pt x="10309" y="561"/>
                  </a:cubicBezTo>
                  <a:cubicBezTo>
                    <a:pt x="7407" y="1588"/>
                    <a:pt x="4803" y="3116"/>
                    <a:pt x="2906" y="5642"/>
                  </a:cubicBezTo>
                  <a:cubicBezTo>
                    <a:pt x="1847" y="7057"/>
                    <a:pt x="1040" y="8588"/>
                    <a:pt x="664" y="10335"/>
                  </a:cubicBezTo>
                  <a:cubicBezTo>
                    <a:pt x="0" y="13430"/>
                    <a:pt x="306" y="16509"/>
                    <a:pt x="854" y="19575"/>
                  </a:cubicBezTo>
                  <a:cubicBezTo>
                    <a:pt x="1236" y="21720"/>
                    <a:pt x="2461" y="23291"/>
                    <a:pt x="4341" y="24353"/>
                  </a:cubicBezTo>
                  <a:cubicBezTo>
                    <a:pt x="6193" y="25401"/>
                    <a:pt x="8177" y="25968"/>
                    <a:pt x="10566" y="25968"/>
                  </a:cubicBezTo>
                  <a:cubicBezTo>
                    <a:pt x="10615" y="25968"/>
                    <a:pt x="10665" y="25967"/>
                    <a:pt x="10714" y="25967"/>
                  </a:cubicBezTo>
                  <a:cubicBezTo>
                    <a:pt x="11305" y="25934"/>
                    <a:pt x="12172" y="25921"/>
                    <a:pt x="13022" y="25748"/>
                  </a:cubicBezTo>
                  <a:cubicBezTo>
                    <a:pt x="13630" y="25625"/>
                    <a:pt x="14237" y="25496"/>
                    <a:pt x="14829" y="25306"/>
                  </a:cubicBezTo>
                  <a:cubicBezTo>
                    <a:pt x="21056" y="23297"/>
                    <a:pt x="25157" y="17319"/>
                    <a:pt x="24934" y="10601"/>
                  </a:cubicBezTo>
                  <a:cubicBezTo>
                    <a:pt x="24737" y="4708"/>
                    <a:pt x="19271" y="0"/>
                    <a:pt x="13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56" name="Google Shape;3056;p15"/>
          <p:cNvSpPr txBox="1"/>
          <p:nvPr>
            <p:ph type="title"/>
          </p:nvPr>
        </p:nvSpPr>
        <p:spPr>
          <a:xfrm>
            <a:off x="2048238" y="1313550"/>
            <a:ext cx="5047500" cy="18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57" name="Google Shape;3057;p15"/>
          <p:cNvSpPr txBox="1"/>
          <p:nvPr>
            <p:ph idx="1" type="subTitle"/>
          </p:nvPr>
        </p:nvSpPr>
        <p:spPr>
          <a:xfrm>
            <a:off x="2048266" y="3116550"/>
            <a:ext cx="5047500" cy="713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5">
  <p:cSld name="SECTION_HEADER_1_1_1_1">
    <p:spTree>
      <p:nvGrpSpPr>
        <p:cNvPr id="3058" name="Shape 3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9" name="Google Shape;3059;p16"/>
          <p:cNvGrpSpPr/>
          <p:nvPr/>
        </p:nvGrpSpPr>
        <p:grpSpPr>
          <a:xfrm>
            <a:off x="-1014250" y="-924075"/>
            <a:ext cx="10856857" cy="6458501"/>
            <a:chOff x="-1014250" y="-924075"/>
            <a:chExt cx="10856857" cy="6458501"/>
          </a:xfrm>
        </p:grpSpPr>
        <p:sp>
          <p:nvSpPr>
            <p:cNvPr id="3060" name="Google Shape;3060;p16"/>
            <p:cNvSpPr/>
            <p:nvPr/>
          </p:nvSpPr>
          <p:spPr>
            <a:xfrm>
              <a:off x="5271325" y="-371200"/>
              <a:ext cx="1990597" cy="974098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16"/>
            <p:cNvSpPr/>
            <p:nvPr/>
          </p:nvSpPr>
          <p:spPr>
            <a:xfrm>
              <a:off x="7405925" y="4195270"/>
              <a:ext cx="965156" cy="816461"/>
            </a:xfrm>
            <a:custGeom>
              <a:rect b="b" l="l" r="r" t="t"/>
              <a:pathLst>
                <a:path extrusionOk="0" h="9889" w="11690">
                  <a:moveTo>
                    <a:pt x="6492" y="0"/>
                  </a:moveTo>
                  <a:cubicBezTo>
                    <a:pt x="4576" y="0"/>
                    <a:pt x="2576" y="887"/>
                    <a:pt x="1433" y="2306"/>
                  </a:cubicBezTo>
                  <a:cubicBezTo>
                    <a:pt x="455" y="3521"/>
                    <a:pt x="0" y="5140"/>
                    <a:pt x="204" y="6684"/>
                  </a:cubicBezTo>
                  <a:cubicBezTo>
                    <a:pt x="285" y="7305"/>
                    <a:pt x="477" y="7934"/>
                    <a:pt x="897" y="8402"/>
                  </a:cubicBezTo>
                  <a:cubicBezTo>
                    <a:pt x="1407" y="8971"/>
                    <a:pt x="2177" y="9228"/>
                    <a:pt x="2922" y="9412"/>
                  </a:cubicBezTo>
                  <a:cubicBezTo>
                    <a:pt x="4072" y="9691"/>
                    <a:pt x="5252" y="9850"/>
                    <a:pt x="6435" y="9883"/>
                  </a:cubicBezTo>
                  <a:cubicBezTo>
                    <a:pt x="6551" y="9886"/>
                    <a:pt x="6668" y="9888"/>
                    <a:pt x="6785" y="9888"/>
                  </a:cubicBezTo>
                  <a:cubicBezTo>
                    <a:pt x="7648" y="9888"/>
                    <a:pt x="8525" y="9784"/>
                    <a:pt x="9275" y="9371"/>
                  </a:cubicBezTo>
                  <a:cubicBezTo>
                    <a:pt x="10318" y="8796"/>
                    <a:pt x="10982" y="7685"/>
                    <a:pt x="11268" y="6529"/>
                  </a:cubicBezTo>
                  <a:cubicBezTo>
                    <a:pt x="11690" y="4830"/>
                    <a:pt x="11352" y="2916"/>
                    <a:pt x="10213" y="1585"/>
                  </a:cubicBezTo>
                  <a:cubicBezTo>
                    <a:pt x="9571" y="832"/>
                    <a:pt x="8728" y="370"/>
                    <a:pt x="7807" y="150"/>
                  </a:cubicBezTo>
                  <a:cubicBezTo>
                    <a:pt x="7381" y="49"/>
                    <a:pt x="6939" y="0"/>
                    <a:pt x="6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16"/>
            <p:cNvSpPr/>
            <p:nvPr/>
          </p:nvSpPr>
          <p:spPr>
            <a:xfrm>
              <a:off x="8321605" y="4201132"/>
              <a:ext cx="236872" cy="192701"/>
            </a:xfrm>
            <a:custGeom>
              <a:rect b="b" l="l" r="r" t="t"/>
              <a:pathLst>
                <a:path extrusionOk="0" h="2334" w="2869">
                  <a:moveTo>
                    <a:pt x="1489" y="0"/>
                  </a:moveTo>
                  <a:cubicBezTo>
                    <a:pt x="1031" y="0"/>
                    <a:pt x="587" y="190"/>
                    <a:pt x="392" y="608"/>
                  </a:cubicBezTo>
                  <a:cubicBezTo>
                    <a:pt x="0" y="1447"/>
                    <a:pt x="602" y="2334"/>
                    <a:pt x="1493" y="2334"/>
                  </a:cubicBezTo>
                  <a:cubicBezTo>
                    <a:pt x="1511" y="2334"/>
                    <a:pt x="1529" y="2333"/>
                    <a:pt x="1548" y="2333"/>
                  </a:cubicBezTo>
                  <a:cubicBezTo>
                    <a:pt x="2206" y="2305"/>
                    <a:pt x="2851" y="1769"/>
                    <a:pt x="2860" y="1107"/>
                  </a:cubicBezTo>
                  <a:cubicBezTo>
                    <a:pt x="2868" y="410"/>
                    <a:pt x="2163" y="0"/>
                    <a:pt x="1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16"/>
            <p:cNvSpPr/>
            <p:nvPr/>
          </p:nvSpPr>
          <p:spPr>
            <a:xfrm>
              <a:off x="575575" y="2541825"/>
              <a:ext cx="116375" cy="96850"/>
            </a:xfrm>
            <a:custGeom>
              <a:rect b="b" l="l" r="r" t="t"/>
              <a:pathLst>
                <a:path extrusionOk="0" h="3874" w="4655">
                  <a:moveTo>
                    <a:pt x="1876" y="0"/>
                  </a:moveTo>
                  <a:cubicBezTo>
                    <a:pt x="1658" y="0"/>
                    <a:pt x="1447" y="21"/>
                    <a:pt x="1254" y="60"/>
                  </a:cubicBezTo>
                  <a:cubicBezTo>
                    <a:pt x="624" y="189"/>
                    <a:pt x="1" y="471"/>
                    <a:pt x="104" y="1234"/>
                  </a:cubicBezTo>
                  <a:cubicBezTo>
                    <a:pt x="162" y="1659"/>
                    <a:pt x="422" y="2026"/>
                    <a:pt x="674" y="2369"/>
                  </a:cubicBezTo>
                  <a:cubicBezTo>
                    <a:pt x="1119" y="2978"/>
                    <a:pt x="1482" y="3873"/>
                    <a:pt x="2329" y="3873"/>
                  </a:cubicBezTo>
                  <a:cubicBezTo>
                    <a:pt x="2339" y="3873"/>
                    <a:pt x="2350" y="3873"/>
                    <a:pt x="2360" y="3873"/>
                  </a:cubicBezTo>
                  <a:cubicBezTo>
                    <a:pt x="3066" y="3858"/>
                    <a:pt x="3736" y="3303"/>
                    <a:pt x="4093" y="2730"/>
                  </a:cubicBezTo>
                  <a:cubicBezTo>
                    <a:pt x="4209" y="2545"/>
                    <a:pt x="4292" y="2351"/>
                    <a:pt x="4331" y="2164"/>
                  </a:cubicBezTo>
                  <a:cubicBezTo>
                    <a:pt x="4654" y="674"/>
                    <a:pt x="3140" y="0"/>
                    <a:pt x="1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16"/>
            <p:cNvSpPr/>
            <p:nvPr/>
          </p:nvSpPr>
          <p:spPr>
            <a:xfrm>
              <a:off x="-880075" y="-924075"/>
              <a:ext cx="2573100" cy="2668500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16"/>
            <p:cNvSpPr/>
            <p:nvPr/>
          </p:nvSpPr>
          <p:spPr>
            <a:xfrm>
              <a:off x="534075" y="2081475"/>
              <a:ext cx="371850" cy="522300"/>
            </a:xfrm>
            <a:custGeom>
              <a:rect b="b" l="l" r="r" t="t"/>
              <a:pathLst>
                <a:path extrusionOk="0" h="20892" w="14874">
                  <a:moveTo>
                    <a:pt x="6651" y="0"/>
                  </a:moveTo>
                  <a:cubicBezTo>
                    <a:pt x="5334" y="0"/>
                    <a:pt x="4001" y="425"/>
                    <a:pt x="2951" y="1228"/>
                  </a:cubicBezTo>
                  <a:cubicBezTo>
                    <a:pt x="949" y="2761"/>
                    <a:pt x="0" y="5451"/>
                    <a:pt x="302" y="7957"/>
                  </a:cubicBezTo>
                  <a:cubicBezTo>
                    <a:pt x="681" y="11113"/>
                    <a:pt x="2785" y="13776"/>
                    <a:pt x="4993" y="16061"/>
                  </a:cubicBezTo>
                  <a:cubicBezTo>
                    <a:pt x="6418" y="17539"/>
                    <a:pt x="9415" y="20891"/>
                    <a:pt x="11788" y="20891"/>
                  </a:cubicBezTo>
                  <a:cubicBezTo>
                    <a:pt x="12629" y="20891"/>
                    <a:pt x="13391" y="20470"/>
                    <a:pt x="13977" y="19395"/>
                  </a:cubicBezTo>
                  <a:cubicBezTo>
                    <a:pt x="14874" y="17749"/>
                    <a:pt x="14125" y="16144"/>
                    <a:pt x="13718" y="14543"/>
                  </a:cubicBezTo>
                  <a:cubicBezTo>
                    <a:pt x="13091" y="12084"/>
                    <a:pt x="12944" y="9756"/>
                    <a:pt x="12696" y="7230"/>
                  </a:cubicBezTo>
                  <a:cubicBezTo>
                    <a:pt x="12472" y="4939"/>
                    <a:pt x="11797" y="2506"/>
                    <a:pt x="9983" y="1091"/>
                  </a:cubicBezTo>
                  <a:cubicBezTo>
                    <a:pt x="9035" y="352"/>
                    <a:pt x="7850" y="0"/>
                    <a:pt x="6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16"/>
            <p:cNvSpPr/>
            <p:nvPr/>
          </p:nvSpPr>
          <p:spPr>
            <a:xfrm flipH="1" rot="3192206">
              <a:off x="-1145304" y="3310873"/>
              <a:ext cx="3103577" cy="1226950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16"/>
            <p:cNvSpPr/>
            <p:nvPr/>
          </p:nvSpPr>
          <p:spPr>
            <a:xfrm>
              <a:off x="7988975" y="1814613"/>
              <a:ext cx="1853632" cy="2023131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16"/>
            <p:cNvSpPr/>
            <p:nvPr/>
          </p:nvSpPr>
          <p:spPr>
            <a:xfrm rot="5544774">
              <a:off x="7596689" y="-350795"/>
              <a:ext cx="1748977" cy="1781601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69" name="Google Shape;3069;p16"/>
          <p:cNvSpPr txBox="1"/>
          <p:nvPr>
            <p:ph type="title"/>
          </p:nvPr>
        </p:nvSpPr>
        <p:spPr>
          <a:xfrm>
            <a:off x="2048238" y="1313550"/>
            <a:ext cx="5047500" cy="18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70" name="Google Shape;3070;p16"/>
          <p:cNvSpPr txBox="1"/>
          <p:nvPr>
            <p:ph idx="1" type="subTitle"/>
          </p:nvPr>
        </p:nvSpPr>
        <p:spPr>
          <a:xfrm>
            <a:off x="2048266" y="3116550"/>
            <a:ext cx="5047500" cy="71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3071" name="Shape 3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" name="Google Shape;3072;p17"/>
          <p:cNvGrpSpPr/>
          <p:nvPr/>
        </p:nvGrpSpPr>
        <p:grpSpPr>
          <a:xfrm>
            <a:off x="-591264" y="-708544"/>
            <a:ext cx="9770788" cy="6375829"/>
            <a:chOff x="-591264" y="-708544"/>
            <a:chExt cx="9770788" cy="6375829"/>
          </a:xfrm>
        </p:grpSpPr>
        <p:sp>
          <p:nvSpPr>
            <p:cNvPr id="3073" name="Google Shape;3073;p17"/>
            <p:cNvSpPr/>
            <p:nvPr/>
          </p:nvSpPr>
          <p:spPr>
            <a:xfrm>
              <a:off x="6622698" y="-70880"/>
              <a:ext cx="2556825" cy="1562497"/>
            </a:xfrm>
            <a:custGeom>
              <a:rect b="b" l="l" r="r" t="t"/>
              <a:pathLst>
                <a:path extrusionOk="0" h="31437" w="5144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74" name="Google Shape;3074;p17"/>
            <p:cNvGrpSpPr/>
            <p:nvPr/>
          </p:nvGrpSpPr>
          <p:grpSpPr>
            <a:xfrm flipH="1" rot="-5400000">
              <a:off x="8278955" y="4257254"/>
              <a:ext cx="971343" cy="829790"/>
              <a:chOff x="4137500" y="3664900"/>
              <a:chExt cx="1361950" cy="1163475"/>
            </a:xfrm>
          </p:grpSpPr>
          <p:sp>
            <p:nvSpPr>
              <p:cNvPr id="3075" name="Google Shape;3075;p17"/>
              <p:cNvSpPr/>
              <p:nvPr/>
            </p:nvSpPr>
            <p:spPr>
              <a:xfrm>
                <a:off x="5122425" y="4051825"/>
                <a:ext cx="376950" cy="776550"/>
              </a:xfrm>
              <a:custGeom>
                <a:rect b="b" l="l" r="r" t="t"/>
                <a:pathLst>
                  <a:path extrusionOk="0" h="31062" w="15078">
                    <a:moveTo>
                      <a:pt x="15077" y="1"/>
                    </a:moveTo>
                    <a:cubicBezTo>
                      <a:pt x="12971" y="1679"/>
                      <a:pt x="11020" y="3553"/>
                      <a:pt x="9286" y="5625"/>
                    </a:cubicBezTo>
                    <a:cubicBezTo>
                      <a:pt x="4726" y="11072"/>
                      <a:pt x="1700" y="17704"/>
                      <a:pt x="541" y="24709"/>
                    </a:cubicBezTo>
                    <a:cubicBezTo>
                      <a:pt x="192" y="26814"/>
                      <a:pt x="16" y="28937"/>
                      <a:pt x="1" y="31061"/>
                    </a:cubicBezTo>
                    <a:lnTo>
                      <a:pt x="711" y="31061"/>
                    </a:lnTo>
                    <a:cubicBezTo>
                      <a:pt x="748" y="25780"/>
                      <a:pt x="1836" y="20510"/>
                      <a:pt x="3921" y="15656"/>
                    </a:cubicBezTo>
                    <a:cubicBezTo>
                      <a:pt x="6388" y="9928"/>
                      <a:pt x="10267" y="4868"/>
                      <a:pt x="15077" y="912"/>
                    </a:cubicBezTo>
                    <a:lnTo>
                      <a:pt x="1507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6" name="Google Shape;3076;p17"/>
              <p:cNvSpPr/>
              <p:nvPr/>
            </p:nvSpPr>
            <p:spPr>
              <a:xfrm>
                <a:off x="5299775" y="4281625"/>
                <a:ext cx="199600" cy="546700"/>
              </a:xfrm>
              <a:custGeom>
                <a:rect b="b" l="l" r="r" t="t"/>
                <a:pathLst>
                  <a:path extrusionOk="0" h="21868" w="7984">
                    <a:moveTo>
                      <a:pt x="7983" y="0"/>
                    </a:moveTo>
                    <a:cubicBezTo>
                      <a:pt x="4455" y="4017"/>
                      <a:pt x="1840" y="8778"/>
                      <a:pt x="705" y="14179"/>
                    </a:cubicBezTo>
                    <a:cubicBezTo>
                      <a:pt x="174" y="16711"/>
                      <a:pt x="0" y="19298"/>
                      <a:pt x="201" y="21868"/>
                    </a:cubicBezTo>
                    <a:lnTo>
                      <a:pt x="914" y="21868"/>
                    </a:lnTo>
                    <a:cubicBezTo>
                      <a:pt x="506" y="16781"/>
                      <a:pt x="1660" y="11623"/>
                      <a:pt x="3965" y="7081"/>
                    </a:cubicBezTo>
                    <a:cubicBezTo>
                      <a:pt x="5062" y="4914"/>
                      <a:pt x="6430" y="2902"/>
                      <a:pt x="7983" y="1041"/>
                    </a:cubicBezTo>
                    <a:lnTo>
                      <a:pt x="79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7" name="Google Shape;3077;p17"/>
              <p:cNvSpPr/>
              <p:nvPr/>
            </p:nvSpPr>
            <p:spPr>
              <a:xfrm>
                <a:off x="4734475" y="4719850"/>
                <a:ext cx="187625" cy="108525"/>
              </a:xfrm>
              <a:custGeom>
                <a:rect b="b" l="l" r="r" t="t"/>
                <a:pathLst>
                  <a:path extrusionOk="0" h="4341" w="7505">
                    <a:moveTo>
                      <a:pt x="5541" y="0"/>
                    </a:moveTo>
                    <a:cubicBezTo>
                      <a:pt x="4913" y="0"/>
                      <a:pt x="4340" y="387"/>
                      <a:pt x="3828" y="718"/>
                    </a:cubicBezTo>
                    <a:cubicBezTo>
                      <a:pt x="3198" y="1125"/>
                      <a:pt x="2601" y="1583"/>
                      <a:pt x="2042" y="2080"/>
                    </a:cubicBezTo>
                    <a:cubicBezTo>
                      <a:pt x="1280" y="2755"/>
                      <a:pt x="604" y="3521"/>
                      <a:pt x="1" y="4340"/>
                    </a:cubicBezTo>
                    <a:lnTo>
                      <a:pt x="884" y="4340"/>
                    </a:lnTo>
                    <a:cubicBezTo>
                      <a:pt x="1443" y="3637"/>
                      <a:pt x="2068" y="2984"/>
                      <a:pt x="2757" y="2396"/>
                    </a:cubicBezTo>
                    <a:cubicBezTo>
                      <a:pt x="3427" y="1823"/>
                      <a:pt x="4188" y="1225"/>
                      <a:pt x="4994" y="855"/>
                    </a:cubicBezTo>
                    <a:cubicBezTo>
                      <a:pt x="5186" y="766"/>
                      <a:pt x="5361" y="727"/>
                      <a:pt x="5520" y="727"/>
                    </a:cubicBezTo>
                    <a:cubicBezTo>
                      <a:pt x="6330" y="727"/>
                      <a:pt x="6717" y="1748"/>
                      <a:pt x="6612" y="2557"/>
                    </a:cubicBezTo>
                    <a:cubicBezTo>
                      <a:pt x="6532" y="3163"/>
                      <a:pt x="6327" y="3751"/>
                      <a:pt x="6129" y="4339"/>
                    </a:cubicBezTo>
                    <a:lnTo>
                      <a:pt x="6868" y="4339"/>
                    </a:lnTo>
                    <a:cubicBezTo>
                      <a:pt x="6999" y="3938"/>
                      <a:pt x="7130" y="3536"/>
                      <a:pt x="7227" y="3127"/>
                    </a:cubicBezTo>
                    <a:cubicBezTo>
                      <a:pt x="7505" y="1944"/>
                      <a:pt x="7204" y="191"/>
                      <a:pt x="5722" y="11"/>
                    </a:cubicBezTo>
                    <a:cubicBezTo>
                      <a:pt x="5661" y="4"/>
                      <a:pt x="5601" y="0"/>
                      <a:pt x="55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8" name="Google Shape;3078;p17"/>
              <p:cNvSpPr/>
              <p:nvPr/>
            </p:nvSpPr>
            <p:spPr>
              <a:xfrm>
                <a:off x="4137500" y="3664900"/>
                <a:ext cx="1361950" cy="1163475"/>
              </a:xfrm>
              <a:custGeom>
                <a:rect b="b" l="l" r="r" t="t"/>
                <a:pathLst>
                  <a:path extrusionOk="0" h="46539" w="54478">
                    <a:moveTo>
                      <a:pt x="54478" y="0"/>
                    </a:moveTo>
                    <a:cubicBezTo>
                      <a:pt x="54411" y="54"/>
                      <a:pt x="54339" y="103"/>
                      <a:pt x="54270" y="159"/>
                    </a:cubicBezTo>
                    <a:cubicBezTo>
                      <a:pt x="51579" y="2339"/>
                      <a:pt x="49252" y="4866"/>
                      <a:pt x="47234" y="7678"/>
                    </a:cubicBezTo>
                    <a:cubicBezTo>
                      <a:pt x="43443" y="12957"/>
                      <a:pt x="40731" y="18897"/>
                      <a:pt x="37437" y="24480"/>
                    </a:cubicBezTo>
                    <a:cubicBezTo>
                      <a:pt x="34084" y="30158"/>
                      <a:pt x="30002" y="35430"/>
                      <a:pt x="24066" y="38570"/>
                    </a:cubicBezTo>
                    <a:cubicBezTo>
                      <a:pt x="16966" y="42327"/>
                      <a:pt x="8790" y="43095"/>
                      <a:pt x="1363" y="45974"/>
                    </a:cubicBezTo>
                    <a:cubicBezTo>
                      <a:pt x="908" y="46151"/>
                      <a:pt x="452" y="46340"/>
                      <a:pt x="1" y="46538"/>
                    </a:cubicBezTo>
                    <a:lnTo>
                      <a:pt x="1867" y="46538"/>
                    </a:lnTo>
                    <a:cubicBezTo>
                      <a:pt x="8659" y="43946"/>
                      <a:pt x="16019" y="43063"/>
                      <a:pt x="22669" y="40042"/>
                    </a:cubicBezTo>
                    <a:cubicBezTo>
                      <a:pt x="25793" y="38622"/>
                      <a:pt x="28623" y="36694"/>
                      <a:pt x="31052" y="34270"/>
                    </a:cubicBezTo>
                    <a:cubicBezTo>
                      <a:pt x="33235" y="32088"/>
                      <a:pt x="35082" y="29587"/>
                      <a:pt x="36734" y="26987"/>
                    </a:cubicBezTo>
                    <a:cubicBezTo>
                      <a:pt x="40168" y="21585"/>
                      <a:pt x="42811" y="15720"/>
                      <a:pt x="46282" y="10340"/>
                    </a:cubicBezTo>
                    <a:cubicBezTo>
                      <a:pt x="48052" y="7593"/>
                      <a:pt x="50045" y="4986"/>
                      <a:pt x="52417" y="2727"/>
                    </a:cubicBezTo>
                    <a:cubicBezTo>
                      <a:pt x="53079" y="2094"/>
                      <a:pt x="53773" y="1497"/>
                      <a:pt x="54478" y="915"/>
                    </a:cubicBezTo>
                    <a:lnTo>
                      <a:pt x="544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079" name="Google Shape;3079;p17"/>
            <p:cNvSpPr/>
            <p:nvPr/>
          </p:nvSpPr>
          <p:spPr>
            <a:xfrm>
              <a:off x="417429" y="-708544"/>
              <a:ext cx="2423101" cy="942684"/>
            </a:xfrm>
            <a:custGeom>
              <a:rect b="b" l="l" r="r" t="t"/>
              <a:pathLst>
                <a:path extrusionOk="0" h="177363" w="261674">
                  <a:moveTo>
                    <a:pt x="1300" y="102929"/>
                  </a:moveTo>
                  <a:cubicBezTo>
                    <a:pt x="-270" y="86533"/>
                    <a:pt x="-1110" y="65092"/>
                    <a:pt x="2927" y="51033"/>
                  </a:cubicBezTo>
                  <a:cubicBezTo>
                    <a:pt x="6964" y="36974"/>
                    <a:pt x="12851" y="26574"/>
                    <a:pt x="25524" y="18573"/>
                  </a:cubicBezTo>
                  <a:cubicBezTo>
                    <a:pt x="38197" y="10572"/>
                    <a:pt x="55473" y="5929"/>
                    <a:pt x="78966" y="3027"/>
                  </a:cubicBezTo>
                  <a:cubicBezTo>
                    <a:pt x="102459" y="125"/>
                    <a:pt x="140692" y="-1076"/>
                    <a:pt x="166483" y="1160"/>
                  </a:cubicBezTo>
                  <a:cubicBezTo>
                    <a:pt x="192274" y="3396"/>
                    <a:pt x="218505" y="8117"/>
                    <a:pt x="233710" y="16442"/>
                  </a:cubicBezTo>
                  <a:cubicBezTo>
                    <a:pt x="248915" y="24768"/>
                    <a:pt x="253136" y="38172"/>
                    <a:pt x="257713" y="51113"/>
                  </a:cubicBezTo>
                  <a:cubicBezTo>
                    <a:pt x="262290" y="64054"/>
                    <a:pt x="262031" y="79426"/>
                    <a:pt x="261173" y="94086"/>
                  </a:cubicBezTo>
                  <a:cubicBezTo>
                    <a:pt x="260315" y="108747"/>
                    <a:pt x="257840" y="127442"/>
                    <a:pt x="252564" y="139076"/>
                  </a:cubicBezTo>
                  <a:cubicBezTo>
                    <a:pt x="247288" y="150710"/>
                    <a:pt x="241252" y="157796"/>
                    <a:pt x="229519" y="163889"/>
                  </a:cubicBezTo>
                  <a:cubicBezTo>
                    <a:pt x="217786" y="169983"/>
                    <a:pt x="201711" y="173485"/>
                    <a:pt x="182166" y="175637"/>
                  </a:cubicBezTo>
                  <a:cubicBezTo>
                    <a:pt x="162621" y="177789"/>
                    <a:pt x="133946" y="177615"/>
                    <a:pt x="112247" y="176800"/>
                  </a:cubicBezTo>
                  <a:cubicBezTo>
                    <a:pt x="90548" y="175985"/>
                    <a:pt x="68623" y="175312"/>
                    <a:pt x="51973" y="170747"/>
                  </a:cubicBezTo>
                  <a:cubicBezTo>
                    <a:pt x="35323" y="166182"/>
                    <a:pt x="20795" y="160714"/>
                    <a:pt x="12349" y="149411"/>
                  </a:cubicBezTo>
                  <a:cubicBezTo>
                    <a:pt x="3904" y="138108"/>
                    <a:pt x="2870" y="119325"/>
                    <a:pt x="1300" y="102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80" name="Google Shape;3080;p17"/>
            <p:cNvSpPr/>
            <p:nvPr/>
          </p:nvSpPr>
          <p:spPr>
            <a:xfrm>
              <a:off x="-236700" y="3471193"/>
              <a:ext cx="1686707" cy="1426578"/>
            </a:xfrm>
            <a:custGeom>
              <a:rect b="b" l="l" r="r" t="t"/>
              <a:pathLst>
                <a:path extrusionOk="0" h="23537" w="27830">
                  <a:moveTo>
                    <a:pt x="17298" y="0"/>
                  </a:moveTo>
                  <a:cubicBezTo>
                    <a:pt x="14384" y="0"/>
                    <a:pt x="11355" y="1565"/>
                    <a:pt x="10215" y="4263"/>
                  </a:cubicBezTo>
                  <a:cubicBezTo>
                    <a:pt x="9067" y="6979"/>
                    <a:pt x="6990" y="6611"/>
                    <a:pt x="4625" y="7647"/>
                  </a:cubicBezTo>
                  <a:cubicBezTo>
                    <a:pt x="2959" y="8375"/>
                    <a:pt x="1386" y="9451"/>
                    <a:pt x="726" y="11215"/>
                  </a:cubicBezTo>
                  <a:cubicBezTo>
                    <a:pt x="1" y="13146"/>
                    <a:pt x="979" y="15440"/>
                    <a:pt x="2140" y="17005"/>
                  </a:cubicBezTo>
                  <a:cubicBezTo>
                    <a:pt x="4997" y="20853"/>
                    <a:pt x="9361" y="23010"/>
                    <a:pt x="14017" y="23450"/>
                  </a:cubicBezTo>
                  <a:cubicBezTo>
                    <a:pt x="14622" y="23508"/>
                    <a:pt x="15233" y="23537"/>
                    <a:pt x="15846" y="23537"/>
                  </a:cubicBezTo>
                  <a:cubicBezTo>
                    <a:pt x="16179" y="23537"/>
                    <a:pt x="16512" y="23528"/>
                    <a:pt x="16846" y="23511"/>
                  </a:cubicBezTo>
                  <a:cubicBezTo>
                    <a:pt x="18414" y="23430"/>
                    <a:pt x="20342" y="23086"/>
                    <a:pt x="21605" y="22071"/>
                  </a:cubicBezTo>
                  <a:cubicBezTo>
                    <a:pt x="22894" y="21034"/>
                    <a:pt x="22844" y="19262"/>
                    <a:pt x="23510" y="17874"/>
                  </a:cubicBezTo>
                  <a:cubicBezTo>
                    <a:pt x="23881" y="17099"/>
                    <a:pt x="24562" y="16489"/>
                    <a:pt x="25074" y="15777"/>
                  </a:cubicBezTo>
                  <a:cubicBezTo>
                    <a:pt x="26452" y="13867"/>
                    <a:pt x="27829" y="11289"/>
                    <a:pt x="27635" y="8858"/>
                  </a:cubicBezTo>
                  <a:cubicBezTo>
                    <a:pt x="27335" y="5106"/>
                    <a:pt x="22642" y="1118"/>
                    <a:pt x="19183" y="232"/>
                  </a:cubicBezTo>
                  <a:cubicBezTo>
                    <a:pt x="18574" y="76"/>
                    <a:pt x="17939" y="0"/>
                    <a:pt x="17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17"/>
            <p:cNvSpPr/>
            <p:nvPr/>
          </p:nvSpPr>
          <p:spPr>
            <a:xfrm rot="4234437">
              <a:off x="-1048388" y="3386351"/>
              <a:ext cx="3103544" cy="1226937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17"/>
            <p:cNvSpPr/>
            <p:nvPr/>
          </p:nvSpPr>
          <p:spPr>
            <a:xfrm>
              <a:off x="331478" y="3872323"/>
              <a:ext cx="639139" cy="731179"/>
            </a:xfrm>
            <a:custGeom>
              <a:rect b="b" l="l" r="r" t="t"/>
              <a:pathLst>
                <a:path extrusionOk="0" h="177363" w="261674">
                  <a:moveTo>
                    <a:pt x="1300" y="102929"/>
                  </a:moveTo>
                  <a:cubicBezTo>
                    <a:pt x="-270" y="86533"/>
                    <a:pt x="-1110" y="65092"/>
                    <a:pt x="2927" y="51033"/>
                  </a:cubicBezTo>
                  <a:cubicBezTo>
                    <a:pt x="6964" y="36974"/>
                    <a:pt x="12851" y="26574"/>
                    <a:pt x="25524" y="18573"/>
                  </a:cubicBezTo>
                  <a:cubicBezTo>
                    <a:pt x="38197" y="10572"/>
                    <a:pt x="55473" y="5929"/>
                    <a:pt x="78966" y="3027"/>
                  </a:cubicBezTo>
                  <a:cubicBezTo>
                    <a:pt x="102459" y="125"/>
                    <a:pt x="140692" y="-1076"/>
                    <a:pt x="166483" y="1160"/>
                  </a:cubicBezTo>
                  <a:cubicBezTo>
                    <a:pt x="192274" y="3396"/>
                    <a:pt x="218505" y="8117"/>
                    <a:pt x="233710" y="16442"/>
                  </a:cubicBezTo>
                  <a:cubicBezTo>
                    <a:pt x="248915" y="24768"/>
                    <a:pt x="253136" y="38172"/>
                    <a:pt x="257713" y="51113"/>
                  </a:cubicBezTo>
                  <a:cubicBezTo>
                    <a:pt x="262290" y="64054"/>
                    <a:pt x="262031" y="79426"/>
                    <a:pt x="261173" y="94086"/>
                  </a:cubicBezTo>
                  <a:cubicBezTo>
                    <a:pt x="260315" y="108747"/>
                    <a:pt x="257840" y="127442"/>
                    <a:pt x="252564" y="139076"/>
                  </a:cubicBezTo>
                  <a:cubicBezTo>
                    <a:pt x="247288" y="150710"/>
                    <a:pt x="241252" y="157796"/>
                    <a:pt x="229519" y="163889"/>
                  </a:cubicBezTo>
                  <a:cubicBezTo>
                    <a:pt x="217786" y="169983"/>
                    <a:pt x="201711" y="173485"/>
                    <a:pt x="182166" y="175637"/>
                  </a:cubicBezTo>
                  <a:cubicBezTo>
                    <a:pt x="162621" y="177789"/>
                    <a:pt x="133946" y="177615"/>
                    <a:pt x="112247" y="176800"/>
                  </a:cubicBezTo>
                  <a:cubicBezTo>
                    <a:pt x="90548" y="175985"/>
                    <a:pt x="68623" y="175312"/>
                    <a:pt x="51973" y="170747"/>
                  </a:cubicBezTo>
                  <a:cubicBezTo>
                    <a:pt x="35323" y="166182"/>
                    <a:pt x="20795" y="160714"/>
                    <a:pt x="12349" y="149411"/>
                  </a:cubicBezTo>
                  <a:cubicBezTo>
                    <a:pt x="3904" y="138108"/>
                    <a:pt x="2870" y="119325"/>
                    <a:pt x="1300" y="1029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083" name="Google Shape;3083;p17"/>
          <p:cNvSpPr txBox="1"/>
          <p:nvPr>
            <p:ph type="title"/>
          </p:nvPr>
        </p:nvSpPr>
        <p:spPr>
          <a:xfrm>
            <a:off x="720000" y="1237075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84" name="Google Shape;3084;p17"/>
          <p:cNvSpPr txBox="1"/>
          <p:nvPr>
            <p:ph idx="1" type="subTitle"/>
          </p:nvPr>
        </p:nvSpPr>
        <p:spPr>
          <a:xfrm>
            <a:off x="720000" y="1758125"/>
            <a:ext cx="2480400" cy="108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85" name="Google Shape;3085;p17"/>
          <p:cNvSpPr txBox="1"/>
          <p:nvPr>
            <p:ph idx="2" type="title"/>
          </p:nvPr>
        </p:nvSpPr>
        <p:spPr>
          <a:xfrm>
            <a:off x="3326700" y="1237075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86" name="Google Shape;3086;p17"/>
          <p:cNvSpPr txBox="1"/>
          <p:nvPr>
            <p:ph idx="3" type="subTitle"/>
          </p:nvPr>
        </p:nvSpPr>
        <p:spPr>
          <a:xfrm>
            <a:off x="3326700" y="1758125"/>
            <a:ext cx="2480400" cy="108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87" name="Google Shape;3087;p17"/>
          <p:cNvSpPr txBox="1"/>
          <p:nvPr>
            <p:ph idx="4" type="title"/>
          </p:nvPr>
        </p:nvSpPr>
        <p:spPr>
          <a:xfrm>
            <a:off x="5933400" y="1237075"/>
            <a:ext cx="24906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88" name="Google Shape;3088;p17"/>
          <p:cNvSpPr txBox="1"/>
          <p:nvPr>
            <p:ph idx="5" type="subTitle"/>
          </p:nvPr>
        </p:nvSpPr>
        <p:spPr>
          <a:xfrm>
            <a:off x="5933400" y="1758125"/>
            <a:ext cx="2490600" cy="108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89" name="Google Shape;3089;p17"/>
          <p:cNvSpPr txBox="1"/>
          <p:nvPr>
            <p:ph idx="6" type="title"/>
          </p:nvPr>
        </p:nvSpPr>
        <p:spPr>
          <a:xfrm>
            <a:off x="2028450" y="2969225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90" name="Google Shape;3090;p17"/>
          <p:cNvSpPr txBox="1"/>
          <p:nvPr>
            <p:ph idx="7" type="subTitle"/>
          </p:nvPr>
        </p:nvSpPr>
        <p:spPr>
          <a:xfrm>
            <a:off x="2028450" y="3490275"/>
            <a:ext cx="2480400" cy="111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91" name="Google Shape;3091;p17"/>
          <p:cNvSpPr txBox="1"/>
          <p:nvPr>
            <p:ph idx="8" type="title"/>
          </p:nvPr>
        </p:nvSpPr>
        <p:spPr>
          <a:xfrm>
            <a:off x="4635150" y="2969225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92" name="Google Shape;3092;p17"/>
          <p:cNvSpPr txBox="1"/>
          <p:nvPr>
            <p:ph idx="9" type="subTitle"/>
          </p:nvPr>
        </p:nvSpPr>
        <p:spPr>
          <a:xfrm>
            <a:off x="4635150" y="3490275"/>
            <a:ext cx="2480400" cy="111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93" name="Google Shape;3093;p17"/>
          <p:cNvSpPr txBox="1"/>
          <p:nvPr>
            <p:ph idx="13"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3094" name="Shape 3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5" name="Google Shape;3095;p18"/>
          <p:cNvGrpSpPr/>
          <p:nvPr/>
        </p:nvGrpSpPr>
        <p:grpSpPr>
          <a:xfrm flipH="1" rot="10800000">
            <a:off x="-643575" y="-770227"/>
            <a:ext cx="11151094" cy="6612276"/>
            <a:chOff x="-643575" y="-770227"/>
            <a:chExt cx="11151094" cy="6612276"/>
          </a:xfrm>
        </p:grpSpPr>
        <p:sp>
          <p:nvSpPr>
            <p:cNvPr id="3096" name="Google Shape;3096;p18"/>
            <p:cNvSpPr/>
            <p:nvPr/>
          </p:nvSpPr>
          <p:spPr>
            <a:xfrm>
              <a:off x="-643575" y="3967875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18"/>
            <p:cNvSpPr/>
            <p:nvPr/>
          </p:nvSpPr>
          <p:spPr>
            <a:xfrm>
              <a:off x="1398100" y="-325300"/>
              <a:ext cx="1320375" cy="646125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18"/>
            <p:cNvSpPr/>
            <p:nvPr/>
          </p:nvSpPr>
          <p:spPr>
            <a:xfrm>
              <a:off x="575575" y="3629650"/>
              <a:ext cx="116375" cy="96850"/>
            </a:xfrm>
            <a:custGeom>
              <a:rect b="b" l="l" r="r" t="t"/>
              <a:pathLst>
                <a:path extrusionOk="0" h="3874" w="4655">
                  <a:moveTo>
                    <a:pt x="1876" y="0"/>
                  </a:moveTo>
                  <a:cubicBezTo>
                    <a:pt x="1658" y="0"/>
                    <a:pt x="1447" y="21"/>
                    <a:pt x="1254" y="60"/>
                  </a:cubicBezTo>
                  <a:cubicBezTo>
                    <a:pt x="624" y="189"/>
                    <a:pt x="1" y="471"/>
                    <a:pt x="104" y="1234"/>
                  </a:cubicBezTo>
                  <a:cubicBezTo>
                    <a:pt x="162" y="1659"/>
                    <a:pt x="422" y="2026"/>
                    <a:pt x="674" y="2369"/>
                  </a:cubicBezTo>
                  <a:cubicBezTo>
                    <a:pt x="1119" y="2978"/>
                    <a:pt x="1482" y="3873"/>
                    <a:pt x="2329" y="3873"/>
                  </a:cubicBezTo>
                  <a:cubicBezTo>
                    <a:pt x="2339" y="3873"/>
                    <a:pt x="2350" y="3873"/>
                    <a:pt x="2360" y="3873"/>
                  </a:cubicBezTo>
                  <a:cubicBezTo>
                    <a:pt x="3066" y="3858"/>
                    <a:pt x="3736" y="3303"/>
                    <a:pt x="4093" y="2730"/>
                  </a:cubicBezTo>
                  <a:cubicBezTo>
                    <a:pt x="4209" y="2545"/>
                    <a:pt x="4292" y="2351"/>
                    <a:pt x="4331" y="2164"/>
                  </a:cubicBezTo>
                  <a:cubicBezTo>
                    <a:pt x="4654" y="674"/>
                    <a:pt x="3140" y="0"/>
                    <a:pt x="1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18"/>
            <p:cNvSpPr/>
            <p:nvPr/>
          </p:nvSpPr>
          <p:spPr>
            <a:xfrm rot="-5848863">
              <a:off x="7730536" y="-655159"/>
              <a:ext cx="2573131" cy="2668532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0" name="Google Shape;3100;p18"/>
            <p:cNvSpPr/>
            <p:nvPr/>
          </p:nvSpPr>
          <p:spPr>
            <a:xfrm>
              <a:off x="534075" y="3169300"/>
              <a:ext cx="371850" cy="522300"/>
            </a:xfrm>
            <a:custGeom>
              <a:rect b="b" l="l" r="r" t="t"/>
              <a:pathLst>
                <a:path extrusionOk="0" h="20892" w="14874">
                  <a:moveTo>
                    <a:pt x="6651" y="0"/>
                  </a:moveTo>
                  <a:cubicBezTo>
                    <a:pt x="5334" y="0"/>
                    <a:pt x="4001" y="425"/>
                    <a:pt x="2951" y="1228"/>
                  </a:cubicBezTo>
                  <a:cubicBezTo>
                    <a:pt x="949" y="2761"/>
                    <a:pt x="0" y="5451"/>
                    <a:pt x="302" y="7957"/>
                  </a:cubicBezTo>
                  <a:cubicBezTo>
                    <a:pt x="681" y="11113"/>
                    <a:pt x="2785" y="13776"/>
                    <a:pt x="4993" y="16061"/>
                  </a:cubicBezTo>
                  <a:cubicBezTo>
                    <a:pt x="6418" y="17539"/>
                    <a:pt x="9415" y="20891"/>
                    <a:pt x="11788" y="20891"/>
                  </a:cubicBezTo>
                  <a:cubicBezTo>
                    <a:pt x="12629" y="20891"/>
                    <a:pt x="13391" y="20470"/>
                    <a:pt x="13977" y="19395"/>
                  </a:cubicBezTo>
                  <a:cubicBezTo>
                    <a:pt x="14874" y="17749"/>
                    <a:pt x="14125" y="16144"/>
                    <a:pt x="13718" y="14543"/>
                  </a:cubicBezTo>
                  <a:cubicBezTo>
                    <a:pt x="13091" y="12084"/>
                    <a:pt x="12944" y="9756"/>
                    <a:pt x="12696" y="7230"/>
                  </a:cubicBezTo>
                  <a:cubicBezTo>
                    <a:pt x="12472" y="4939"/>
                    <a:pt x="11797" y="2506"/>
                    <a:pt x="9983" y="1091"/>
                  </a:cubicBezTo>
                  <a:cubicBezTo>
                    <a:pt x="9035" y="352"/>
                    <a:pt x="7850" y="0"/>
                    <a:pt x="6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18"/>
            <p:cNvSpPr/>
            <p:nvPr/>
          </p:nvSpPr>
          <p:spPr>
            <a:xfrm>
              <a:off x="3107125" y="4207200"/>
              <a:ext cx="695750" cy="588425"/>
            </a:xfrm>
            <a:custGeom>
              <a:rect b="b" l="l" r="r" t="t"/>
              <a:pathLst>
                <a:path extrusionOk="0" h="23537" w="27830">
                  <a:moveTo>
                    <a:pt x="17298" y="0"/>
                  </a:moveTo>
                  <a:cubicBezTo>
                    <a:pt x="14384" y="0"/>
                    <a:pt x="11355" y="1565"/>
                    <a:pt x="10215" y="4263"/>
                  </a:cubicBezTo>
                  <a:cubicBezTo>
                    <a:pt x="9067" y="6979"/>
                    <a:pt x="6990" y="6611"/>
                    <a:pt x="4625" y="7647"/>
                  </a:cubicBezTo>
                  <a:cubicBezTo>
                    <a:pt x="2959" y="8375"/>
                    <a:pt x="1386" y="9451"/>
                    <a:pt x="726" y="11215"/>
                  </a:cubicBezTo>
                  <a:cubicBezTo>
                    <a:pt x="1" y="13146"/>
                    <a:pt x="979" y="15440"/>
                    <a:pt x="2140" y="17005"/>
                  </a:cubicBezTo>
                  <a:cubicBezTo>
                    <a:pt x="4997" y="20853"/>
                    <a:pt x="9361" y="23010"/>
                    <a:pt x="14017" y="23450"/>
                  </a:cubicBezTo>
                  <a:cubicBezTo>
                    <a:pt x="14622" y="23508"/>
                    <a:pt x="15233" y="23537"/>
                    <a:pt x="15846" y="23537"/>
                  </a:cubicBezTo>
                  <a:cubicBezTo>
                    <a:pt x="16179" y="23537"/>
                    <a:pt x="16512" y="23528"/>
                    <a:pt x="16846" y="23511"/>
                  </a:cubicBezTo>
                  <a:cubicBezTo>
                    <a:pt x="18414" y="23430"/>
                    <a:pt x="20342" y="23086"/>
                    <a:pt x="21605" y="22071"/>
                  </a:cubicBezTo>
                  <a:cubicBezTo>
                    <a:pt x="22894" y="21034"/>
                    <a:pt x="22844" y="19262"/>
                    <a:pt x="23510" y="17874"/>
                  </a:cubicBezTo>
                  <a:cubicBezTo>
                    <a:pt x="23881" y="17099"/>
                    <a:pt x="24562" y="16489"/>
                    <a:pt x="25074" y="15777"/>
                  </a:cubicBezTo>
                  <a:cubicBezTo>
                    <a:pt x="26452" y="13867"/>
                    <a:pt x="27829" y="11289"/>
                    <a:pt x="27635" y="8858"/>
                  </a:cubicBezTo>
                  <a:cubicBezTo>
                    <a:pt x="27335" y="5106"/>
                    <a:pt x="22642" y="1118"/>
                    <a:pt x="19183" y="232"/>
                  </a:cubicBezTo>
                  <a:cubicBezTo>
                    <a:pt x="18574" y="76"/>
                    <a:pt x="17939" y="0"/>
                    <a:pt x="17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2" name="Google Shape;3102;p18"/>
            <p:cNvSpPr/>
            <p:nvPr/>
          </p:nvSpPr>
          <p:spPr>
            <a:xfrm>
              <a:off x="2923000" y="266525"/>
              <a:ext cx="184125" cy="134100"/>
            </a:xfrm>
            <a:custGeom>
              <a:rect b="b" l="l" r="r" t="t"/>
              <a:pathLst>
                <a:path extrusionOk="0" h="5364" w="7365">
                  <a:moveTo>
                    <a:pt x="4207" y="1"/>
                  </a:moveTo>
                  <a:cubicBezTo>
                    <a:pt x="3123" y="1"/>
                    <a:pt x="1986" y="345"/>
                    <a:pt x="1141" y="833"/>
                  </a:cubicBezTo>
                  <a:cubicBezTo>
                    <a:pt x="152" y="1397"/>
                    <a:pt x="0" y="2789"/>
                    <a:pt x="660" y="3667"/>
                  </a:cubicBezTo>
                  <a:cubicBezTo>
                    <a:pt x="1078" y="4224"/>
                    <a:pt x="1722" y="4573"/>
                    <a:pt x="2378" y="4808"/>
                  </a:cubicBezTo>
                  <a:cubicBezTo>
                    <a:pt x="3144" y="5084"/>
                    <a:pt x="3949" y="5364"/>
                    <a:pt x="4712" y="5364"/>
                  </a:cubicBezTo>
                  <a:cubicBezTo>
                    <a:pt x="5380" y="5364"/>
                    <a:pt x="6016" y="5150"/>
                    <a:pt x="6568" y="4531"/>
                  </a:cubicBezTo>
                  <a:cubicBezTo>
                    <a:pt x="7052" y="3983"/>
                    <a:pt x="7315" y="3255"/>
                    <a:pt x="7352" y="2525"/>
                  </a:cubicBezTo>
                  <a:cubicBezTo>
                    <a:pt x="7365" y="2247"/>
                    <a:pt x="7345" y="1964"/>
                    <a:pt x="7228" y="1711"/>
                  </a:cubicBezTo>
                  <a:cubicBezTo>
                    <a:pt x="6654" y="466"/>
                    <a:pt x="5466" y="1"/>
                    <a:pt x="4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3" name="Google Shape;3103;p18"/>
            <p:cNvSpPr/>
            <p:nvPr/>
          </p:nvSpPr>
          <p:spPr>
            <a:xfrm rot="-1395617">
              <a:off x="6508098" y="4052261"/>
              <a:ext cx="3103381" cy="1226873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18"/>
            <p:cNvSpPr/>
            <p:nvPr/>
          </p:nvSpPr>
          <p:spPr>
            <a:xfrm>
              <a:off x="8138300" y="1377975"/>
              <a:ext cx="687600" cy="750475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05" name="Google Shape;3105;p18"/>
          <p:cNvSpPr txBox="1"/>
          <p:nvPr>
            <p:ph type="title"/>
          </p:nvPr>
        </p:nvSpPr>
        <p:spPr>
          <a:xfrm>
            <a:off x="1949550" y="3378188"/>
            <a:ext cx="5244900" cy="5319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06" name="Google Shape;3106;p18"/>
          <p:cNvSpPr txBox="1"/>
          <p:nvPr>
            <p:ph idx="1" type="subTitle"/>
          </p:nvPr>
        </p:nvSpPr>
        <p:spPr>
          <a:xfrm>
            <a:off x="1949550" y="1929113"/>
            <a:ext cx="5244900" cy="130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 2">
  <p:cSld name="BLANK_1_1_1_2_1">
    <p:spTree>
      <p:nvGrpSpPr>
        <p:cNvPr id="3107" name="Shape 3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8" name="Google Shape;3108;p19"/>
          <p:cNvGrpSpPr/>
          <p:nvPr/>
        </p:nvGrpSpPr>
        <p:grpSpPr>
          <a:xfrm>
            <a:off x="721259" y="1237050"/>
            <a:ext cx="3423900" cy="3366600"/>
            <a:chOff x="721259" y="1237050"/>
            <a:chExt cx="3423900" cy="3366600"/>
          </a:xfrm>
        </p:grpSpPr>
        <p:sp>
          <p:nvSpPr>
            <p:cNvPr id="3109" name="Google Shape;3109;p19"/>
            <p:cNvSpPr/>
            <p:nvPr/>
          </p:nvSpPr>
          <p:spPr>
            <a:xfrm>
              <a:off x="721259" y="1237050"/>
              <a:ext cx="3423900" cy="3366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10" name="Google Shape;3110;p19"/>
            <p:cNvGrpSpPr/>
            <p:nvPr/>
          </p:nvGrpSpPr>
          <p:grpSpPr>
            <a:xfrm>
              <a:off x="778065" y="1336985"/>
              <a:ext cx="3310253" cy="3166732"/>
              <a:chOff x="784740" y="1336985"/>
              <a:chExt cx="3310253" cy="3166732"/>
            </a:xfrm>
          </p:grpSpPr>
          <p:sp>
            <p:nvSpPr>
              <p:cNvPr id="3111" name="Google Shape;3111;p19"/>
              <p:cNvSpPr/>
              <p:nvPr/>
            </p:nvSpPr>
            <p:spPr>
              <a:xfrm>
                <a:off x="4068893" y="163082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2" name="Google Shape;3112;p19"/>
              <p:cNvSpPr/>
              <p:nvPr/>
            </p:nvSpPr>
            <p:spPr>
              <a:xfrm>
                <a:off x="4068893" y="17287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3" name="Google Shape;3113;p19"/>
              <p:cNvSpPr/>
              <p:nvPr/>
            </p:nvSpPr>
            <p:spPr>
              <a:xfrm>
                <a:off x="4068893" y="182670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4" name="Google Shape;3114;p19"/>
              <p:cNvSpPr/>
              <p:nvPr/>
            </p:nvSpPr>
            <p:spPr>
              <a:xfrm>
                <a:off x="4068893" y="1924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5" name="Google Shape;3115;p19"/>
              <p:cNvSpPr/>
              <p:nvPr/>
            </p:nvSpPr>
            <p:spPr>
              <a:xfrm>
                <a:off x="4068893" y="202257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6" name="Google Shape;3116;p19"/>
              <p:cNvSpPr/>
              <p:nvPr/>
            </p:nvSpPr>
            <p:spPr>
              <a:xfrm>
                <a:off x="4068893" y="212051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7" name="Google Shape;3117;p19"/>
              <p:cNvSpPr/>
              <p:nvPr/>
            </p:nvSpPr>
            <p:spPr>
              <a:xfrm>
                <a:off x="4068893" y="22184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8" name="Google Shape;3118;p19"/>
              <p:cNvSpPr/>
              <p:nvPr/>
            </p:nvSpPr>
            <p:spPr>
              <a:xfrm>
                <a:off x="4068893" y="231638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9" name="Google Shape;3119;p19"/>
              <p:cNvSpPr/>
              <p:nvPr/>
            </p:nvSpPr>
            <p:spPr>
              <a:xfrm>
                <a:off x="4068893" y="24143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0" name="Google Shape;3120;p19"/>
              <p:cNvSpPr/>
              <p:nvPr/>
            </p:nvSpPr>
            <p:spPr>
              <a:xfrm>
                <a:off x="4068893" y="251226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1" name="Google Shape;3121;p19"/>
              <p:cNvSpPr/>
              <p:nvPr/>
            </p:nvSpPr>
            <p:spPr>
              <a:xfrm>
                <a:off x="4068893" y="261020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2" name="Google Shape;3122;p19"/>
              <p:cNvSpPr/>
              <p:nvPr/>
            </p:nvSpPr>
            <p:spPr>
              <a:xfrm>
                <a:off x="4068893" y="27081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3" name="Google Shape;3123;p19"/>
              <p:cNvSpPr/>
              <p:nvPr/>
            </p:nvSpPr>
            <p:spPr>
              <a:xfrm>
                <a:off x="4068893" y="280607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4" name="Google Shape;3124;p19"/>
              <p:cNvSpPr/>
              <p:nvPr/>
            </p:nvSpPr>
            <p:spPr>
              <a:xfrm>
                <a:off x="4068893" y="290401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5" name="Google Shape;3125;p19"/>
              <p:cNvSpPr/>
              <p:nvPr/>
            </p:nvSpPr>
            <p:spPr>
              <a:xfrm>
                <a:off x="4068893" y="300195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6" name="Google Shape;3126;p19"/>
              <p:cNvSpPr/>
              <p:nvPr/>
            </p:nvSpPr>
            <p:spPr>
              <a:xfrm>
                <a:off x="3980104" y="163082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7" name="Google Shape;3127;p19"/>
              <p:cNvSpPr/>
              <p:nvPr/>
            </p:nvSpPr>
            <p:spPr>
              <a:xfrm>
                <a:off x="3980104" y="17287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8" name="Google Shape;3128;p19"/>
              <p:cNvSpPr/>
              <p:nvPr/>
            </p:nvSpPr>
            <p:spPr>
              <a:xfrm>
                <a:off x="3980104" y="182670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9" name="Google Shape;3129;p19"/>
              <p:cNvSpPr/>
              <p:nvPr/>
            </p:nvSpPr>
            <p:spPr>
              <a:xfrm>
                <a:off x="3980104" y="1924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0" name="Google Shape;3130;p19"/>
              <p:cNvSpPr/>
              <p:nvPr/>
            </p:nvSpPr>
            <p:spPr>
              <a:xfrm>
                <a:off x="3980104" y="202257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1" name="Google Shape;3131;p19"/>
              <p:cNvSpPr/>
              <p:nvPr/>
            </p:nvSpPr>
            <p:spPr>
              <a:xfrm>
                <a:off x="3980104" y="212051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2" name="Google Shape;3132;p19"/>
              <p:cNvSpPr/>
              <p:nvPr/>
            </p:nvSpPr>
            <p:spPr>
              <a:xfrm>
                <a:off x="3980104" y="22184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3" name="Google Shape;3133;p19"/>
              <p:cNvSpPr/>
              <p:nvPr/>
            </p:nvSpPr>
            <p:spPr>
              <a:xfrm>
                <a:off x="3980104" y="231638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4" name="Google Shape;3134;p19"/>
              <p:cNvSpPr/>
              <p:nvPr/>
            </p:nvSpPr>
            <p:spPr>
              <a:xfrm>
                <a:off x="3980104" y="24143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5" name="Google Shape;3135;p19"/>
              <p:cNvSpPr/>
              <p:nvPr/>
            </p:nvSpPr>
            <p:spPr>
              <a:xfrm>
                <a:off x="3980104" y="251226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6" name="Google Shape;3136;p19"/>
              <p:cNvSpPr/>
              <p:nvPr/>
            </p:nvSpPr>
            <p:spPr>
              <a:xfrm>
                <a:off x="3980104" y="261020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7" name="Google Shape;3137;p19"/>
              <p:cNvSpPr/>
              <p:nvPr/>
            </p:nvSpPr>
            <p:spPr>
              <a:xfrm>
                <a:off x="3980104" y="27081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8" name="Google Shape;3138;p19"/>
              <p:cNvSpPr/>
              <p:nvPr/>
            </p:nvSpPr>
            <p:spPr>
              <a:xfrm>
                <a:off x="3980104" y="280607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9" name="Google Shape;3139;p19"/>
              <p:cNvSpPr/>
              <p:nvPr/>
            </p:nvSpPr>
            <p:spPr>
              <a:xfrm>
                <a:off x="3980104" y="290401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0" name="Google Shape;3140;p19"/>
              <p:cNvSpPr/>
              <p:nvPr/>
            </p:nvSpPr>
            <p:spPr>
              <a:xfrm>
                <a:off x="3980104" y="300195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1" name="Google Shape;3141;p19"/>
              <p:cNvSpPr/>
              <p:nvPr/>
            </p:nvSpPr>
            <p:spPr>
              <a:xfrm>
                <a:off x="4068893" y="31064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2" name="Google Shape;3142;p19"/>
              <p:cNvSpPr/>
              <p:nvPr/>
            </p:nvSpPr>
            <p:spPr>
              <a:xfrm>
                <a:off x="4068893" y="320443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3" name="Google Shape;3143;p19"/>
              <p:cNvSpPr/>
              <p:nvPr/>
            </p:nvSpPr>
            <p:spPr>
              <a:xfrm>
                <a:off x="4068893" y="330237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4" name="Google Shape;3144;p19"/>
              <p:cNvSpPr/>
              <p:nvPr/>
            </p:nvSpPr>
            <p:spPr>
              <a:xfrm>
                <a:off x="4068893" y="340030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5" name="Google Shape;3145;p19"/>
              <p:cNvSpPr/>
              <p:nvPr/>
            </p:nvSpPr>
            <p:spPr>
              <a:xfrm>
                <a:off x="4068893" y="349824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6" name="Google Shape;3146;p19"/>
              <p:cNvSpPr/>
              <p:nvPr/>
            </p:nvSpPr>
            <p:spPr>
              <a:xfrm>
                <a:off x="4068893" y="35961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7" name="Google Shape;3147;p19"/>
              <p:cNvSpPr/>
              <p:nvPr/>
            </p:nvSpPr>
            <p:spPr>
              <a:xfrm>
                <a:off x="4068893" y="36941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8" name="Google Shape;3148;p19"/>
              <p:cNvSpPr/>
              <p:nvPr/>
            </p:nvSpPr>
            <p:spPr>
              <a:xfrm>
                <a:off x="4068893" y="37920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9" name="Google Shape;3149;p19"/>
              <p:cNvSpPr/>
              <p:nvPr/>
            </p:nvSpPr>
            <p:spPr>
              <a:xfrm>
                <a:off x="4068893" y="388999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0" name="Google Shape;3150;p19"/>
              <p:cNvSpPr/>
              <p:nvPr/>
            </p:nvSpPr>
            <p:spPr>
              <a:xfrm>
                <a:off x="4068893" y="398793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1" name="Google Shape;3151;p19"/>
              <p:cNvSpPr/>
              <p:nvPr/>
            </p:nvSpPr>
            <p:spPr>
              <a:xfrm>
                <a:off x="4068893" y="408586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2" name="Google Shape;3152;p19"/>
              <p:cNvSpPr/>
              <p:nvPr/>
            </p:nvSpPr>
            <p:spPr>
              <a:xfrm>
                <a:off x="4068893" y="41838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3" name="Google Shape;3153;p19"/>
              <p:cNvSpPr/>
              <p:nvPr/>
            </p:nvSpPr>
            <p:spPr>
              <a:xfrm>
                <a:off x="4068893" y="428174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4" name="Google Shape;3154;p19"/>
              <p:cNvSpPr/>
              <p:nvPr/>
            </p:nvSpPr>
            <p:spPr>
              <a:xfrm>
                <a:off x="4068893" y="437967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5" name="Google Shape;3155;p19"/>
              <p:cNvSpPr/>
              <p:nvPr/>
            </p:nvSpPr>
            <p:spPr>
              <a:xfrm>
                <a:off x="4068893" y="4477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6" name="Google Shape;3156;p19"/>
              <p:cNvSpPr/>
              <p:nvPr/>
            </p:nvSpPr>
            <p:spPr>
              <a:xfrm>
                <a:off x="3980104" y="31064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7" name="Google Shape;3157;p19"/>
              <p:cNvSpPr/>
              <p:nvPr/>
            </p:nvSpPr>
            <p:spPr>
              <a:xfrm>
                <a:off x="3980104" y="320443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8" name="Google Shape;3158;p19"/>
              <p:cNvSpPr/>
              <p:nvPr/>
            </p:nvSpPr>
            <p:spPr>
              <a:xfrm>
                <a:off x="3980104" y="330237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9" name="Google Shape;3159;p19"/>
              <p:cNvSpPr/>
              <p:nvPr/>
            </p:nvSpPr>
            <p:spPr>
              <a:xfrm>
                <a:off x="3980104" y="340030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0" name="Google Shape;3160;p19"/>
              <p:cNvSpPr/>
              <p:nvPr/>
            </p:nvSpPr>
            <p:spPr>
              <a:xfrm>
                <a:off x="3980104" y="349824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1" name="Google Shape;3161;p19"/>
              <p:cNvSpPr/>
              <p:nvPr/>
            </p:nvSpPr>
            <p:spPr>
              <a:xfrm>
                <a:off x="3980104" y="35961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2" name="Google Shape;3162;p19"/>
              <p:cNvSpPr/>
              <p:nvPr/>
            </p:nvSpPr>
            <p:spPr>
              <a:xfrm>
                <a:off x="3980104" y="36941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3" name="Google Shape;3163;p19"/>
              <p:cNvSpPr/>
              <p:nvPr/>
            </p:nvSpPr>
            <p:spPr>
              <a:xfrm>
                <a:off x="3980104" y="37920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4" name="Google Shape;3164;p19"/>
              <p:cNvSpPr/>
              <p:nvPr/>
            </p:nvSpPr>
            <p:spPr>
              <a:xfrm>
                <a:off x="3980104" y="388999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5" name="Google Shape;3165;p19"/>
              <p:cNvSpPr/>
              <p:nvPr/>
            </p:nvSpPr>
            <p:spPr>
              <a:xfrm>
                <a:off x="3980104" y="398793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6" name="Google Shape;3166;p19"/>
              <p:cNvSpPr/>
              <p:nvPr/>
            </p:nvSpPr>
            <p:spPr>
              <a:xfrm>
                <a:off x="3980104" y="408586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7" name="Google Shape;3167;p19"/>
              <p:cNvSpPr/>
              <p:nvPr/>
            </p:nvSpPr>
            <p:spPr>
              <a:xfrm>
                <a:off x="3980104" y="41838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8" name="Google Shape;3168;p19"/>
              <p:cNvSpPr/>
              <p:nvPr/>
            </p:nvSpPr>
            <p:spPr>
              <a:xfrm>
                <a:off x="3980104" y="428174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9" name="Google Shape;3169;p19"/>
              <p:cNvSpPr/>
              <p:nvPr/>
            </p:nvSpPr>
            <p:spPr>
              <a:xfrm>
                <a:off x="3980104" y="437967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0" name="Google Shape;3170;p19"/>
              <p:cNvSpPr/>
              <p:nvPr/>
            </p:nvSpPr>
            <p:spPr>
              <a:xfrm>
                <a:off x="3980104" y="4477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1" name="Google Shape;3171;p19"/>
              <p:cNvSpPr/>
              <p:nvPr/>
            </p:nvSpPr>
            <p:spPr>
              <a:xfrm>
                <a:off x="2027752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2" name="Google Shape;3172;p19"/>
              <p:cNvSpPr/>
              <p:nvPr/>
            </p:nvSpPr>
            <p:spPr>
              <a:xfrm>
                <a:off x="2116540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3" name="Google Shape;3173;p19"/>
              <p:cNvSpPr/>
              <p:nvPr/>
            </p:nvSpPr>
            <p:spPr>
              <a:xfrm>
                <a:off x="2205328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4" name="Google Shape;3174;p19"/>
              <p:cNvSpPr/>
              <p:nvPr/>
            </p:nvSpPr>
            <p:spPr>
              <a:xfrm>
                <a:off x="2294116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5" name="Google Shape;3175;p19"/>
              <p:cNvSpPr/>
              <p:nvPr/>
            </p:nvSpPr>
            <p:spPr>
              <a:xfrm>
                <a:off x="2382904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6" name="Google Shape;3176;p19"/>
              <p:cNvSpPr/>
              <p:nvPr/>
            </p:nvSpPr>
            <p:spPr>
              <a:xfrm>
                <a:off x="2471691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7" name="Google Shape;3177;p19"/>
              <p:cNvSpPr/>
              <p:nvPr/>
            </p:nvSpPr>
            <p:spPr>
              <a:xfrm>
                <a:off x="2027752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8" name="Google Shape;3178;p19"/>
              <p:cNvSpPr/>
              <p:nvPr/>
            </p:nvSpPr>
            <p:spPr>
              <a:xfrm>
                <a:off x="2116540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9" name="Google Shape;3179;p19"/>
              <p:cNvSpPr/>
              <p:nvPr/>
            </p:nvSpPr>
            <p:spPr>
              <a:xfrm>
                <a:off x="2205328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0" name="Google Shape;3180;p19"/>
              <p:cNvSpPr/>
              <p:nvPr/>
            </p:nvSpPr>
            <p:spPr>
              <a:xfrm>
                <a:off x="2294116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1" name="Google Shape;3181;p19"/>
              <p:cNvSpPr/>
              <p:nvPr/>
            </p:nvSpPr>
            <p:spPr>
              <a:xfrm>
                <a:off x="2382904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2" name="Google Shape;3182;p19"/>
              <p:cNvSpPr/>
              <p:nvPr/>
            </p:nvSpPr>
            <p:spPr>
              <a:xfrm>
                <a:off x="2471691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3" name="Google Shape;3183;p19"/>
              <p:cNvSpPr/>
              <p:nvPr/>
            </p:nvSpPr>
            <p:spPr>
              <a:xfrm>
                <a:off x="2027752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4" name="Google Shape;3184;p19"/>
              <p:cNvSpPr/>
              <p:nvPr/>
            </p:nvSpPr>
            <p:spPr>
              <a:xfrm>
                <a:off x="2116540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5" name="Google Shape;3185;p19"/>
              <p:cNvSpPr/>
              <p:nvPr/>
            </p:nvSpPr>
            <p:spPr>
              <a:xfrm>
                <a:off x="2205328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6" name="Google Shape;3186;p19"/>
              <p:cNvSpPr/>
              <p:nvPr/>
            </p:nvSpPr>
            <p:spPr>
              <a:xfrm>
                <a:off x="2294116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7" name="Google Shape;3187;p19"/>
              <p:cNvSpPr/>
              <p:nvPr/>
            </p:nvSpPr>
            <p:spPr>
              <a:xfrm>
                <a:off x="2382904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8" name="Google Shape;3188;p19"/>
              <p:cNvSpPr/>
              <p:nvPr/>
            </p:nvSpPr>
            <p:spPr>
              <a:xfrm>
                <a:off x="2471691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9" name="Google Shape;3189;p19"/>
              <p:cNvSpPr/>
              <p:nvPr/>
            </p:nvSpPr>
            <p:spPr>
              <a:xfrm>
                <a:off x="2027752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0" name="Google Shape;3190;p19"/>
              <p:cNvSpPr/>
              <p:nvPr/>
            </p:nvSpPr>
            <p:spPr>
              <a:xfrm>
                <a:off x="2116540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1" name="Google Shape;3191;p19"/>
              <p:cNvSpPr/>
              <p:nvPr/>
            </p:nvSpPr>
            <p:spPr>
              <a:xfrm>
                <a:off x="2205328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2" name="Google Shape;3192;p19"/>
              <p:cNvSpPr/>
              <p:nvPr/>
            </p:nvSpPr>
            <p:spPr>
              <a:xfrm>
                <a:off x="2294116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3" name="Google Shape;3193;p19"/>
              <p:cNvSpPr/>
              <p:nvPr/>
            </p:nvSpPr>
            <p:spPr>
              <a:xfrm>
                <a:off x="2382904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4" name="Google Shape;3194;p19"/>
              <p:cNvSpPr/>
              <p:nvPr/>
            </p:nvSpPr>
            <p:spPr>
              <a:xfrm>
                <a:off x="2471691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5" name="Google Shape;3195;p19"/>
              <p:cNvSpPr/>
              <p:nvPr/>
            </p:nvSpPr>
            <p:spPr>
              <a:xfrm>
                <a:off x="2027752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6" name="Google Shape;3196;p19"/>
              <p:cNvSpPr/>
              <p:nvPr/>
            </p:nvSpPr>
            <p:spPr>
              <a:xfrm>
                <a:off x="2116540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7" name="Google Shape;3197;p19"/>
              <p:cNvSpPr/>
              <p:nvPr/>
            </p:nvSpPr>
            <p:spPr>
              <a:xfrm>
                <a:off x="2205328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8" name="Google Shape;3198;p19"/>
              <p:cNvSpPr/>
              <p:nvPr/>
            </p:nvSpPr>
            <p:spPr>
              <a:xfrm>
                <a:off x="2294116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9" name="Google Shape;3199;p19"/>
              <p:cNvSpPr/>
              <p:nvPr/>
            </p:nvSpPr>
            <p:spPr>
              <a:xfrm>
                <a:off x="2382904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0" name="Google Shape;3200;p19"/>
              <p:cNvSpPr/>
              <p:nvPr/>
            </p:nvSpPr>
            <p:spPr>
              <a:xfrm>
                <a:off x="2471691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1" name="Google Shape;3201;p19"/>
              <p:cNvSpPr/>
              <p:nvPr/>
            </p:nvSpPr>
            <p:spPr>
              <a:xfrm>
                <a:off x="2027752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2" name="Google Shape;3202;p19"/>
              <p:cNvSpPr/>
              <p:nvPr/>
            </p:nvSpPr>
            <p:spPr>
              <a:xfrm>
                <a:off x="2116540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3" name="Google Shape;3203;p19"/>
              <p:cNvSpPr/>
              <p:nvPr/>
            </p:nvSpPr>
            <p:spPr>
              <a:xfrm>
                <a:off x="2205328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4" name="Google Shape;3204;p19"/>
              <p:cNvSpPr/>
              <p:nvPr/>
            </p:nvSpPr>
            <p:spPr>
              <a:xfrm>
                <a:off x="2294116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5" name="Google Shape;3205;p19"/>
              <p:cNvSpPr/>
              <p:nvPr/>
            </p:nvSpPr>
            <p:spPr>
              <a:xfrm>
                <a:off x="2382904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6" name="Google Shape;3206;p19"/>
              <p:cNvSpPr/>
              <p:nvPr/>
            </p:nvSpPr>
            <p:spPr>
              <a:xfrm>
                <a:off x="2471691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7" name="Google Shape;3207;p19"/>
              <p:cNvSpPr/>
              <p:nvPr/>
            </p:nvSpPr>
            <p:spPr>
              <a:xfrm>
                <a:off x="2027752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8" name="Google Shape;3208;p19"/>
              <p:cNvSpPr/>
              <p:nvPr/>
            </p:nvSpPr>
            <p:spPr>
              <a:xfrm>
                <a:off x="2116540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9" name="Google Shape;3209;p19"/>
              <p:cNvSpPr/>
              <p:nvPr/>
            </p:nvSpPr>
            <p:spPr>
              <a:xfrm>
                <a:off x="2205328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0" name="Google Shape;3210;p19"/>
              <p:cNvSpPr/>
              <p:nvPr/>
            </p:nvSpPr>
            <p:spPr>
              <a:xfrm>
                <a:off x="2294116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1" name="Google Shape;3211;p19"/>
              <p:cNvSpPr/>
              <p:nvPr/>
            </p:nvSpPr>
            <p:spPr>
              <a:xfrm>
                <a:off x="2382904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2" name="Google Shape;3212;p19"/>
              <p:cNvSpPr/>
              <p:nvPr/>
            </p:nvSpPr>
            <p:spPr>
              <a:xfrm>
                <a:off x="2471691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3" name="Google Shape;3213;p19"/>
              <p:cNvSpPr/>
              <p:nvPr/>
            </p:nvSpPr>
            <p:spPr>
              <a:xfrm>
                <a:off x="2027752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4" name="Google Shape;3214;p19"/>
              <p:cNvSpPr/>
              <p:nvPr/>
            </p:nvSpPr>
            <p:spPr>
              <a:xfrm>
                <a:off x="2116540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5" name="Google Shape;3215;p19"/>
              <p:cNvSpPr/>
              <p:nvPr/>
            </p:nvSpPr>
            <p:spPr>
              <a:xfrm>
                <a:off x="2205328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6" name="Google Shape;3216;p19"/>
              <p:cNvSpPr/>
              <p:nvPr/>
            </p:nvSpPr>
            <p:spPr>
              <a:xfrm>
                <a:off x="2294116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7" name="Google Shape;3217;p19"/>
              <p:cNvSpPr/>
              <p:nvPr/>
            </p:nvSpPr>
            <p:spPr>
              <a:xfrm>
                <a:off x="2382904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8" name="Google Shape;3218;p19"/>
              <p:cNvSpPr/>
              <p:nvPr/>
            </p:nvSpPr>
            <p:spPr>
              <a:xfrm>
                <a:off x="2471691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9" name="Google Shape;3219;p19"/>
              <p:cNvSpPr/>
              <p:nvPr/>
            </p:nvSpPr>
            <p:spPr>
              <a:xfrm>
                <a:off x="2027752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0" name="Google Shape;3220;p19"/>
              <p:cNvSpPr/>
              <p:nvPr/>
            </p:nvSpPr>
            <p:spPr>
              <a:xfrm>
                <a:off x="2116540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1" name="Google Shape;3221;p19"/>
              <p:cNvSpPr/>
              <p:nvPr/>
            </p:nvSpPr>
            <p:spPr>
              <a:xfrm>
                <a:off x="2205328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2" name="Google Shape;3222;p19"/>
              <p:cNvSpPr/>
              <p:nvPr/>
            </p:nvSpPr>
            <p:spPr>
              <a:xfrm>
                <a:off x="2294116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3" name="Google Shape;3223;p19"/>
              <p:cNvSpPr/>
              <p:nvPr/>
            </p:nvSpPr>
            <p:spPr>
              <a:xfrm>
                <a:off x="2382904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4" name="Google Shape;3224;p19"/>
              <p:cNvSpPr/>
              <p:nvPr/>
            </p:nvSpPr>
            <p:spPr>
              <a:xfrm>
                <a:off x="2471691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5" name="Google Shape;3225;p19"/>
              <p:cNvSpPr/>
              <p:nvPr/>
            </p:nvSpPr>
            <p:spPr>
              <a:xfrm>
                <a:off x="2027752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6" name="Google Shape;3226;p19"/>
              <p:cNvSpPr/>
              <p:nvPr/>
            </p:nvSpPr>
            <p:spPr>
              <a:xfrm>
                <a:off x="2116540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7" name="Google Shape;3227;p19"/>
              <p:cNvSpPr/>
              <p:nvPr/>
            </p:nvSpPr>
            <p:spPr>
              <a:xfrm>
                <a:off x="2205328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8" name="Google Shape;3228;p19"/>
              <p:cNvSpPr/>
              <p:nvPr/>
            </p:nvSpPr>
            <p:spPr>
              <a:xfrm>
                <a:off x="2294116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9" name="Google Shape;3229;p19"/>
              <p:cNvSpPr/>
              <p:nvPr/>
            </p:nvSpPr>
            <p:spPr>
              <a:xfrm>
                <a:off x="2382904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0" name="Google Shape;3230;p19"/>
              <p:cNvSpPr/>
              <p:nvPr/>
            </p:nvSpPr>
            <p:spPr>
              <a:xfrm>
                <a:off x="2471691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1" name="Google Shape;3231;p19"/>
              <p:cNvSpPr/>
              <p:nvPr/>
            </p:nvSpPr>
            <p:spPr>
              <a:xfrm>
                <a:off x="2027752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2" name="Google Shape;3232;p19"/>
              <p:cNvSpPr/>
              <p:nvPr/>
            </p:nvSpPr>
            <p:spPr>
              <a:xfrm>
                <a:off x="2116540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3" name="Google Shape;3233;p19"/>
              <p:cNvSpPr/>
              <p:nvPr/>
            </p:nvSpPr>
            <p:spPr>
              <a:xfrm>
                <a:off x="2205328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4" name="Google Shape;3234;p19"/>
              <p:cNvSpPr/>
              <p:nvPr/>
            </p:nvSpPr>
            <p:spPr>
              <a:xfrm>
                <a:off x="2294116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5" name="Google Shape;3235;p19"/>
              <p:cNvSpPr/>
              <p:nvPr/>
            </p:nvSpPr>
            <p:spPr>
              <a:xfrm>
                <a:off x="2382904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6" name="Google Shape;3236;p19"/>
              <p:cNvSpPr/>
              <p:nvPr/>
            </p:nvSpPr>
            <p:spPr>
              <a:xfrm>
                <a:off x="2471691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7" name="Google Shape;3237;p19"/>
              <p:cNvSpPr/>
              <p:nvPr/>
            </p:nvSpPr>
            <p:spPr>
              <a:xfrm>
                <a:off x="2027752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8" name="Google Shape;3238;p19"/>
              <p:cNvSpPr/>
              <p:nvPr/>
            </p:nvSpPr>
            <p:spPr>
              <a:xfrm>
                <a:off x="2116540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9" name="Google Shape;3239;p19"/>
              <p:cNvSpPr/>
              <p:nvPr/>
            </p:nvSpPr>
            <p:spPr>
              <a:xfrm>
                <a:off x="2205328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0" name="Google Shape;3240;p19"/>
              <p:cNvSpPr/>
              <p:nvPr/>
            </p:nvSpPr>
            <p:spPr>
              <a:xfrm>
                <a:off x="2294116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1" name="Google Shape;3241;p19"/>
              <p:cNvSpPr/>
              <p:nvPr/>
            </p:nvSpPr>
            <p:spPr>
              <a:xfrm>
                <a:off x="2382904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2" name="Google Shape;3242;p19"/>
              <p:cNvSpPr/>
              <p:nvPr/>
            </p:nvSpPr>
            <p:spPr>
              <a:xfrm>
                <a:off x="2471691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3" name="Google Shape;3243;p19"/>
              <p:cNvSpPr/>
              <p:nvPr/>
            </p:nvSpPr>
            <p:spPr>
              <a:xfrm>
                <a:off x="2027752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4" name="Google Shape;3244;p19"/>
              <p:cNvSpPr/>
              <p:nvPr/>
            </p:nvSpPr>
            <p:spPr>
              <a:xfrm>
                <a:off x="2116540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5" name="Google Shape;3245;p19"/>
              <p:cNvSpPr/>
              <p:nvPr/>
            </p:nvSpPr>
            <p:spPr>
              <a:xfrm>
                <a:off x="2205328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6" name="Google Shape;3246;p19"/>
              <p:cNvSpPr/>
              <p:nvPr/>
            </p:nvSpPr>
            <p:spPr>
              <a:xfrm>
                <a:off x="2294116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7" name="Google Shape;3247;p19"/>
              <p:cNvSpPr/>
              <p:nvPr/>
            </p:nvSpPr>
            <p:spPr>
              <a:xfrm>
                <a:off x="2382904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8" name="Google Shape;3248;p19"/>
              <p:cNvSpPr/>
              <p:nvPr/>
            </p:nvSpPr>
            <p:spPr>
              <a:xfrm>
                <a:off x="2471691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9" name="Google Shape;3249;p19"/>
              <p:cNvSpPr/>
              <p:nvPr/>
            </p:nvSpPr>
            <p:spPr>
              <a:xfrm>
                <a:off x="2560479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0" name="Google Shape;3250;p19"/>
              <p:cNvSpPr/>
              <p:nvPr/>
            </p:nvSpPr>
            <p:spPr>
              <a:xfrm>
                <a:off x="2560479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1" name="Google Shape;3251;p19"/>
              <p:cNvSpPr/>
              <p:nvPr/>
            </p:nvSpPr>
            <p:spPr>
              <a:xfrm>
                <a:off x="2560479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2" name="Google Shape;3252;p19"/>
              <p:cNvSpPr/>
              <p:nvPr/>
            </p:nvSpPr>
            <p:spPr>
              <a:xfrm>
                <a:off x="2560479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3" name="Google Shape;3253;p19"/>
              <p:cNvSpPr/>
              <p:nvPr/>
            </p:nvSpPr>
            <p:spPr>
              <a:xfrm>
                <a:off x="2560479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4" name="Google Shape;3254;p19"/>
              <p:cNvSpPr/>
              <p:nvPr/>
            </p:nvSpPr>
            <p:spPr>
              <a:xfrm>
                <a:off x="2560479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5" name="Google Shape;3255;p19"/>
              <p:cNvSpPr/>
              <p:nvPr/>
            </p:nvSpPr>
            <p:spPr>
              <a:xfrm>
                <a:off x="2560479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6" name="Google Shape;3256;p19"/>
              <p:cNvSpPr/>
              <p:nvPr/>
            </p:nvSpPr>
            <p:spPr>
              <a:xfrm>
                <a:off x="2560479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7" name="Google Shape;3257;p19"/>
              <p:cNvSpPr/>
              <p:nvPr/>
            </p:nvSpPr>
            <p:spPr>
              <a:xfrm>
                <a:off x="2560479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8" name="Google Shape;3258;p19"/>
              <p:cNvSpPr/>
              <p:nvPr/>
            </p:nvSpPr>
            <p:spPr>
              <a:xfrm>
                <a:off x="2560479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9" name="Google Shape;3259;p19"/>
              <p:cNvSpPr/>
              <p:nvPr/>
            </p:nvSpPr>
            <p:spPr>
              <a:xfrm>
                <a:off x="2560479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0" name="Google Shape;3260;p19"/>
              <p:cNvSpPr/>
              <p:nvPr/>
            </p:nvSpPr>
            <p:spPr>
              <a:xfrm>
                <a:off x="2560479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1" name="Google Shape;3261;p19"/>
              <p:cNvSpPr/>
              <p:nvPr/>
            </p:nvSpPr>
            <p:spPr>
              <a:xfrm>
                <a:off x="2560479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2" name="Google Shape;3262;p19"/>
              <p:cNvSpPr/>
              <p:nvPr/>
            </p:nvSpPr>
            <p:spPr>
              <a:xfrm>
                <a:off x="2649267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3" name="Google Shape;3263;p19"/>
              <p:cNvSpPr/>
              <p:nvPr/>
            </p:nvSpPr>
            <p:spPr>
              <a:xfrm>
                <a:off x="2649267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4" name="Google Shape;3264;p19"/>
              <p:cNvSpPr/>
              <p:nvPr/>
            </p:nvSpPr>
            <p:spPr>
              <a:xfrm>
                <a:off x="2649267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5" name="Google Shape;3265;p19"/>
              <p:cNvSpPr/>
              <p:nvPr/>
            </p:nvSpPr>
            <p:spPr>
              <a:xfrm>
                <a:off x="2649267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6" name="Google Shape;3266;p19"/>
              <p:cNvSpPr/>
              <p:nvPr/>
            </p:nvSpPr>
            <p:spPr>
              <a:xfrm>
                <a:off x="2649267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7" name="Google Shape;3267;p19"/>
              <p:cNvSpPr/>
              <p:nvPr/>
            </p:nvSpPr>
            <p:spPr>
              <a:xfrm>
                <a:off x="2649267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8" name="Google Shape;3268;p19"/>
              <p:cNvSpPr/>
              <p:nvPr/>
            </p:nvSpPr>
            <p:spPr>
              <a:xfrm>
                <a:off x="2649267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9" name="Google Shape;3269;p19"/>
              <p:cNvSpPr/>
              <p:nvPr/>
            </p:nvSpPr>
            <p:spPr>
              <a:xfrm>
                <a:off x="2649267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0" name="Google Shape;3270;p19"/>
              <p:cNvSpPr/>
              <p:nvPr/>
            </p:nvSpPr>
            <p:spPr>
              <a:xfrm>
                <a:off x="2649267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1" name="Google Shape;3271;p19"/>
              <p:cNvSpPr/>
              <p:nvPr/>
            </p:nvSpPr>
            <p:spPr>
              <a:xfrm>
                <a:off x="2649267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2" name="Google Shape;3272;p19"/>
              <p:cNvSpPr/>
              <p:nvPr/>
            </p:nvSpPr>
            <p:spPr>
              <a:xfrm>
                <a:off x="2649267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3" name="Google Shape;3273;p19"/>
              <p:cNvSpPr/>
              <p:nvPr/>
            </p:nvSpPr>
            <p:spPr>
              <a:xfrm>
                <a:off x="2649267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4" name="Google Shape;3274;p19"/>
              <p:cNvSpPr/>
              <p:nvPr/>
            </p:nvSpPr>
            <p:spPr>
              <a:xfrm>
                <a:off x="2649267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5" name="Google Shape;3275;p19"/>
              <p:cNvSpPr/>
              <p:nvPr/>
            </p:nvSpPr>
            <p:spPr>
              <a:xfrm>
                <a:off x="2738055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6" name="Google Shape;3276;p19"/>
              <p:cNvSpPr/>
              <p:nvPr/>
            </p:nvSpPr>
            <p:spPr>
              <a:xfrm>
                <a:off x="2738055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7" name="Google Shape;3277;p19"/>
              <p:cNvSpPr/>
              <p:nvPr/>
            </p:nvSpPr>
            <p:spPr>
              <a:xfrm>
                <a:off x="2738055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8" name="Google Shape;3278;p19"/>
              <p:cNvSpPr/>
              <p:nvPr/>
            </p:nvSpPr>
            <p:spPr>
              <a:xfrm>
                <a:off x="2738055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9" name="Google Shape;3279;p19"/>
              <p:cNvSpPr/>
              <p:nvPr/>
            </p:nvSpPr>
            <p:spPr>
              <a:xfrm>
                <a:off x="2738055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0" name="Google Shape;3280;p19"/>
              <p:cNvSpPr/>
              <p:nvPr/>
            </p:nvSpPr>
            <p:spPr>
              <a:xfrm>
                <a:off x="2738055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1" name="Google Shape;3281;p19"/>
              <p:cNvSpPr/>
              <p:nvPr/>
            </p:nvSpPr>
            <p:spPr>
              <a:xfrm>
                <a:off x="2738055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2" name="Google Shape;3282;p19"/>
              <p:cNvSpPr/>
              <p:nvPr/>
            </p:nvSpPr>
            <p:spPr>
              <a:xfrm>
                <a:off x="2738055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3" name="Google Shape;3283;p19"/>
              <p:cNvSpPr/>
              <p:nvPr/>
            </p:nvSpPr>
            <p:spPr>
              <a:xfrm>
                <a:off x="2738055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4" name="Google Shape;3284;p19"/>
              <p:cNvSpPr/>
              <p:nvPr/>
            </p:nvSpPr>
            <p:spPr>
              <a:xfrm>
                <a:off x="2738055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5" name="Google Shape;3285;p19"/>
              <p:cNvSpPr/>
              <p:nvPr/>
            </p:nvSpPr>
            <p:spPr>
              <a:xfrm>
                <a:off x="2738055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6" name="Google Shape;3286;p19"/>
              <p:cNvSpPr/>
              <p:nvPr/>
            </p:nvSpPr>
            <p:spPr>
              <a:xfrm>
                <a:off x="2738055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7" name="Google Shape;3287;p19"/>
              <p:cNvSpPr/>
              <p:nvPr/>
            </p:nvSpPr>
            <p:spPr>
              <a:xfrm>
                <a:off x="2738055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8" name="Google Shape;3288;p19"/>
              <p:cNvSpPr/>
              <p:nvPr/>
            </p:nvSpPr>
            <p:spPr>
              <a:xfrm>
                <a:off x="2826842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9" name="Google Shape;3289;p19"/>
              <p:cNvSpPr/>
              <p:nvPr/>
            </p:nvSpPr>
            <p:spPr>
              <a:xfrm>
                <a:off x="2826842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0" name="Google Shape;3290;p19"/>
              <p:cNvSpPr/>
              <p:nvPr/>
            </p:nvSpPr>
            <p:spPr>
              <a:xfrm>
                <a:off x="2826842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1" name="Google Shape;3291;p19"/>
              <p:cNvSpPr/>
              <p:nvPr/>
            </p:nvSpPr>
            <p:spPr>
              <a:xfrm>
                <a:off x="2826842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2" name="Google Shape;3292;p19"/>
              <p:cNvSpPr/>
              <p:nvPr/>
            </p:nvSpPr>
            <p:spPr>
              <a:xfrm>
                <a:off x="2826842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3" name="Google Shape;3293;p19"/>
              <p:cNvSpPr/>
              <p:nvPr/>
            </p:nvSpPr>
            <p:spPr>
              <a:xfrm>
                <a:off x="2826842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4" name="Google Shape;3294;p19"/>
              <p:cNvSpPr/>
              <p:nvPr/>
            </p:nvSpPr>
            <p:spPr>
              <a:xfrm>
                <a:off x="2826842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5" name="Google Shape;3295;p19"/>
              <p:cNvSpPr/>
              <p:nvPr/>
            </p:nvSpPr>
            <p:spPr>
              <a:xfrm>
                <a:off x="2826842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6" name="Google Shape;3296;p19"/>
              <p:cNvSpPr/>
              <p:nvPr/>
            </p:nvSpPr>
            <p:spPr>
              <a:xfrm>
                <a:off x="2826842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7" name="Google Shape;3297;p19"/>
              <p:cNvSpPr/>
              <p:nvPr/>
            </p:nvSpPr>
            <p:spPr>
              <a:xfrm>
                <a:off x="2826842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8" name="Google Shape;3298;p19"/>
              <p:cNvSpPr/>
              <p:nvPr/>
            </p:nvSpPr>
            <p:spPr>
              <a:xfrm>
                <a:off x="2826842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9" name="Google Shape;3299;p19"/>
              <p:cNvSpPr/>
              <p:nvPr/>
            </p:nvSpPr>
            <p:spPr>
              <a:xfrm>
                <a:off x="2826842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0" name="Google Shape;3300;p19"/>
              <p:cNvSpPr/>
              <p:nvPr/>
            </p:nvSpPr>
            <p:spPr>
              <a:xfrm>
                <a:off x="2826842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1" name="Google Shape;3301;p19"/>
              <p:cNvSpPr/>
              <p:nvPr/>
            </p:nvSpPr>
            <p:spPr>
              <a:xfrm>
                <a:off x="2915630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2" name="Google Shape;3302;p19"/>
              <p:cNvSpPr/>
              <p:nvPr/>
            </p:nvSpPr>
            <p:spPr>
              <a:xfrm>
                <a:off x="2915630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3" name="Google Shape;3303;p19"/>
              <p:cNvSpPr/>
              <p:nvPr/>
            </p:nvSpPr>
            <p:spPr>
              <a:xfrm>
                <a:off x="2915630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4" name="Google Shape;3304;p19"/>
              <p:cNvSpPr/>
              <p:nvPr/>
            </p:nvSpPr>
            <p:spPr>
              <a:xfrm>
                <a:off x="2915630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5" name="Google Shape;3305;p19"/>
              <p:cNvSpPr/>
              <p:nvPr/>
            </p:nvSpPr>
            <p:spPr>
              <a:xfrm>
                <a:off x="2915630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6" name="Google Shape;3306;p19"/>
              <p:cNvSpPr/>
              <p:nvPr/>
            </p:nvSpPr>
            <p:spPr>
              <a:xfrm>
                <a:off x="2915630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7" name="Google Shape;3307;p19"/>
              <p:cNvSpPr/>
              <p:nvPr/>
            </p:nvSpPr>
            <p:spPr>
              <a:xfrm>
                <a:off x="2915630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8" name="Google Shape;3308;p19"/>
              <p:cNvSpPr/>
              <p:nvPr/>
            </p:nvSpPr>
            <p:spPr>
              <a:xfrm>
                <a:off x="2915630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9" name="Google Shape;3309;p19"/>
              <p:cNvSpPr/>
              <p:nvPr/>
            </p:nvSpPr>
            <p:spPr>
              <a:xfrm>
                <a:off x="2915630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0" name="Google Shape;3310;p19"/>
              <p:cNvSpPr/>
              <p:nvPr/>
            </p:nvSpPr>
            <p:spPr>
              <a:xfrm>
                <a:off x="2915630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1" name="Google Shape;3311;p19"/>
              <p:cNvSpPr/>
              <p:nvPr/>
            </p:nvSpPr>
            <p:spPr>
              <a:xfrm>
                <a:off x="2915630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2" name="Google Shape;3312;p19"/>
              <p:cNvSpPr/>
              <p:nvPr/>
            </p:nvSpPr>
            <p:spPr>
              <a:xfrm>
                <a:off x="2915630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3" name="Google Shape;3313;p19"/>
              <p:cNvSpPr/>
              <p:nvPr/>
            </p:nvSpPr>
            <p:spPr>
              <a:xfrm>
                <a:off x="2915630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4" name="Google Shape;3314;p19"/>
              <p:cNvSpPr/>
              <p:nvPr/>
            </p:nvSpPr>
            <p:spPr>
              <a:xfrm>
                <a:off x="3004418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5" name="Google Shape;3315;p19"/>
              <p:cNvSpPr/>
              <p:nvPr/>
            </p:nvSpPr>
            <p:spPr>
              <a:xfrm>
                <a:off x="3004418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6" name="Google Shape;3316;p19"/>
              <p:cNvSpPr/>
              <p:nvPr/>
            </p:nvSpPr>
            <p:spPr>
              <a:xfrm>
                <a:off x="3004418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7" name="Google Shape;3317;p19"/>
              <p:cNvSpPr/>
              <p:nvPr/>
            </p:nvSpPr>
            <p:spPr>
              <a:xfrm>
                <a:off x="3004418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8" name="Google Shape;3318;p19"/>
              <p:cNvSpPr/>
              <p:nvPr/>
            </p:nvSpPr>
            <p:spPr>
              <a:xfrm>
                <a:off x="3004418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9" name="Google Shape;3319;p19"/>
              <p:cNvSpPr/>
              <p:nvPr/>
            </p:nvSpPr>
            <p:spPr>
              <a:xfrm>
                <a:off x="3004418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0" name="Google Shape;3320;p19"/>
              <p:cNvSpPr/>
              <p:nvPr/>
            </p:nvSpPr>
            <p:spPr>
              <a:xfrm>
                <a:off x="3004418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1" name="Google Shape;3321;p19"/>
              <p:cNvSpPr/>
              <p:nvPr/>
            </p:nvSpPr>
            <p:spPr>
              <a:xfrm>
                <a:off x="3004418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2" name="Google Shape;3322;p19"/>
              <p:cNvSpPr/>
              <p:nvPr/>
            </p:nvSpPr>
            <p:spPr>
              <a:xfrm>
                <a:off x="3004418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3" name="Google Shape;3323;p19"/>
              <p:cNvSpPr/>
              <p:nvPr/>
            </p:nvSpPr>
            <p:spPr>
              <a:xfrm>
                <a:off x="3004418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4" name="Google Shape;3324;p19"/>
              <p:cNvSpPr/>
              <p:nvPr/>
            </p:nvSpPr>
            <p:spPr>
              <a:xfrm>
                <a:off x="3004418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5" name="Google Shape;3325;p19"/>
              <p:cNvSpPr/>
              <p:nvPr/>
            </p:nvSpPr>
            <p:spPr>
              <a:xfrm>
                <a:off x="3004418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6" name="Google Shape;3326;p19"/>
              <p:cNvSpPr/>
              <p:nvPr/>
            </p:nvSpPr>
            <p:spPr>
              <a:xfrm>
                <a:off x="3004418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7" name="Google Shape;3327;p19"/>
              <p:cNvSpPr/>
              <p:nvPr/>
            </p:nvSpPr>
            <p:spPr>
              <a:xfrm>
                <a:off x="3093206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8" name="Google Shape;3328;p19"/>
              <p:cNvSpPr/>
              <p:nvPr/>
            </p:nvSpPr>
            <p:spPr>
              <a:xfrm>
                <a:off x="3093206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9" name="Google Shape;3329;p19"/>
              <p:cNvSpPr/>
              <p:nvPr/>
            </p:nvSpPr>
            <p:spPr>
              <a:xfrm>
                <a:off x="3093206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0" name="Google Shape;3330;p19"/>
              <p:cNvSpPr/>
              <p:nvPr/>
            </p:nvSpPr>
            <p:spPr>
              <a:xfrm>
                <a:off x="3093206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1" name="Google Shape;3331;p19"/>
              <p:cNvSpPr/>
              <p:nvPr/>
            </p:nvSpPr>
            <p:spPr>
              <a:xfrm>
                <a:off x="3093206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2" name="Google Shape;3332;p19"/>
              <p:cNvSpPr/>
              <p:nvPr/>
            </p:nvSpPr>
            <p:spPr>
              <a:xfrm>
                <a:off x="3093206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3" name="Google Shape;3333;p19"/>
              <p:cNvSpPr/>
              <p:nvPr/>
            </p:nvSpPr>
            <p:spPr>
              <a:xfrm>
                <a:off x="3093206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4" name="Google Shape;3334;p19"/>
              <p:cNvSpPr/>
              <p:nvPr/>
            </p:nvSpPr>
            <p:spPr>
              <a:xfrm>
                <a:off x="3093206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5" name="Google Shape;3335;p19"/>
              <p:cNvSpPr/>
              <p:nvPr/>
            </p:nvSpPr>
            <p:spPr>
              <a:xfrm>
                <a:off x="3093206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6" name="Google Shape;3336;p19"/>
              <p:cNvSpPr/>
              <p:nvPr/>
            </p:nvSpPr>
            <p:spPr>
              <a:xfrm>
                <a:off x="3093206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7" name="Google Shape;3337;p19"/>
              <p:cNvSpPr/>
              <p:nvPr/>
            </p:nvSpPr>
            <p:spPr>
              <a:xfrm>
                <a:off x="3093206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8" name="Google Shape;3338;p19"/>
              <p:cNvSpPr/>
              <p:nvPr/>
            </p:nvSpPr>
            <p:spPr>
              <a:xfrm>
                <a:off x="3093206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9" name="Google Shape;3339;p19"/>
              <p:cNvSpPr/>
              <p:nvPr/>
            </p:nvSpPr>
            <p:spPr>
              <a:xfrm>
                <a:off x="3093206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0" name="Google Shape;3340;p19"/>
              <p:cNvSpPr/>
              <p:nvPr/>
            </p:nvSpPr>
            <p:spPr>
              <a:xfrm>
                <a:off x="3181993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1" name="Google Shape;3341;p19"/>
              <p:cNvSpPr/>
              <p:nvPr/>
            </p:nvSpPr>
            <p:spPr>
              <a:xfrm>
                <a:off x="3181993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2" name="Google Shape;3342;p19"/>
              <p:cNvSpPr/>
              <p:nvPr/>
            </p:nvSpPr>
            <p:spPr>
              <a:xfrm>
                <a:off x="3181993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3" name="Google Shape;3343;p19"/>
              <p:cNvSpPr/>
              <p:nvPr/>
            </p:nvSpPr>
            <p:spPr>
              <a:xfrm>
                <a:off x="3181993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4" name="Google Shape;3344;p19"/>
              <p:cNvSpPr/>
              <p:nvPr/>
            </p:nvSpPr>
            <p:spPr>
              <a:xfrm>
                <a:off x="3181993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5" name="Google Shape;3345;p19"/>
              <p:cNvSpPr/>
              <p:nvPr/>
            </p:nvSpPr>
            <p:spPr>
              <a:xfrm>
                <a:off x="3181993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6" name="Google Shape;3346;p19"/>
              <p:cNvSpPr/>
              <p:nvPr/>
            </p:nvSpPr>
            <p:spPr>
              <a:xfrm>
                <a:off x="3181993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7" name="Google Shape;3347;p19"/>
              <p:cNvSpPr/>
              <p:nvPr/>
            </p:nvSpPr>
            <p:spPr>
              <a:xfrm>
                <a:off x="3181993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8" name="Google Shape;3348;p19"/>
              <p:cNvSpPr/>
              <p:nvPr/>
            </p:nvSpPr>
            <p:spPr>
              <a:xfrm>
                <a:off x="3181993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9" name="Google Shape;3349;p19"/>
              <p:cNvSpPr/>
              <p:nvPr/>
            </p:nvSpPr>
            <p:spPr>
              <a:xfrm>
                <a:off x="3181993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0" name="Google Shape;3350;p19"/>
              <p:cNvSpPr/>
              <p:nvPr/>
            </p:nvSpPr>
            <p:spPr>
              <a:xfrm>
                <a:off x="3181993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1" name="Google Shape;3351;p19"/>
              <p:cNvSpPr/>
              <p:nvPr/>
            </p:nvSpPr>
            <p:spPr>
              <a:xfrm>
                <a:off x="3181993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2" name="Google Shape;3352;p19"/>
              <p:cNvSpPr/>
              <p:nvPr/>
            </p:nvSpPr>
            <p:spPr>
              <a:xfrm>
                <a:off x="3181993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3" name="Google Shape;3353;p19"/>
              <p:cNvSpPr/>
              <p:nvPr/>
            </p:nvSpPr>
            <p:spPr>
              <a:xfrm>
                <a:off x="3270781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4" name="Google Shape;3354;p19"/>
              <p:cNvSpPr/>
              <p:nvPr/>
            </p:nvSpPr>
            <p:spPr>
              <a:xfrm>
                <a:off x="3270781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5" name="Google Shape;3355;p19"/>
              <p:cNvSpPr/>
              <p:nvPr/>
            </p:nvSpPr>
            <p:spPr>
              <a:xfrm>
                <a:off x="3270781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6" name="Google Shape;3356;p19"/>
              <p:cNvSpPr/>
              <p:nvPr/>
            </p:nvSpPr>
            <p:spPr>
              <a:xfrm>
                <a:off x="3270781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7" name="Google Shape;3357;p19"/>
              <p:cNvSpPr/>
              <p:nvPr/>
            </p:nvSpPr>
            <p:spPr>
              <a:xfrm>
                <a:off x="3270781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8" name="Google Shape;3358;p19"/>
              <p:cNvSpPr/>
              <p:nvPr/>
            </p:nvSpPr>
            <p:spPr>
              <a:xfrm>
                <a:off x="3270781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9" name="Google Shape;3359;p19"/>
              <p:cNvSpPr/>
              <p:nvPr/>
            </p:nvSpPr>
            <p:spPr>
              <a:xfrm>
                <a:off x="3270781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0" name="Google Shape;3360;p19"/>
              <p:cNvSpPr/>
              <p:nvPr/>
            </p:nvSpPr>
            <p:spPr>
              <a:xfrm>
                <a:off x="3270781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1" name="Google Shape;3361;p19"/>
              <p:cNvSpPr/>
              <p:nvPr/>
            </p:nvSpPr>
            <p:spPr>
              <a:xfrm>
                <a:off x="3270781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2" name="Google Shape;3362;p19"/>
              <p:cNvSpPr/>
              <p:nvPr/>
            </p:nvSpPr>
            <p:spPr>
              <a:xfrm>
                <a:off x="3270781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3" name="Google Shape;3363;p19"/>
              <p:cNvSpPr/>
              <p:nvPr/>
            </p:nvSpPr>
            <p:spPr>
              <a:xfrm>
                <a:off x="3270781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4" name="Google Shape;3364;p19"/>
              <p:cNvSpPr/>
              <p:nvPr/>
            </p:nvSpPr>
            <p:spPr>
              <a:xfrm>
                <a:off x="3270781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5" name="Google Shape;3365;p19"/>
              <p:cNvSpPr/>
              <p:nvPr/>
            </p:nvSpPr>
            <p:spPr>
              <a:xfrm>
                <a:off x="3270781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6" name="Google Shape;3366;p19"/>
              <p:cNvSpPr/>
              <p:nvPr/>
            </p:nvSpPr>
            <p:spPr>
              <a:xfrm>
                <a:off x="3359569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7" name="Google Shape;3367;p19"/>
              <p:cNvSpPr/>
              <p:nvPr/>
            </p:nvSpPr>
            <p:spPr>
              <a:xfrm>
                <a:off x="3359569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8" name="Google Shape;3368;p19"/>
              <p:cNvSpPr/>
              <p:nvPr/>
            </p:nvSpPr>
            <p:spPr>
              <a:xfrm>
                <a:off x="3359569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9" name="Google Shape;3369;p19"/>
              <p:cNvSpPr/>
              <p:nvPr/>
            </p:nvSpPr>
            <p:spPr>
              <a:xfrm>
                <a:off x="3359569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0" name="Google Shape;3370;p19"/>
              <p:cNvSpPr/>
              <p:nvPr/>
            </p:nvSpPr>
            <p:spPr>
              <a:xfrm>
                <a:off x="3359569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1" name="Google Shape;3371;p19"/>
              <p:cNvSpPr/>
              <p:nvPr/>
            </p:nvSpPr>
            <p:spPr>
              <a:xfrm>
                <a:off x="3359569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2" name="Google Shape;3372;p19"/>
              <p:cNvSpPr/>
              <p:nvPr/>
            </p:nvSpPr>
            <p:spPr>
              <a:xfrm>
                <a:off x="3359569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3" name="Google Shape;3373;p19"/>
              <p:cNvSpPr/>
              <p:nvPr/>
            </p:nvSpPr>
            <p:spPr>
              <a:xfrm>
                <a:off x="3359569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4" name="Google Shape;3374;p19"/>
              <p:cNvSpPr/>
              <p:nvPr/>
            </p:nvSpPr>
            <p:spPr>
              <a:xfrm>
                <a:off x="3359569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5" name="Google Shape;3375;p19"/>
              <p:cNvSpPr/>
              <p:nvPr/>
            </p:nvSpPr>
            <p:spPr>
              <a:xfrm>
                <a:off x="3359569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6" name="Google Shape;3376;p19"/>
              <p:cNvSpPr/>
              <p:nvPr/>
            </p:nvSpPr>
            <p:spPr>
              <a:xfrm>
                <a:off x="3359569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7" name="Google Shape;3377;p19"/>
              <p:cNvSpPr/>
              <p:nvPr/>
            </p:nvSpPr>
            <p:spPr>
              <a:xfrm>
                <a:off x="3359569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8" name="Google Shape;3378;p19"/>
              <p:cNvSpPr/>
              <p:nvPr/>
            </p:nvSpPr>
            <p:spPr>
              <a:xfrm>
                <a:off x="3359569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9" name="Google Shape;3379;p19"/>
              <p:cNvSpPr/>
              <p:nvPr/>
            </p:nvSpPr>
            <p:spPr>
              <a:xfrm>
                <a:off x="3448357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0" name="Google Shape;3380;p19"/>
              <p:cNvSpPr/>
              <p:nvPr/>
            </p:nvSpPr>
            <p:spPr>
              <a:xfrm>
                <a:off x="3448357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1" name="Google Shape;3381;p19"/>
              <p:cNvSpPr/>
              <p:nvPr/>
            </p:nvSpPr>
            <p:spPr>
              <a:xfrm>
                <a:off x="3448357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2" name="Google Shape;3382;p19"/>
              <p:cNvSpPr/>
              <p:nvPr/>
            </p:nvSpPr>
            <p:spPr>
              <a:xfrm>
                <a:off x="3448357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3" name="Google Shape;3383;p19"/>
              <p:cNvSpPr/>
              <p:nvPr/>
            </p:nvSpPr>
            <p:spPr>
              <a:xfrm>
                <a:off x="3448357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4" name="Google Shape;3384;p19"/>
              <p:cNvSpPr/>
              <p:nvPr/>
            </p:nvSpPr>
            <p:spPr>
              <a:xfrm>
                <a:off x="3448357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5" name="Google Shape;3385;p19"/>
              <p:cNvSpPr/>
              <p:nvPr/>
            </p:nvSpPr>
            <p:spPr>
              <a:xfrm>
                <a:off x="3448357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6" name="Google Shape;3386;p19"/>
              <p:cNvSpPr/>
              <p:nvPr/>
            </p:nvSpPr>
            <p:spPr>
              <a:xfrm>
                <a:off x="3448357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7" name="Google Shape;3387;p19"/>
              <p:cNvSpPr/>
              <p:nvPr/>
            </p:nvSpPr>
            <p:spPr>
              <a:xfrm>
                <a:off x="3448357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8" name="Google Shape;3388;p19"/>
              <p:cNvSpPr/>
              <p:nvPr/>
            </p:nvSpPr>
            <p:spPr>
              <a:xfrm>
                <a:off x="3448357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9" name="Google Shape;3389;p19"/>
              <p:cNvSpPr/>
              <p:nvPr/>
            </p:nvSpPr>
            <p:spPr>
              <a:xfrm>
                <a:off x="3448357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0" name="Google Shape;3390;p19"/>
              <p:cNvSpPr/>
              <p:nvPr/>
            </p:nvSpPr>
            <p:spPr>
              <a:xfrm>
                <a:off x="3448357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1" name="Google Shape;3391;p19"/>
              <p:cNvSpPr/>
              <p:nvPr/>
            </p:nvSpPr>
            <p:spPr>
              <a:xfrm>
                <a:off x="3448357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2" name="Google Shape;3392;p19"/>
              <p:cNvSpPr/>
              <p:nvPr/>
            </p:nvSpPr>
            <p:spPr>
              <a:xfrm>
                <a:off x="3537144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3" name="Google Shape;3393;p19"/>
              <p:cNvSpPr/>
              <p:nvPr/>
            </p:nvSpPr>
            <p:spPr>
              <a:xfrm>
                <a:off x="3537144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4" name="Google Shape;3394;p19"/>
              <p:cNvSpPr/>
              <p:nvPr/>
            </p:nvSpPr>
            <p:spPr>
              <a:xfrm>
                <a:off x="3537144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5" name="Google Shape;3395;p19"/>
              <p:cNvSpPr/>
              <p:nvPr/>
            </p:nvSpPr>
            <p:spPr>
              <a:xfrm>
                <a:off x="3537144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6" name="Google Shape;3396;p19"/>
              <p:cNvSpPr/>
              <p:nvPr/>
            </p:nvSpPr>
            <p:spPr>
              <a:xfrm>
                <a:off x="3537144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7" name="Google Shape;3397;p19"/>
              <p:cNvSpPr/>
              <p:nvPr/>
            </p:nvSpPr>
            <p:spPr>
              <a:xfrm>
                <a:off x="3537144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8" name="Google Shape;3398;p19"/>
              <p:cNvSpPr/>
              <p:nvPr/>
            </p:nvSpPr>
            <p:spPr>
              <a:xfrm>
                <a:off x="3537144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9" name="Google Shape;3399;p19"/>
              <p:cNvSpPr/>
              <p:nvPr/>
            </p:nvSpPr>
            <p:spPr>
              <a:xfrm>
                <a:off x="3537144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0" name="Google Shape;3400;p19"/>
              <p:cNvSpPr/>
              <p:nvPr/>
            </p:nvSpPr>
            <p:spPr>
              <a:xfrm>
                <a:off x="3537144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1" name="Google Shape;3401;p19"/>
              <p:cNvSpPr/>
              <p:nvPr/>
            </p:nvSpPr>
            <p:spPr>
              <a:xfrm>
                <a:off x="3537144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2" name="Google Shape;3402;p19"/>
              <p:cNvSpPr/>
              <p:nvPr/>
            </p:nvSpPr>
            <p:spPr>
              <a:xfrm>
                <a:off x="3537144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3" name="Google Shape;3403;p19"/>
              <p:cNvSpPr/>
              <p:nvPr/>
            </p:nvSpPr>
            <p:spPr>
              <a:xfrm>
                <a:off x="3537144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4" name="Google Shape;3404;p19"/>
              <p:cNvSpPr/>
              <p:nvPr/>
            </p:nvSpPr>
            <p:spPr>
              <a:xfrm>
                <a:off x="3537144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5" name="Google Shape;3405;p19"/>
              <p:cNvSpPr/>
              <p:nvPr/>
            </p:nvSpPr>
            <p:spPr>
              <a:xfrm>
                <a:off x="3625932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6" name="Google Shape;3406;p19"/>
              <p:cNvSpPr/>
              <p:nvPr/>
            </p:nvSpPr>
            <p:spPr>
              <a:xfrm>
                <a:off x="3625932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7" name="Google Shape;3407;p19"/>
              <p:cNvSpPr/>
              <p:nvPr/>
            </p:nvSpPr>
            <p:spPr>
              <a:xfrm>
                <a:off x="3625932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8" name="Google Shape;3408;p19"/>
              <p:cNvSpPr/>
              <p:nvPr/>
            </p:nvSpPr>
            <p:spPr>
              <a:xfrm>
                <a:off x="3625932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9" name="Google Shape;3409;p19"/>
              <p:cNvSpPr/>
              <p:nvPr/>
            </p:nvSpPr>
            <p:spPr>
              <a:xfrm>
                <a:off x="3625932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0" name="Google Shape;3410;p19"/>
              <p:cNvSpPr/>
              <p:nvPr/>
            </p:nvSpPr>
            <p:spPr>
              <a:xfrm>
                <a:off x="3625932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1" name="Google Shape;3411;p19"/>
              <p:cNvSpPr/>
              <p:nvPr/>
            </p:nvSpPr>
            <p:spPr>
              <a:xfrm>
                <a:off x="3625932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2" name="Google Shape;3412;p19"/>
              <p:cNvSpPr/>
              <p:nvPr/>
            </p:nvSpPr>
            <p:spPr>
              <a:xfrm>
                <a:off x="3625932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3" name="Google Shape;3413;p19"/>
              <p:cNvSpPr/>
              <p:nvPr/>
            </p:nvSpPr>
            <p:spPr>
              <a:xfrm>
                <a:off x="3625932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4" name="Google Shape;3414;p19"/>
              <p:cNvSpPr/>
              <p:nvPr/>
            </p:nvSpPr>
            <p:spPr>
              <a:xfrm>
                <a:off x="3625932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5" name="Google Shape;3415;p19"/>
              <p:cNvSpPr/>
              <p:nvPr/>
            </p:nvSpPr>
            <p:spPr>
              <a:xfrm>
                <a:off x="3625932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6" name="Google Shape;3416;p19"/>
              <p:cNvSpPr/>
              <p:nvPr/>
            </p:nvSpPr>
            <p:spPr>
              <a:xfrm>
                <a:off x="3625932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7" name="Google Shape;3417;p19"/>
              <p:cNvSpPr/>
              <p:nvPr/>
            </p:nvSpPr>
            <p:spPr>
              <a:xfrm>
                <a:off x="3625932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8" name="Google Shape;3418;p19"/>
              <p:cNvSpPr/>
              <p:nvPr/>
            </p:nvSpPr>
            <p:spPr>
              <a:xfrm>
                <a:off x="3714720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9" name="Google Shape;3419;p19"/>
              <p:cNvSpPr/>
              <p:nvPr/>
            </p:nvSpPr>
            <p:spPr>
              <a:xfrm>
                <a:off x="3714720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0" name="Google Shape;3420;p19"/>
              <p:cNvSpPr/>
              <p:nvPr/>
            </p:nvSpPr>
            <p:spPr>
              <a:xfrm>
                <a:off x="3714720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1" name="Google Shape;3421;p19"/>
              <p:cNvSpPr/>
              <p:nvPr/>
            </p:nvSpPr>
            <p:spPr>
              <a:xfrm>
                <a:off x="3714720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2" name="Google Shape;3422;p19"/>
              <p:cNvSpPr/>
              <p:nvPr/>
            </p:nvSpPr>
            <p:spPr>
              <a:xfrm>
                <a:off x="3714720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3" name="Google Shape;3423;p19"/>
              <p:cNvSpPr/>
              <p:nvPr/>
            </p:nvSpPr>
            <p:spPr>
              <a:xfrm>
                <a:off x="3714720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4" name="Google Shape;3424;p19"/>
              <p:cNvSpPr/>
              <p:nvPr/>
            </p:nvSpPr>
            <p:spPr>
              <a:xfrm>
                <a:off x="3714720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5" name="Google Shape;3425;p19"/>
              <p:cNvSpPr/>
              <p:nvPr/>
            </p:nvSpPr>
            <p:spPr>
              <a:xfrm>
                <a:off x="3714720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6" name="Google Shape;3426;p19"/>
              <p:cNvSpPr/>
              <p:nvPr/>
            </p:nvSpPr>
            <p:spPr>
              <a:xfrm>
                <a:off x="3714720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7" name="Google Shape;3427;p19"/>
              <p:cNvSpPr/>
              <p:nvPr/>
            </p:nvSpPr>
            <p:spPr>
              <a:xfrm>
                <a:off x="3714720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8" name="Google Shape;3428;p19"/>
              <p:cNvSpPr/>
              <p:nvPr/>
            </p:nvSpPr>
            <p:spPr>
              <a:xfrm>
                <a:off x="3714720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9" name="Google Shape;3429;p19"/>
              <p:cNvSpPr/>
              <p:nvPr/>
            </p:nvSpPr>
            <p:spPr>
              <a:xfrm>
                <a:off x="3714720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0" name="Google Shape;3430;p19"/>
              <p:cNvSpPr/>
              <p:nvPr/>
            </p:nvSpPr>
            <p:spPr>
              <a:xfrm>
                <a:off x="3714720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1" name="Google Shape;3431;p19"/>
              <p:cNvSpPr/>
              <p:nvPr/>
            </p:nvSpPr>
            <p:spPr>
              <a:xfrm>
                <a:off x="3803508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2" name="Google Shape;3432;p19"/>
              <p:cNvSpPr/>
              <p:nvPr/>
            </p:nvSpPr>
            <p:spPr>
              <a:xfrm>
                <a:off x="3803508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3" name="Google Shape;3433;p19"/>
              <p:cNvSpPr/>
              <p:nvPr/>
            </p:nvSpPr>
            <p:spPr>
              <a:xfrm>
                <a:off x="3803508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4" name="Google Shape;3434;p19"/>
              <p:cNvSpPr/>
              <p:nvPr/>
            </p:nvSpPr>
            <p:spPr>
              <a:xfrm>
                <a:off x="3803508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5" name="Google Shape;3435;p19"/>
              <p:cNvSpPr/>
              <p:nvPr/>
            </p:nvSpPr>
            <p:spPr>
              <a:xfrm>
                <a:off x="3803508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6" name="Google Shape;3436;p19"/>
              <p:cNvSpPr/>
              <p:nvPr/>
            </p:nvSpPr>
            <p:spPr>
              <a:xfrm>
                <a:off x="3803508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7" name="Google Shape;3437;p19"/>
              <p:cNvSpPr/>
              <p:nvPr/>
            </p:nvSpPr>
            <p:spPr>
              <a:xfrm>
                <a:off x="3803508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8" name="Google Shape;3438;p19"/>
              <p:cNvSpPr/>
              <p:nvPr/>
            </p:nvSpPr>
            <p:spPr>
              <a:xfrm>
                <a:off x="3803508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9" name="Google Shape;3439;p19"/>
              <p:cNvSpPr/>
              <p:nvPr/>
            </p:nvSpPr>
            <p:spPr>
              <a:xfrm>
                <a:off x="3803508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0" name="Google Shape;3440;p19"/>
              <p:cNvSpPr/>
              <p:nvPr/>
            </p:nvSpPr>
            <p:spPr>
              <a:xfrm>
                <a:off x="3803508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1" name="Google Shape;3441;p19"/>
              <p:cNvSpPr/>
              <p:nvPr/>
            </p:nvSpPr>
            <p:spPr>
              <a:xfrm>
                <a:off x="3803508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2" name="Google Shape;3442;p19"/>
              <p:cNvSpPr/>
              <p:nvPr/>
            </p:nvSpPr>
            <p:spPr>
              <a:xfrm>
                <a:off x="3803508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3" name="Google Shape;3443;p19"/>
              <p:cNvSpPr/>
              <p:nvPr/>
            </p:nvSpPr>
            <p:spPr>
              <a:xfrm>
                <a:off x="3803508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4" name="Google Shape;3444;p19"/>
              <p:cNvSpPr/>
              <p:nvPr/>
            </p:nvSpPr>
            <p:spPr>
              <a:xfrm>
                <a:off x="2027752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5" name="Google Shape;3445;p19"/>
              <p:cNvSpPr/>
              <p:nvPr/>
            </p:nvSpPr>
            <p:spPr>
              <a:xfrm>
                <a:off x="2116540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6" name="Google Shape;3446;p19"/>
              <p:cNvSpPr/>
              <p:nvPr/>
            </p:nvSpPr>
            <p:spPr>
              <a:xfrm>
                <a:off x="2205328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7" name="Google Shape;3447;p19"/>
              <p:cNvSpPr/>
              <p:nvPr/>
            </p:nvSpPr>
            <p:spPr>
              <a:xfrm>
                <a:off x="2294116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8" name="Google Shape;3448;p19"/>
              <p:cNvSpPr/>
              <p:nvPr/>
            </p:nvSpPr>
            <p:spPr>
              <a:xfrm>
                <a:off x="2382904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9" name="Google Shape;3449;p19"/>
              <p:cNvSpPr/>
              <p:nvPr/>
            </p:nvSpPr>
            <p:spPr>
              <a:xfrm>
                <a:off x="2471691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0" name="Google Shape;3450;p19"/>
              <p:cNvSpPr/>
              <p:nvPr/>
            </p:nvSpPr>
            <p:spPr>
              <a:xfrm>
                <a:off x="2560479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1" name="Google Shape;3451;p19"/>
              <p:cNvSpPr/>
              <p:nvPr/>
            </p:nvSpPr>
            <p:spPr>
              <a:xfrm>
                <a:off x="2649267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2" name="Google Shape;3452;p19"/>
              <p:cNvSpPr/>
              <p:nvPr/>
            </p:nvSpPr>
            <p:spPr>
              <a:xfrm>
                <a:off x="2738055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3" name="Google Shape;3453;p19"/>
              <p:cNvSpPr/>
              <p:nvPr/>
            </p:nvSpPr>
            <p:spPr>
              <a:xfrm>
                <a:off x="2826842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4" name="Google Shape;3454;p19"/>
              <p:cNvSpPr/>
              <p:nvPr/>
            </p:nvSpPr>
            <p:spPr>
              <a:xfrm>
                <a:off x="2915630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5" name="Google Shape;3455;p19"/>
              <p:cNvSpPr/>
              <p:nvPr/>
            </p:nvSpPr>
            <p:spPr>
              <a:xfrm>
                <a:off x="3004418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6" name="Google Shape;3456;p19"/>
              <p:cNvSpPr/>
              <p:nvPr/>
            </p:nvSpPr>
            <p:spPr>
              <a:xfrm>
                <a:off x="3093206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7" name="Google Shape;3457;p19"/>
              <p:cNvSpPr/>
              <p:nvPr/>
            </p:nvSpPr>
            <p:spPr>
              <a:xfrm>
                <a:off x="3181993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8" name="Google Shape;3458;p19"/>
              <p:cNvSpPr/>
              <p:nvPr/>
            </p:nvSpPr>
            <p:spPr>
              <a:xfrm>
                <a:off x="3270781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9" name="Google Shape;3459;p19"/>
              <p:cNvSpPr/>
              <p:nvPr/>
            </p:nvSpPr>
            <p:spPr>
              <a:xfrm>
                <a:off x="3359569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0" name="Google Shape;3460;p19"/>
              <p:cNvSpPr/>
              <p:nvPr/>
            </p:nvSpPr>
            <p:spPr>
              <a:xfrm>
                <a:off x="3448357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1" name="Google Shape;3461;p19"/>
              <p:cNvSpPr/>
              <p:nvPr/>
            </p:nvSpPr>
            <p:spPr>
              <a:xfrm>
                <a:off x="3537144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2" name="Google Shape;3462;p19"/>
              <p:cNvSpPr/>
              <p:nvPr/>
            </p:nvSpPr>
            <p:spPr>
              <a:xfrm>
                <a:off x="3625932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3" name="Google Shape;3463;p19"/>
              <p:cNvSpPr/>
              <p:nvPr/>
            </p:nvSpPr>
            <p:spPr>
              <a:xfrm>
                <a:off x="3714720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4" name="Google Shape;3464;p19"/>
              <p:cNvSpPr/>
              <p:nvPr/>
            </p:nvSpPr>
            <p:spPr>
              <a:xfrm>
                <a:off x="3803508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5" name="Google Shape;3465;p19"/>
              <p:cNvSpPr/>
              <p:nvPr/>
            </p:nvSpPr>
            <p:spPr>
              <a:xfrm>
                <a:off x="2027752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6" name="Google Shape;3466;p19"/>
              <p:cNvSpPr/>
              <p:nvPr/>
            </p:nvSpPr>
            <p:spPr>
              <a:xfrm>
                <a:off x="2116540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7" name="Google Shape;3467;p19"/>
              <p:cNvSpPr/>
              <p:nvPr/>
            </p:nvSpPr>
            <p:spPr>
              <a:xfrm>
                <a:off x="2205328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8" name="Google Shape;3468;p19"/>
              <p:cNvSpPr/>
              <p:nvPr/>
            </p:nvSpPr>
            <p:spPr>
              <a:xfrm>
                <a:off x="2294116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9" name="Google Shape;3469;p19"/>
              <p:cNvSpPr/>
              <p:nvPr/>
            </p:nvSpPr>
            <p:spPr>
              <a:xfrm>
                <a:off x="2382904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0" name="Google Shape;3470;p19"/>
              <p:cNvSpPr/>
              <p:nvPr/>
            </p:nvSpPr>
            <p:spPr>
              <a:xfrm>
                <a:off x="2471691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1" name="Google Shape;3471;p19"/>
              <p:cNvSpPr/>
              <p:nvPr/>
            </p:nvSpPr>
            <p:spPr>
              <a:xfrm>
                <a:off x="2560479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2" name="Google Shape;3472;p19"/>
              <p:cNvSpPr/>
              <p:nvPr/>
            </p:nvSpPr>
            <p:spPr>
              <a:xfrm>
                <a:off x="2649267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3" name="Google Shape;3473;p19"/>
              <p:cNvSpPr/>
              <p:nvPr/>
            </p:nvSpPr>
            <p:spPr>
              <a:xfrm>
                <a:off x="2738055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4" name="Google Shape;3474;p19"/>
              <p:cNvSpPr/>
              <p:nvPr/>
            </p:nvSpPr>
            <p:spPr>
              <a:xfrm>
                <a:off x="2826842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5" name="Google Shape;3475;p19"/>
              <p:cNvSpPr/>
              <p:nvPr/>
            </p:nvSpPr>
            <p:spPr>
              <a:xfrm>
                <a:off x="2915630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6" name="Google Shape;3476;p19"/>
              <p:cNvSpPr/>
              <p:nvPr/>
            </p:nvSpPr>
            <p:spPr>
              <a:xfrm>
                <a:off x="3004418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7" name="Google Shape;3477;p19"/>
              <p:cNvSpPr/>
              <p:nvPr/>
            </p:nvSpPr>
            <p:spPr>
              <a:xfrm>
                <a:off x="3093206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8" name="Google Shape;3478;p19"/>
              <p:cNvSpPr/>
              <p:nvPr/>
            </p:nvSpPr>
            <p:spPr>
              <a:xfrm>
                <a:off x="3181993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9" name="Google Shape;3479;p19"/>
              <p:cNvSpPr/>
              <p:nvPr/>
            </p:nvSpPr>
            <p:spPr>
              <a:xfrm>
                <a:off x="3270781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0" name="Google Shape;3480;p19"/>
              <p:cNvSpPr/>
              <p:nvPr/>
            </p:nvSpPr>
            <p:spPr>
              <a:xfrm>
                <a:off x="3359569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1" name="Google Shape;3481;p19"/>
              <p:cNvSpPr/>
              <p:nvPr/>
            </p:nvSpPr>
            <p:spPr>
              <a:xfrm>
                <a:off x="3448357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2" name="Google Shape;3482;p19"/>
              <p:cNvSpPr/>
              <p:nvPr/>
            </p:nvSpPr>
            <p:spPr>
              <a:xfrm>
                <a:off x="3537144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3" name="Google Shape;3483;p19"/>
              <p:cNvSpPr/>
              <p:nvPr/>
            </p:nvSpPr>
            <p:spPr>
              <a:xfrm>
                <a:off x="3625932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4" name="Google Shape;3484;p19"/>
              <p:cNvSpPr/>
              <p:nvPr/>
            </p:nvSpPr>
            <p:spPr>
              <a:xfrm>
                <a:off x="3714720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5" name="Google Shape;3485;p19"/>
              <p:cNvSpPr/>
              <p:nvPr/>
            </p:nvSpPr>
            <p:spPr>
              <a:xfrm>
                <a:off x="3803508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6" name="Google Shape;3486;p19"/>
              <p:cNvSpPr/>
              <p:nvPr/>
            </p:nvSpPr>
            <p:spPr>
              <a:xfrm>
                <a:off x="3895796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7" name="Google Shape;3487;p19"/>
              <p:cNvSpPr/>
              <p:nvPr/>
            </p:nvSpPr>
            <p:spPr>
              <a:xfrm>
                <a:off x="3895796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8" name="Google Shape;3488;p19"/>
              <p:cNvSpPr/>
              <p:nvPr/>
            </p:nvSpPr>
            <p:spPr>
              <a:xfrm>
                <a:off x="3895796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9" name="Google Shape;3489;p19"/>
              <p:cNvSpPr/>
              <p:nvPr/>
            </p:nvSpPr>
            <p:spPr>
              <a:xfrm>
                <a:off x="3895796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0" name="Google Shape;3490;p19"/>
              <p:cNvSpPr/>
              <p:nvPr/>
            </p:nvSpPr>
            <p:spPr>
              <a:xfrm>
                <a:off x="3895796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1" name="Google Shape;3491;p19"/>
              <p:cNvSpPr/>
              <p:nvPr/>
            </p:nvSpPr>
            <p:spPr>
              <a:xfrm>
                <a:off x="3895796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2" name="Google Shape;3492;p19"/>
              <p:cNvSpPr/>
              <p:nvPr/>
            </p:nvSpPr>
            <p:spPr>
              <a:xfrm>
                <a:off x="3895796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3" name="Google Shape;3493;p19"/>
              <p:cNvSpPr/>
              <p:nvPr/>
            </p:nvSpPr>
            <p:spPr>
              <a:xfrm>
                <a:off x="3895796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4" name="Google Shape;3494;p19"/>
              <p:cNvSpPr/>
              <p:nvPr/>
            </p:nvSpPr>
            <p:spPr>
              <a:xfrm>
                <a:off x="3895796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5" name="Google Shape;3495;p19"/>
              <p:cNvSpPr/>
              <p:nvPr/>
            </p:nvSpPr>
            <p:spPr>
              <a:xfrm>
                <a:off x="3895796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6" name="Google Shape;3496;p19"/>
              <p:cNvSpPr/>
              <p:nvPr/>
            </p:nvSpPr>
            <p:spPr>
              <a:xfrm>
                <a:off x="3895796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7" name="Google Shape;3497;p19"/>
              <p:cNvSpPr/>
              <p:nvPr/>
            </p:nvSpPr>
            <p:spPr>
              <a:xfrm>
                <a:off x="3895796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8" name="Google Shape;3498;p19"/>
              <p:cNvSpPr/>
              <p:nvPr/>
            </p:nvSpPr>
            <p:spPr>
              <a:xfrm>
                <a:off x="3895796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9" name="Google Shape;3499;p19"/>
              <p:cNvSpPr/>
              <p:nvPr/>
            </p:nvSpPr>
            <p:spPr>
              <a:xfrm>
                <a:off x="3895796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0" name="Google Shape;3500;p19"/>
              <p:cNvSpPr/>
              <p:nvPr/>
            </p:nvSpPr>
            <p:spPr>
              <a:xfrm>
                <a:off x="3895796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1" name="Google Shape;3501;p19"/>
              <p:cNvSpPr/>
              <p:nvPr/>
            </p:nvSpPr>
            <p:spPr>
              <a:xfrm>
                <a:off x="1938965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2" name="Google Shape;3502;p19"/>
              <p:cNvSpPr/>
              <p:nvPr/>
            </p:nvSpPr>
            <p:spPr>
              <a:xfrm>
                <a:off x="1938965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3" name="Google Shape;3503;p19"/>
              <p:cNvSpPr/>
              <p:nvPr/>
            </p:nvSpPr>
            <p:spPr>
              <a:xfrm>
                <a:off x="1938965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4" name="Google Shape;3504;p19"/>
              <p:cNvSpPr/>
              <p:nvPr/>
            </p:nvSpPr>
            <p:spPr>
              <a:xfrm>
                <a:off x="1938965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5" name="Google Shape;3505;p19"/>
              <p:cNvSpPr/>
              <p:nvPr/>
            </p:nvSpPr>
            <p:spPr>
              <a:xfrm>
                <a:off x="1938965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6" name="Google Shape;3506;p19"/>
              <p:cNvSpPr/>
              <p:nvPr/>
            </p:nvSpPr>
            <p:spPr>
              <a:xfrm>
                <a:off x="1938965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7" name="Google Shape;3507;p19"/>
              <p:cNvSpPr/>
              <p:nvPr/>
            </p:nvSpPr>
            <p:spPr>
              <a:xfrm>
                <a:off x="1938965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8" name="Google Shape;3508;p19"/>
              <p:cNvSpPr/>
              <p:nvPr/>
            </p:nvSpPr>
            <p:spPr>
              <a:xfrm>
                <a:off x="1938965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9" name="Google Shape;3509;p19"/>
              <p:cNvSpPr/>
              <p:nvPr/>
            </p:nvSpPr>
            <p:spPr>
              <a:xfrm>
                <a:off x="1938965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0" name="Google Shape;3510;p19"/>
              <p:cNvSpPr/>
              <p:nvPr/>
            </p:nvSpPr>
            <p:spPr>
              <a:xfrm>
                <a:off x="1938965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1" name="Google Shape;3511;p19"/>
              <p:cNvSpPr/>
              <p:nvPr/>
            </p:nvSpPr>
            <p:spPr>
              <a:xfrm>
                <a:off x="1938965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2" name="Google Shape;3512;p19"/>
              <p:cNvSpPr/>
              <p:nvPr/>
            </p:nvSpPr>
            <p:spPr>
              <a:xfrm>
                <a:off x="1938965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3" name="Google Shape;3513;p19"/>
              <p:cNvSpPr/>
              <p:nvPr/>
            </p:nvSpPr>
            <p:spPr>
              <a:xfrm>
                <a:off x="1938965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4" name="Google Shape;3514;p19"/>
              <p:cNvSpPr/>
              <p:nvPr/>
            </p:nvSpPr>
            <p:spPr>
              <a:xfrm>
                <a:off x="1938965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5" name="Google Shape;3515;p19"/>
              <p:cNvSpPr/>
              <p:nvPr/>
            </p:nvSpPr>
            <p:spPr>
              <a:xfrm>
                <a:off x="1938965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6" name="Google Shape;3516;p19"/>
              <p:cNvSpPr/>
              <p:nvPr/>
            </p:nvSpPr>
            <p:spPr>
              <a:xfrm>
                <a:off x="1850177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7" name="Google Shape;3517;p19"/>
              <p:cNvSpPr/>
              <p:nvPr/>
            </p:nvSpPr>
            <p:spPr>
              <a:xfrm>
                <a:off x="1850177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8" name="Google Shape;3518;p19"/>
              <p:cNvSpPr/>
              <p:nvPr/>
            </p:nvSpPr>
            <p:spPr>
              <a:xfrm>
                <a:off x="1850177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9" name="Google Shape;3519;p19"/>
              <p:cNvSpPr/>
              <p:nvPr/>
            </p:nvSpPr>
            <p:spPr>
              <a:xfrm>
                <a:off x="1850177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0" name="Google Shape;3520;p19"/>
              <p:cNvSpPr/>
              <p:nvPr/>
            </p:nvSpPr>
            <p:spPr>
              <a:xfrm>
                <a:off x="1850177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1" name="Google Shape;3521;p19"/>
              <p:cNvSpPr/>
              <p:nvPr/>
            </p:nvSpPr>
            <p:spPr>
              <a:xfrm>
                <a:off x="1850177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2" name="Google Shape;3522;p19"/>
              <p:cNvSpPr/>
              <p:nvPr/>
            </p:nvSpPr>
            <p:spPr>
              <a:xfrm>
                <a:off x="1850177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3" name="Google Shape;3523;p19"/>
              <p:cNvSpPr/>
              <p:nvPr/>
            </p:nvSpPr>
            <p:spPr>
              <a:xfrm>
                <a:off x="1850177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4" name="Google Shape;3524;p19"/>
              <p:cNvSpPr/>
              <p:nvPr/>
            </p:nvSpPr>
            <p:spPr>
              <a:xfrm>
                <a:off x="1850177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5" name="Google Shape;3525;p19"/>
              <p:cNvSpPr/>
              <p:nvPr/>
            </p:nvSpPr>
            <p:spPr>
              <a:xfrm>
                <a:off x="1850177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6" name="Google Shape;3526;p19"/>
              <p:cNvSpPr/>
              <p:nvPr/>
            </p:nvSpPr>
            <p:spPr>
              <a:xfrm>
                <a:off x="1850177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7" name="Google Shape;3527;p19"/>
              <p:cNvSpPr/>
              <p:nvPr/>
            </p:nvSpPr>
            <p:spPr>
              <a:xfrm>
                <a:off x="1850177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8" name="Google Shape;3528;p19"/>
              <p:cNvSpPr/>
              <p:nvPr/>
            </p:nvSpPr>
            <p:spPr>
              <a:xfrm>
                <a:off x="1850177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9" name="Google Shape;3529;p19"/>
              <p:cNvSpPr/>
              <p:nvPr/>
            </p:nvSpPr>
            <p:spPr>
              <a:xfrm>
                <a:off x="1850177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0" name="Google Shape;3530;p19"/>
              <p:cNvSpPr/>
              <p:nvPr/>
            </p:nvSpPr>
            <p:spPr>
              <a:xfrm>
                <a:off x="1850177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1" name="Google Shape;3531;p19"/>
              <p:cNvSpPr/>
              <p:nvPr/>
            </p:nvSpPr>
            <p:spPr>
              <a:xfrm>
                <a:off x="1761389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2" name="Google Shape;3532;p19"/>
              <p:cNvSpPr/>
              <p:nvPr/>
            </p:nvSpPr>
            <p:spPr>
              <a:xfrm>
                <a:off x="1761389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3" name="Google Shape;3533;p19"/>
              <p:cNvSpPr/>
              <p:nvPr/>
            </p:nvSpPr>
            <p:spPr>
              <a:xfrm>
                <a:off x="1761389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4" name="Google Shape;3534;p19"/>
              <p:cNvSpPr/>
              <p:nvPr/>
            </p:nvSpPr>
            <p:spPr>
              <a:xfrm>
                <a:off x="1761389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5" name="Google Shape;3535;p19"/>
              <p:cNvSpPr/>
              <p:nvPr/>
            </p:nvSpPr>
            <p:spPr>
              <a:xfrm>
                <a:off x="1761389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6" name="Google Shape;3536;p19"/>
              <p:cNvSpPr/>
              <p:nvPr/>
            </p:nvSpPr>
            <p:spPr>
              <a:xfrm>
                <a:off x="1761389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7" name="Google Shape;3537;p19"/>
              <p:cNvSpPr/>
              <p:nvPr/>
            </p:nvSpPr>
            <p:spPr>
              <a:xfrm>
                <a:off x="1761389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8" name="Google Shape;3538;p19"/>
              <p:cNvSpPr/>
              <p:nvPr/>
            </p:nvSpPr>
            <p:spPr>
              <a:xfrm>
                <a:off x="1761389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9" name="Google Shape;3539;p19"/>
              <p:cNvSpPr/>
              <p:nvPr/>
            </p:nvSpPr>
            <p:spPr>
              <a:xfrm>
                <a:off x="1761389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0" name="Google Shape;3540;p19"/>
              <p:cNvSpPr/>
              <p:nvPr/>
            </p:nvSpPr>
            <p:spPr>
              <a:xfrm>
                <a:off x="1761389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1" name="Google Shape;3541;p19"/>
              <p:cNvSpPr/>
              <p:nvPr/>
            </p:nvSpPr>
            <p:spPr>
              <a:xfrm>
                <a:off x="1761389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2" name="Google Shape;3542;p19"/>
              <p:cNvSpPr/>
              <p:nvPr/>
            </p:nvSpPr>
            <p:spPr>
              <a:xfrm>
                <a:off x="1761389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3" name="Google Shape;3543;p19"/>
              <p:cNvSpPr/>
              <p:nvPr/>
            </p:nvSpPr>
            <p:spPr>
              <a:xfrm>
                <a:off x="1761389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4" name="Google Shape;3544;p19"/>
              <p:cNvSpPr/>
              <p:nvPr/>
            </p:nvSpPr>
            <p:spPr>
              <a:xfrm>
                <a:off x="1761389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5" name="Google Shape;3545;p19"/>
              <p:cNvSpPr/>
              <p:nvPr/>
            </p:nvSpPr>
            <p:spPr>
              <a:xfrm>
                <a:off x="1761389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6" name="Google Shape;3546;p19"/>
              <p:cNvSpPr/>
              <p:nvPr/>
            </p:nvSpPr>
            <p:spPr>
              <a:xfrm>
                <a:off x="2027752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7" name="Google Shape;3547;p19"/>
              <p:cNvSpPr/>
              <p:nvPr/>
            </p:nvSpPr>
            <p:spPr>
              <a:xfrm>
                <a:off x="2116540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8" name="Google Shape;3548;p19"/>
              <p:cNvSpPr/>
              <p:nvPr/>
            </p:nvSpPr>
            <p:spPr>
              <a:xfrm>
                <a:off x="2205328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9" name="Google Shape;3549;p19"/>
              <p:cNvSpPr/>
              <p:nvPr/>
            </p:nvSpPr>
            <p:spPr>
              <a:xfrm>
                <a:off x="2294116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0" name="Google Shape;3550;p19"/>
              <p:cNvSpPr/>
              <p:nvPr/>
            </p:nvSpPr>
            <p:spPr>
              <a:xfrm>
                <a:off x="2382904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1" name="Google Shape;3551;p19"/>
              <p:cNvSpPr/>
              <p:nvPr/>
            </p:nvSpPr>
            <p:spPr>
              <a:xfrm>
                <a:off x="2471691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2" name="Google Shape;3552;p19"/>
              <p:cNvSpPr/>
              <p:nvPr/>
            </p:nvSpPr>
            <p:spPr>
              <a:xfrm>
                <a:off x="2027752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3" name="Google Shape;3553;p19"/>
              <p:cNvSpPr/>
              <p:nvPr/>
            </p:nvSpPr>
            <p:spPr>
              <a:xfrm>
                <a:off x="2116540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4" name="Google Shape;3554;p19"/>
              <p:cNvSpPr/>
              <p:nvPr/>
            </p:nvSpPr>
            <p:spPr>
              <a:xfrm>
                <a:off x="2205328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5" name="Google Shape;3555;p19"/>
              <p:cNvSpPr/>
              <p:nvPr/>
            </p:nvSpPr>
            <p:spPr>
              <a:xfrm>
                <a:off x="2294116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6" name="Google Shape;3556;p19"/>
              <p:cNvSpPr/>
              <p:nvPr/>
            </p:nvSpPr>
            <p:spPr>
              <a:xfrm>
                <a:off x="2382904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7" name="Google Shape;3557;p19"/>
              <p:cNvSpPr/>
              <p:nvPr/>
            </p:nvSpPr>
            <p:spPr>
              <a:xfrm>
                <a:off x="2471691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8" name="Google Shape;3558;p19"/>
              <p:cNvSpPr/>
              <p:nvPr/>
            </p:nvSpPr>
            <p:spPr>
              <a:xfrm>
                <a:off x="2027752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9" name="Google Shape;3559;p19"/>
              <p:cNvSpPr/>
              <p:nvPr/>
            </p:nvSpPr>
            <p:spPr>
              <a:xfrm>
                <a:off x="2116540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0" name="Google Shape;3560;p19"/>
              <p:cNvSpPr/>
              <p:nvPr/>
            </p:nvSpPr>
            <p:spPr>
              <a:xfrm>
                <a:off x="2205328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1" name="Google Shape;3561;p19"/>
              <p:cNvSpPr/>
              <p:nvPr/>
            </p:nvSpPr>
            <p:spPr>
              <a:xfrm>
                <a:off x="2294116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2" name="Google Shape;3562;p19"/>
              <p:cNvSpPr/>
              <p:nvPr/>
            </p:nvSpPr>
            <p:spPr>
              <a:xfrm>
                <a:off x="2382904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3" name="Google Shape;3563;p19"/>
              <p:cNvSpPr/>
              <p:nvPr/>
            </p:nvSpPr>
            <p:spPr>
              <a:xfrm>
                <a:off x="2471691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4" name="Google Shape;3564;p19"/>
              <p:cNvSpPr/>
              <p:nvPr/>
            </p:nvSpPr>
            <p:spPr>
              <a:xfrm>
                <a:off x="2027752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5" name="Google Shape;3565;p19"/>
              <p:cNvSpPr/>
              <p:nvPr/>
            </p:nvSpPr>
            <p:spPr>
              <a:xfrm>
                <a:off x="2116540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6" name="Google Shape;3566;p19"/>
              <p:cNvSpPr/>
              <p:nvPr/>
            </p:nvSpPr>
            <p:spPr>
              <a:xfrm>
                <a:off x="2205328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7" name="Google Shape;3567;p19"/>
              <p:cNvSpPr/>
              <p:nvPr/>
            </p:nvSpPr>
            <p:spPr>
              <a:xfrm>
                <a:off x="2294116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8" name="Google Shape;3568;p19"/>
              <p:cNvSpPr/>
              <p:nvPr/>
            </p:nvSpPr>
            <p:spPr>
              <a:xfrm>
                <a:off x="2382904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9" name="Google Shape;3569;p19"/>
              <p:cNvSpPr/>
              <p:nvPr/>
            </p:nvSpPr>
            <p:spPr>
              <a:xfrm>
                <a:off x="2471691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0" name="Google Shape;3570;p19"/>
              <p:cNvSpPr/>
              <p:nvPr/>
            </p:nvSpPr>
            <p:spPr>
              <a:xfrm>
                <a:off x="2027752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1" name="Google Shape;3571;p19"/>
              <p:cNvSpPr/>
              <p:nvPr/>
            </p:nvSpPr>
            <p:spPr>
              <a:xfrm>
                <a:off x="2116540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2" name="Google Shape;3572;p19"/>
              <p:cNvSpPr/>
              <p:nvPr/>
            </p:nvSpPr>
            <p:spPr>
              <a:xfrm>
                <a:off x="2205328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3" name="Google Shape;3573;p19"/>
              <p:cNvSpPr/>
              <p:nvPr/>
            </p:nvSpPr>
            <p:spPr>
              <a:xfrm>
                <a:off x="2294116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4" name="Google Shape;3574;p19"/>
              <p:cNvSpPr/>
              <p:nvPr/>
            </p:nvSpPr>
            <p:spPr>
              <a:xfrm>
                <a:off x="2382904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5" name="Google Shape;3575;p19"/>
              <p:cNvSpPr/>
              <p:nvPr/>
            </p:nvSpPr>
            <p:spPr>
              <a:xfrm>
                <a:off x="2471691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6" name="Google Shape;3576;p19"/>
              <p:cNvSpPr/>
              <p:nvPr/>
            </p:nvSpPr>
            <p:spPr>
              <a:xfrm>
                <a:off x="2027752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7" name="Google Shape;3577;p19"/>
              <p:cNvSpPr/>
              <p:nvPr/>
            </p:nvSpPr>
            <p:spPr>
              <a:xfrm>
                <a:off x="2116540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8" name="Google Shape;3578;p19"/>
              <p:cNvSpPr/>
              <p:nvPr/>
            </p:nvSpPr>
            <p:spPr>
              <a:xfrm>
                <a:off x="2205328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9" name="Google Shape;3579;p19"/>
              <p:cNvSpPr/>
              <p:nvPr/>
            </p:nvSpPr>
            <p:spPr>
              <a:xfrm>
                <a:off x="2294116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0" name="Google Shape;3580;p19"/>
              <p:cNvSpPr/>
              <p:nvPr/>
            </p:nvSpPr>
            <p:spPr>
              <a:xfrm>
                <a:off x="2382904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1" name="Google Shape;3581;p19"/>
              <p:cNvSpPr/>
              <p:nvPr/>
            </p:nvSpPr>
            <p:spPr>
              <a:xfrm>
                <a:off x="2471691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2" name="Google Shape;3582;p19"/>
              <p:cNvSpPr/>
              <p:nvPr/>
            </p:nvSpPr>
            <p:spPr>
              <a:xfrm>
                <a:off x="2027752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3" name="Google Shape;3583;p19"/>
              <p:cNvSpPr/>
              <p:nvPr/>
            </p:nvSpPr>
            <p:spPr>
              <a:xfrm>
                <a:off x="2116540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4" name="Google Shape;3584;p19"/>
              <p:cNvSpPr/>
              <p:nvPr/>
            </p:nvSpPr>
            <p:spPr>
              <a:xfrm>
                <a:off x="2205328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5" name="Google Shape;3585;p19"/>
              <p:cNvSpPr/>
              <p:nvPr/>
            </p:nvSpPr>
            <p:spPr>
              <a:xfrm>
                <a:off x="2294116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6" name="Google Shape;3586;p19"/>
              <p:cNvSpPr/>
              <p:nvPr/>
            </p:nvSpPr>
            <p:spPr>
              <a:xfrm>
                <a:off x="2382904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7" name="Google Shape;3587;p19"/>
              <p:cNvSpPr/>
              <p:nvPr/>
            </p:nvSpPr>
            <p:spPr>
              <a:xfrm>
                <a:off x="2471691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8" name="Google Shape;3588;p19"/>
              <p:cNvSpPr/>
              <p:nvPr/>
            </p:nvSpPr>
            <p:spPr>
              <a:xfrm>
                <a:off x="2027752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9" name="Google Shape;3589;p19"/>
              <p:cNvSpPr/>
              <p:nvPr/>
            </p:nvSpPr>
            <p:spPr>
              <a:xfrm>
                <a:off x="2116540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0" name="Google Shape;3590;p19"/>
              <p:cNvSpPr/>
              <p:nvPr/>
            </p:nvSpPr>
            <p:spPr>
              <a:xfrm>
                <a:off x="2205328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1" name="Google Shape;3591;p19"/>
              <p:cNvSpPr/>
              <p:nvPr/>
            </p:nvSpPr>
            <p:spPr>
              <a:xfrm>
                <a:off x="2294116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2" name="Google Shape;3592;p19"/>
              <p:cNvSpPr/>
              <p:nvPr/>
            </p:nvSpPr>
            <p:spPr>
              <a:xfrm>
                <a:off x="2382904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3" name="Google Shape;3593;p19"/>
              <p:cNvSpPr/>
              <p:nvPr/>
            </p:nvSpPr>
            <p:spPr>
              <a:xfrm>
                <a:off x="2471691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4" name="Google Shape;3594;p19"/>
              <p:cNvSpPr/>
              <p:nvPr/>
            </p:nvSpPr>
            <p:spPr>
              <a:xfrm>
                <a:off x="2027752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5" name="Google Shape;3595;p19"/>
              <p:cNvSpPr/>
              <p:nvPr/>
            </p:nvSpPr>
            <p:spPr>
              <a:xfrm>
                <a:off x="2116540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6" name="Google Shape;3596;p19"/>
              <p:cNvSpPr/>
              <p:nvPr/>
            </p:nvSpPr>
            <p:spPr>
              <a:xfrm>
                <a:off x="2205328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7" name="Google Shape;3597;p19"/>
              <p:cNvSpPr/>
              <p:nvPr/>
            </p:nvSpPr>
            <p:spPr>
              <a:xfrm>
                <a:off x="2294116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8" name="Google Shape;3598;p19"/>
              <p:cNvSpPr/>
              <p:nvPr/>
            </p:nvSpPr>
            <p:spPr>
              <a:xfrm>
                <a:off x="2382904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9" name="Google Shape;3599;p19"/>
              <p:cNvSpPr/>
              <p:nvPr/>
            </p:nvSpPr>
            <p:spPr>
              <a:xfrm>
                <a:off x="2471691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0" name="Google Shape;3600;p19"/>
              <p:cNvSpPr/>
              <p:nvPr/>
            </p:nvSpPr>
            <p:spPr>
              <a:xfrm>
                <a:off x="2027752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1" name="Google Shape;3601;p19"/>
              <p:cNvSpPr/>
              <p:nvPr/>
            </p:nvSpPr>
            <p:spPr>
              <a:xfrm>
                <a:off x="2116540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2" name="Google Shape;3602;p19"/>
              <p:cNvSpPr/>
              <p:nvPr/>
            </p:nvSpPr>
            <p:spPr>
              <a:xfrm>
                <a:off x="2205328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3" name="Google Shape;3603;p19"/>
              <p:cNvSpPr/>
              <p:nvPr/>
            </p:nvSpPr>
            <p:spPr>
              <a:xfrm>
                <a:off x="2294116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4" name="Google Shape;3604;p19"/>
              <p:cNvSpPr/>
              <p:nvPr/>
            </p:nvSpPr>
            <p:spPr>
              <a:xfrm>
                <a:off x="2382904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5" name="Google Shape;3605;p19"/>
              <p:cNvSpPr/>
              <p:nvPr/>
            </p:nvSpPr>
            <p:spPr>
              <a:xfrm>
                <a:off x="2471691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6" name="Google Shape;3606;p19"/>
              <p:cNvSpPr/>
              <p:nvPr/>
            </p:nvSpPr>
            <p:spPr>
              <a:xfrm>
                <a:off x="2027752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7" name="Google Shape;3607;p19"/>
              <p:cNvSpPr/>
              <p:nvPr/>
            </p:nvSpPr>
            <p:spPr>
              <a:xfrm>
                <a:off x="2116540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8" name="Google Shape;3608;p19"/>
              <p:cNvSpPr/>
              <p:nvPr/>
            </p:nvSpPr>
            <p:spPr>
              <a:xfrm>
                <a:off x="2205328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9" name="Google Shape;3609;p19"/>
              <p:cNvSpPr/>
              <p:nvPr/>
            </p:nvSpPr>
            <p:spPr>
              <a:xfrm>
                <a:off x="2294116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0" name="Google Shape;3610;p19"/>
              <p:cNvSpPr/>
              <p:nvPr/>
            </p:nvSpPr>
            <p:spPr>
              <a:xfrm>
                <a:off x="2382904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1" name="Google Shape;3611;p19"/>
              <p:cNvSpPr/>
              <p:nvPr/>
            </p:nvSpPr>
            <p:spPr>
              <a:xfrm>
                <a:off x="2471691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2" name="Google Shape;3612;p19"/>
              <p:cNvSpPr/>
              <p:nvPr/>
            </p:nvSpPr>
            <p:spPr>
              <a:xfrm>
                <a:off x="2027752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3" name="Google Shape;3613;p19"/>
              <p:cNvSpPr/>
              <p:nvPr/>
            </p:nvSpPr>
            <p:spPr>
              <a:xfrm>
                <a:off x="2116540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4" name="Google Shape;3614;p19"/>
              <p:cNvSpPr/>
              <p:nvPr/>
            </p:nvSpPr>
            <p:spPr>
              <a:xfrm>
                <a:off x="2205328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5" name="Google Shape;3615;p19"/>
              <p:cNvSpPr/>
              <p:nvPr/>
            </p:nvSpPr>
            <p:spPr>
              <a:xfrm>
                <a:off x="2294116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6" name="Google Shape;3616;p19"/>
              <p:cNvSpPr/>
              <p:nvPr/>
            </p:nvSpPr>
            <p:spPr>
              <a:xfrm>
                <a:off x="2382904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7" name="Google Shape;3617;p19"/>
              <p:cNvSpPr/>
              <p:nvPr/>
            </p:nvSpPr>
            <p:spPr>
              <a:xfrm>
                <a:off x="2471691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8" name="Google Shape;3618;p19"/>
              <p:cNvSpPr/>
              <p:nvPr/>
            </p:nvSpPr>
            <p:spPr>
              <a:xfrm>
                <a:off x="2027752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9" name="Google Shape;3619;p19"/>
              <p:cNvSpPr/>
              <p:nvPr/>
            </p:nvSpPr>
            <p:spPr>
              <a:xfrm>
                <a:off x="2116540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0" name="Google Shape;3620;p19"/>
              <p:cNvSpPr/>
              <p:nvPr/>
            </p:nvSpPr>
            <p:spPr>
              <a:xfrm>
                <a:off x="2205328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1" name="Google Shape;3621;p19"/>
              <p:cNvSpPr/>
              <p:nvPr/>
            </p:nvSpPr>
            <p:spPr>
              <a:xfrm>
                <a:off x="2294116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2" name="Google Shape;3622;p19"/>
              <p:cNvSpPr/>
              <p:nvPr/>
            </p:nvSpPr>
            <p:spPr>
              <a:xfrm>
                <a:off x="2382904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3" name="Google Shape;3623;p19"/>
              <p:cNvSpPr/>
              <p:nvPr/>
            </p:nvSpPr>
            <p:spPr>
              <a:xfrm>
                <a:off x="2471691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4" name="Google Shape;3624;p19"/>
              <p:cNvSpPr/>
              <p:nvPr/>
            </p:nvSpPr>
            <p:spPr>
              <a:xfrm>
                <a:off x="2560479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5" name="Google Shape;3625;p19"/>
              <p:cNvSpPr/>
              <p:nvPr/>
            </p:nvSpPr>
            <p:spPr>
              <a:xfrm>
                <a:off x="2560479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6" name="Google Shape;3626;p19"/>
              <p:cNvSpPr/>
              <p:nvPr/>
            </p:nvSpPr>
            <p:spPr>
              <a:xfrm>
                <a:off x="2560479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7" name="Google Shape;3627;p19"/>
              <p:cNvSpPr/>
              <p:nvPr/>
            </p:nvSpPr>
            <p:spPr>
              <a:xfrm>
                <a:off x="2560479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8" name="Google Shape;3628;p19"/>
              <p:cNvSpPr/>
              <p:nvPr/>
            </p:nvSpPr>
            <p:spPr>
              <a:xfrm>
                <a:off x="2560479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9" name="Google Shape;3629;p19"/>
              <p:cNvSpPr/>
              <p:nvPr/>
            </p:nvSpPr>
            <p:spPr>
              <a:xfrm>
                <a:off x="2560479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0" name="Google Shape;3630;p19"/>
              <p:cNvSpPr/>
              <p:nvPr/>
            </p:nvSpPr>
            <p:spPr>
              <a:xfrm>
                <a:off x="2560479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1" name="Google Shape;3631;p19"/>
              <p:cNvSpPr/>
              <p:nvPr/>
            </p:nvSpPr>
            <p:spPr>
              <a:xfrm>
                <a:off x="2560479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2" name="Google Shape;3632;p19"/>
              <p:cNvSpPr/>
              <p:nvPr/>
            </p:nvSpPr>
            <p:spPr>
              <a:xfrm>
                <a:off x="2560479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3" name="Google Shape;3633;p19"/>
              <p:cNvSpPr/>
              <p:nvPr/>
            </p:nvSpPr>
            <p:spPr>
              <a:xfrm>
                <a:off x="2560479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4" name="Google Shape;3634;p19"/>
              <p:cNvSpPr/>
              <p:nvPr/>
            </p:nvSpPr>
            <p:spPr>
              <a:xfrm>
                <a:off x="2560479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5" name="Google Shape;3635;p19"/>
              <p:cNvSpPr/>
              <p:nvPr/>
            </p:nvSpPr>
            <p:spPr>
              <a:xfrm>
                <a:off x="2560479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6" name="Google Shape;3636;p19"/>
              <p:cNvSpPr/>
              <p:nvPr/>
            </p:nvSpPr>
            <p:spPr>
              <a:xfrm>
                <a:off x="2560479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7" name="Google Shape;3637;p19"/>
              <p:cNvSpPr/>
              <p:nvPr/>
            </p:nvSpPr>
            <p:spPr>
              <a:xfrm>
                <a:off x="2649267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8" name="Google Shape;3638;p19"/>
              <p:cNvSpPr/>
              <p:nvPr/>
            </p:nvSpPr>
            <p:spPr>
              <a:xfrm>
                <a:off x="2649267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9" name="Google Shape;3639;p19"/>
              <p:cNvSpPr/>
              <p:nvPr/>
            </p:nvSpPr>
            <p:spPr>
              <a:xfrm>
                <a:off x="2649267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0" name="Google Shape;3640;p19"/>
              <p:cNvSpPr/>
              <p:nvPr/>
            </p:nvSpPr>
            <p:spPr>
              <a:xfrm>
                <a:off x="2649267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1" name="Google Shape;3641;p19"/>
              <p:cNvSpPr/>
              <p:nvPr/>
            </p:nvSpPr>
            <p:spPr>
              <a:xfrm>
                <a:off x="2649267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2" name="Google Shape;3642;p19"/>
              <p:cNvSpPr/>
              <p:nvPr/>
            </p:nvSpPr>
            <p:spPr>
              <a:xfrm>
                <a:off x="2649267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3" name="Google Shape;3643;p19"/>
              <p:cNvSpPr/>
              <p:nvPr/>
            </p:nvSpPr>
            <p:spPr>
              <a:xfrm>
                <a:off x="2649267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4" name="Google Shape;3644;p19"/>
              <p:cNvSpPr/>
              <p:nvPr/>
            </p:nvSpPr>
            <p:spPr>
              <a:xfrm>
                <a:off x="2649267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5" name="Google Shape;3645;p19"/>
              <p:cNvSpPr/>
              <p:nvPr/>
            </p:nvSpPr>
            <p:spPr>
              <a:xfrm>
                <a:off x="2649267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6" name="Google Shape;3646;p19"/>
              <p:cNvSpPr/>
              <p:nvPr/>
            </p:nvSpPr>
            <p:spPr>
              <a:xfrm>
                <a:off x="2649267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7" name="Google Shape;3647;p19"/>
              <p:cNvSpPr/>
              <p:nvPr/>
            </p:nvSpPr>
            <p:spPr>
              <a:xfrm>
                <a:off x="2649267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8" name="Google Shape;3648;p19"/>
              <p:cNvSpPr/>
              <p:nvPr/>
            </p:nvSpPr>
            <p:spPr>
              <a:xfrm>
                <a:off x="2649267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9" name="Google Shape;3649;p19"/>
              <p:cNvSpPr/>
              <p:nvPr/>
            </p:nvSpPr>
            <p:spPr>
              <a:xfrm>
                <a:off x="2649267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0" name="Google Shape;3650;p19"/>
              <p:cNvSpPr/>
              <p:nvPr/>
            </p:nvSpPr>
            <p:spPr>
              <a:xfrm>
                <a:off x="2738055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1" name="Google Shape;3651;p19"/>
              <p:cNvSpPr/>
              <p:nvPr/>
            </p:nvSpPr>
            <p:spPr>
              <a:xfrm>
                <a:off x="2738055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2" name="Google Shape;3652;p19"/>
              <p:cNvSpPr/>
              <p:nvPr/>
            </p:nvSpPr>
            <p:spPr>
              <a:xfrm>
                <a:off x="2738055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3" name="Google Shape;3653;p19"/>
              <p:cNvSpPr/>
              <p:nvPr/>
            </p:nvSpPr>
            <p:spPr>
              <a:xfrm>
                <a:off x="2738055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4" name="Google Shape;3654;p19"/>
              <p:cNvSpPr/>
              <p:nvPr/>
            </p:nvSpPr>
            <p:spPr>
              <a:xfrm>
                <a:off x="2738055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5" name="Google Shape;3655;p19"/>
              <p:cNvSpPr/>
              <p:nvPr/>
            </p:nvSpPr>
            <p:spPr>
              <a:xfrm>
                <a:off x="2738055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6" name="Google Shape;3656;p19"/>
              <p:cNvSpPr/>
              <p:nvPr/>
            </p:nvSpPr>
            <p:spPr>
              <a:xfrm>
                <a:off x="2738055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7" name="Google Shape;3657;p19"/>
              <p:cNvSpPr/>
              <p:nvPr/>
            </p:nvSpPr>
            <p:spPr>
              <a:xfrm>
                <a:off x="2738055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8" name="Google Shape;3658;p19"/>
              <p:cNvSpPr/>
              <p:nvPr/>
            </p:nvSpPr>
            <p:spPr>
              <a:xfrm>
                <a:off x="2738055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9" name="Google Shape;3659;p19"/>
              <p:cNvSpPr/>
              <p:nvPr/>
            </p:nvSpPr>
            <p:spPr>
              <a:xfrm>
                <a:off x="2738055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0" name="Google Shape;3660;p19"/>
              <p:cNvSpPr/>
              <p:nvPr/>
            </p:nvSpPr>
            <p:spPr>
              <a:xfrm>
                <a:off x="2738055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1" name="Google Shape;3661;p19"/>
              <p:cNvSpPr/>
              <p:nvPr/>
            </p:nvSpPr>
            <p:spPr>
              <a:xfrm>
                <a:off x="2738055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2" name="Google Shape;3662;p19"/>
              <p:cNvSpPr/>
              <p:nvPr/>
            </p:nvSpPr>
            <p:spPr>
              <a:xfrm>
                <a:off x="2738055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3" name="Google Shape;3663;p19"/>
              <p:cNvSpPr/>
              <p:nvPr/>
            </p:nvSpPr>
            <p:spPr>
              <a:xfrm>
                <a:off x="2826842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4" name="Google Shape;3664;p19"/>
              <p:cNvSpPr/>
              <p:nvPr/>
            </p:nvSpPr>
            <p:spPr>
              <a:xfrm>
                <a:off x="2826842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5" name="Google Shape;3665;p19"/>
              <p:cNvSpPr/>
              <p:nvPr/>
            </p:nvSpPr>
            <p:spPr>
              <a:xfrm>
                <a:off x="2826842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6" name="Google Shape;3666;p19"/>
              <p:cNvSpPr/>
              <p:nvPr/>
            </p:nvSpPr>
            <p:spPr>
              <a:xfrm>
                <a:off x="2826842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7" name="Google Shape;3667;p19"/>
              <p:cNvSpPr/>
              <p:nvPr/>
            </p:nvSpPr>
            <p:spPr>
              <a:xfrm>
                <a:off x="2826842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8" name="Google Shape;3668;p19"/>
              <p:cNvSpPr/>
              <p:nvPr/>
            </p:nvSpPr>
            <p:spPr>
              <a:xfrm>
                <a:off x="2826842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9" name="Google Shape;3669;p19"/>
              <p:cNvSpPr/>
              <p:nvPr/>
            </p:nvSpPr>
            <p:spPr>
              <a:xfrm>
                <a:off x="2826842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0" name="Google Shape;3670;p19"/>
              <p:cNvSpPr/>
              <p:nvPr/>
            </p:nvSpPr>
            <p:spPr>
              <a:xfrm>
                <a:off x="2826842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1" name="Google Shape;3671;p19"/>
              <p:cNvSpPr/>
              <p:nvPr/>
            </p:nvSpPr>
            <p:spPr>
              <a:xfrm>
                <a:off x="2826842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2" name="Google Shape;3672;p19"/>
              <p:cNvSpPr/>
              <p:nvPr/>
            </p:nvSpPr>
            <p:spPr>
              <a:xfrm>
                <a:off x="2826842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3" name="Google Shape;3673;p19"/>
              <p:cNvSpPr/>
              <p:nvPr/>
            </p:nvSpPr>
            <p:spPr>
              <a:xfrm>
                <a:off x="2826842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4" name="Google Shape;3674;p19"/>
              <p:cNvSpPr/>
              <p:nvPr/>
            </p:nvSpPr>
            <p:spPr>
              <a:xfrm>
                <a:off x="2826842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5" name="Google Shape;3675;p19"/>
              <p:cNvSpPr/>
              <p:nvPr/>
            </p:nvSpPr>
            <p:spPr>
              <a:xfrm>
                <a:off x="2826842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6" name="Google Shape;3676;p19"/>
              <p:cNvSpPr/>
              <p:nvPr/>
            </p:nvSpPr>
            <p:spPr>
              <a:xfrm>
                <a:off x="2915630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7" name="Google Shape;3677;p19"/>
              <p:cNvSpPr/>
              <p:nvPr/>
            </p:nvSpPr>
            <p:spPr>
              <a:xfrm>
                <a:off x="2915630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8" name="Google Shape;3678;p19"/>
              <p:cNvSpPr/>
              <p:nvPr/>
            </p:nvSpPr>
            <p:spPr>
              <a:xfrm>
                <a:off x="2915630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9" name="Google Shape;3679;p19"/>
              <p:cNvSpPr/>
              <p:nvPr/>
            </p:nvSpPr>
            <p:spPr>
              <a:xfrm>
                <a:off x="2915630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0" name="Google Shape;3680;p19"/>
              <p:cNvSpPr/>
              <p:nvPr/>
            </p:nvSpPr>
            <p:spPr>
              <a:xfrm>
                <a:off x="2915630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1" name="Google Shape;3681;p19"/>
              <p:cNvSpPr/>
              <p:nvPr/>
            </p:nvSpPr>
            <p:spPr>
              <a:xfrm>
                <a:off x="2915630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2" name="Google Shape;3682;p19"/>
              <p:cNvSpPr/>
              <p:nvPr/>
            </p:nvSpPr>
            <p:spPr>
              <a:xfrm>
                <a:off x="2915630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3" name="Google Shape;3683;p19"/>
              <p:cNvSpPr/>
              <p:nvPr/>
            </p:nvSpPr>
            <p:spPr>
              <a:xfrm>
                <a:off x="2915630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4" name="Google Shape;3684;p19"/>
              <p:cNvSpPr/>
              <p:nvPr/>
            </p:nvSpPr>
            <p:spPr>
              <a:xfrm>
                <a:off x="2915630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5" name="Google Shape;3685;p19"/>
              <p:cNvSpPr/>
              <p:nvPr/>
            </p:nvSpPr>
            <p:spPr>
              <a:xfrm>
                <a:off x="2915630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6" name="Google Shape;3686;p19"/>
              <p:cNvSpPr/>
              <p:nvPr/>
            </p:nvSpPr>
            <p:spPr>
              <a:xfrm>
                <a:off x="2915630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7" name="Google Shape;3687;p19"/>
              <p:cNvSpPr/>
              <p:nvPr/>
            </p:nvSpPr>
            <p:spPr>
              <a:xfrm>
                <a:off x="2915630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8" name="Google Shape;3688;p19"/>
              <p:cNvSpPr/>
              <p:nvPr/>
            </p:nvSpPr>
            <p:spPr>
              <a:xfrm>
                <a:off x="2915630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9" name="Google Shape;3689;p19"/>
              <p:cNvSpPr/>
              <p:nvPr/>
            </p:nvSpPr>
            <p:spPr>
              <a:xfrm>
                <a:off x="3004418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0" name="Google Shape;3690;p19"/>
              <p:cNvSpPr/>
              <p:nvPr/>
            </p:nvSpPr>
            <p:spPr>
              <a:xfrm>
                <a:off x="3004418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1" name="Google Shape;3691;p19"/>
              <p:cNvSpPr/>
              <p:nvPr/>
            </p:nvSpPr>
            <p:spPr>
              <a:xfrm>
                <a:off x="3004418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2" name="Google Shape;3692;p19"/>
              <p:cNvSpPr/>
              <p:nvPr/>
            </p:nvSpPr>
            <p:spPr>
              <a:xfrm>
                <a:off x="3004418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3" name="Google Shape;3693;p19"/>
              <p:cNvSpPr/>
              <p:nvPr/>
            </p:nvSpPr>
            <p:spPr>
              <a:xfrm>
                <a:off x="3004418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4" name="Google Shape;3694;p19"/>
              <p:cNvSpPr/>
              <p:nvPr/>
            </p:nvSpPr>
            <p:spPr>
              <a:xfrm>
                <a:off x="3004418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5" name="Google Shape;3695;p19"/>
              <p:cNvSpPr/>
              <p:nvPr/>
            </p:nvSpPr>
            <p:spPr>
              <a:xfrm>
                <a:off x="3004418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6" name="Google Shape;3696;p19"/>
              <p:cNvSpPr/>
              <p:nvPr/>
            </p:nvSpPr>
            <p:spPr>
              <a:xfrm>
                <a:off x="3004418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7" name="Google Shape;3697;p19"/>
              <p:cNvSpPr/>
              <p:nvPr/>
            </p:nvSpPr>
            <p:spPr>
              <a:xfrm>
                <a:off x="3004418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8" name="Google Shape;3698;p19"/>
              <p:cNvSpPr/>
              <p:nvPr/>
            </p:nvSpPr>
            <p:spPr>
              <a:xfrm>
                <a:off x="3004418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9" name="Google Shape;3699;p19"/>
              <p:cNvSpPr/>
              <p:nvPr/>
            </p:nvSpPr>
            <p:spPr>
              <a:xfrm>
                <a:off x="3004418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0" name="Google Shape;3700;p19"/>
              <p:cNvSpPr/>
              <p:nvPr/>
            </p:nvSpPr>
            <p:spPr>
              <a:xfrm>
                <a:off x="3004418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1" name="Google Shape;3701;p19"/>
              <p:cNvSpPr/>
              <p:nvPr/>
            </p:nvSpPr>
            <p:spPr>
              <a:xfrm>
                <a:off x="3004418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2" name="Google Shape;3702;p19"/>
              <p:cNvSpPr/>
              <p:nvPr/>
            </p:nvSpPr>
            <p:spPr>
              <a:xfrm>
                <a:off x="3093206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3" name="Google Shape;3703;p19"/>
              <p:cNvSpPr/>
              <p:nvPr/>
            </p:nvSpPr>
            <p:spPr>
              <a:xfrm>
                <a:off x="3093206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4" name="Google Shape;3704;p19"/>
              <p:cNvSpPr/>
              <p:nvPr/>
            </p:nvSpPr>
            <p:spPr>
              <a:xfrm>
                <a:off x="3093206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5" name="Google Shape;3705;p19"/>
              <p:cNvSpPr/>
              <p:nvPr/>
            </p:nvSpPr>
            <p:spPr>
              <a:xfrm>
                <a:off x="3093206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6" name="Google Shape;3706;p19"/>
              <p:cNvSpPr/>
              <p:nvPr/>
            </p:nvSpPr>
            <p:spPr>
              <a:xfrm>
                <a:off x="3093206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7" name="Google Shape;3707;p19"/>
              <p:cNvSpPr/>
              <p:nvPr/>
            </p:nvSpPr>
            <p:spPr>
              <a:xfrm>
                <a:off x="3093206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8" name="Google Shape;3708;p19"/>
              <p:cNvSpPr/>
              <p:nvPr/>
            </p:nvSpPr>
            <p:spPr>
              <a:xfrm>
                <a:off x="3093206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9" name="Google Shape;3709;p19"/>
              <p:cNvSpPr/>
              <p:nvPr/>
            </p:nvSpPr>
            <p:spPr>
              <a:xfrm>
                <a:off x="3093206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0" name="Google Shape;3710;p19"/>
              <p:cNvSpPr/>
              <p:nvPr/>
            </p:nvSpPr>
            <p:spPr>
              <a:xfrm>
                <a:off x="3093206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1" name="Google Shape;3711;p19"/>
              <p:cNvSpPr/>
              <p:nvPr/>
            </p:nvSpPr>
            <p:spPr>
              <a:xfrm>
                <a:off x="3093206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2" name="Google Shape;3712;p19"/>
              <p:cNvSpPr/>
              <p:nvPr/>
            </p:nvSpPr>
            <p:spPr>
              <a:xfrm>
                <a:off x="3093206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3" name="Google Shape;3713;p19"/>
              <p:cNvSpPr/>
              <p:nvPr/>
            </p:nvSpPr>
            <p:spPr>
              <a:xfrm>
                <a:off x="3093206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4" name="Google Shape;3714;p19"/>
              <p:cNvSpPr/>
              <p:nvPr/>
            </p:nvSpPr>
            <p:spPr>
              <a:xfrm>
                <a:off x="3093206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5" name="Google Shape;3715;p19"/>
              <p:cNvSpPr/>
              <p:nvPr/>
            </p:nvSpPr>
            <p:spPr>
              <a:xfrm>
                <a:off x="3181993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6" name="Google Shape;3716;p19"/>
              <p:cNvSpPr/>
              <p:nvPr/>
            </p:nvSpPr>
            <p:spPr>
              <a:xfrm>
                <a:off x="3181993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7" name="Google Shape;3717;p19"/>
              <p:cNvSpPr/>
              <p:nvPr/>
            </p:nvSpPr>
            <p:spPr>
              <a:xfrm>
                <a:off x="3181993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8" name="Google Shape;3718;p19"/>
              <p:cNvSpPr/>
              <p:nvPr/>
            </p:nvSpPr>
            <p:spPr>
              <a:xfrm>
                <a:off x="3181993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9" name="Google Shape;3719;p19"/>
              <p:cNvSpPr/>
              <p:nvPr/>
            </p:nvSpPr>
            <p:spPr>
              <a:xfrm>
                <a:off x="3181993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0" name="Google Shape;3720;p19"/>
              <p:cNvSpPr/>
              <p:nvPr/>
            </p:nvSpPr>
            <p:spPr>
              <a:xfrm>
                <a:off x="3181993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1" name="Google Shape;3721;p19"/>
              <p:cNvSpPr/>
              <p:nvPr/>
            </p:nvSpPr>
            <p:spPr>
              <a:xfrm>
                <a:off x="3181993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2" name="Google Shape;3722;p19"/>
              <p:cNvSpPr/>
              <p:nvPr/>
            </p:nvSpPr>
            <p:spPr>
              <a:xfrm>
                <a:off x="3181993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3" name="Google Shape;3723;p19"/>
              <p:cNvSpPr/>
              <p:nvPr/>
            </p:nvSpPr>
            <p:spPr>
              <a:xfrm>
                <a:off x="3181993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4" name="Google Shape;3724;p19"/>
              <p:cNvSpPr/>
              <p:nvPr/>
            </p:nvSpPr>
            <p:spPr>
              <a:xfrm>
                <a:off x="3181993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5" name="Google Shape;3725;p19"/>
              <p:cNvSpPr/>
              <p:nvPr/>
            </p:nvSpPr>
            <p:spPr>
              <a:xfrm>
                <a:off x="3181993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6" name="Google Shape;3726;p19"/>
              <p:cNvSpPr/>
              <p:nvPr/>
            </p:nvSpPr>
            <p:spPr>
              <a:xfrm>
                <a:off x="3181993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7" name="Google Shape;3727;p19"/>
              <p:cNvSpPr/>
              <p:nvPr/>
            </p:nvSpPr>
            <p:spPr>
              <a:xfrm>
                <a:off x="3181993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8" name="Google Shape;3728;p19"/>
              <p:cNvSpPr/>
              <p:nvPr/>
            </p:nvSpPr>
            <p:spPr>
              <a:xfrm>
                <a:off x="3270781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9" name="Google Shape;3729;p19"/>
              <p:cNvSpPr/>
              <p:nvPr/>
            </p:nvSpPr>
            <p:spPr>
              <a:xfrm>
                <a:off x="3270781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0" name="Google Shape;3730;p19"/>
              <p:cNvSpPr/>
              <p:nvPr/>
            </p:nvSpPr>
            <p:spPr>
              <a:xfrm>
                <a:off x="3270781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1" name="Google Shape;3731;p19"/>
              <p:cNvSpPr/>
              <p:nvPr/>
            </p:nvSpPr>
            <p:spPr>
              <a:xfrm>
                <a:off x="3270781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2" name="Google Shape;3732;p19"/>
              <p:cNvSpPr/>
              <p:nvPr/>
            </p:nvSpPr>
            <p:spPr>
              <a:xfrm>
                <a:off x="3270781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3" name="Google Shape;3733;p19"/>
              <p:cNvSpPr/>
              <p:nvPr/>
            </p:nvSpPr>
            <p:spPr>
              <a:xfrm>
                <a:off x="3270781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4" name="Google Shape;3734;p19"/>
              <p:cNvSpPr/>
              <p:nvPr/>
            </p:nvSpPr>
            <p:spPr>
              <a:xfrm>
                <a:off x="3270781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5" name="Google Shape;3735;p19"/>
              <p:cNvSpPr/>
              <p:nvPr/>
            </p:nvSpPr>
            <p:spPr>
              <a:xfrm>
                <a:off x="3270781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6" name="Google Shape;3736;p19"/>
              <p:cNvSpPr/>
              <p:nvPr/>
            </p:nvSpPr>
            <p:spPr>
              <a:xfrm>
                <a:off x="3270781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7" name="Google Shape;3737;p19"/>
              <p:cNvSpPr/>
              <p:nvPr/>
            </p:nvSpPr>
            <p:spPr>
              <a:xfrm>
                <a:off x="3270781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8" name="Google Shape;3738;p19"/>
              <p:cNvSpPr/>
              <p:nvPr/>
            </p:nvSpPr>
            <p:spPr>
              <a:xfrm>
                <a:off x="3270781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9" name="Google Shape;3739;p19"/>
              <p:cNvSpPr/>
              <p:nvPr/>
            </p:nvSpPr>
            <p:spPr>
              <a:xfrm>
                <a:off x="3270781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0" name="Google Shape;3740;p19"/>
              <p:cNvSpPr/>
              <p:nvPr/>
            </p:nvSpPr>
            <p:spPr>
              <a:xfrm>
                <a:off x="3270781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1" name="Google Shape;3741;p19"/>
              <p:cNvSpPr/>
              <p:nvPr/>
            </p:nvSpPr>
            <p:spPr>
              <a:xfrm>
                <a:off x="3359569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2" name="Google Shape;3742;p19"/>
              <p:cNvSpPr/>
              <p:nvPr/>
            </p:nvSpPr>
            <p:spPr>
              <a:xfrm>
                <a:off x="3359569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3" name="Google Shape;3743;p19"/>
              <p:cNvSpPr/>
              <p:nvPr/>
            </p:nvSpPr>
            <p:spPr>
              <a:xfrm>
                <a:off x="3359569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4" name="Google Shape;3744;p19"/>
              <p:cNvSpPr/>
              <p:nvPr/>
            </p:nvSpPr>
            <p:spPr>
              <a:xfrm>
                <a:off x="3359569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5" name="Google Shape;3745;p19"/>
              <p:cNvSpPr/>
              <p:nvPr/>
            </p:nvSpPr>
            <p:spPr>
              <a:xfrm>
                <a:off x="3359569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6" name="Google Shape;3746;p19"/>
              <p:cNvSpPr/>
              <p:nvPr/>
            </p:nvSpPr>
            <p:spPr>
              <a:xfrm>
                <a:off x="3359569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7" name="Google Shape;3747;p19"/>
              <p:cNvSpPr/>
              <p:nvPr/>
            </p:nvSpPr>
            <p:spPr>
              <a:xfrm>
                <a:off x="3359569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8" name="Google Shape;3748;p19"/>
              <p:cNvSpPr/>
              <p:nvPr/>
            </p:nvSpPr>
            <p:spPr>
              <a:xfrm>
                <a:off x="3359569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9" name="Google Shape;3749;p19"/>
              <p:cNvSpPr/>
              <p:nvPr/>
            </p:nvSpPr>
            <p:spPr>
              <a:xfrm>
                <a:off x="3359569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0" name="Google Shape;3750;p19"/>
              <p:cNvSpPr/>
              <p:nvPr/>
            </p:nvSpPr>
            <p:spPr>
              <a:xfrm>
                <a:off x="3359569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1" name="Google Shape;3751;p19"/>
              <p:cNvSpPr/>
              <p:nvPr/>
            </p:nvSpPr>
            <p:spPr>
              <a:xfrm>
                <a:off x="3359569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2" name="Google Shape;3752;p19"/>
              <p:cNvSpPr/>
              <p:nvPr/>
            </p:nvSpPr>
            <p:spPr>
              <a:xfrm>
                <a:off x="3359569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3" name="Google Shape;3753;p19"/>
              <p:cNvSpPr/>
              <p:nvPr/>
            </p:nvSpPr>
            <p:spPr>
              <a:xfrm>
                <a:off x="3359569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4" name="Google Shape;3754;p19"/>
              <p:cNvSpPr/>
              <p:nvPr/>
            </p:nvSpPr>
            <p:spPr>
              <a:xfrm>
                <a:off x="3448357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5" name="Google Shape;3755;p19"/>
              <p:cNvSpPr/>
              <p:nvPr/>
            </p:nvSpPr>
            <p:spPr>
              <a:xfrm>
                <a:off x="3448357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6" name="Google Shape;3756;p19"/>
              <p:cNvSpPr/>
              <p:nvPr/>
            </p:nvSpPr>
            <p:spPr>
              <a:xfrm>
                <a:off x="3448357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7" name="Google Shape;3757;p19"/>
              <p:cNvSpPr/>
              <p:nvPr/>
            </p:nvSpPr>
            <p:spPr>
              <a:xfrm>
                <a:off x="3448357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8" name="Google Shape;3758;p19"/>
              <p:cNvSpPr/>
              <p:nvPr/>
            </p:nvSpPr>
            <p:spPr>
              <a:xfrm>
                <a:off x="3448357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9" name="Google Shape;3759;p19"/>
              <p:cNvSpPr/>
              <p:nvPr/>
            </p:nvSpPr>
            <p:spPr>
              <a:xfrm>
                <a:off x="3448357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0" name="Google Shape;3760;p19"/>
              <p:cNvSpPr/>
              <p:nvPr/>
            </p:nvSpPr>
            <p:spPr>
              <a:xfrm>
                <a:off x="3448357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1" name="Google Shape;3761;p19"/>
              <p:cNvSpPr/>
              <p:nvPr/>
            </p:nvSpPr>
            <p:spPr>
              <a:xfrm>
                <a:off x="3448357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2" name="Google Shape;3762;p19"/>
              <p:cNvSpPr/>
              <p:nvPr/>
            </p:nvSpPr>
            <p:spPr>
              <a:xfrm>
                <a:off x="3448357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3" name="Google Shape;3763;p19"/>
              <p:cNvSpPr/>
              <p:nvPr/>
            </p:nvSpPr>
            <p:spPr>
              <a:xfrm>
                <a:off x="3448357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4" name="Google Shape;3764;p19"/>
              <p:cNvSpPr/>
              <p:nvPr/>
            </p:nvSpPr>
            <p:spPr>
              <a:xfrm>
                <a:off x="3448357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5" name="Google Shape;3765;p19"/>
              <p:cNvSpPr/>
              <p:nvPr/>
            </p:nvSpPr>
            <p:spPr>
              <a:xfrm>
                <a:off x="3448357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6" name="Google Shape;3766;p19"/>
              <p:cNvSpPr/>
              <p:nvPr/>
            </p:nvSpPr>
            <p:spPr>
              <a:xfrm>
                <a:off x="3448357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7" name="Google Shape;3767;p19"/>
              <p:cNvSpPr/>
              <p:nvPr/>
            </p:nvSpPr>
            <p:spPr>
              <a:xfrm>
                <a:off x="3537144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8" name="Google Shape;3768;p19"/>
              <p:cNvSpPr/>
              <p:nvPr/>
            </p:nvSpPr>
            <p:spPr>
              <a:xfrm>
                <a:off x="3537144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9" name="Google Shape;3769;p19"/>
              <p:cNvSpPr/>
              <p:nvPr/>
            </p:nvSpPr>
            <p:spPr>
              <a:xfrm>
                <a:off x="3537144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0" name="Google Shape;3770;p19"/>
              <p:cNvSpPr/>
              <p:nvPr/>
            </p:nvSpPr>
            <p:spPr>
              <a:xfrm>
                <a:off x="3537144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1" name="Google Shape;3771;p19"/>
              <p:cNvSpPr/>
              <p:nvPr/>
            </p:nvSpPr>
            <p:spPr>
              <a:xfrm>
                <a:off x="3537144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2" name="Google Shape;3772;p19"/>
              <p:cNvSpPr/>
              <p:nvPr/>
            </p:nvSpPr>
            <p:spPr>
              <a:xfrm>
                <a:off x="3537144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3" name="Google Shape;3773;p19"/>
              <p:cNvSpPr/>
              <p:nvPr/>
            </p:nvSpPr>
            <p:spPr>
              <a:xfrm>
                <a:off x="3537144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4" name="Google Shape;3774;p19"/>
              <p:cNvSpPr/>
              <p:nvPr/>
            </p:nvSpPr>
            <p:spPr>
              <a:xfrm>
                <a:off x="3537144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5" name="Google Shape;3775;p19"/>
              <p:cNvSpPr/>
              <p:nvPr/>
            </p:nvSpPr>
            <p:spPr>
              <a:xfrm>
                <a:off x="3537144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6" name="Google Shape;3776;p19"/>
              <p:cNvSpPr/>
              <p:nvPr/>
            </p:nvSpPr>
            <p:spPr>
              <a:xfrm>
                <a:off x="3537144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7" name="Google Shape;3777;p19"/>
              <p:cNvSpPr/>
              <p:nvPr/>
            </p:nvSpPr>
            <p:spPr>
              <a:xfrm>
                <a:off x="3537144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8" name="Google Shape;3778;p19"/>
              <p:cNvSpPr/>
              <p:nvPr/>
            </p:nvSpPr>
            <p:spPr>
              <a:xfrm>
                <a:off x="3537144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9" name="Google Shape;3779;p19"/>
              <p:cNvSpPr/>
              <p:nvPr/>
            </p:nvSpPr>
            <p:spPr>
              <a:xfrm>
                <a:off x="3537144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0" name="Google Shape;3780;p19"/>
              <p:cNvSpPr/>
              <p:nvPr/>
            </p:nvSpPr>
            <p:spPr>
              <a:xfrm>
                <a:off x="3625932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1" name="Google Shape;3781;p19"/>
              <p:cNvSpPr/>
              <p:nvPr/>
            </p:nvSpPr>
            <p:spPr>
              <a:xfrm>
                <a:off x="3625932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2" name="Google Shape;3782;p19"/>
              <p:cNvSpPr/>
              <p:nvPr/>
            </p:nvSpPr>
            <p:spPr>
              <a:xfrm>
                <a:off x="3625932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3" name="Google Shape;3783;p19"/>
              <p:cNvSpPr/>
              <p:nvPr/>
            </p:nvSpPr>
            <p:spPr>
              <a:xfrm>
                <a:off x="3625932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4" name="Google Shape;3784;p19"/>
              <p:cNvSpPr/>
              <p:nvPr/>
            </p:nvSpPr>
            <p:spPr>
              <a:xfrm>
                <a:off x="3625932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5" name="Google Shape;3785;p19"/>
              <p:cNvSpPr/>
              <p:nvPr/>
            </p:nvSpPr>
            <p:spPr>
              <a:xfrm>
                <a:off x="3625932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6" name="Google Shape;3786;p19"/>
              <p:cNvSpPr/>
              <p:nvPr/>
            </p:nvSpPr>
            <p:spPr>
              <a:xfrm>
                <a:off x="3625932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7" name="Google Shape;3787;p19"/>
              <p:cNvSpPr/>
              <p:nvPr/>
            </p:nvSpPr>
            <p:spPr>
              <a:xfrm>
                <a:off x="3625932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8" name="Google Shape;3788;p19"/>
              <p:cNvSpPr/>
              <p:nvPr/>
            </p:nvSpPr>
            <p:spPr>
              <a:xfrm>
                <a:off x="3625932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9" name="Google Shape;3789;p19"/>
              <p:cNvSpPr/>
              <p:nvPr/>
            </p:nvSpPr>
            <p:spPr>
              <a:xfrm>
                <a:off x="3625932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0" name="Google Shape;3790;p19"/>
              <p:cNvSpPr/>
              <p:nvPr/>
            </p:nvSpPr>
            <p:spPr>
              <a:xfrm>
                <a:off x="3625932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1" name="Google Shape;3791;p19"/>
              <p:cNvSpPr/>
              <p:nvPr/>
            </p:nvSpPr>
            <p:spPr>
              <a:xfrm>
                <a:off x="3625932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2" name="Google Shape;3792;p19"/>
              <p:cNvSpPr/>
              <p:nvPr/>
            </p:nvSpPr>
            <p:spPr>
              <a:xfrm>
                <a:off x="3625932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3" name="Google Shape;3793;p19"/>
              <p:cNvSpPr/>
              <p:nvPr/>
            </p:nvSpPr>
            <p:spPr>
              <a:xfrm>
                <a:off x="3714720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4" name="Google Shape;3794;p19"/>
              <p:cNvSpPr/>
              <p:nvPr/>
            </p:nvSpPr>
            <p:spPr>
              <a:xfrm>
                <a:off x="3714720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5" name="Google Shape;3795;p19"/>
              <p:cNvSpPr/>
              <p:nvPr/>
            </p:nvSpPr>
            <p:spPr>
              <a:xfrm>
                <a:off x="3714720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6" name="Google Shape;3796;p19"/>
              <p:cNvSpPr/>
              <p:nvPr/>
            </p:nvSpPr>
            <p:spPr>
              <a:xfrm>
                <a:off x="3714720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7" name="Google Shape;3797;p19"/>
              <p:cNvSpPr/>
              <p:nvPr/>
            </p:nvSpPr>
            <p:spPr>
              <a:xfrm>
                <a:off x="3714720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8" name="Google Shape;3798;p19"/>
              <p:cNvSpPr/>
              <p:nvPr/>
            </p:nvSpPr>
            <p:spPr>
              <a:xfrm>
                <a:off x="3714720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9" name="Google Shape;3799;p19"/>
              <p:cNvSpPr/>
              <p:nvPr/>
            </p:nvSpPr>
            <p:spPr>
              <a:xfrm>
                <a:off x="3714720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0" name="Google Shape;3800;p19"/>
              <p:cNvSpPr/>
              <p:nvPr/>
            </p:nvSpPr>
            <p:spPr>
              <a:xfrm>
                <a:off x="3714720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1" name="Google Shape;3801;p19"/>
              <p:cNvSpPr/>
              <p:nvPr/>
            </p:nvSpPr>
            <p:spPr>
              <a:xfrm>
                <a:off x="3714720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2" name="Google Shape;3802;p19"/>
              <p:cNvSpPr/>
              <p:nvPr/>
            </p:nvSpPr>
            <p:spPr>
              <a:xfrm>
                <a:off x="3714720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3" name="Google Shape;3803;p19"/>
              <p:cNvSpPr/>
              <p:nvPr/>
            </p:nvSpPr>
            <p:spPr>
              <a:xfrm>
                <a:off x="3714720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4" name="Google Shape;3804;p19"/>
              <p:cNvSpPr/>
              <p:nvPr/>
            </p:nvSpPr>
            <p:spPr>
              <a:xfrm>
                <a:off x="3714720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5" name="Google Shape;3805;p19"/>
              <p:cNvSpPr/>
              <p:nvPr/>
            </p:nvSpPr>
            <p:spPr>
              <a:xfrm>
                <a:off x="3714720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6" name="Google Shape;3806;p19"/>
              <p:cNvSpPr/>
              <p:nvPr/>
            </p:nvSpPr>
            <p:spPr>
              <a:xfrm>
                <a:off x="3803508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7" name="Google Shape;3807;p19"/>
              <p:cNvSpPr/>
              <p:nvPr/>
            </p:nvSpPr>
            <p:spPr>
              <a:xfrm>
                <a:off x="3803508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8" name="Google Shape;3808;p19"/>
              <p:cNvSpPr/>
              <p:nvPr/>
            </p:nvSpPr>
            <p:spPr>
              <a:xfrm>
                <a:off x="3803508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9" name="Google Shape;3809;p19"/>
              <p:cNvSpPr/>
              <p:nvPr/>
            </p:nvSpPr>
            <p:spPr>
              <a:xfrm>
                <a:off x="3803508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0" name="Google Shape;3810;p19"/>
              <p:cNvSpPr/>
              <p:nvPr/>
            </p:nvSpPr>
            <p:spPr>
              <a:xfrm>
                <a:off x="3803508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1" name="Google Shape;3811;p19"/>
              <p:cNvSpPr/>
              <p:nvPr/>
            </p:nvSpPr>
            <p:spPr>
              <a:xfrm>
                <a:off x="3803508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2" name="Google Shape;3812;p19"/>
              <p:cNvSpPr/>
              <p:nvPr/>
            </p:nvSpPr>
            <p:spPr>
              <a:xfrm>
                <a:off x="3803508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3" name="Google Shape;3813;p19"/>
              <p:cNvSpPr/>
              <p:nvPr/>
            </p:nvSpPr>
            <p:spPr>
              <a:xfrm>
                <a:off x="3803508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4" name="Google Shape;3814;p19"/>
              <p:cNvSpPr/>
              <p:nvPr/>
            </p:nvSpPr>
            <p:spPr>
              <a:xfrm>
                <a:off x="3803508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5" name="Google Shape;3815;p19"/>
              <p:cNvSpPr/>
              <p:nvPr/>
            </p:nvSpPr>
            <p:spPr>
              <a:xfrm>
                <a:off x="3803508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6" name="Google Shape;3816;p19"/>
              <p:cNvSpPr/>
              <p:nvPr/>
            </p:nvSpPr>
            <p:spPr>
              <a:xfrm>
                <a:off x="3803508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7" name="Google Shape;3817;p19"/>
              <p:cNvSpPr/>
              <p:nvPr/>
            </p:nvSpPr>
            <p:spPr>
              <a:xfrm>
                <a:off x="3803508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8" name="Google Shape;3818;p19"/>
              <p:cNvSpPr/>
              <p:nvPr/>
            </p:nvSpPr>
            <p:spPr>
              <a:xfrm>
                <a:off x="3803508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9" name="Google Shape;3819;p19"/>
              <p:cNvSpPr/>
              <p:nvPr/>
            </p:nvSpPr>
            <p:spPr>
              <a:xfrm>
                <a:off x="2027752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0" name="Google Shape;3820;p19"/>
              <p:cNvSpPr/>
              <p:nvPr/>
            </p:nvSpPr>
            <p:spPr>
              <a:xfrm>
                <a:off x="2116540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1" name="Google Shape;3821;p19"/>
              <p:cNvSpPr/>
              <p:nvPr/>
            </p:nvSpPr>
            <p:spPr>
              <a:xfrm>
                <a:off x="2205328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2" name="Google Shape;3822;p19"/>
              <p:cNvSpPr/>
              <p:nvPr/>
            </p:nvSpPr>
            <p:spPr>
              <a:xfrm>
                <a:off x="2294116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3" name="Google Shape;3823;p19"/>
              <p:cNvSpPr/>
              <p:nvPr/>
            </p:nvSpPr>
            <p:spPr>
              <a:xfrm>
                <a:off x="2382904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4" name="Google Shape;3824;p19"/>
              <p:cNvSpPr/>
              <p:nvPr/>
            </p:nvSpPr>
            <p:spPr>
              <a:xfrm>
                <a:off x="2471691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5" name="Google Shape;3825;p19"/>
              <p:cNvSpPr/>
              <p:nvPr/>
            </p:nvSpPr>
            <p:spPr>
              <a:xfrm>
                <a:off x="2560479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6" name="Google Shape;3826;p19"/>
              <p:cNvSpPr/>
              <p:nvPr/>
            </p:nvSpPr>
            <p:spPr>
              <a:xfrm>
                <a:off x="2649267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7" name="Google Shape;3827;p19"/>
              <p:cNvSpPr/>
              <p:nvPr/>
            </p:nvSpPr>
            <p:spPr>
              <a:xfrm>
                <a:off x="2738055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8" name="Google Shape;3828;p19"/>
              <p:cNvSpPr/>
              <p:nvPr/>
            </p:nvSpPr>
            <p:spPr>
              <a:xfrm>
                <a:off x="2826842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9" name="Google Shape;3829;p19"/>
              <p:cNvSpPr/>
              <p:nvPr/>
            </p:nvSpPr>
            <p:spPr>
              <a:xfrm>
                <a:off x="2915630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0" name="Google Shape;3830;p19"/>
              <p:cNvSpPr/>
              <p:nvPr/>
            </p:nvSpPr>
            <p:spPr>
              <a:xfrm>
                <a:off x="3004418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1" name="Google Shape;3831;p19"/>
              <p:cNvSpPr/>
              <p:nvPr/>
            </p:nvSpPr>
            <p:spPr>
              <a:xfrm>
                <a:off x="3093206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2" name="Google Shape;3832;p19"/>
              <p:cNvSpPr/>
              <p:nvPr/>
            </p:nvSpPr>
            <p:spPr>
              <a:xfrm>
                <a:off x="3181993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3" name="Google Shape;3833;p19"/>
              <p:cNvSpPr/>
              <p:nvPr/>
            </p:nvSpPr>
            <p:spPr>
              <a:xfrm>
                <a:off x="3270781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4" name="Google Shape;3834;p19"/>
              <p:cNvSpPr/>
              <p:nvPr/>
            </p:nvSpPr>
            <p:spPr>
              <a:xfrm>
                <a:off x="3359569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5" name="Google Shape;3835;p19"/>
              <p:cNvSpPr/>
              <p:nvPr/>
            </p:nvSpPr>
            <p:spPr>
              <a:xfrm>
                <a:off x="3448357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6" name="Google Shape;3836;p19"/>
              <p:cNvSpPr/>
              <p:nvPr/>
            </p:nvSpPr>
            <p:spPr>
              <a:xfrm>
                <a:off x="3537144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7" name="Google Shape;3837;p19"/>
              <p:cNvSpPr/>
              <p:nvPr/>
            </p:nvSpPr>
            <p:spPr>
              <a:xfrm>
                <a:off x="3625932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8" name="Google Shape;3838;p19"/>
              <p:cNvSpPr/>
              <p:nvPr/>
            </p:nvSpPr>
            <p:spPr>
              <a:xfrm>
                <a:off x="3714720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9" name="Google Shape;3839;p19"/>
              <p:cNvSpPr/>
              <p:nvPr/>
            </p:nvSpPr>
            <p:spPr>
              <a:xfrm>
                <a:off x="3803508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0" name="Google Shape;3840;p19"/>
              <p:cNvSpPr/>
              <p:nvPr/>
            </p:nvSpPr>
            <p:spPr>
              <a:xfrm>
                <a:off x="2027752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1" name="Google Shape;3841;p19"/>
              <p:cNvSpPr/>
              <p:nvPr/>
            </p:nvSpPr>
            <p:spPr>
              <a:xfrm>
                <a:off x="2116540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2" name="Google Shape;3842;p19"/>
              <p:cNvSpPr/>
              <p:nvPr/>
            </p:nvSpPr>
            <p:spPr>
              <a:xfrm>
                <a:off x="2205328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3" name="Google Shape;3843;p19"/>
              <p:cNvSpPr/>
              <p:nvPr/>
            </p:nvSpPr>
            <p:spPr>
              <a:xfrm>
                <a:off x="2294116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4" name="Google Shape;3844;p19"/>
              <p:cNvSpPr/>
              <p:nvPr/>
            </p:nvSpPr>
            <p:spPr>
              <a:xfrm>
                <a:off x="2382904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5" name="Google Shape;3845;p19"/>
              <p:cNvSpPr/>
              <p:nvPr/>
            </p:nvSpPr>
            <p:spPr>
              <a:xfrm>
                <a:off x="2471691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6" name="Google Shape;3846;p19"/>
              <p:cNvSpPr/>
              <p:nvPr/>
            </p:nvSpPr>
            <p:spPr>
              <a:xfrm>
                <a:off x="2560479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7" name="Google Shape;3847;p19"/>
              <p:cNvSpPr/>
              <p:nvPr/>
            </p:nvSpPr>
            <p:spPr>
              <a:xfrm>
                <a:off x="2649267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8" name="Google Shape;3848;p19"/>
              <p:cNvSpPr/>
              <p:nvPr/>
            </p:nvSpPr>
            <p:spPr>
              <a:xfrm>
                <a:off x="2738055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9" name="Google Shape;3849;p19"/>
              <p:cNvSpPr/>
              <p:nvPr/>
            </p:nvSpPr>
            <p:spPr>
              <a:xfrm>
                <a:off x="2826842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0" name="Google Shape;3850;p19"/>
              <p:cNvSpPr/>
              <p:nvPr/>
            </p:nvSpPr>
            <p:spPr>
              <a:xfrm>
                <a:off x="2915630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1" name="Google Shape;3851;p19"/>
              <p:cNvSpPr/>
              <p:nvPr/>
            </p:nvSpPr>
            <p:spPr>
              <a:xfrm>
                <a:off x="3004418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2" name="Google Shape;3852;p19"/>
              <p:cNvSpPr/>
              <p:nvPr/>
            </p:nvSpPr>
            <p:spPr>
              <a:xfrm>
                <a:off x="3093206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3" name="Google Shape;3853;p19"/>
              <p:cNvSpPr/>
              <p:nvPr/>
            </p:nvSpPr>
            <p:spPr>
              <a:xfrm>
                <a:off x="3181993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4" name="Google Shape;3854;p19"/>
              <p:cNvSpPr/>
              <p:nvPr/>
            </p:nvSpPr>
            <p:spPr>
              <a:xfrm>
                <a:off x="3270781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5" name="Google Shape;3855;p19"/>
              <p:cNvSpPr/>
              <p:nvPr/>
            </p:nvSpPr>
            <p:spPr>
              <a:xfrm>
                <a:off x="3359569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6" name="Google Shape;3856;p19"/>
              <p:cNvSpPr/>
              <p:nvPr/>
            </p:nvSpPr>
            <p:spPr>
              <a:xfrm>
                <a:off x="3448357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7" name="Google Shape;3857;p19"/>
              <p:cNvSpPr/>
              <p:nvPr/>
            </p:nvSpPr>
            <p:spPr>
              <a:xfrm>
                <a:off x="3537144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8" name="Google Shape;3858;p19"/>
              <p:cNvSpPr/>
              <p:nvPr/>
            </p:nvSpPr>
            <p:spPr>
              <a:xfrm>
                <a:off x="3625932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9" name="Google Shape;3859;p19"/>
              <p:cNvSpPr/>
              <p:nvPr/>
            </p:nvSpPr>
            <p:spPr>
              <a:xfrm>
                <a:off x="3714720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0" name="Google Shape;3860;p19"/>
              <p:cNvSpPr/>
              <p:nvPr/>
            </p:nvSpPr>
            <p:spPr>
              <a:xfrm>
                <a:off x="3803508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1" name="Google Shape;3861;p19"/>
              <p:cNvSpPr/>
              <p:nvPr/>
            </p:nvSpPr>
            <p:spPr>
              <a:xfrm>
                <a:off x="3895796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2" name="Google Shape;3862;p19"/>
              <p:cNvSpPr/>
              <p:nvPr/>
            </p:nvSpPr>
            <p:spPr>
              <a:xfrm>
                <a:off x="3895796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3" name="Google Shape;3863;p19"/>
              <p:cNvSpPr/>
              <p:nvPr/>
            </p:nvSpPr>
            <p:spPr>
              <a:xfrm>
                <a:off x="3895796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4" name="Google Shape;3864;p19"/>
              <p:cNvSpPr/>
              <p:nvPr/>
            </p:nvSpPr>
            <p:spPr>
              <a:xfrm>
                <a:off x="3895796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5" name="Google Shape;3865;p19"/>
              <p:cNvSpPr/>
              <p:nvPr/>
            </p:nvSpPr>
            <p:spPr>
              <a:xfrm>
                <a:off x="3895796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6" name="Google Shape;3866;p19"/>
              <p:cNvSpPr/>
              <p:nvPr/>
            </p:nvSpPr>
            <p:spPr>
              <a:xfrm>
                <a:off x="3895796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7" name="Google Shape;3867;p19"/>
              <p:cNvSpPr/>
              <p:nvPr/>
            </p:nvSpPr>
            <p:spPr>
              <a:xfrm>
                <a:off x="3895796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8" name="Google Shape;3868;p19"/>
              <p:cNvSpPr/>
              <p:nvPr/>
            </p:nvSpPr>
            <p:spPr>
              <a:xfrm>
                <a:off x="3895796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9" name="Google Shape;3869;p19"/>
              <p:cNvSpPr/>
              <p:nvPr/>
            </p:nvSpPr>
            <p:spPr>
              <a:xfrm>
                <a:off x="3895796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0" name="Google Shape;3870;p19"/>
              <p:cNvSpPr/>
              <p:nvPr/>
            </p:nvSpPr>
            <p:spPr>
              <a:xfrm>
                <a:off x="3895796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1" name="Google Shape;3871;p19"/>
              <p:cNvSpPr/>
              <p:nvPr/>
            </p:nvSpPr>
            <p:spPr>
              <a:xfrm>
                <a:off x="3895796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2" name="Google Shape;3872;p19"/>
              <p:cNvSpPr/>
              <p:nvPr/>
            </p:nvSpPr>
            <p:spPr>
              <a:xfrm>
                <a:off x="3895796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3" name="Google Shape;3873;p19"/>
              <p:cNvSpPr/>
              <p:nvPr/>
            </p:nvSpPr>
            <p:spPr>
              <a:xfrm>
                <a:off x="3895796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4" name="Google Shape;3874;p19"/>
              <p:cNvSpPr/>
              <p:nvPr/>
            </p:nvSpPr>
            <p:spPr>
              <a:xfrm>
                <a:off x="3895796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5" name="Google Shape;3875;p19"/>
              <p:cNvSpPr/>
              <p:nvPr/>
            </p:nvSpPr>
            <p:spPr>
              <a:xfrm>
                <a:off x="3895796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6" name="Google Shape;3876;p19"/>
              <p:cNvSpPr/>
              <p:nvPr/>
            </p:nvSpPr>
            <p:spPr>
              <a:xfrm>
                <a:off x="1938965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7" name="Google Shape;3877;p19"/>
              <p:cNvSpPr/>
              <p:nvPr/>
            </p:nvSpPr>
            <p:spPr>
              <a:xfrm>
                <a:off x="1938965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8" name="Google Shape;3878;p19"/>
              <p:cNvSpPr/>
              <p:nvPr/>
            </p:nvSpPr>
            <p:spPr>
              <a:xfrm>
                <a:off x="1938965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9" name="Google Shape;3879;p19"/>
              <p:cNvSpPr/>
              <p:nvPr/>
            </p:nvSpPr>
            <p:spPr>
              <a:xfrm>
                <a:off x="1938965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0" name="Google Shape;3880;p19"/>
              <p:cNvSpPr/>
              <p:nvPr/>
            </p:nvSpPr>
            <p:spPr>
              <a:xfrm>
                <a:off x="1938965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1" name="Google Shape;3881;p19"/>
              <p:cNvSpPr/>
              <p:nvPr/>
            </p:nvSpPr>
            <p:spPr>
              <a:xfrm>
                <a:off x="1938965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2" name="Google Shape;3882;p19"/>
              <p:cNvSpPr/>
              <p:nvPr/>
            </p:nvSpPr>
            <p:spPr>
              <a:xfrm>
                <a:off x="1938965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3" name="Google Shape;3883;p19"/>
              <p:cNvSpPr/>
              <p:nvPr/>
            </p:nvSpPr>
            <p:spPr>
              <a:xfrm>
                <a:off x="1938965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4" name="Google Shape;3884;p19"/>
              <p:cNvSpPr/>
              <p:nvPr/>
            </p:nvSpPr>
            <p:spPr>
              <a:xfrm>
                <a:off x="1938965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5" name="Google Shape;3885;p19"/>
              <p:cNvSpPr/>
              <p:nvPr/>
            </p:nvSpPr>
            <p:spPr>
              <a:xfrm>
                <a:off x="1938965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6" name="Google Shape;3886;p19"/>
              <p:cNvSpPr/>
              <p:nvPr/>
            </p:nvSpPr>
            <p:spPr>
              <a:xfrm>
                <a:off x="1938965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7" name="Google Shape;3887;p19"/>
              <p:cNvSpPr/>
              <p:nvPr/>
            </p:nvSpPr>
            <p:spPr>
              <a:xfrm>
                <a:off x="1938965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8" name="Google Shape;3888;p19"/>
              <p:cNvSpPr/>
              <p:nvPr/>
            </p:nvSpPr>
            <p:spPr>
              <a:xfrm>
                <a:off x="1938965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9" name="Google Shape;3889;p19"/>
              <p:cNvSpPr/>
              <p:nvPr/>
            </p:nvSpPr>
            <p:spPr>
              <a:xfrm>
                <a:off x="1938965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0" name="Google Shape;3890;p19"/>
              <p:cNvSpPr/>
              <p:nvPr/>
            </p:nvSpPr>
            <p:spPr>
              <a:xfrm>
                <a:off x="1938965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1" name="Google Shape;3891;p19"/>
              <p:cNvSpPr/>
              <p:nvPr/>
            </p:nvSpPr>
            <p:spPr>
              <a:xfrm>
                <a:off x="1850177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2" name="Google Shape;3892;p19"/>
              <p:cNvSpPr/>
              <p:nvPr/>
            </p:nvSpPr>
            <p:spPr>
              <a:xfrm>
                <a:off x="1850177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3" name="Google Shape;3893;p19"/>
              <p:cNvSpPr/>
              <p:nvPr/>
            </p:nvSpPr>
            <p:spPr>
              <a:xfrm>
                <a:off x="1850177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4" name="Google Shape;3894;p19"/>
              <p:cNvSpPr/>
              <p:nvPr/>
            </p:nvSpPr>
            <p:spPr>
              <a:xfrm>
                <a:off x="1850177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5" name="Google Shape;3895;p19"/>
              <p:cNvSpPr/>
              <p:nvPr/>
            </p:nvSpPr>
            <p:spPr>
              <a:xfrm>
                <a:off x="1850177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6" name="Google Shape;3896;p19"/>
              <p:cNvSpPr/>
              <p:nvPr/>
            </p:nvSpPr>
            <p:spPr>
              <a:xfrm>
                <a:off x="1850177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7" name="Google Shape;3897;p19"/>
              <p:cNvSpPr/>
              <p:nvPr/>
            </p:nvSpPr>
            <p:spPr>
              <a:xfrm>
                <a:off x="1850177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8" name="Google Shape;3898;p19"/>
              <p:cNvSpPr/>
              <p:nvPr/>
            </p:nvSpPr>
            <p:spPr>
              <a:xfrm>
                <a:off x="1850177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9" name="Google Shape;3899;p19"/>
              <p:cNvSpPr/>
              <p:nvPr/>
            </p:nvSpPr>
            <p:spPr>
              <a:xfrm>
                <a:off x="1850177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0" name="Google Shape;3900;p19"/>
              <p:cNvSpPr/>
              <p:nvPr/>
            </p:nvSpPr>
            <p:spPr>
              <a:xfrm>
                <a:off x="1850177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1" name="Google Shape;3901;p19"/>
              <p:cNvSpPr/>
              <p:nvPr/>
            </p:nvSpPr>
            <p:spPr>
              <a:xfrm>
                <a:off x="1850177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2" name="Google Shape;3902;p19"/>
              <p:cNvSpPr/>
              <p:nvPr/>
            </p:nvSpPr>
            <p:spPr>
              <a:xfrm>
                <a:off x="1850177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3" name="Google Shape;3903;p19"/>
              <p:cNvSpPr/>
              <p:nvPr/>
            </p:nvSpPr>
            <p:spPr>
              <a:xfrm>
                <a:off x="1850177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4" name="Google Shape;3904;p19"/>
              <p:cNvSpPr/>
              <p:nvPr/>
            </p:nvSpPr>
            <p:spPr>
              <a:xfrm>
                <a:off x="1850177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5" name="Google Shape;3905;p19"/>
              <p:cNvSpPr/>
              <p:nvPr/>
            </p:nvSpPr>
            <p:spPr>
              <a:xfrm>
                <a:off x="1850177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6" name="Google Shape;3906;p19"/>
              <p:cNvSpPr/>
              <p:nvPr/>
            </p:nvSpPr>
            <p:spPr>
              <a:xfrm>
                <a:off x="1761389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7" name="Google Shape;3907;p19"/>
              <p:cNvSpPr/>
              <p:nvPr/>
            </p:nvSpPr>
            <p:spPr>
              <a:xfrm>
                <a:off x="1761389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8" name="Google Shape;3908;p19"/>
              <p:cNvSpPr/>
              <p:nvPr/>
            </p:nvSpPr>
            <p:spPr>
              <a:xfrm>
                <a:off x="1761389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9" name="Google Shape;3909;p19"/>
              <p:cNvSpPr/>
              <p:nvPr/>
            </p:nvSpPr>
            <p:spPr>
              <a:xfrm>
                <a:off x="1761389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0" name="Google Shape;3910;p19"/>
              <p:cNvSpPr/>
              <p:nvPr/>
            </p:nvSpPr>
            <p:spPr>
              <a:xfrm>
                <a:off x="1761389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1" name="Google Shape;3911;p19"/>
              <p:cNvSpPr/>
              <p:nvPr/>
            </p:nvSpPr>
            <p:spPr>
              <a:xfrm>
                <a:off x="1761389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2" name="Google Shape;3912;p19"/>
              <p:cNvSpPr/>
              <p:nvPr/>
            </p:nvSpPr>
            <p:spPr>
              <a:xfrm>
                <a:off x="1761389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3" name="Google Shape;3913;p19"/>
              <p:cNvSpPr/>
              <p:nvPr/>
            </p:nvSpPr>
            <p:spPr>
              <a:xfrm>
                <a:off x="1761389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4" name="Google Shape;3914;p19"/>
              <p:cNvSpPr/>
              <p:nvPr/>
            </p:nvSpPr>
            <p:spPr>
              <a:xfrm>
                <a:off x="1761389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5" name="Google Shape;3915;p19"/>
              <p:cNvSpPr/>
              <p:nvPr/>
            </p:nvSpPr>
            <p:spPr>
              <a:xfrm>
                <a:off x="1761389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6" name="Google Shape;3916;p19"/>
              <p:cNvSpPr/>
              <p:nvPr/>
            </p:nvSpPr>
            <p:spPr>
              <a:xfrm>
                <a:off x="1761389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7" name="Google Shape;3917;p19"/>
              <p:cNvSpPr/>
              <p:nvPr/>
            </p:nvSpPr>
            <p:spPr>
              <a:xfrm>
                <a:off x="1761389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8" name="Google Shape;3918;p19"/>
              <p:cNvSpPr/>
              <p:nvPr/>
            </p:nvSpPr>
            <p:spPr>
              <a:xfrm>
                <a:off x="1761389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9" name="Google Shape;3919;p19"/>
              <p:cNvSpPr/>
              <p:nvPr/>
            </p:nvSpPr>
            <p:spPr>
              <a:xfrm>
                <a:off x="1761389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0" name="Google Shape;3920;p19"/>
              <p:cNvSpPr/>
              <p:nvPr/>
            </p:nvSpPr>
            <p:spPr>
              <a:xfrm>
                <a:off x="1761389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1" name="Google Shape;3921;p19"/>
              <p:cNvSpPr/>
              <p:nvPr/>
            </p:nvSpPr>
            <p:spPr>
              <a:xfrm>
                <a:off x="873527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2" name="Google Shape;3922;p19"/>
              <p:cNvSpPr/>
              <p:nvPr/>
            </p:nvSpPr>
            <p:spPr>
              <a:xfrm>
                <a:off x="962315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3" name="Google Shape;3923;p19"/>
              <p:cNvSpPr/>
              <p:nvPr/>
            </p:nvSpPr>
            <p:spPr>
              <a:xfrm>
                <a:off x="1051103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4" name="Google Shape;3924;p19"/>
              <p:cNvSpPr/>
              <p:nvPr/>
            </p:nvSpPr>
            <p:spPr>
              <a:xfrm>
                <a:off x="1139891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5" name="Google Shape;3925;p19"/>
              <p:cNvSpPr/>
              <p:nvPr/>
            </p:nvSpPr>
            <p:spPr>
              <a:xfrm>
                <a:off x="1228679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6" name="Google Shape;3926;p19"/>
              <p:cNvSpPr/>
              <p:nvPr/>
            </p:nvSpPr>
            <p:spPr>
              <a:xfrm>
                <a:off x="1317466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7" name="Google Shape;3927;p19"/>
              <p:cNvSpPr/>
              <p:nvPr/>
            </p:nvSpPr>
            <p:spPr>
              <a:xfrm>
                <a:off x="873527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8" name="Google Shape;3928;p19"/>
              <p:cNvSpPr/>
              <p:nvPr/>
            </p:nvSpPr>
            <p:spPr>
              <a:xfrm>
                <a:off x="962315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9" name="Google Shape;3929;p19"/>
              <p:cNvSpPr/>
              <p:nvPr/>
            </p:nvSpPr>
            <p:spPr>
              <a:xfrm>
                <a:off x="1051103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0" name="Google Shape;3930;p19"/>
              <p:cNvSpPr/>
              <p:nvPr/>
            </p:nvSpPr>
            <p:spPr>
              <a:xfrm>
                <a:off x="1139891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1" name="Google Shape;3931;p19"/>
              <p:cNvSpPr/>
              <p:nvPr/>
            </p:nvSpPr>
            <p:spPr>
              <a:xfrm>
                <a:off x="1228679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2" name="Google Shape;3932;p19"/>
              <p:cNvSpPr/>
              <p:nvPr/>
            </p:nvSpPr>
            <p:spPr>
              <a:xfrm>
                <a:off x="1317466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3" name="Google Shape;3933;p19"/>
              <p:cNvSpPr/>
              <p:nvPr/>
            </p:nvSpPr>
            <p:spPr>
              <a:xfrm>
                <a:off x="873527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4" name="Google Shape;3934;p19"/>
              <p:cNvSpPr/>
              <p:nvPr/>
            </p:nvSpPr>
            <p:spPr>
              <a:xfrm>
                <a:off x="962315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5" name="Google Shape;3935;p19"/>
              <p:cNvSpPr/>
              <p:nvPr/>
            </p:nvSpPr>
            <p:spPr>
              <a:xfrm>
                <a:off x="1051103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6" name="Google Shape;3936;p19"/>
              <p:cNvSpPr/>
              <p:nvPr/>
            </p:nvSpPr>
            <p:spPr>
              <a:xfrm>
                <a:off x="1139891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7" name="Google Shape;3937;p19"/>
              <p:cNvSpPr/>
              <p:nvPr/>
            </p:nvSpPr>
            <p:spPr>
              <a:xfrm>
                <a:off x="1228679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8" name="Google Shape;3938;p19"/>
              <p:cNvSpPr/>
              <p:nvPr/>
            </p:nvSpPr>
            <p:spPr>
              <a:xfrm>
                <a:off x="1317466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9" name="Google Shape;3939;p19"/>
              <p:cNvSpPr/>
              <p:nvPr/>
            </p:nvSpPr>
            <p:spPr>
              <a:xfrm>
                <a:off x="873527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0" name="Google Shape;3940;p19"/>
              <p:cNvSpPr/>
              <p:nvPr/>
            </p:nvSpPr>
            <p:spPr>
              <a:xfrm>
                <a:off x="962315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1" name="Google Shape;3941;p19"/>
              <p:cNvSpPr/>
              <p:nvPr/>
            </p:nvSpPr>
            <p:spPr>
              <a:xfrm>
                <a:off x="1051103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2" name="Google Shape;3942;p19"/>
              <p:cNvSpPr/>
              <p:nvPr/>
            </p:nvSpPr>
            <p:spPr>
              <a:xfrm>
                <a:off x="1139891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3" name="Google Shape;3943;p19"/>
              <p:cNvSpPr/>
              <p:nvPr/>
            </p:nvSpPr>
            <p:spPr>
              <a:xfrm>
                <a:off x="1228679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4" name="Google Shape;3944;p19"/>
              <p:cNvSpPr/>
              <p:nvPr/>
            </p:nvSpPr>
            <p:spPr>
              <a:xfrm>
                <a:off x="1317466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5" name="Google Shape;3945;p19"/>
              <p:cNvSpPr/>
              <p:nvPr/>
            </p:nvSpPr>
            <p:spPr>
              <a:xfrm>
                <a:off x="873527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6" name="Google Shape;3946;p19"/>
              <p:cNvSpPr/>
              <p:nvPr/>
            </p:nvSpPr>
            <p:spPr>
              <a:xfrm>
                <a:off x="962315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7" name="Google Shape;3947;p19"/>
              <p:cNvSpPr/>
              <p:nvPr/>
            </p:nvSpPr>
            <p:spPr>
              <a:xfrm>
                <a:off x="1051103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8" name="Google Shape;3948;p19"/>
              <p:cNvSpPr/>
              <p:nvPr/>
            </p:nvSpPr>
            <p:spPr>
              <a:xfrm>
                <a:off x="1139891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9" name="Google Shape;3949;p19"/>
              <p:cNvSpPr/>
              <p:nvPr/>
            </p:nvSpPr>
            <p:spPr>
              <a:xfrm>
                <a:off x="1228679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0" name="Google Shape;3950;p19"/>
              <p:cNvSpPr/>
              <p:nvPr/>
            </p:nvSpPr>
            <p:spPr>
              <a:xfrm>
                <a:off x="1317466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1" name="Google Shape;3951;p19"/>
              <p:cNvSpPr/>
              <p:nvPr/>
            </p:nvSpPr>
            <p:spPr>
              <a:xfrm>
                <a:off x="873527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2" name="Google Shape;3952;p19"/>
              <p:cNvSpPr/>
              <p:nvPr/>
            </p:nvSpPr>
            <p:spPr>
              <a:xfrm>
                <a:off x="962315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3" name="Google Shape;3953;p19"/>
              <p:cNvSpPr/>
              <p:nvPr/>
            </p:nvSpPr>
            <p:spPr>
              <a:xfrm>
                <a:off x="1051103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4" name="Google Shape;3954;p19"/>
              <p:cNvSpPr/>
              <p:nvPr/>
            </p:nvSpPr>
            <p:spPr>
              <a:xfrm>
                <a:off x="1139891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5" name="Google Shape;3955;p19"/>
              <p:cNvSpPr/>
              <p:nvPr/>
            </p:nvSpPr>
            <p:spPr>
              <a:xfrm>
                <a:off x="1228679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6" name="Google Shape;3956;p19"/>
              <p:cNvSpPr/>
              <p:nvPr/>
            </p:nvSpPr>
            <p:spPr>
              <a:xfrm>
                <a:off x="1317466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7" name="Google Shape;3957;p19"/>
              <p:cNvSpPr/>
              <p:nvPr/>
            </p:nvSpPr>
            <p:spPr>
              <a:xfrm>
                <a:off x="873527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8" name="Google Shape;3958;p19"/>
              <p:cNvSpPr/>
              <p:nvPr/>
            </p:nvSpPr>
            <p:spPr>
              <a:xfrm>
                <a:off x="962315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9" name="Google Shape;3959;p19"/>
              <p:cNvSpPr/>
              <p:nvPr/>
            </p:nvSpPr>
            <p:spPr>
              <a:xfrm>
                <a:off x="1051103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0" name="Google Shape;3960;p19"/>
              <p:cNvSpPr/>
              <p:nvPr/>
            </p:nvSpPr>
            <p:spPr>
              <a:xfrm>
                <a:off x="1139891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1" name="Google Shape;3961;p19"/>
              <p:cNvSpPr/>
              <p:nvPr/>
            </p:nvSpPr>
            <p:spPr>
              <a:xfrm>
                <a:off x="1228679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2" name="Google Shape;3962;p19"/>
              <p:cNvSpPr/>
              <p:nvPr/>
            </p:nvSpPr>
            <p:spPr>
              <a:xfrm>
                <a:off x="1317466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3" name="Google Shape;3963;p19"/>
              <p:cNvSpPr/>
              <p:nvPr/>
            </p:nvSpPr>
            <p:spPr>
              <a:xfrm>
                <a:off x="873527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4" name="Google Shape;3964;p19"/>
              <p:cNvSpPr/>
              <p:nvPr/>
            </p:nvSpPr>
            <p:spPr>
              <a:xfrm>
                <a:off x="962315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5" name="Google Shape;3965;p19"/>
              <p:cNvSpPr/>
              <p:nvPr/>
            </p:nvSpPr>
            <p:spPr>
              <a:xfrm>
                <a:off x="1051103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6" name="Google Shape;3966;p19"/>
              <p:cNvSpPr/>
              <p:nvPr/>
            </p:nvSpPr>
            <p:spPr>
              <a:xfrm>
                <a:off x="1139891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7" name="Google Shape;3967;p19"/>
              <p:cNvSpPr/>
              <p:nvPr/>
            </p:nvSpPr>
            <p:spPr>
              <a:xfrm>
                <a:off x="1228679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8" name="Google Shape;3968;p19"/>
              <p:cNvSpPr/>
              <p:nvPr/>
            </p:nvSpPr>
            <p:spPr>
              <a:xfrm>
                <a:off x="1317466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9" name="Google Shape;3969;p19"/>
              <p:cNvSpPr/>
              <p:nvPr/>
            </p:nvSpPr>
            <p:spPr>
              <a:xfrm>
                <a:off x="873527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0" name="Google Shape;3970;p19"/>
              <p:cNvSpPr/>
              <p:nvPr/>
            </p:nvSpPr>
            <p:spPr>
              <a:xfrm>
                <a:off x="962315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1" name="Google Shape;3971;p19"/>
              <p:cNvSpPr/>
              <p:nvPr/>
            </p:nvSpPr>
            <p:spPr>
              <a:xfrm>
                <a:off x="1051103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2" name="Google Shape;3972;p19"/>
              <p:cNvSpPr/>
              <p:nvPr/>
            </p:nvSpPr>
            <p:spPr>
              <a:xfrm>
                <a:off x="1139891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3" name="Google Shape;3973;p19"/>
              <p:cNvSpPr/>
              <p:nvPr/>
            </p:nvSpPr>
            <p:spPr>
              <a:xfrm>
                <a:off x="1228679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4" name="Google Shape;3974;p19"/>
              <p:cNvSpPr/>
              <p:nvPr/>
            </p:nvSpPr>
            <p:spPr>
              <a:xfrm>
                <a:off x="1317466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5" name="Google Shape;3975;p19"/>
              <p:cNvSpPr/>
              <p:nvPr/>
            </p:nvSpPr>
            <p:spPr>
              <a:xfrm>
                <a:off x="873527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6" name="Google Shape;3976;p19"/>
              <p:cNvSpPr/>
              <p:nvPr/>
            </p:nvSpPr>
            <p:spPr>
              <a:xfrm>
                <a:off x="962315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7" name="Google Shape;3977;p19"/>
              <p:cNvSpPr/>
              <p:nvPr/>
            </p:nvSpPr>
            <p:spPr>
              <a:xfrm>
                <a:off x="1051103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8" name="Google Shape;3978;p19"/>
              <p:cNvSpPr/>
              <p:nvPr/>
            </p:nvSpPr>
            <p:spPr>
              <a:xfrm>
                <a:off x="1139891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9" name="Google Shape;3979;p19"/>
              <p:cNvSpPr/>
              <p:nvPr/>
            </p:nvSpPr>
            <p:spPr>
              <a:xfrm>
                <a:off x="1228679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0" name="Google Shape;3980;p19"/>
              <p:cNvSpPr/>
              <p:nvPr/>
            </p:nvSpPr>
            <p:spPr>
              <a:xfrm>
                <a:off x="1317466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1" name="Google Shape;3981;p19"/>
              <p:cNvSpPr/>
              <p:nvPr/>
            </p:nvSpPr>
            <p:spPr>
              <a:xfrm>
                <a:off x="873527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2" name="Google Shape;3982;p19"/>
              <p:cNvSpPr/>
              <p:nvPr/>
            </p:nvSpPr>
            <p:spPr>
              <a:xfrm>
                <a:off x="962315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3" name="Google Shape;3983;p19"/>
              <p:cNvSpPr/>
              <p:nvPr/>
            </p:nvSpPr>
            <p:spPr>
              <a:xfrm>
                <a:off x="1051103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4" name="Google Shape;3984;p19"/>
              <p:cNvSpPr/>
              <p:nvPr/>
            </p:nvSpPr>
            <p:spPr>
              <a:xfrm>
                <a:off x="1139891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5" name="Google Shape;3985;p19"/>
              <p:cNvSpPr/>
              <p:nvPr/>
            </p:nvSpPr>
            <p:spPr>
              <a:xfrm>
                <a:off x="1228679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6" name="Google Shape;3986;p19"/>
              <p:cNvSpPr/>
              <p:nvPr/>
            </p:nvSpPr>
            <p:spPr>
              <a:xfrm>
                <a:off x="1317466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7" name="Google Shape;3987;p19"/>
              <p:cNvSpPr/>
              <p:nvPr/>
            </p:nvSpPr>
            <p:spPr>
              <a:xfrm>
                <a:off x="873527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8" name="Google Shape;3988;p19"/>
              <p:cNvSpPr/>
              <p:nvPr/>
            </p:nvSpPr>
            <p:spPr>
              <a:xfrm>
                <a:off x="962315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9" name="Google Shape;3989;p19"/>
              <p:cNvSpPr/>
              <p:nvPr/>
            </p:nvSpPr>
            <p:spPr>
              <a:xfrm>
                <a:off x="1051103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0" name="Google Shape;3990;p19"/>
              <p:cNvSpPr/>
              <p:nvPr/>
            </p:nvSpPr>
            <p:spPr>
              <a:xfrm>
                <a:off x="1139891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1" name="Google Shape;3991;p19"/>
              <p:cNvSpPr/>
              <p:nvPr/>
            </p:nvSpPr>
            <p:spPr>
              <a:xfrm>
                <a:off x="1228679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2" name="Google Shape;3992;p19"/>
              <p:cNvSpPr/>
              <p:nvPr/>
            </p:nvSpPr>
            <p:spPr>
              <a:xfrm>
                <a:off x="1317466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3" name="Google Shape;3993;p19"/>
              <p:cNvSpPr/>
              <p:nvPr/>
            </p:nvSpPr>
            <p:spPr>
              <a:xfrm>
                <a:off x="873527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4" name="Google Shape;3994;p19"/>
              <p:cNvSpPr/>
              <p:nvPr/>
            </p:nvSpPr>
            <p:spPr>
              <a:xfrm>
                <a:off x="962315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5" name="Google Shape;3995;p19"/>
              <p:cNvSpPr/>
              <p:nvPr/>
            </p:nvSpPr>
            <p:spPr>
              <a:xfrm>
                <a:off x="1051103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6" name="Google Shape;3996;p19"/>
              <p:cNvSpPr/>
              <p:nvPr/>
            </p:nvSpPr>
            <p:spPr>
              <a:xfrm>
                <a:off x="1139891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7" name="Google Shape;3997;p19"/>
              <p:cNvSpPr/>
              <p:nvPr/>
            </p:nvSpPr>
            <p:spPr>
              <a:xfrm>
                <a:off x="1228679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8" name="Google Shape;3998;p19"/>
              <p:cNvSpPr/>
              <p:nvPr/>
            </p:nvSpPr>
            <p:spPr>
              <a:xfrm>
                <a:off x="1317466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9" name="Google Shape;3999;p19"/>
              <p:cNvSpPr/>
              <p:nvPr/>
            </p:nvSpPr>
            <p:spPr>
              <a:xfrm>
                <a:off x="1406254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0" name="Google Shape;4000;p19"/>
              <p:cNvSpPr/>
              <p:nvPr/>
            </p:nvSpPr>
            <p:spPr>
              <a:xfrm>
                <a:off x="1406254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1" name="Google Shape;4001;p19"/>
              <p:cNvSpPr/>
              <p:nvPr/>
            </p:nvSpPr>
            <p:spPr>
              <a:xfrm>
                <a:off x="1406254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2" name="Google Shape;4002;p19"/>
              <p:cNvSpPr/>
              <p:nvPr/>
            </p:nvSpPr>
            <p:spPr>
              <a:xfrm>
                <a:off x="1406254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3" name="Google Shape;4003;p19"/>
              <p:cNvSpPr/>
              <p:nvPr/>
            </p:nvSpPr>
            <p:spPr>
              <a:xfrm>
                <a:off x="1406254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4" name="Google Shape;4004;p19"/>
              <p:cNvSpPr/>
              <p:nvPr/>
            </p:nvSpPr>
            <p:spPr>
              <a:xfrm>
                <a:off x="1406254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5" name="Google Shape;4005;p19"/>
              <p:cNvSpPr/>
              <p:nvPr/>
            </p:nvSpPr>
            <p:spPr>
              <a:xfrm>
                <a:off x="1406254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6" name="Google Shape;4006;p19"/>
              <p:cNvSpPr/>
              <p:nvPr/>
            </p:nvSpPr>
            <p:spPr>
              <a:xfrm>
                <a:off x="1406254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7" name="Google Shape;4007;p19"/>
              <p:cNvSpPr/>
              <p:nvPr/>
            </p:nvSpPr>
            <p:spPr>
              <a:xfrm>
                <a:off x="1406254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8" name="Google Shape;4008;p19"/>
              <p:cNvSpPr/>
              <p:nvPr/>
            </p:nvSpPr>
            <p:spPr>
              <a:xfrm>
                <a:off x="1406254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9" name="Google Shape;4009;p19"/>
              <p:cNvSpPr/>
              <p:nvPr/>
            </p:nvSpPr>
            <p:spPr>
              <a:xfrm>
                <a:off x="1406254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0" name="Google Shape;4010;p19"/>
              <p:cNvSpPr/>
              <p:nvPr/>
            </p:nvSpPr>
            <p:spPr>
              <a:xfrm>
                <a:off x="1406254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1" name="Google Shape;4011;p19"/>
              <p:cNvSpPr/>
              <p:nvPr/>
            </p:nvSpPr>
            <p:spPr>
              <a:xfrm>
                <a:off x="1406254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2" name="Google Shape;4012;p19"/>
              <p:cNvSpPr/>
              <p:nvPr/>
            </p:nvSpPr>
            <p:spPr>
              <a:xfrm>
                <a:off x="1495042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3" name="Google Shape;4013;p19"/>
              <p:cNvSpPr/>
              <p:nvPr/>
            </p:nvSpPr>
            <p:spPr>
              <a:xfrm>
                <a:off x="1495042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4" name="Google Shape;4014;p19"/>
              <p:cNvSpPr/>
              <p:nvPr/>
            </p:nvSpPr>
            <p:spPr>
              <a:xfrm>
                <a:off x="1495042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5" name="Google Shape;4015;p19"/>
              <p:cNvSpPr/>
              <p:nvPr/>
            </p:nvSpPr>
            <p:spPr>
              <a:xfrm>
                <a:off x="1495042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6" name="Google Shape;4016;p19"/>
              <p:cNvSpPr/>
              <p:nvPr/>
            </p:nvSpPr>
            <p:spPr>
              <a:xfrm>
                <a:off x="1495042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7" name="Google Shape;4017;p19"/>
              <p:cNvSpPr/>
              <p:nvPr/>
            </p:nvSpPr>
            <p:spPr>
              <a:xfrm>
                <a:off x="1495042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8" name="Google Shape;4018;p19"/>
              <p:cNvSpPr/>
              <p:nvPr/>
            </p:nvSpPr>
            <p:spPr>
              <a:xfrm>
                <a:off x="1495042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9" name="Google Shape;4019;p19"/>
              <p:cNvSpPr/>
              <p:nvPr/>
            </p:nvSpPr>
            <p:spPr>
              <a:xfrm>
                <a:off x="1495042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0" name="Google Shape;4020;p19"/>
              <p:cNvSpPr/>
              <p:nvPr/>
            </p:nvSpPr>
            <p:spPr>
              <a:xfrm>
                <a:off x="1495042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1" name="Google Shape;4021;p19"/>
              <p:cNvSpPr/>
              <p:nvPr/>
            </p:nvSpPr>
            <p:spPr>
              <a:xfrm>
                <a:off x="1495042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2" name="Google Shape;4022;p19"/>
              <p:cNvSpPr/>
              <p:nvPr/>
            </p:nvSpPr>
            <p:spPr>
              <a:xfrm>
                <a:off x="1495042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3" name="Google Shape;4023;p19"/>
              <p:cNvSpPr/>
              <p:nvPr/>
            </p:nvSpPr>
            <p:spPr>
              <a:xfrm>
                <a:off x="1495042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4" name="Google Shape;4024;p19"/>
              <p:cNvSpPr/>
              <p:nvPr/>
            </p:nvSpPr>
            <p:spPr>
              <a:xfrm>
                <a:off x="1495042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5" name="Google Shape;4025;p19"/>
              <p:cNvSpPr/>
              <p:nvPr/>
            </p:nvSpPr>
            <p:spPr>
              <a:xfrm>
                <a:off x="1583830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6" name="Google Shape;4026;p19"/>
              <p:cNvSpPr/>
              <p:nvPr/>
            </p:nvSpPr>
            <p:spPr>
              <a:xfrm>
                <a:off x="1583830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7" name="Google Shape;4027;p19"/>
              <p:cNvSpPr/>
              <p:nvPr/>
            </p:nvSpPr>
            <p:spPr>
              <a:xfrm>
                <a:off x="1583830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8" name="Google Shape;4028;p19"/>
              <p:cNvSpPr/>
              <p:nvPr/>
            </p:nvSpPr>
            <p:spPr>
              <a:xfrm>
                <a:off x="1583830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9" name="Google Shape;4029;p19"/>
              <p:cNvSpPr/>
              <p:nvPr/>
            </p:nvSpPr>
            <p:spPr>
              <a:xfrm>
                <a:off x="1583830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0" name="Google Shape;4030;p19"/>
              <p:cNvSpPr/>
              <p:nvPr/>
            </p:nvSpPr>
            <p:spPr>
              <a:xfrm>
                <a:off x="1583830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1" name="Google Shape;4031;p19"/>
              <p:cNvSpPr/>
              <p:nvPr/>
            </p:nvSpPr>
            <p:spPr>
              <a:xfrm>
                <a:off x="1583830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2" name="Google Shape;4032;p19"/>
              <p:cNvSpPr/>
              <p:nvPr/>
            </p:nvSpPr>
            <p:spPr>
              <a:xfrm>
                <a:off x="1583830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3" name="Google Shape;4033;p19"/>
              <p:cNvSpPr/>
              <p:nvPr/>
            </p:nvSpPr>
            <p:spPr>
              <a:xfrm>
                <a:off x="1583830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4" name="Google Shape;4034;p19"/>
              <p:cNvSpPr/>
              <p:nvPr/>
            </p:nvSpPr>
            <p:spPr>
              <a:xfrm>
                <a:off x="1583830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5" name="Google Shape;4035;p19"/>
              <p:cNvSpPr/>
              <p:nvPr/>
            </p:nvSpPr>
            <p:spPr>
              <a:xfrm>
                <a:off x="1583830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6" name="Google Shape;4036;p19"/>
              <p:cNvSpPr/>
              <p:nvPr/>
            </p:nvSpPr>
            <p:spPr>
              <a:xfrm>
                <a:off x="1583830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7" name="Google Shape;4037;p19"/>
              <p:cNvSpPr/>
              <p:nvPr/>
            </p:nvSpPr>
            <p:spPr>
              <a:xfrm>
                <a:off x="1583830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8" name="Google Shape;4038;p19"/>
              <p:cNvSpPr/>
              <p:nvPr/>
            </p:nvSpPr>
            <p:spPr>
              <a:xfrm>
                <a:off x="1672617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9" name="Google Shape;4039;p19"/>
              <p:cNvSpPr/>
              <p:nvPr/>
            </p:nvSpPr>
            <p:spPr>
              <a:xfrm>
                <a:off x="1672617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0" name="Google Shape;4040;p19"/>
              <p:cNvSpPr/>
              <p:nvPr/>
            </p:nvSpPr>
            <p:spPr>
              <a:xfrm>
                <a:off x="1672617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1" name="Google Shape;4041;p19"/>
              <p:cNvSpPr/>
              <p:nvPr/>
            </p:nvSpPr>
            <p:spPr>
              <a:xfrm>
                <a:off x="1672617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2" name="Google Shape;4042;p19"/>
              <p:cNvSpPr/>
              <p:nvPr/>
            </p:nvSpPr>
            <p:spPr>
              <a:xfrm>
                <a:off x="1672617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3" name="Google Shape;4043;p19"/>
              <p:cNvSpPr/>
              <p:nvPr/>
            </p:nvSpPr>
            <p:spPr>
              <a:xfrm>
                <a:off x="1672617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4" name="Google Shape;4044;p19"/>
              <p:cNvSpPr/>
              <p:nvPr/>
            </p:nvSpPr>
            <p:spPr>
              <a:xfrm>
                <a:off x="1672617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5" name="Google Shape;4045;p19"/>
              <p:cNvSpPr/>
              <p:nvPr/>
            </p:nvSpPr>
            <p:spPr>
              <a:xfrm>
                <a:off x="1672617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6" name="Google Shape;4046;p19"/>
              <p:cNvSpPr/>
              <p:nvPr/>
            </p:nvSpPr>
            <p:spPr>
              <a:xfrm>
                <a:off x="1672617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7" name="Google Shape;4047;p19"/>
              <p:cNvSpPr/>
              <p:nvPr/>
            </p:nvSpPr>
            <p:spPr>
              <a:xfrm>
                <a:off x="1672617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8" name="Google Shape;4048;p19"/>
              <p:cNvSpPr/>
              <p:nvPr/>
            </p:nvSpPr>
            <p:spPr>
              <a:xfrm>
                <a:off x="1672617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9" name="Google Shape;4049;p19"/>
              <p:cNvSpPr/>
              <p:nvPr/>
            </p:nvSpPr>
            <p:spPr>
              <a:xfrm>
                <a:off x="1672617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0" name="Google Shape;4050;p19"/>
              <p:cNvSpPr/>
              <p:nvPr/>
            </p:nvSpPr>
            <p:spPr>
              <a:xfrm>
                <a:off x="1672617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1" name="Google Shape;4051;p19"/>
              <p:cNvSpPr/>
              <p:nvPr/>
            </p:nvSpPr>
            <p:spPr>
              <a:xfrm>
                <a:off x="873527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2" name="Google Shape;4052;p19"/>
              <p:cNvSpPr/>
              <p:nvPr/>
            </p:nvSpPr>
            <p:spPr>
              <a:xfrm>
                <a:off x="962315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3" name="Google Shape;4053;p19"/>
              <p:cNvSpPr/>
              <p:nvPr/>
            </p:nvSpPr>
            <p:spPr>
              <a:xfrm>
                <a:off x="1051103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4" name="Google Shape;4054;p19"/>
              <p:cNvSpPr/>
              <p:nvPr/>
            </p:nvSpPr>
            <p:spPr>
              <a:xfrm>
                <a:off x="1139891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5" name="Google Shape;4055;p19"/>
              <p:cNvSpPr/>
              <p:nvPr/>
            </p:nvSpPr>
            <p:spPr>
              <a:xfrm>
                <a:off x="1228679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6" name="Google Shape;4056;p19"/>
              <p:cNvSpPr/>
              <p:nvPr/>
            </p:nvSpPr>
            <p:spPr>
              <a:xfrm>
                <a:off x="1317466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7" name="Google Shape;4057;p19"/>
              <p:cNvSpPr/>
              <p:nvPr/>
            </p:nvSpPr>
            <p:spPr>
              <a:xfrm>
                <a:off x="1406254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8" name="Google Shape;4058;p19"/>
              <p:cNvSpPr/>
              <p:nvPr/>
            </p:nvSpPr>
            <p:spPr>
              <a:xfrm>
                <a:off x="1495042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9" name="Google Shape;4059;p19"/>
              <p:cNvSpPr/>
              <p:nvPr/>
            </p:nvSpPr>
            <p:spPr>
              <a:xfrm>
                <a:off x="1583830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0" name="Google Shape;4060;p19"/>
              <p:cNvSpPr/>
              <p:nvPr/>
            </p:nvSpPr>
            <p:spPr>
              <a:xfrm>
                <a:off x="1672617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1" name="Google Shape;4061;p19"/>
              <p:cNvSpPr/>
              <p:nvPr/>
            </p:nvSpPr>
            <p:spPr>
              <a:xfrm>
                <a:off x="873527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2" name="Google Shape;4062;p19"/>
              <p:cNvSpPr/>
              <p:nvPr/>
            </p:nvSpPr>
            <p:spPr>
              <a:xfrm>
                <a:off x="962315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3" name="Google Shape;4063;p19"/>
              <p:cNvSpPr/>
              <p:nvPr/>
            </p:nvSpPr>
            <p:spPr>
              <a:xfrm>
                <a:off x="1051103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4" name="Google Shape;4064;p19"/>
              <p:cNvSpPr/>
              <p:nvPr/>
            </p:nvSpPr>
            <p:spPr>
              <a:xfrm>
                <a:off x="1139891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5" name="Google Shape;4065;p19"/>
              <p:cNvSpPr/>
              <p:nvPr/>
            </p:nvSpPr>
            <p:spPr>
              <a:xfrm>
                <a:off x="1228679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6" name="Google Shape;4066;p19"/>
              <p:cNvSpPr/>
              <p:nvPr/>
            </p:nvSpPr>
            <p:spPr>
              <a:xfrm>
                <a:off x="1317466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7" name="Google Shape;4067;p19"/>
              <p:cNvSpPr/>
              <p:nvPr/>
            </p:nvSpPr>
            <p:spPr>
              <a:xfrm>
                <a:off x="1406254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8" name="Google Shape;4068;p19"/>
              <p:cNvSpPr/>
              <p:nvPr/>
            </p:nvSpPr>
            <p:spPr>
              <a:xfrm>
                <a:off x="1495042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9" name="Google Shape;4069;p19"/>
              <p:cNvSpPr/>
              <p:nvPr/>
            </p:nvSpPr>
            <p:spPr>
              <a:xfrm>
                <a:off x="1583830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0" name="Google Shape;4070;p19"/>
              <p:cNvSpPr/>
              <p:nvPr/>
            </p:nvSpPr>
            <p:spPr>
              <a:xfrm>
                <a:off x="1672617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1" name="Google Shape;4071;p19"/>
              <p:cNvSpPr/>
              <p:nvPr/>
            </p:nvSpPr>
            <p:spPr>
              <a:xfrm>
                <a:off x="784740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2" name="Google Shape;4072;p19"/>
              <p:cNvSpPr/>
              <p:nvPr/>
            </p:nvSpPr>
            <p:spPr>
              <a:xfrm>
                <a:off x="784740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3" name="Google Shape;4073;p19"/>
              <p:cNvSpPr/>
              <p:nvPr/>
            </p:nvSpPr>
            <p:spPr>
              <a:xfrm>
                <a:off x="784740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4" name="Google Shape;4074;p19"/>
              <p:cNvSpPr/>
              <p:nvPr/>
            </p:nvSpPr>
            <p:spPr>
              <a:xfrm>
                <a:off x="784740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5" name="Google Shape;4075;p19"/>
              <p:cNvSpPr/>
              <p:nvPr/>
            </p:nvSpPr>
            <p:spPr>
              <a:xfrm>
                <a:off x="784740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6" name="Google Shape;4076;p19"/>
              <p:cNvSpPr/>
              <p:nvPr/>
            </p:nvSpPr>
            <p:spPr>
              <a:xfrm>
                <a:off x="784740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7" name="Google Shape;4077;p19"/>
              <p:cNvSpPr/>
              <p:nvPr/>
            </p:nvSpPr>
            <p:spPr>
              <a:xfrm>
                <a:off x="784740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8" name="Google Shape;4078;p19"/>
              <p:cNvSpPr/>
              <p:nvPr/>
            </p:nvSpPr>
            <p:spPr>
              <a:xfrm>
                <a:off x="784740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9" name="Google Shape;4079;p19"/>
              <p:cNvSpPr/>
              <p:nvPr/>
            </p:nvSpPr>
            <p:spPr>
              <a:xfrm>
                <a:off x="784740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0" name="Google Shape;4080;p19"/>
              <p:cNvSpPr/>
              <p:nvPr/>
            </p:nvSpPr>
            <p:spPr>
              <a:xfrm>
                <a:off x="784740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1" name="Google Shape;4081;p19"/>
              <p:cNvSpPr/>
              <p:nvPr/>
            </p:nvSpPr>
            <p:spPr>
              <a:xfrm>
                <a:off x="784740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2" name="Google Shape;4082;p19"/>
              <p:cNvSpPr/>
              <p:nvPr/>
            </p:nvSpPr>
            <p:spPr>
              <a:xfrm>
                <a:off x="784740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3" name="Google Shape;4083;p19"/>
              <p:cNvSpPr/>
              <p:nvPr/>
            </p:nvSpPr>
            <p:spPr>
              <a:xfrm>
                <a:off x="784740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4" name="Google Shape;4084;p19"/>
              <p:cNvSpPr/>
              <p:nvPr/>
            </p:nvSpPr>
            <p:spPr>
              <a:xfrm>
                <a:off x="784740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5" name="Google Shape;4085;p19"/>
              <p:cNvSpPr/>
              <p:nvPr/>
            </p:nvSpPr>
            <p:spPr>
              <a:xfrm>
                <a:off x="784740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6" name="Google Shape;4086;p19"/>
              <p:cNvSpPr/>
              <p:nvPr/>
            </p:nvSpPr>
            <p:spPr>
              <a:xfrm>
                <a:off x="873527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7" name="Google Shape;4087;p19"/>
              <p:cNvSpPr/>
              <p:nvPr/>
            </p:nvSpPr>
            <p:spPr>
              <a:xfrm>
                <a:off x="962315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8" name="Google Shape;4088;p19"/>
              <p:cNvSpPr/>
              <p:nvPr/>
            </p:nvSpPr>
            <p:spPr>
              <a:xfrm>
                <a:off x="1051103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9" name="Google Shape;4089;p19"/>
              <p:cNvSpPr/>
              <p:nvPr/>
            </p:nvSpPr>
            <p:spPr>
              <a:xfrm>
                <a:off x="1139891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0" name="Google Shape;4090;p19"/>
              <p:cNvSpPr/>
              <p:nvPr/>
            </p:nvSpPr>
            <p:spPr>
              <a:xfrm>
                <a:off x="1228679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1" name="Google Shape;4091;p19"/>
              <p:cNvSpPr/>
              <p:nvPr/>
            </p:nvSpPr>
            <p:spPr>
              <a:xfrm>
                <a:off x="1317466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2" name="Google Shape;4092;p19"/>
              <p:cNvSpPr/>
              <p:nvPr/>
            </p:nvSpPr>
            <p:spPr>
              <a:xfrm>
                <a:off x="873527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3" name="Google Shape;4093;p19"/>
              <p:cNvSpPr/>
              <p:nvPr/>
            </p:nvSpPr>
            <p:spPr>
              <a:xfrm>
                <a:off x="962315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4" name="Google Shape;4094;p19"/>
              <p:cNvSpPr/>
              <p:nvPr/>
            </p:nvSpPr>
            <p:spPr>
              <a:xfrm>
                <a:off x="1051103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5" name="Google Shape;4095;p19"/>
              <p:cNvSpPr/>
              <p:nvPr/>
            </p:nvSpPr>
            <p:spPr>
              <a:xfrm>
                <a:off x="1139891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6" name="Google Shape;4096;p19"/>
              <p:cNvSpPr/>
              <p:nvPr/>
            </p:nvSpPr>
            <p:spPr>
              <a:xfrm>
                <a:off x="1228679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7" name="Google Shape;4097;p19"/>
              <p:cNvSpPr/>
              <p:nvPr/>
            </p:nvSpPr>
            <p:spPr>
              <a:xfrm>
                <a:off x="1317466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8" name="Google Shape;4098;p19"/>
              <p:cNvSpPr/>
              <p:nvPr/>
            </p:nvSpPr>
            <p:spPr>
              <a:xfrm>
                <a:off x="873527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9" name="Google Shape;4099;p19"/>
              <p:cNvSpPr/>
              <p:nvPr/>
            </p:nvSpPr>
            <p:spPr>
              <a:xfrm>
                <a:off x="962315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0" name="Google Shape;4100;p19"/>
              <p:cNvSpPr/>
              <p:nvPr/>
            </p:nvSpPr>
            <p:spPr>
              <a:xfrm>
                <a:off x="1051103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1" name="Google Shape;4101;p19"/>
              <p:cNvSpPr/>
              <p:nvPr/>
            </p:nvSpPr>
            <p:spPr>
              <a:xfrm>
                <a:off x="1139891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2" name="Google Shape;4102;p19"/>
              <p:cNvSpPr/>
              <p:nvPr/>
            </p:nvSpPr>
            <p:spPr>
              <a:xfrm>
                <a:off x="1228679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3" name="Google Shape;4103;p19"/>
              <p:cNvSpPr/>
              <p:nvPr/>
            </p:nvSpPr>
            <p:spPr>
              <a:xfrm>
                <a:off x="1317466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4" name="Google Shape;4104;p19"/>
              <p:cNvSpPr/>
              <p:nvPr/>
            </p:nvSpPr>
            <p:spPr>
              <a:xfrm>
                <a:off x="873527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5" name="Google Shape;4105;p19"/>
              <p:cNvSpPr/>
              <p:nvPr/>
            </p:nvSpPr>
            <p:spPr>
              <a:xfrm>
                <a:off x="962315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6" name="Google Shape;4106;p19"/>
              <p:cNvSpPr/>
              <p:nvPr/>
            </p:nvSpPr>
            <p:spPr>
              <a:xfrm>
                <a:off x="1051103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7" name="Google Shape;4107;p19"/>
              <p:cNvSpPr/>
              <p:nvPr/>
            </p:nvSpPr>
            <p:spPr>
              <a:xfrm>
                <a:off x="1139891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8" name="Google Shape;4108;p19"/>
              <p:cNvSpPr/>
              <p:nvPr/>
            </p:nvSpPr>
            <p:spPr>
              <a:xfrm>
                <a:off x="1228679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9" name="Google Shape;4109;p19"/>
              <p:cNvSpPr/>
              <p:nvPr/>
            </p:nvSpPr>
            <p:spPr>
              <a:xfrm>
                <a:off x="1317466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0" name="Google Shape;4110;p19"/>
              <p:cNvSpPr/>
              <p:nvPr/>
            </p:nvSpPr>
            <p:spPr>
              <a:xfrm>
                <a:off x="873527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1" name="Google Shape;4111;p19"/>
              <p:cNvSpPr/>
              <p:nvPr/>
            </p:nvSpPr>
            <p:spPr>
              <a:xfrm>
                <a:off x="962315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2" name="Google Shape;4112;p19"/>
              <p:cNvSpPr/>
              <p:nvPr/>
            </p:nvSpPr>
            <p:spPr>
              <a:xfrm>
                <a:off x="1051103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3" name="Google Shape;4113;p19"/>
              <p:cNvSpPr/>
              <p:nvPr/>
            </p:nvSpPr>
            <p:spPr>
              <a:xfrm>
                <a:off x="1139891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4" name="Google Shape;4114;p19"/>
              <p:cNvSpPr/>
              <p:nvPr/>
            </p:nvSpPr>
            <p:spPr>
              <a:xfrm>
                <a:off x="1228679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5" name="Google Shape;4115;p19"/>
              <p:cNvSpPr/>
              <p:nvPr/>
            </p:nvSpPr>
            <p:spPr>
              <a:xfrm>
                <a:off x="1317466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6" name="Google Shape;4116;p19"/>
              <p:cNvSpPr/>
              <p:nvPr/>
            </p:nvSpPr>
            <p:spPr>
              <a:xfrm>
                <a:off x="873527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7" name="Google Shape;4117;p19"/>
              <p:cNvSpPr/>
              <p:nvPr/>
            </p:nvSpPr>
            <p:spPr>
              <a:xfrm>
                <a:off x="962315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8" name="Google Shape;4118;p19"/>
              <p:cNvSpPr/>
              <p:nvPr/>
            </p:nvSpPr>
            <p:spPr>
              <a:xfrm>
                <a:off x="1051103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9" name="Google Shape;4119;p19"/>
              <p:cNvSpPr/>
              <p:nvPr/>
            </p:nvSpPr>
            <p:spPr>
              <a:xfrm>
                <a:off x="1139891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0" name="Google Shape;4120;p19"/>
              <p:cNvSpPr/>
              <p:nvPr/>
            </p:nvSpPr>
            <p:spPr>
              <a:xfrm>
                <a:off x="1228679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1" name="Google Shape;4121;p19"/>
              <p:cNvSpPr/>
              <p:nvPr/>
            </p:nvSpPr>
            <p:spPr>
              <a:xfrm>
                <a:off x="1317466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2" name="Google Shape;4122;p19"/>
              <p:cNvSpPr/>
              <p:nvPr/>
            </p:nvSpPr>
            <p:spPr>
              <a:xfrm>
                <a:off x="873527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3" name="Google Shape;4123;p19"/>
              <p:cNvSpPr/>
              <p:nvPr/>
            </p:nvSpPr>
            <p:spPr>
              <a:xfrm>
                <a:off x="962315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4" name="Google Shape;4124;p19"/>
              <p:cNvSpPr/>
              <p:nvPr/>
            </p:nvSpPr>
            <p:spPr>
              <a:xfrm>
                <a:off x="1051103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5" name="Google Shape;4125;p19"/>
              <p:cNvSpPr/>
              <p:nvPr/>
            </p:nvSpPr>
            <p:spPr>
              <a:xfrm>
                <a:off x="1139891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6" name="Google Shape;4126;p19"/>
              <p:cNvSpPr/>
              <p:nvPr/>
            </p:nvSpPr>
            <p:spPr>
              <a:xfrm>
                <a:off x="1228679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7" name="Google Shape;4127;p19"/>
              <p:cNvSpPr/>
              <p:nvPr/>
            </p:nvSpPr>
            <p:spPr>
              <a:xfrm>
                <a:off x="1317466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8" name="Google Shape;4128;p19"/>
              <p:cNvSpPr/>
              <p:nvPr/>
            </p:nvSpPr>
            <p:spPr>
              <a:xfrm>
                <a:off x="873527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9" name="Google Shape;4129;p19"/>
              <p:cNvSpPr/>
              <p:nvPr/>
            </p:nvSpPr>
            <p:spPr>
              <a:xfrm>
                <a:off x="962315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0" name="Google Shape;4130;p19"/>
              <p:cNvSpPr/>
              <p:nvPr/>
            </p:nvSpPr>
            <p:spPr>
              <a:xfrm>
                <a:off x="1051103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1" name="Google Shape;4131;p19"/>
              <p:cNvSpPr/>
              <p:nvPr/>
            </p:nvSpPr>
            <p:spPr>
              <a:xfrm>
                <a:off x="1139891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2" name="Google Shape;4132;p19"/>
              <p:cNvSpPr/>
              <p:nvPr/>
            </p:nvSpPr>
            <p:spPr>
              <a:xfrm>
                <a:off x="1228679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3" name="Google Shape;4133;p19"/>
              <p:cNvSpPr/>
              <p:nvPr/>
            </p:nvSpPr>
            <p:spPr>
              <a:xfrm>
                <a:off x="1317466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4" name="Google Shape;4134;p19"/>
              <p:cNvSpPr/>
              <p:nvPr/>
            </p:nvSpPr>
            <p:spPr>
              <a:xfrm>
                <a:off x="873527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5" name="Google Shape;4135;p19"/>
              <p:cNvSpPr/>
              <p:nvPr/>
            </p:nvSpPr>
            <p:spPr>
              <a:xfrm>
                <a:off x="962315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6" name="Google Shape;4136;p19"/>
              <p:cNvSpPr/>
              <p:nvPr/>
            </p:nvSpPr>
            <p:spPr>
              <a:xfrm>
                <a:off x="1051103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7" name="Google Shape;4137;p19"/>
              <p:cNvSpPr/>
              <p:nvPr/>
            </p:nvSpPr>
            <p:spPr>
              <a:xfrm>
                <a:off x="1139891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8" name="Google Shape;4138;p19"/>
              <p:cNvSpPr/>
              <p:nvPr/>
            </p:nvSpPr>
            <p:spPr>
              <a:xfrm>
                <a:off x="1228679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9" name="Google Shape;4139;p19"/>
              <p:cNvSpPr/>
              <p:nvPr/>
            </p:nvSpPr>
            <p:spPr>
              <a:xfrm>
                <a:off x="1317466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0" name="Google Shape;4140;p19"/>
              <p:cNvSpPr/>
              <p:nvPr/>
            </p:nvSpPr>
            <p:spPr>
              <a:xfrm>
                <a:off x="873527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1" name="Google Shape;4141;p19"/>
              <p:cNvSpPr/>
              <p:nvPr/>
            </p:nvSpPr>
            <p:spPr>
              <a:xfrm>
                <a:off x="962315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2" name="Google Shape;4142;p19"/>
              <p:cNvSpPr/>
              <p:nvPr/>
            </p:nvSpPr>
            <p:spPr>
              <a:xfrm>
                <a:off x="1051103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3" name="Google Shape;4143;p19"/>
              <p:cNvSpPr/>
              <p:nvPr/>
            </p:nvSpPr>
            <p:spPr>
              <a:xfrm>
                <a:off x="1139891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4" name="Google Shape;4144;p19"/>
              <p:cNvSpPr/>
              <p:nvPr/>
            </p:nvSpPr>
            <p:spPr>
              <a:xfrm>
                <a:off x="1228679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5" name="Google Shape;4145;p19"/>
              <p:cNvSpPr/>
              <p:nvPr/>
            </p:nvSpPr>
            <p:spPr>
              <a:xfrm>
                <a:off x="1317466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6" name="Google Shape;4146;p19"/>
              <p:cNvSpPr/>
              <p:nvPr/>
            </p:nvSpPr>
            <p:spPr>
              <a:xfrm>
                <a:off x="873527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7" name="Google Shape;4147;p19"/>
              <p:cNvSpPr/>
              <p:nvPr/>
            </p:nvSpPr>
            <p:spPr>
              <a:xfrm>
                <a:off x="962315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8" name="Google Shape;4148;p19"/>
              <p:cNvSpPr/>
              <p:nvPr/>
            </p:nvSpPr>
            <p:spPr>
              <a:xfrm>
                <a:off x="1051103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9" name="Google Shape;4149;p19"/>
              <p:cNvSpPr/>
              <p:nvPr/>
            </p:nvSpPr>
            <p:spPr>
              <a:xfrm>
                <a:off x="1139891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0" name="Google Shape;4150;p19"/>
              <p:cNvSpPr/>
              <p:nvPr/>
            </p:nvSpPr>
            <p:spPr>
              <a:xfrm>
                <a:off x="1228679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1" name="Google Shape;4151;p19"/>
              <p:cNvSpPr/>
              <p:nvPr/>
            </p:nvSpPr>
            <p:spPr>
              <a:xfrm>
                <a:off x="1317466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2" name="Google Shape;4152;p19"/>
              <p:cNvSpPr/>
              <p:nvPr/>
            </p:nvSpPr>
            <p:spPr>
              <a:xfrm>
                <a:off x="873527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3" name="Google Shape;4153;p19"/>
              <p:cNvSpPr/>
              <p:nvPr/>
            </p:nvSpPr>
            <p:spPr>
              <a:xfrm>
                <a:off x="962315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4" name="Google Shape;4154;p19"/>
              <p:cNvSpPr/>
              <p:nvPr/>
            </p:nvSpPr>
            <p:spPr>
              <a:xfrm>
                <a:off x="1051103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5" name="Google Shape;4155;p19"/>
              <p:cNvSpPr/>
              <p:nvPr/>
            </p:nvSpPr>
            <p:spPr>
              <a:xfrm>
                <a:off x="1139891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6" name="Google Shape;4156;p19"/>
              <p:cNvSpPr/>
              <p:nvPr/>
            </p:nvSpPr>
            <p:spPr>
              <a:xfrm>
                <a:off x="1228679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7" name="Google Shape;4157;p19"/>
              <p:cNvSpPr/>
              <p:nvPr/>
            </p:nvSpPr>
            <p:spPr>
              <a:xfrm>
                <a:off x="1317466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8" name="Google Shape;4158;p19"/>
              <p:cNvSpPr/>
              <p:nvPr/>
            </p:nvSpPr>
            <p:spPr>
              <a:xfrm>
                <a:off x="873527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9" name="Google Shape;4159;p19"/>
              <p:cNvSpPr/>
              <p:nvPr/>
            </p:nvSpPr>
            <p:spPr>
              <a:xfrm>
                <a:off x="962315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0" name="Google Shape;4160;p19"/>
              <p:cNvSpPr/>
              <p:nvPr/>
            </p:nvSpPr>
            <p:spPr>
              <a:xfrm>
                <a:off x="1051103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1" name="Google Shape;4161;p19"/>
              <p:cNvSpPr/>
              <p:nvPr/>
            </p:nvSpPr>
            <p:spPr>
              <a:xfrm>
                <a:off x="1139891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2" name="Google Shape;4162;p19"/>
              <p:cNvSpPr/>
              <p:nvPr/>
            </p:nvSpPr>
            <p:spPr>
              <a:xfrm>
                <a:off x="1228679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3" name="Google Shape;4163;p19"/>
              <p:cNvSpPr/>
              <p:nvPr/>
            </p:nvSpPr>
            <p:spPr>
              <a:xfrm>
                <a:off x="1317466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4" name="Google Shape;4164;p19"/>
              <p:cNvSpPr/>
              <p:nvPr/>
            </p:nvSpPr>
            <p:spPr>
              <a:xfrm>
                <a:off x="1406254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5" name="Google Shape;4165;p19"/>
              <p:cNvSpPr/>
              <p:nvPr/>
            </p:nvSpPr>
            <p:spPr>
              <a:xfrm>
                <a:off x="1406254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6" name="Google Shape;4166;p19"/>
              <p:cNvSpPr/>
              <p:nvPr/>
            </p:nvSpPr>
            <p:spPr>
              <a:xfrm>
                <a:off x="1406254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7" name="Google Shape;4167;p19"/>
              <p:cNvSpPr/>
              <p:nvPr/>
            </p:nvSpPr>
            <p:spPr>
              <a:xfrm>
                <a:off x="1406254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8" name="Google Shape;4168;p19"/>
              <p:cNvSpPr/>
              <p:nvPr/>
            </p:nvSpPr>
            <p:spPr>
              <a:xfrm>
                <a:off x="1406254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9" name="Google Shape;4169;p19"/>
              <p:cNvSpPr/>
              <p:nvPr/>
            </p:nvSpPr>
            <p:spPr>
              <a:xfrm>
                <a:off x="1406254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0" name="Google Shape;4170;p19"/>
              <p:cNvSpPr/>
              <p:nvPr/>
            </p:nvSpPr>
            <p:spPr>
              <a:xfrm>
                <a:off x="1406254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1" name="Google Shape;4171;p19"/>
              <p:cNvSpPr/>
              <p:nvPr/>
            </p:nvSpPr>
            <p:spPr>
              <a:xfrm>
                <a:off x="1406254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2" name="Google Shape;4172;p19"/>
              <p:cNvSpPr/>
              <p:nvPr/>
            </p:nvSpPr>
            <p:spPr>
              <a:xfrm>
                <a:off x="1406254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3" name="Google Shape;4173;p19"/>
              <p:cNvSpPr/>
              <p:nvPr/>
            </p:nvSpPr>
            <p:spPr>
              <a:xfrm>
                <a:off x="1406254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4" name="Google Shape;4174;p19"/>
              <p:cNvSpPr/>
              <p:nvPr/>
            </p:nvSpPr>
            <p:spPr>
              <a:xfrm>
                <a:off x="1406254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5" name="Google Shape;4175;p19"/>
              <p:cNvSpPr/>
              <p:nvPr/>
            </p:nvSpPr>
            <p:spPr>
              <a:xfrm>
                <a:off x="1406254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6" name="Google Shape;4176;p19"/>
              <p:cNvSpPr/>
              <p:nvPr/>
            </p:nvSpPr>
            <p:spPr>
              <a:xfrm>
                <a:off x="1406254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7" name="Google Shape;4177;p19"/>
              <p:cNvSpPr/>
              <p:nvPr/>
            </p:nvSpPr>
            <p:spPr>
              <a:xfrm>
                <a:off x="1495042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8" name="Google Shape;4178;p19"/>
              <p:cNvSpPr/>
              <p:nvPr/>
            </p:nvSpPr>
            <p:spPr>
              <a:xfrm>
                <a:off x="1495042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9" name="Google Shape;4179;p19"/>
              <p:cNvSpPr/>
              <p:nvPr/>
            </p:nvSpPr>
            <p:spPr>
              <a:xfrm>
                <a:off x="1495042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0" name="Google Shape;4180;p19"/>
              <p:cNvSpPr/>
              <p:nvPr/>
            </p:nvSpPr>
            <p:spPr>
              <a:xfrm>
                <a:off x="1495042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1" name="Google Shape;4181;p19"/>
              <p:cNvSpPr/>
              <p:nvPr/>
            </p:nvSpPr>
            <p:spPr>
              <a:xfrm>
                <a:off x="1495042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2" name="Google Shape;4182;p19"/>
              <p:cNvSpPr/>
              <p:nvPr/>
            </p:nvSpPr>
            <p:spPr>
              <a:xfrm>
                <a:off x="1495042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3" name="Google Shape;4183;p19"/>
              <p:cNvSpPr/>
              <p:nvPr/>
            </p:nvSpPr>
            <p:spPr>
              <a:xfrm>
                <a:off x="1495042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4" name="Google Shape;4184;p19"/>
              <p:cNvSpPr/>
              <p:nvPr/>
            </p:nvSpPr>
            <p:spPr>
              <a:xfrm>
                <a:off x="1495042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5" name="Google Shape;4185;p19"/>
              <p:cNvSpPr/>
              <p:nvPr/>
            </p:nvSpPr>
            <p:spPr>
              <a:xfrm>
                <a:off x="1495042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6" name="Google Shape;4186;p19"/>
              <p:cNvSpPr/>
              <p:nvPr/>
            </p:nvSpPr>
            <p:spPr>
              <a:xfrm>
                <a:off x="1495042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7" name="Google Shape;4187;p19"/>
              <p:cNvSpPr/>
              <p:nvPr/>
            </p:nvSpPr>
            <p:spPr>
              <a:xfrm>
                <a:off x="1495042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8" name="Google Shape;4188;p19"/>
              <p:cNvSpPr/>
              <p:nvPr/>
            </p:nvSpPr>
            <p:spPr>
              <a:xfrm>
                <a:off x="1495042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9" name="Google Shape;4189;p19"/>
              <p:cNvSpPr/>
              <p:nvPr/>
            </p:nvSpPr>
            <p:spPr>
              <a:xfrm>
                <a:off x="1495042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0" name="Google Shape;4190;p19"/>
              <p:cNvSpPr/>
              <p:nvPr/>
            </p:nvSpPr>
            <p:spPr>
              <a:xfrm>
                <a:off x="1583830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1" name="Google Shape;4191;p19"/>
              <p:cNvSpPr/>
              <p:nvPr/>
            </p:nvSpPr>
            <p:spPr>
              <a:xfrm>
                <a:off x="1583830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2" name="Google Shape;4192;p19"/>
              <p:cNvSpPr/>
              <p:nvPr/>
            </p:nvSpPr>
            <p:spPr>
              <a:xfrm>
                <a:off x="1583830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3" name="Google Shape;4193;p19"/>
              <p:cNvSpPr/>
              <p:nvPr/>
            </p:nvSpPr>
            <p:spPr>
              <a:xfrm>
                <a:off x="1583830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4" name="Google Shape;4194;p19"/>
              <p:cNvSpPr/>
              <p:nvPr/>
            </p:nvSpPr>
            <p:spPr>
              <a:xfrm>
                <a:off x="1583830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5" name="Google Shape;4195;p19"/>
              <p:cNvSpPr/>
              <p:nvPr/>
            </p:nvSpPr>
            <p:spPr>
              <a:xfrm>
                <a:off x="1583830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6" name="Google Shape;4196;p19"/>
              <p:cNvSpPr/>
              <p:nvPr/>
            </p:nvSpPr>
            <p:spPr>
              <a:xfrm>
                <a:off x="1583830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7" name="Google Shape;4197;p19"/>
              <p:cNvSpPr/>
              <p:nvPr/>
            </p:nvSpPr>
            <p:spPr>
              <a:xfrm>
                <a:off x="1583830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8" name="Google Shape;4198;p19"/>
              <p:cNvSpPr/>
              <p:nvPr/>
            </p:nvSpPr>
            <p:spPr>
              <a:xfrm>
                <a:off x="1583830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9" name="Google Shape;4199;p19"/>
              <p:cNvSpPr/>
              <p:nvPr/>
            </p:nvSpPr>
            <p:spPr>
              <a:xfrm>
                <a:off x="1583830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0" name="Google Shape;4200;p19"/>
              <p:cNvSpPr/>
              <p:nvPr/>
            </p:nvSpPr>
            <p:spPr>
              <a:xfrm>
                <a:off x="1583830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1" name="Google Shape;4201;p19"/>
              <p:cNvSpPr/>
              <p:nvPr/>
            </p:nvSpPr>
            <p:spPr>
              <a:xfrm>
                <a:off x="1583830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2" name="Google Shape;4202;p19"/>
              <p:cNvSpPr/>
              <p:nvPr/>
            </p:nvSpPr>
            <p:spPr>
              <a:xfrm>
                <a:off x="1583830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3" name="Google Shape;4203;p19"/>
              <p:cNvSpPr/>
              <p:nvPr/>
            </p:nvSpPr>
            <p:spPr>
              <a:xfrm>
                <a:off x="1672617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4" name="Google Shape;4204;p19"/>
              <p:cNvSpPr/>
              <p:nvPr/>
            </p:nvSpPr>
            <p:spPr>
              <a:xfrm>
                <a:off x="1672617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5" name="Google Shape;4205;p19"/>
              <p:cNvSpPr/>
              <p:nvPr/>
            </p:nvSpPr>
            <p:spPr>
              <a:xfrm>
                <a:off x="1672617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6" name="Google Shape;4206;p19"/>
              <p:cNvSpPr/>
              <p:nvPr/>
            </p:nvSpPr>
            <p:spPr>
              <a:xfrm>
                <a:off x="1672617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7" name="Google Shape;4207;p19"/>
              <p:cNvSpPr/>
              <p:nvPr/>
            </p:nvSpPr>
            <p:spPr>
              <a:xfrm>
                <a:off x="1672617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8" name="Google Shape;4208;p19"/>
              <p:cNvSpPr/>
              <p:nvPr/>
            </p:nvSpPr>
            <p:spPr>
              <a:xfrm>
                <a:off x="1672617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9" name="Google Shape;4209;p19"/>
              <p:cNvSpPr/>
              <p:nvPr/>
            </p:nvSpPr>
            <p:spPr>
              <a:xfrm>
                <a:off x="1672617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0" name="Google Shape;4210;p19"/>
              <p:cNvSpPr/>
              <p:nvPr/>
            </p:nvSpPr>
            <p:spPr>
              <a:xfrm>
                <a:off x="1672617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1" name="Google Shape;4211;p19"/>
              <p:cNvSpPr/>
              <p:nvPr/>
            </p:nvSpPr>
            <p:spPr>
              <a:xfrm>
                <a:off x="1672617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2" name="Google Shape;4212;p19"/>
              <p:cNvSpPr/>
              <p:nvPr/>
            </p:nvSpPr>
            <p:spPr>
              <a:xfrm>
                <a:off x="1672617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3" name="Google Shape;4213;p19"/>
              <p:cNvSpPr/>
              <p:nvPr/>
            </p:nvSpPr>
            <p:spPr>
              <a:xfrm>
                <a:off x="1672617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4" name="Google Shape;4214;p19"/>
              <p:cNvSpPr/>
              <p:nvPr/>
            </p:nvSpPr>
            <p:spPr>
              <a:xfrm>
                <a:off x="1672617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5" name="Google Shape;4215;p19"/>
              <p:cNvSpPr/>
              <p:nvPr/>
            </p:nvSpPr>
            <p:spPr>
              <a:xfrm>
                <a:off x="1672617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6" name="Google Shape;4216;p19"/>
              <p:cNvSpPr/>
              <p:nvPr/>
            </p:nvSpPr>
            <p:spPr>
              <a:xfrm>
                <a:off x="873527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7" name="Google Shape;4217;p19"/>
              <p:cNvSpPr/>
              <p:nvPr/>
            </p:nvSpPr>
            <p:spPr>
              <a:xfrm>
                <a:off x="962315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8" name="Google Shape;4218;p19"/>
              <p:cNvSpPr/>
              <p:nvPr/>
            </p:nvSpPr>
            <p:spPr>
              <a:xfrm>
                <a:off x="1051103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9" name="Google Shape;4219;p19"/>
              <p:cNvSpPr/>
              <p:nvPr/>
            </p:nvSpPr>
            <p:spPr>
              <a:xfrm>
                <a:off x="1139891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0" name="Google Shape;4220;p19"/>
              <p:cNvSpPr/>
              <p:nvPr/>
            </p:nvSpPr>
            <p:spPr>
              <a:xfrm>
                <a:off x="1228679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1" name="Google Shape;4221;p19"/>
              <p:cNvSpPr/>
              <p:nvPr/>
            </p:nvSpPr>
            <p:spPr>
              <a:xfrm>
                <a:off x="1317466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2" name="Google Shape;4222;p19"/>
              <p:cNvSpPr/>
              <p:nvPr/>
            </p:nvSpPr>
            <p:spPr>
              <a:xfrm>
                <a:off x="1406254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3" name="Google Shape;4223;p19"/>
              <p:cNvSpPr/>
              <p:nvPr/>
            </p:nvSpPr>
            <p:spPr>
              <a:xfrm>
                <a:off x="1495042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4" name="Google Shape;4224;p19"/>
              <p:cNvSpPr/>
              <p:nvPr/>
            </p:nvSpPr>
            <p:spPr>
              <a:xfrm>
                <a:off x="1583830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5" name="Google Shape;4225;p19"/>
              <p:cNvSpPr/>
              <p:nvPr/>
            </p:nvSpPr>
            <p:spPr>
              <a:xfrm>
                <a:off x="1672617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6" name="Google Shape;4226;p19"/>
              <p:cNvSpPr/>
              <p:nvPr/>
            </p:nvSpPr>
            <p:spPr>
              <a:xfrm>
                <a:off x="873527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7" name="Google Shape;4227;p19"/>
              <p:cNvSpPr/>
              <p:nvPr/>
            </p:nvSpPr>
            <p:spPr>
              <a:xfrm>
                <a:off x="962315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8" name="Google Shape;4228;p19"/>
              <p:cNvSpPr/>
              <p:nvPr/>
            </p:nvSpPr>
            <p:spPr>
              <a:xfrm>
                <a:off x="1051103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9" name="Google Shape;4229;p19"/>
              <p:cNvSpPr/>
              <p:nvPr/>
            </p:nvSpPr>
            <p:spPr>
              <a:xfrm>
                <a:off x="1139891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0" name="Google Shape;4230;p19"/>
              <p:cNvSpPr/>
              <p:nvPr/>
            </p:nvSpPr>
            <p:spPr>
              <a:xfrm>
                <a:off x="1228679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1" name="Google Shape;4231;p19"/>
              <p:cNvSpPr/>
              <p:nvPr/>
            </p:nvSpPr>
            <p:spPr>
              <a:xfrm>
                <a:off x="1317466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2" name="Google Shape;4232;p19"/>
              <p:cNvSpPr/>
              <p:nvPr/>
            </p:nvSpPr>
            <p:spPr>
              <a:xfrm>
                <a:off x="1406254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3" name="Google Shape;4233;p19"/>
              <p:cNvSpPr/>
              <p:nvPr/>
            </p:nvSpPr>
            <p:spPr>
              <a:xfrm>
                <a:off x="1495042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4" name="Google Shape;4234;p19"/>
              <p:cNvSpPr/>
              <p:nvPr/>
            </p:nvSpPr>
            <p:spPr>
              <a:xfrm>
                <a:off x="1583830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5" name="Google Shape;4235;p19"/>
              <p:cNvSpPr/>
              <p:nvPr/>
            </p:nvSpPr>
            <p:spPr>
              <a:xfrm>
                <a:off x="1672617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6" name="Google Shape;4236;p19"/>
              <p:cNvSpPr/>
              <p:nvPr/>
            </p:nvSpPr>
            <p:spPr>
              <a:xfrm>
                <a:off x="784740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7" name="Google Shape;4237;p19"/>
              <p:cNvSpPr/>
              <p:nvPr/>
            </p:nvSpPr>
            <p:spPr>
              <a:xfrm>
                <a:off x="784740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8" name="Google Shape;4238;p19"/>
              <p:cNvSpPr/>
              <p:nvPr/>
            </p:nvSpPr>
            <p:spPr>
              <a:xfrm>
                <a:off x="784740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9" name="Google Shape;4239;p19"/>
              <p:cNvSpPr/>
              <p:nvPr/>
            </p:nvSpPr>
            <p:spPr>
              <a:xfrm>
                <a:off x="784740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0" name="Google Shape;4240;p19"/>
              <p:cNvSpPr/>
              <p:nvPr/>
            </p:nvSpPr>
            <p:spPr>
              <a:xfrm>
                <a:off x="784740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1" name="Google Shape;4241;p19"/>
              <p:cNvSpPr/>
              <p:nvPr/>
            </p:nvSpPr>
            <p:spPr>
              <a:xfrm>
                <a:off x="784740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2" name="Google Shape;4242;p19"/>
              <p:cNvSpPr/>
              <p:nvPr/>
            </p:nvSpPr>
            <p:spPr>
              <a:xfrm>
                <a:off x="784740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3" name="Google Shape;4243;p19"/>
              <p:cNvSpPr/>
              <p:nvPr/>
            </p:nvSpPr>
            <p:spPr>
              <a:xfrm>
                <a:off x="784740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4" name="Google Shape;4244;p19"/>
              <p:cNvSpPr/>
              <p:nvPr/>
            </p:nvSpPr>
            <p:spPr>
              <a:xfrm>
                <a:off x="784740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5" name="Google Shape;4245;p19"/>
              <p:cNvSpPr/>
              <p:nvPr/>
            </p:nvSpPr>
            <p:spPr>
              <a:xfrm>
                <a:off x="784740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6" name="Google Shape;4246;p19"/>
              <p:cNvSpPr/>
              <p:nvPr/>
            </p:nvSpPr>
            <p:spPr>
              <a:xfrm>
                <a:off x="784740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7" name="Google Shape;4247;p19"/>
              <p:cNvSpPr/>
              <p:nvPr/>
            </p:nvSpPr>
            <p:spPr>
              <a:xfrm>
                <a:off x="784740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8" name="Google Shape;4248;p19"/>
              <p:cNvSpPr/>
              <p:nvPr/>
            </p:nvSpPr>
            <p:spPr>
              <a:xfrm>
                <a:off x="784740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9" name="Google Shape;4249;p19"/>
              <p:cNvSpPr/>
              <p:nvPr/>
            </p:nvSpPr>
            <p:spPr>
              <a:xfrm>
                <a:off x="784740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0" name="Google Shape;4250;p19"/>
              <p:cNvSpPr/>
              <p:nvPr/>
            </p:nvSpPr>
            <p:spPr>
              <a:xfrm>
                <a:off x="784740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1" name="Google Shape;4251;p19"/>
              <p:cNvSpPr/>
              <p:nvPr/>
            </p:nvSpPr>
            <p:spPr>
              <a:xfrm>
                <a:off x="4068893" y="133700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2" name="Google Shape;4252;p19"/>
              <p:cNvSpPr/>
              <p:nvPr/>
            </p:nvSpPr>
            <p:spPr>
              <a:xfrm>
                <a:off x="4068893" y="143494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3" name="Google Shape;4253;p19"/>
              <p:cNvSpPr/>
              <p:nvPr/>
            </p:nvSpPr>
            <p:spPr>
              <a:xfrm>
                <a:off x="4068893" y="153287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4" name="Google Shape;4254;p19"/>
              <p:cNvSpPr/>
              <p:nvPr/>
            </p:nvSpPr>
            <p:spPr>
              <a:xfrm>
                <a:off x="3980104" y="133700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5" name="Google Shape;4255;p19"/>
              <p:cNvSpPr/>
              <p:nvPr/>
            </p:nvSpPr>
            <p:spPr>
              <a:xfrm>
                <a:off x="3980104" y="143494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6" name="Google Shape;4256;p19"/>
              <p:cNvSpPr/>
              <p:nvPr/>
            </p:nvSpPr>
            <p:spPr>
              <a:xfrm>
                <a:off x="3980104" y="153287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7" name="Google Shape;4257;p19"/>
              <p:cNvSpPr/>
              <p:nvPr/>
            </p:nvSpPr>
            <p:spPr>
              <a:xfrm>
                <a:off x="2027752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8" name="Google Shape;4258;p19"/>
              <p:cNvSpPr/>
              <p:nvPr/>
            </p:nvSpPr>
            <p:spPr>
              <a:xfrm>
                <a:off x="2116540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9" name="Google Shape;4259;p19"/>
              <p:cNvSpPr/>
              <p:nvPr/>
            </p:nvSpPr>
            <p:spPr>
              <a:xfrm>
                <a:off x="2205328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0" name="Google Shape;4260;p19"/>
              <p:cNvSpPr/>
              <p:nvPr/>
            </p:nvSpPr>
            <p:spPr>
              <a:xfrm>
                <a:off x="2294116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1" name="Google Shape;4261;p19"/>
              <p:cNvSpPr/>
              <p:nvPr/>
            </p:nvSpPr>
            <p:spPr>
              <a:xfrm>
                <a:off x="2382904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2" name="Google Shape;4262;p19"/>
              <p:cNvSpPr/>
              <p:nvPr/>
            </p:nvSpPr>
            <p:spPr>
              <a:xfrm>
                <a:off x="2471691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3" name="Google Shape;4263;p19"/>
              <p:cNvSpPr/>
              <p:nvPr/>
            </p:nvSpPr>
            <p:spPr>
              <a:xfrm>
                <a:off x="2027752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4" name="Google Shape;4264;p19"/>
              <p:cNvSpPr/>
              <p:nvPr/>
            </p:nvSpPr>
            <p:spPr>
              <a:xfrm>
                <a:off x="2116540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5" name="Google Shape;4265;p19"/>
              <p:cNvSpPr/>
              <p:nvPr/>
            </p:nvSpPr>
            <p:spPr>
              <a:xfrm>
                <a:off x="2205328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6" name="Google Shape;4266;p19"/>
              <p:cNvSpPr/>
              <p:nvPr/>
            </p:nvSpPr>
            <p:spPr>
              <a:xfrm>
                <a:off x="2294116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7" name="Google Shape;4267;p19"/>
              <p:cNvSpPr/>
              <p:nvPr/>
            </p:nvSpPr>
            <p:spPr>
              <a:xfrm>
                <a:off x="2382904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8" name="Google Shape;4268;p19"/>
              <p:cNvSpPr/>
              <p:nvPr/>
            </p:nvSpPr>
            <p:spPr>
              <a:xfrm>
                <a:off x="2471691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9" name="Google Shape;4269;p19"/>
              <p:cNvSpPr/>
              <p:nvPr/>
            </p:nvSpPr>
            <p:spPr>
              <a:xfrm>
                <a:off x="2027752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0" name="Google Shape;4270;p19"/>
              <p:cNvSpPr/>
              <p:nvPr/>
            </p:nvSpPr>
            <p:spPr>
              <a:xfrm>
                <a:off x="2116540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1" name="Google Shape;4271;p19"/>
              <p:cNvSpPr/>
              <p:nvPr/>
            </p:nvSpPr>
            <p:spPr>
              <a:xfrm>
                <a:off x="2205328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2" name="Google Shape;4272;p19"/>
              <p:cNvSpPr/>
              <p:nvPr/>
            </p:nvSpPr>
            <p:spPr>
              <a:xfrm>
                <a:off x="2294116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3" name="Google Shape;4273;p19"/>
              <p:cNvSpPr/>
              <p:nvPr/>
            </p:nvSpPr>
            <p:spPr>
              <a:xfrm>
                <a:off x="2382904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4" name="Google Shape;4274;p19"/>
              <p:cNvSpPr/>
              <p:nvPr/>
            </p:nvSpPr>
            <p:spPr>
              <a:xfrm>
                <a:off x="2471691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5" name="Google Shape;4275;p19"/>
              <p:cNvSpPr/>
              <p:nvPr/>
            </p:nvSpPr>
            <p:spPr>
              <a:xfrm>
                <a:off x="2560479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6" name="Google Shape;4276;p19"/>
              <p:cNvSpPr/>
              <p:nvPr/>
            </p:nvSpPr>
            <p:spPr>
              <a:xfrm>
                <a:off x="2560479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7" name="Google Shape;4277;p19"/>
              <p:cNvSpPr/>
              <p:nvPr/>
            </p:nvSpPr>
            <p:spPr>
              <a:xfrm>
                <a:off x="2560479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8" name="Google Shape;4278;p19"/>
              <p:cNvSpPr/>
              <p:nvPr/>
            </p:nvSpPr>
            <p:spPr>
              <a:xfrm>
                <a:off x="2649267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9" name="Google Shape;4279;p19"/>
              <p:cNvSpPr/>
              <p:nvPr/>
            </p:nvSpPr>
            <p:spPr>
              <a:xfrm>
                <a:off x="2649267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0" name="Google Shape;4280;p19"/>
              <p:cNvSpPr/>
              <p:nvPr/>
            </p:nvSpPr>
            <p:spPr>
              <a:xfrm>
                <a:off x="2649267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1" name="Google Shape;4281;p19"/>
              <p:cNvSpPr/>
              <p:nvPr/>
            </p:nvSpPr>
            <p:spPr>
              <a:xfrm>
                <a:off x="2738055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2" name="Google Shape;4282;p19"/>
              <p:cNvSpPr/>
              <p:nvPr/>
            </p:nvSpPr>
            <p:spPr>
              <a:xfrm>
                <a:off x="2738055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3" name="Google Shape;4283;p19"/>
              <p:cNvSpPr/>
              <p:nvPr/>
            </p:nvSpPr>
            <p:spPr>
              <a:xfrm>
                <a:off x="2738055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4" name="Google Shape;4284;p19"/>
              <p:cNvSpPr/>
              <p:nvPr/>
            </p:nvSpPr>
            <p:spPr>
              <a:xfrm>
                <a:off x="2826842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5" name="Google Shape;4285;p19"/>
              <p:cNvSpPr/>
              <p:nvPr/>
            </p:nvSpPr>
            <p:spPr>
              <a:xfrm>
                <a:off x="2826842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6" name="Google Shape;4286;p19"/>
              <p:cNvSpPr/>
              <p:nvPr/>
            </p:nvSpPr>
            <p:spPr>
              <a:xfrm>
                <a:off x="2826842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7" name="Google Shape;4287;p19"/>
              <p:cNvSpPr/>
              <p:nvPr/>
            </p:nvSpPr>
            <p:spPr>
              <a:xfrm>
                <a:off x="2915630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8" name="Google Shape;4288;p19"/>
              <p:cNvSpPr/>
              <p:nvPr/>
            </p:nvSpPr>
            <p:spPr>
              <a:xfrm>
                <a:off x="2915630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9" name="Google Shape;4289;p19"/>
              <p:cNvSpPr/>
              <p:nvPr/>
            </p:nvSpPr>
            <p:spPr>
              <a:xfrm>
                <a:off x="2915630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0" name="Google Shape;4290;p19"/>
              <p:cNvSpPr/>
              <p:nvPr/>
            </p:nvSpPr>
            <p:spPr>
              <a:xfrm>
                <a:off x="3004418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1" name="Google Shape;4291;p19"/>
              <p:cNvSpPr/>
              <p:nvPr/>
            </p:nvSpPr>
            <p:spPr>
              <a:xfrm>
                <a:off x="3004418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2" name="Google Shape;4292;p19"/>
              <p:cNvSpPr/>
              <p:nvPr/>
            </p:nvSpPr>
            <p:spPr>
              <a:xfrm>
                <a:off x="3004418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3" name="Google Shape;4293;p19"/>
              <p:cNvSpPr/>
              <p:nvPr/>
            </p:nvSpPr>
            <p:spPr>
              <a:xfrm>
                <a:off x="3093206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4" name="Google Shape;4294;p19"/>
              <p:cNvSpPr/>
              <p:nvPr/>
            </p:nvSpPr>
            <p:spPr>
              <a:xfrm>
                <a:off x="3093206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5" name="Google Shape;4295;p19"/>
              <p:cNvSpPr/>
              <p:nvPr/>
            </p:nvSpPr>
            <p:spPr>
              <a:xfrm>
                <a:off x="3093206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6" name="Google Shape;4296;p19"/>
              <p:cNvSpPr/>
              <p:nvPr/>
            </p:nvSpPr>
            <p:spPr>
              <a:xfrm>
                <a:off x="3181993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7" name="Google Shape;4297;p19"/>
              <p:cNvSpPr/>
              <p:nvPr/>
            </p:nvSpPr>
            <p:spPr>
              <a:xfrm>
                <a:off x="3181993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8" name="Google Shape;4298;p19"/>
              <p:cNvSpPr/>
              <p:nvPr/>
            </p:nvSpPr>
            <p:spPr>
              <a:xfrm>
                <a:off x="3181993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9" name="Google Shape;4299;p19"/>
              <p:cNvSpPr/>
              <p:nvPr/>
            </p:nvSpPr>
            <p:spPr>
              <a:xfrm>
                <a:off x="3270781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0" name="Google Shape;4300;p19"/>
              <p:cNvSpPr/>
              <p:nvPr/>
            </p:nvSpPr>
            <p:spPr>
              <a:xfrm>
                <a:off x="3270781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1" name="Google Shape;4301;p19"/>
              <p:cNvSpPr/>
              <p:nvPr/>
            </p:nvSpPr>
            <p:spPr>
              <a:xfrm>
                <a:off x="3270781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2" name="Google Shape;4302;p19"/>
              <p:cNvSpPr/>
              <p:nvPr/>
            </p:nvSpPr>
            <p:spPr>
              <a:xfrm>
                <a:off x="3359569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3" name="Google Shape;4303;p19"/>
              <p:cNvSpPr/>
              <p:nvPr/>
            </p:nvSpPr>
            <p:spPr>
              <a:xfrm>
                <a:off x="3359569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4" name="Google Shape;4304;p19"/>
              <p:cNvSpPr/>
              <p:nvPr/>
            </p:nvSpPr>
            <p:spPr>
              <a:xfrm>
                <a:off x="3359569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5" name="Google Shape;4305;p19"/>
              <p:cNvSpPr/>
              <p:nvPr/>
            </p:nvSpPr>
            <p:spPr>
              <a:xfrm>
                <a:off x="3448357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6" name="Google Shape;4306;p19"/>
              <p:cNvSpPr/>
              <p:nvPr/>
            </p:nvSpPr>
            <p:spPr>
              <a:xfrm>
                <a:off x="3448357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7" name="Google Shape;4307;p19"/>
              <p:cNvSpPr/>
              <p:nvPr/>
            </p:nvSpPr>
            <p:spPr>
              <a:xfrm>
                <a:off x="3448357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8" name="Google Shape;4308;p19"/>
              <p:cNvSpPr/>
              <p:nvPr/>
            </p:nvSpPr>
            <p:spPr>
              <a:xfrm>
                <a:off x="3537144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9" name="Google Shape;4309;p19"/>
              <p:cNvSpPr/>
              <p:nvPr/>
            </p:nvSpPr>
            <p:spPr>
              <a:xfrm>
                <a:off x="3537144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0" name="Google Shape;4310;p19"/>
              <p:cNvSpPr/>
              <p:nvPr/>
            </p:nvSpPr>
            <p:spPr>
              <a:xfrm>
                <a:off x="3537144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1" name="Google Shape;4311;p19"/>
              <p:cNvSpPr/>
              <p:nvPr/>
            </p:nvSpPr>
            <p:spPr>
              <a:xfrm>
                <a:off x="3625932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2" name="Google Shape;4312;p19"/>
              <p:cNvSpPr/>
              <p:nvPr/>
            </p:nvSpPr>
            <p:spPr>
              <a:xfrm>
                <a:off x="3625932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3" name="Google Shape;4313;p19"/>
              <p:cNvSpPr/>
              <p:nvPr/>
            </p:nvSpPr>
            <p:spPr>
              <a:xfrm>
                <a:off x="3625932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4" name="Google Shape;4314;p19"/>
              <p:cNvSpPr/>
              <p:nvPr/>
            </p:nvSpPr>
            <p:spPr>
              <a:xfrm>
                <a:off x="3714720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5" name="Google Shape;4315;p19"/>
              <p:cNvSpPr/>
              <p:nvPr/>
            </p:nvSpPr>
            <p:spPr>
              <a:xfrm>
                <a:off x="3714720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6" name="Google Shape;4316;p19"/>
              <p:cNvSpPr/>
              <p:nvPr/>
            </p:nvSpPr>
            <p:spPr>
              <a:xfrm>
                <a:off x="3714720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7" name="Google Shape;4317;p19"/>
              <p:cNvSpPr/>
              <p:nvPr/>
            </p:nvSpPr>
            <p:spPr>
              <a:xfrm>
                <a:off x="3803508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8" name="Google Shape;4318;p19"/>
              <p:cNvSpPr/>
              <p:nvPr/>
            </p:nvSpPr>
            <p:spPr>
              <a:xfrm>
                <a:off x="3803508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9" name="Google Shape;4319;p19"/>
              <p:cNvSpPr/>
              <p:nvPr/>
            </p:nvSpPr>
            <p:spPr>
              <a:xfrm>
                <a:off x="3803508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0" name="Google Shape;4320;p19"/>
              <p:cNvSpPr/>
              <p:nvPr/>
            </p:nvSpPr>
            <p:spPr>
              <a:xfrm>
                <a:off x="3895796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1" name="Google Shape;4321;p19"/>
              <p:cNvSpPr/>
              <p:nvPr/>
            </p:nvSpPr>
            <p:spPr>
              <a:xfrm>
                <a:off x="3895796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2" name="Google Shape;4322;p19"/>
              <p:cNvSpPr/>
              <p:nvPr/>
            </p:nvSpPr>
            <p:spPr>
              <a:xfrm>
                <a:off x="3895796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3" name="Google Shape;4323;p19"/>
              <p:cNvSpPr/>
              <p:nvPr/>
            </p:nvSpPr>
            <p:spPr>
              <a:xfrm>
                <a:off x="1938965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4" name="Google Shape;4324;p19"/>
              <p:cNvSpPr/>
              <p:nvPr/>
            </p:nvSpPr>
            <p:spPr>
              <a:xfrm>
                <a:off x="1938965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5" name="Google Shape;4325;p19"/>
              <p:cNvSpPr/>
              <p:nvPr/>
            </p:nvSpPr>
            <p:spPr>
              <a:xfrm>
                <a:off x="1938965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6" name="Google Shape;4326;p19"/>
              <p:cNvSpPr/>
              <p:nvPr/>
            </p:nvSpPr>
            <p:spPr>
              <a:xfrm>
                <a:off x="1850177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7" name="Google Shape;4327;p19"/>
              <p:cNvSpPr/>
              <p:nvPr/>
            </p:nvSpPr>
            <p:spPr>
              <a:xfrm>
                <a:off x="1850177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8" name="Google Shape;4328;p19"/>
              <p:cNvSpPr/>
              <p:nvPr/>
            </p:nvSpPr>
            <p:spPr>
              <a:xfrm>
                <a:off x="1850177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9" name="Google Shape;4329;p19"/>
              <p:cNvSpPr/>
              <p:nvPr/>
            </p:nvSpPr>
            <p:spPr>
              <a:xfrm>
                <a:off x="1761389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0" name="Google Shape;4330;p19"/>
              <p:cNvSpPr/>
              <p:nvPr/>
            </p:nvSpPr>
            <p:spPr>
              <a:xfrm>
                <a:off x="1761389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1" name="Google Shape;4331;p19"/>
              <p:cNvSpPr/>
              <p:nvPr/>
            </p:nvSpPr>
            <p:spPr>
              <a:xfrm>
                <a:off x="1761389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2" name="Google Shape;4332;p19"/>
              <p:cNvSpPr/>
              <p:nvPr/>
            </p:nvSpPr>
            <p:spPr>
              <a:xfrm>
                <a:off x="873527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3" name="Google Shape;4333;p19"/>
              <p:cNvSpPr/>
              <p:nvPr/>
            </p:nvSpPr>
            <p:spPr>
              <a:xfrm>
                <a:off x="962315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4" name="Google Shape;4334;p19"/>
              <p:cNvSpPr/>
              <p:nvPr/>
            </p:nvSpPr>
            <p:spPr>
              <a:xfrm>
                <a:off x="1051103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5" name="Google Shape;4335;p19"/>
              <p:cNvSpPr/>
              <p:nvPr/>
            </p:nvSpPr>
            <p:spPr>
              <a:xfrm>
                <a:off x="1139891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6" name="Google Shape;4336;p19"/>
              <p:cNvSpPr/>
              <p:nvPr/>
            </p:nvSpPr>
            <p:spPr>
              <a:xfrm>
                <a:off x="1228679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7" name="Google Shape;4337;p19"/>
              <p:cNvSpPr/>
              <p:nvPr/>
            </p:nvSpPr>
            <p:spPr>
              <a:xfrm>
                <a:off x="1317466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8" name="Google Shape;4338;p19"/>
              <p:cNvSpPr/>
              <p:nvPr/>
            </p:nvSpPr>
            <p:spPr>
              <a:xfrm>
                <a:off x="873527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9" name="Google Shape;4339;p19"/>
              <p:cNvSpPr/>
              <p:nvPr/>
            </p:nvSpPr>
            <p:spPr>
              <a:xfrm>
                <a:off x="962315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0" name="Google Shape;4340;p19"/>
              <p:cNvSpPr/>
              <p:nvPr/>
            </p:nvSpPr>
            <p:spPr>
              <a:xfrm>
                <a:off x="1051103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1" name="Google Shape;4341;p19"/>
              <p:cNvSpPr/>
              <p:nvPr/>
            </p:nvSpPr>
            <p:spPr>
              <a:xfrm>
                <a:off x="1139891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2" name="Google Shape;4342;p19"/>
              <p:cNvSpPr/>
              <p:nvPr/>
            </p:nvSpPr>
            <p:spPr>
              <a:xfrm>
                <a:off x="1228679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3" name="Google Shape;4343;p19"/>
              <p:cNvSpPr/>
              <p:nvPr/>
            </p:nvSpPr>
            <p:spPr>
              <a:xfrm>
                <a:off x="1317466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4" name="Google Shape;4344;p19"/>
              <p:cNvSpPr/>
              <p:nvPr/>
            </p:nvSpPr>
            <p:spPr>
              <a:xfrm>
                <a:off x="873527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5" name="Google Shape;4345;p19"/>
              <p:cNvSpPr/>
              <p:nvPr/>
            </p:nvSpPr>
            <p:spPr>
              <a:xfrm>
                <a:off x="962315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6" name="Google Shape;4346;p19"/>
              <p:cNvSpPr/>
              <p:nvPr/>
            </p:nvSpPr>
            <p:spPr>
              <a:xfrm>
                <a:off x="1051103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7" name="Google Shape;4347;p19"/>
              <p:cNvSpPr/>
              <p:nvPr/>
            </p:nvSpPr>
            <p:spPr>
              <a:xfrm>
                <a:off x="1139891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8" name="Google Shape;4348;p19"/>
              <p:cNvSpPr/>
              <p:nvPr/>
            </p:nvSpPr>
            <p:spPr>
              <a:xfrm>
                <a:off x="1228679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9" name="Google Shape;4349;p19"/>
              <p:cNvSpPr/>
              <p:nvPr/>
            </p:nvSpPr>
            <p:spPr>
              <a:xfrm>
                <a:off x="1317466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0" name="Google Shape;4350;p19"/>
              <p:cNvSpPr/>
              <p:nvPr/>
            </p:nvSpPr>
            <p:spPr>
              <a:xfrm>
                <a:off x="1406254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1" name="Google Shape;4351;p19"/>
              <p:cNvSpPr/>
              <p:nvPr/>
            </p:nvSpPr>
            <p:spPr>
              <a:xfrm>
                <a:off x="1406254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2" name="Google Shape;4352;p19"/>
              <p:cNvSpPr/>
              <p:nvPr/>
            </p:nvSpPr>
            <p:spPr>
              <a:xfrm>
                <a:off x="1406254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3" name="Google Shape;4353;p19"/>
              <p:cNvSpPr/>
              <p:nvPr/>
            </p:nvSpPr>
            <p:spPr>
              <a:xfrm>
                <a:off x="1495042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4" name="Google Shape;4354;p19"/>
              <p:cNvSpPr/>
              <p:nvPr/>
            </p:nvSpPr>
            <p:spPr>
              <a:xfrm>
                <a:off x="1495042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5" name="Google Shape;4355;p19"/>
              <p:cNvSpPr/>
              <p:nvPr/>
            </p:nvSpPr>
            <p:spPr>
              <a:xfrm>
                <a:off x="1495042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6" name="Google Shape;4356;p19"/>
              <p:cNvSpPr/>
              <p:nvPr/>
            </p:nvSpPr>
            <p:spPr>
              <a:xfrm>
                <a:off x="1583830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7" name="Google Shape;4357;p19"/>
              <p:cNvSpPr/>
              <p:nvPr/>
            </p:nvSpPr>
            <p:spPr>
              <a:xfrm>
                <a:off x="1583830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8" name="Google Shape;4358;p19"/>
              <p:cNvSpPr/>
              <p:nvPr/>
            </p:nvSpPr>
            <p:spPr>
              <a:xfrm>
                <a:off x="1583830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9" name="Google Shape;4359;p19"/>
              <p:cNvSpPr/>
              <p:nvPr/>
            </p:nvSpPr>
            <p:spPr>
              <a:xfrm>
                <a:off x="1672617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0" name="Google Shape;4360;p19"/>
              <p:cNvSpPr/>
              <p:nvPr/>
            </p:nvSpPr>
            <p:spPr>
              <a:xfrm>
                <a:off x="1672617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1" name="Google Shape;4361;p19"/>
              <p:cNvSpPr/>
              <p:nvPr/>
            </p:nvSpPr>
            <p:spPr>
              <a:xfrm>
                <a:off x="1672617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2" name="Google Shape;4362;p19"/>
              <p:cNvSpPr/>
              <p:nvPr/>
            </p:nvSpPr>
            <p:spPr>
              <a:xfrm>
                <a:off x="784740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3" name="Google Shape;4363;p19"/>
              <p:cNvSpPr/>
              <p:nvPr/>
            </p:nvSpPr>
            <p:spPr>
              <a:xfrm>
                <a:off x="784740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4" name="Google Shape;4364;p19"/>
              <p:cNvSpPr/>
              <p:nvPr/>
            </p:nvSpPr>
            <p:spPr>
              <a:xfrm>
                <a:off x="784740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365" name="Google Shape;4365;p19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66" name="Google Shape;4366;p19"/>
          <p:cNvSpPr txBox="1"/>
          <p:nvPr>
            <p:ph idx="2" type="title"/>
          </p:nvPr>
        </p:nvSpPr>
        <p:spPr>
          <a:xfrm>
            <a:off x="892884" y="2221925"/>
            <a:ext cx="3011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367" name="Google Shape;4367;p19"/>
          <p:cNvSpPr txBox="1"/>
          <p:nvPr>
            <p:ph idx="1" type="subTitle"/>
          </p:nvPr>
        </p:nvSpPr>
        <p:spPr>
          <a:xfrm>
            <a:off x="1244750" y="2747250"/>
            <a:ext cx="2307600" cy="11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368" name="Google Shape;4368;p19"/>
          <p:cNvGrpSpPr/>
          <p:nvPr/>
        </p:nvGrpSpPr>
        <p:grpSpPr>
          <a:xfrm flipH="1">
            <a:off x="-151486" y="-470299"/>
            <a:ext cx="9978007" cy="6265526"/>
            <a:chOff x="-664950" y="-350812"/>
            <a:chExt cx="9855795" cy="6188785"/>
          </a:xfrm>
        </p:grpSpPr>
        <p:sp>
          <p:nvSpPr>
            <p:cNvPr id="4369" name="Google Shape;4369;p19"/>
            <p:cNvSpPr/>
            <p:nvPr/>
          </p:nvSpPr>
          <p:spPr>
            <a:xfrm>
              <a:off x="6639101" y="4372113"/>
              <a:ext cx="2551744" cy="1016382"/>
            </a:xfrm>
            <a:custGeom>
              <a:rect b="b" l="l" r="r" t="t"/>
              <a:pathLst>
                <a:path extrusionOk="0" h="19404" w="48716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0" name="Google Shape;4370;p19"/>
            <p:cNvSpPr/>
            <p:nvPr/>
          </p:nvSpPr>
          <p:spPr>
            <a:xfrm flipH="1" rot="5400000">
              <a:off x="8292215" y="257556"/>
              <a:ext cx="1181851" cy="511642"/>
            </a:xfrm>
            <a:custGeom>
              <a:rect b="b" l="l" r="r" t="t"/>
              <a:pathLst>
                <a:path extrusionOk="0" h="6847" w="15816">
                  <a:moveTo>
                    <a:pt x="0" y="0"/>
                  </a:moveTo>
                  <a:cubicBezTo>
                    <a:pt x="1127" y="3927"/>
                    <a:pt x="5286" y="6846"/>
                    <a:pt x="10251" y="6846"/>
                  </a:cubicBezTo>
                  <a:cubicBezTo>
                    <a:pt x="12292" y="6846"/>
                    <a:pt x="14199" y="6352"/>
                    <a:pt x="15815" y="5495"/>
                  </a:cubicBezTo>
                  <a:lnTo>
                    <a:pt x="158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1" name="Google Shape;4371;p19"/>
            <p:cNvSpPr/>
            <p:nvPr/>
          </p:nvSpPr>
          <p:spPr>
            <a:xfrm rot="5400000">
              <a:off x="-118820" y="22583"/>
              <a:ext cx="656726" cy="592350"/>
            </a:xfrm>
            <a:custGeom>
              <a:rect b="b" l="l" r="r" t="t"/>
              <a:pathLst>
                <a:path extrusionOk="0" h="9321" w="10334">
                  <a:moveTo>
                    <a:pt x="421" y="1"/>
                  </a:moveTo>
                  <a:cubicBezTo>
                    <a:pt x="278" y="1"/>
                    <a:pt x="139" y="8"/>
                    <a:pt x="0" y="25"/>
                  </a:cubicBezTo>
                  <a:lnTo>
                    <a:pt x="0" y="9320"/>
                  </a:lnTo>
                  <a:lnTo>
                    <a:pt x="10325" y="9320"/>
                  </a:lnTo>
                  <a:cubicBezTo>
                    <a:pt x="10333" y="7928"/>
                    <a:pt x="10035" y="6573"/>
                    <a:pt x="9182" y="5393"/>
                  </a:cubicBezTo>
                  <a:cubicBezTo>
                    <a:pt x="8219" y="4058"/>
                    <a:pt x="6781" y="3217"/>
                    <a:pt x="5410" y="2364"/>
                  </a:cubicBezTo>
                  <a:cubicBezTo>
                    <a:pt x="4128" y="1563"/>
                    <a:pt x="2727" y="384"/>
                    <a:pt x="1213" y="82"/>
                  </a:cubicBezTo>
                  <a:cubicBezTo>
                    <a:pt x="939" y="25"/>
                    <a:pt x="674" y="1"/>
                    <a:pt x="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72" name="Google Shape;4372;p19"/>
            <p:cNvGrpSpPr/>
            <p:nvPr/>
          </p:nvGrpSpPr>
          <p:grpSpPr>
            <a:xfrm>
              <a:off x="-226978" y="4522639"/>
              <a:ext cx="1738223" cy="1315334"/>
              <a:chOff x="365800" y="4214437"/>
              <a:chExt cx="4336883" cy="3281771"/>
            </a:xfrm>
          </p:grpSpPr>
          <p:sp>
            <p:nvSpPr>
              <p:cNvPr id="4373" name="Google Shape;4373;p19"/>
              <p:cNvSpPr/>
              <p:nvPr/>
            </p:nvSpPr>
            <p:spPr>
              <a:xfrm rot="2700000">
                <a:off x="1094547" y="4463877"/>
                <a:ext cx="1301111" cy="1437882"/>
              </a:xfrm>
              <a:custGeom>
                <a:rect b="b" l="l" r="r" t="t"/>
                <a:pathLst>
                  <a:path extrusionOk="0" h="9262" w="8381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374" name="Google Shape;4374;p19"/>
              <p:cNvGrpSpPr/>
              <p:nvPr/>
            </p:nvGrpSpPr>
            <p:grpSpPr>
              <a:xfrm rot="1513453">
                <a:off x="639078" y="5031218"/>
                <a:ext cx="3882251" cy="1719749"/>
                <a:chOff x="-1207072" y="4254396"/>
                <a:chExt cx="1379987" cy="611303"/>
              </a:xfrm>
            </p:grpSpPr>
            <p:sp>
              <p:nvSpPr>
                <p:cNvPr id="4375" name="Google Shape;4375;p19"/>
                <p:cNvSpPr/>
                <p:nvPr/>
              </p:nvSpPr>
              <p:spPr>
                <a:xfrm>
                  <a:off x="-160216" y="4791396"/>
                  <a:ext cx="64298" cy="74303"/>
                </a:xfrm>
                <a:custGeom>
                  <a:rect b="b" l="l" r="r" t="t"/>
                  <a:pathLst>
                    <a:path extrusionOk="0" h="1567" w="1356">
                      <a:moveTo>
                        <a:pt x="685" y="1"/>
                      </a:moveTo>
                      <a:cubicBezTo>
                        <a:pt x="353" y="1"/>
                        <a:pt x="71" y="270"/>
                        <a:pt x="37" y="635"/>
                      </a:cubicBezTo>
                      <a:cubicBezTo>
                        <a:pt x="0" y="1040"/>
                        <a:pt x="362" y="1542"/>
                        <a:pt x="707" y="1565"/>
                      </a:cubicBezTo>
                      <a:cubicBezTo>
                        <a:pt x="715" y="1566"/>
                        <a:pt x="723" y="1566"/>
                        <a:pt x="731" y="1566"/>
                      </a:cubicBezTo>
                      <a:cubicBezTo>
                        <a:pt x="1017" y="1566"/>
                        <a:pt x="1274" y="1217"/>
                        <a:pt x="1315" y="765"/>
                      </a:cubicBezTo>
                      <a:cubicBezTo>
                        <a:pt x="1355" y="363"/>
                        <a:pt x="1116" y="44"/>
                        <a:pt x="747" y="4"/>
                      </a:cubicBezTo>
                      <a:cubicBezTo>
                        <a:pt x="726" y="2"/>
                        <a:pt x="706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6" name="Google Shape;4376;p19"/>
                <p:cNvSpPr/>
                <p:nvPr/>
              </p:nvSpPr>
              <p:spPr>
                <a:xfrm>
                  <a:off x="-551519" y="4545246"/>
                  <a:ext cx="46469" cy="59130"/>
                </a:xfrm>
                <a:custGeom>
                  <a:rect b="b" l="l" r="r" t="t"/>
                  <a:pathLst>
                    <a:path extrusionOk="0" h="1247" w="980">
                      <a:moveTo>
                        <a:pt x="543" y="1"/>
                      </a:moveTo>
                      <a:cubicBezTo>
                        <a:pt x="216" y="1"/>
                        <a:pt x="55" y="205"/>
                        <a:pt x="0" y="533"/>
                      </a:cubicBezTo>
                      <a:cubicBezTo>
                        <a:pt x="83" y="809"/>
                        <a:pt x="60" y="1157"/>
                        <a:pt x="446" y="1243"/>
                      </a:cubicBezTo>
                      <a:cubicBezTo>
                        <a:pt x="455" y="1245"/>
                        <a:pt x="465" y="1246"/>
                        <a:pt x="474" y="1246"/>
                      </a:cubicBezTo>
                      <a:cubicBezTo>
                        <a:pt x="683" y="1246"/>
                        <a:pt x="980" y="776"/>
                        <a:pt x="977" y="443"/>
                      </a:cubicBezTo>
                      <a:cubicBezTo>
                        <a:pt x="977" y="180"/>
                        <a:pt x="844" y="15"/>
                        <a:pt x="575" y="1"/>
                      </a:cubicBezTo>
                      <a:cubicBezTo>
                        <a:pt x="564" y="1"/>
                        <a:pt x="553" y="1"/>
                        <a:pt x="5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7" name="Google Shape;4377;p19"/>
                <p:cNvSpPr/>
                <p:nvPr/>
              </p:nvSpPr>
              <p:spPr>
                <a:xfrm>
                  <a:off x="-1207072" y="4254396"/>
                  <a:ext cx="43387" cy="44620"/>
                </a:xfrm>
                <a:custGeom>
                  <a:rect b="b" l="l" r="r" t="t"/>
                  <a:pathLst>
                    <a:path extrusionOk="0" h="941" w="915">
                      <a:moveTo>
                        <a:pt x="412" y="1"/>
                      </a:moveTo>
                      <a:cubicBezTo>
                        <a:pt x="136" y="1"/>
                        <a:pt x="4" y="186"/>
                        <a:pt x="1" y="489"/>
                      </a:cubicBezTo>
                      <a:cubicBezTo>
                        <a:pt x="17" y="765"/>
                        <a:pt x="174" y="938"/>
                        <a:pt x="476" y="941"/>
                      </a:cubicBezTo>
                      <a:cubicBezTo>
                        <a:pt x="768" y="941"/>
                        <a:pt x="914" y="775"/>
                        <a:pt x="905" y="486"/>
                      </a:cubicBezTo>
                      <a:cubicBezTo>
                        <a:pt x="894" y="187"/>
                        <a:pt x="721" y="7"/>
                        <a:pt x="426" y="1"/>
                      </a:cubicBezTo>
                      <a:cubicBezTo>
                        <a:pt x="422" y="1"/>
                        <a:pt x="417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8" name="Google Shape;4378;p19"/>
                <p:cNvSpPr/>
                <p:nvPr/>
              </p:nvSpPr>
              <p:spPr>
                <a:xfrm>
                  <a:off x="-595937" y="4647767"/>
                  <a:ext cx="35468" cy="28498"/>
                </a:xfrm>
                <a:custGeom>
                  <a:rect b="b" l="l" r="r" t="t"/>
                  <a:pathLst>
                    <a:path extrusionOk="0" h="601" w="748">
                      <a:moveTo>
                        <a:pt x="305" y="0"/>
                      </a:moveTo>
                      <a:cubicBezTo>
                        <a:pt x="279" y="0"/>
                        <a:pt x="250" y="5"/>
                        <a:pt x="219" y="15"/>
                      </a:cubicBezTo>
                      <a:cubicBezTo>
                        <a:pt x="0" y="84"/>
                        <a:pt x="20" y="263"/>
                        <a:pt x="53" y="496"/>
                      </a:cubicBezTo>
                      <a:cubicBezTo>
                        <a:pt x="73" y="489"/>
                        <a:pt x="94" y="486"/>
                        <a:pt x="114" y="486"/>
                      </a:cubicBezTo>
                      <a:cubicBezTo>
                        <a:pt x="239" y="486"/>
                        <a:pt x="352" y="600"/>
                        <a:pt x="479" y="600"/>
                      </a:cubicBezTo>
                      <a:cubicBezTo>
                        <a:pt x="531" y="600"/>
                        <a:pt x="586" y="581"/>
                        <a:pt x="644" y="526"/>
                      </a:cubicBezTo>
                      <a:cubicBezTo>
                        <a:pt x="747" y="430"/>
                        <a:pt x="647" y="320"/>
                        <a:pt x="591" y="231"/>
                      </a:cubicBezTo>
                      <a:cubicBezTo>
                        <a:pt x="519" y="117"/>
                        <a:pt x="440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9" name="Google Shape;4379;p19"/>
                <p:cNvSpPr/>
                <p:nvPr/>
              </p:nvSpPr>
              <p:spPr>
                <a:xfrm>
                  <a:off x="148922" y="4571245"/>
                  <a:ext cx="23993" cy="31438"/>
                </a:xfrm>
                <a:custGeom>
                  <a:rect b="b" l="l" r="r" t="t"/>
                  <a:pathLst>
                    <a:path extrusionOk="0" h="663" w="506">
                      <a:moveTo>
                        <a:pt x="323" y="0"/>
                      </a:moveTo>
                      <a:cubicBezTo>
                        <a:pt x="283" y="0"/>
                        <a:pt x="241" y="13"/>
                        <a:pt x="207" y="41"/>
                      </a:cubicBezTo>
                      <a:cubicBezTo>
                        <a:pt x="1" y="197"/>
                        <a:pt x="4" y="403"/>
                        <a:pt x="124" y="662"/>
                      </a:cubicBezTo>
                      <a:cubicBezTo>
                        <a:pt x="416" y="549"/>
                        <a:pt x="505" y="353"/>
                        <a:pt x="472" y="124"/>
                      </a:cubicBezTo>
                      <a:cubicBezTo>
                        <a:pt x="462" y="43"/>
                        <a:pt x="395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380" name="Google Shape;4380;p19"/>
              <p:cNvSpPr/>
              <p:nvPr/>
            </p:nvSpPr>
            <p:spPr>
              <a:xfrm rot="1513411">
                <a:off x="424199" y="4842248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1" name="Google Shape;4381;p19"/>
              <p:cNvSpPr/>
              <p:nvPr/>
            </p:nvSpPr>
            <p:spPr>
              <a:xfrm rot="1513422">
                <a:off x="789050" y="4813234"/>
                <a:ext cx="99781" cy="80171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2" name="Google Shape;4382;p19"/>
              <p:cNvSpPr/>
              <p:nvPr/>
            </p:nvSpPr>
            <p:spPr>
              <a:xfrm rot="1513411">
                <a:off x="2771898" y="6061002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83" name="Google Shape;4383;p19"/>
            <p:cNvSpPr/>
            <p:nvPr/>
          </p:nvSpPr>
          <p:spPr>
            <a:xfrm>
              <a:off x="-664950" y="-350812"/>
              <a:ext cx="1749000" cy="178162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">
    <p:spTree>
      <p:nvGrpSpPr>
        <p:cNvPr id="4384" name="Shape 4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5" name="Google Shape;4385;p20"/>
          <p:cNvSpPr/>
          <p:nvPr/>
        </p:nvSpPr>
        <p:spPr>
          <a:xfrm>
            <a:off x="5000225" y="1237050"/>
            <a:ext cx="3423900" cy="336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86" name="Google Shape;4386;p20"/>
          <p:cNvGrpSpPr/>
          <p:nvPr/>
        </p:nvGrpSpPr>
        <p:grpSpPr>
          <a:xfrm>
            <a:off x="-664950" y="-350812"/>
            <a:ext cx="9855811" cy="6188785"/>
            <a:chOff x="-664950" y="-350812"/>
            <a:chExt cx="9855811" cy="6188785"/>
          </a:xfrm>
        </p:grpSpPr>
        <p:sp>
          <p:nvSpPr>
            <p:cNvPr id="4387" name="Google Shape;4387;p20"/>
            <p:cNvSpPr/>
            <p:nvPr/>
          </p:nvSpPr>
          <p:spPr>
            <a:xfrm>
              <a:off x="6639101" y="4372113"/>
              <a:ext cx="2551744" cy="1016382"/>
            </a:xfrm>
            <a:custGeom>
              <a:rect b="b" l="l" r="r" t="t"/>
              <a:pathLst>
                <a:path extrusionOk="0" h="19404" w="48716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8" name="Google Shape;4388;p20"/>
            <p:cNvSpPr/>
            <p:nvPr/>
          </p:nvSpPr>
          <p:spPr>
            <a:xfrm flipH="1" rot="5400000">
              <a:off x="8344115" y="284181"/>
              <a:ext cx="1181851" cy="511642"/>
            </a:xfrm>
            <a:custGeom>
              <a:rect b="b" l="l" r="r" t="t"/>
              <a:pathLst>
                <a:path extrusionOk="0" h="6847" w="15816">
                  <a:moveTo>
                    <a:pt x="0" y="0"/>
                  </a:moveTo>
                  <a:cubicBezTo>
                    <a:pt x="1127" y="3927"/>
                    <a:pt x="5286" y="6846"/>
                    <a:pt x="10251" y="6846"/>
                  </a:cubicBezTo>
                  <a:cubicBezTo>
                    <a:pt x="12292" y="6846"/>
                    <a:pt x="14199" y="6352"/>
                    <a:pt x="15815" y="5495"/>
                  </a:cubicBezTo>
                  <a:lnTo>
                    <a:pt x="158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9" name="Google Shape;4389;p20"/>
            <p:cNvSpPr/>
            <p:nvPr/>
          </p:nvSpPr>
          <p:spPr>
            <a:xfrm rot="5400000">
              <a:off x="-32194" y="32189"/>
              <a:ext cx="656726" cy="592350"/>
            </a:xfrm>
            <a:custGeom>
              <a:rect b="b" l="l" r="r" t="t"/>
              <a:pathLst>
                <a:path extrusionOk="0" h="9321" w="10334">
                  <a:moveTo>
                    <a:pt x="421" y="1"/>
                  </a:moveTo>
                  <a:cubicBezTo>
                    <a:pt x="278" y="1"/>
                    <a:pt x="139" y="8"/>
                    <a:pt x="0" y="25"/>
                  </a:cubicBezTo>
                  <a:lnTo>
                    <a:pt x="0" y="9320"/>
                  </a:lnTo>
                  <a:lnTo>
                    <a:pt x="10325" y="9320"/>
                  </a:lnTo>
                  <a:cubicBezTo>
                    <a:pt x="10333" y="7928"/>
                    <a:pt x="10035" y="6573"/>
                    <a:pt x="9182" y="5393"/>
                  </a:cubicBezTo>
                  <a:cubicBezTo>
                    <a:pt x="8219" y="4058"/>
                    <a:pt x="6781" y="3217"/>
                    <a:pt x="5410" y="2364"/>
                  </a:cubicBezTo>
                  <a:cubicBezTo>
                    <a:pt x="4128" y="1563"/>
                    <a:pt x="2727" y="384"/>
                    <a:pt x="1213" y="82"/>
                  </a:cubicBezTo>
                  <a:cubicBezTo>
                    <a:pt x="939" y="25"/>
                    <a:pt x="674" y="1"/>
                    <a:pt x="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90" name="Google Shape;4390;p20"/>
            <p:cNvGrpSpPr/>
            <p:nvPr/>
          </p:nvGrpSpPr>
          <p:grpSpPr>
            <a:xfrm>
              <a:off x="-226978" y="4522639"/>
              <a:ext cx="1738223" cy="1315334"/>
              <a:chOff x="365800" y="4214437"/>
              <a:chExt cx="4336883" cy="3281771"/>
            </a:xfrm>
          </p:grpSpPr>
          <p:sp>
            <p:nvSpPr>
              <p:cNvPr id="4391" name="Google Shape;4391;p20"/>
              <p:cNvSpPr/>
              <p:nvPr/>
            </p:nvSpPr>
            <p:spPr>
              <a:xfrm rot="2700000">
                <a:off x="1094547" y="4463877"/>
                <a:ext cx="1301111" cy="1437882"/>
              </a:xfrm>
              <a:custGeom>
                <a:rect b="b" l="l" r="r" t="t"/>
                <a:pathLst>
                  <a:path extrusionOk="0" h="9262" w="8381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392" name="Google Shape;4392;p20"/>
              <p:cNvGrpSpPr/>
              <p:nvPr/>
            </p:nvGrpSpPr>
            <p:grpSpPr>
              <a:xfrm rot="1513453">
                <a:off x="639078" y="5031218"/>
                <a:ext cx="3882251" cy="1719749"/>
                <a:chOff x="-1207072" y="4254396"/>
                <a:chExt cx="1379987" cy="611303"/>
              </a:xfrm>
            </p:grpSpPr>
            <p:sp>
              <p:nvSpPr>
                <p:cNvPr id="4393" name="Google Shape;4393;p20"/>
                <p:cNvSpPr/>
                <p:nvPr/>
              </p:nvSpPr>
              <p:spPr>
                <a:xfrm>
                  <a:off x="-160216" y="4791396"/>
                  <a:ext cx="64298" cy="74303"/>
                </a:xfrm>
                <a:custGeom>
                  <a:rect b="b" l="l" r="r" t="t"/>
                  <a:pathLst>
                    <a:path extrusionOk="0" h="1567" w="1356">
                      <a:moveTo>
                        <a:pt x="685" y="1"/>
                      </a:moveTo>
                      <a:cubicBezTo>
                        <a:pt x="353" y="1"/>
                        <a:pt x="71" y="270"/>
                        <a:pt x="37" y="635"/>
                      </a:cubicBezTo>
                      <a:cubicBezTo>
                        <a:pt x="0" y="1040"/>
                        <a:pt x="362" y="1542"/>
                        <a:pt x="707" y="1565"/>
                      </a:cubicBezTo>
                      <a:cubicBezTo>
                        <a:pt x="715" y="1566"/>
                        <a:pt x="723" y="1566"/>
                        <a:pt x="731" y="1566"/>
                      </a:cubicBezTo>
                      <a:cubicBezTo>
                        <a:pt x="1017" y="1566"/>
                        <a:pt x="1274" y="1217"/>
                        <a:pt x="1315" y="765"/>
                      </a:cubicBezTo>
                      <a:cubicBezTo>
                        <a:pt x="1355" y="363"/>
                        <a:pt x="1116" y="44"/>
                        <a:pt x="747" y="4"/>
                      </a:cubicBezTo>
                      <a:cubicBezTo>
                        <a:pt x="726" y="2"/>
                        <a:pt x="706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94" name="Google Shape;4394;p20"/>
                <p:cNvSpPr/>
                <p:nvPr/>
              </p:nvSpPr>
              <p:spPr>
                <a:xfrm>
                  <a:off x="-551519" y="4545246"/>
                  <a:ext cx="46469" cy="59130"/>
                </a:xfrm>
                <a:custGeom>
                  <a:rect b="b" l="l" r="r" t="t"/>
                  <a:pathLst>
                    <a:path extrusionOk="0" h="1247" w="980">
                      <a:moveTo>
                        <a:pt x="543" y="1"/>
                      </a:moveTo>
                      <a:cubicBezTo>
                        <a:pt x="216" y="1"/>
                        <a:pt x="55" y="205"/>
                        <a:pt x="0" y="533"/>
                      </a:cubicBezTo>
                      <a:cubicBezTo>
                        <a:pt x="83" y="809"/>
                        <a:pt x="60" y="1157"/>
                        <a:pt x="446" y="1243"/>
                      </a:cubicBezTo>
                      <a:cubicBezTo>
                        <a:pt x="455" y="1245"/>
                        <a:pt x="465" y="1246"/>
                        <a:pt x="474" y="1246"/>
                      </a:cubicBezTo>
                      <a:cubicBezTo>
                        <a:pt x="683" y="1246"/>
                        <a:pt x="980" y="776"/>
                        <a:pt x="977" y="443"/>
                      </a:cubicBezTo>
                      <a:cubicBezTo>
                        <a:pt x="977" y="180"/>
                        <a:pt x="844" y="15"/>
                        <a:pt x="575" y="1"/>
                      </a:cubicBezTo>
                      <a:cubicBezTo>
                        <a:pt x="564" y="1"/>
                        <a:pt x="553" y="1"/>
                        <a:pt x="5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95" name="Google Shape;4395;p20"/>
                <p:cNvSpPr/>
                <p:nvPr/>
              </p:nvSpPr>
              <p:spPr>
                <a:xfrm>
                  <a:off x="-1207072" y="4254396"/>
                  <a:ext cx="43387" cy="44620"/>
                </a:xfrm>
                <a:custGeom>
                  <a:rect b="b" l="l" r="r" t="t"/>
                  <a:pathLst>
                    <a:path extrusionOk="0" h="941" w="915">
                      <a:moveTo>
                        <a:pt x="412" y="1"/>
                      </a:moveTo>
                      <a:cubicBezTo>
                        <a:pt x="136" y="1"/>
                        <a:pt x="4" y="186"/>
                        <a:pt x="1" y="489"/>
                      </a:cubicBezTo>
                      <a:cubicBezTo>
                        <a:pt x="17" y="765"/>
                        <a:pt x="174" y="938"/>
                        <a:pt x="476" y="941"/>
                      </a:cubicBezTo>
                      <a:cubicBezTo>
                        <a:pt x="768" y="941"/>
                        <a:pt x="914" y="775"/>
                        <a:pt x="905" y="486"/>
                      </a:cubicBezTo>
                      <a:cubicBezTo>
                        <a:pt x="894" y="187"/>
                        <a:pt x="721" y="7"/>
                        <a:pt x="426" y="1"/>
                      </a:cubicBezTo>
                      <a:cubicBezTo>
                        <a:pt x="422" y="1"/>
                        <a:pt x="417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96" name="Google Shape;4396;p20"/>
                <p:cNvSpPr/>
                <p:nvPr/>
              </p:nvSpPr>
              <p:spPr>
                <a:xfrm>
                  <a:off x="-595937" y="4647767"/>
                  <a:ext cx="35468" cy="28498"/>
                </a:xfrm>
                <a:custGeom>
                  <a:rect b="b" l="l" r="r" t="t"/>
                  <a:pathLst>
                    <a:path extrusionOk="0" h="601" w="748">
                      <a:moveTo>
                        <a:pt x="305" y="0"/>
                      </a:moveTo>
                      <a:cubicBezTo>
                        <a:pt x="279" y="0"/>
                        <a:pt x="250" y="5"/>
                        <a:pt x="219" y="15"/>
                      </a:cubicBezTo>
                      <a:cubicBezTo>
                        <a:pt x="0" y="84"/>
                        <a:pt x="20" y="263"/>
                        <a:pt x="53" y="496"/>
                      </a:cubicBezTo>
                      <a:cubicBezTo>
                        <a:pt x="73" y="489"/>
                        <a:pt x="94" y="486"/>
                        <a:pt x="114" y="486"/>
                      </a:cubicBezTo>
                      <a:cubicBezTo>
                        <a:pt x="239" y="486"/>
                        <a:pt x="352" y="600"/>
                        <a:pt x="479" y="600"/>
                      </a:cubicBezTo>
                      <a:cubicBezTo>
                        <a:pt x="531" y="600"/>
                        <a:pt x="586" y="581"/>
                        <a:pt x="644" y="526"/>
                      </a:cubicBezTo>
                      <a:cubicBezTo>
                        <a:pt x="747" y="430"/>
                        <a:pt x="647" y="320"/>
                        <a:pt x="591" y="231"/>
                      </a:cubicBezTo>
                      <a:cubicBezTo>
                        <a:pt x="519" y="117"/>
                        <a:pt x="440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97" name="Google Shape;4397;p20"/>
                <p:cNvSpPr/>
                <p:nvPr/>
              </p:nvSpPr>
              <p:spPr>
                <a:xfrm>
                  <a:off x="148922" y="4571245"/>
                  <a:ext cx="23993" cy="31438"/>
                </a:xfrm>
                <a:custGeom>
                  <a:rect b="b" l="l" r="r" t="t"/>
                  <a:pathLst>
                    <a:path extrusionOk="0" h="663" w="506">
                      <a:moveTo>
                        <a:pt x="323" y="0"/>
                      </a:moveTo>
                      <a:cubicBezTo>
                        <a:pt x="283" y="0"/>
                        <a:pt x="241" y="13"/>
                        <a:pt x="207" y="41"/>
                      </a:cubicBezTo>
                      <a:cubicBezTo>
                        <a:pt x="1" y="197"/>
                        <a:pt x="4" y="403"/>
                        <a:pt x="124" y="662"/>
                      </a:cubicBezTo>
                      <a:cubicBezTo>
                        <a:pt x="416" y="549"/>
                        <a:pt x="505" y="353"/>
                        <a:pt x="472" y="124"/>
                      </a:cubicBezTo>
                      <a:cubicBezTo>
                        <a:pt x="462" y="43"/>
                        <a:pt x="395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398" name="Google Shape;4398;p20"/>
              <p:cNvSpPr/>
              <p:nvPr/>
            </p:nvSpPr>
            <p:spPr>
              <a:xfrm rot="1513411">
                <a:off x="424199" y="4842248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9" name="Google Shape;4399;p20"/>
              <p:cNvSpPr/>
              <p:nvPr/>
            </p:nvSpPr>
            <p:spPr>
              <a:xfrm rot="1513422">
                <a:off x="789050" y="4813234"/>
                <a:ext cx="99781" cy="80171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0" name="Google Shape;4400;p20"/>
              <p:cNvSpPr/>
              <p:nvPr/>
            </p:nvSpPr>
            <p:spPr>
              <a:xfrm rot="1513411">
                <a:off x="2771898" y="6061002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401" name="Google Shape;4401;p20"/>
            <p:cNvSpPr/>
            <p:nvPr/>
          </p:nvSpPr>
          <p:spPr>
            <a:xfrm>
              <a:off x="-664950" y="-350812"/>
              <a:ext cx="1749000" cy="178162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02" name="Google Shape;4402;p20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03" name="Google Shape;4403;p20"/>
          <p:cNvSpPr txBox="1"/>
          <p:nvPr>
            <p:ph idx="2" type="title"/>
          </p:nvPr>
        </p:nvSpPr>
        <p:spPr>
          <a:xfrm>
            <a:off x="720000" y="1237050"/>
            <a:ext cx="41568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04" name="Google Shape;4404;p20"/>
          <p:cNvSpPr txBox="1"/>
          <p:nvPr>
            <p:ph idx="1" type="subTitle"/>
          </p:nvPr>
        </p:nvSpPr>
        <p:spPr>
          <a:xfrm>
            <a:off x="720000" y="1757349"/>
            <a:ext cx="4156800" cy="1092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05" name="Google Shape;4405;p20"/>
          <p:cNvSpPr txBox="1"/>
          <p:nvPr>
            <p:ph idx="3" type="title"/>
          </p:nvPr>
        </p:nvSpPr>
        <p:spPr>
          <a:xfrm>
            <a:off x="720000" y="2988243"/>
            <a:ext cx="41568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06" name="Google Shape;4406;p20"/>
          <p:cNvSpPr txBox="1"/>
          <p:nvPr>
            <p:ph idx="4" type="subTitle"/>
          </p:nvPr>
        </p:nvSpPr>
        <p:spPr>
          <a:xfrm>
            <a:off x="720000" y="3508550"/>
            <a:ext cx="4156800" cy="1092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07" name="Google Shape;4407;p20"/>
          <p:cNvSpPr txBox="1"/>
          <p:nvPr>
            <p:ph idx="5" type="title"/>
          </p:nvPr>
        </p:nvSpPr>
        <p:spPr>
          <a:xfrm>
            <a:off x="5000225" y="1237050"/>
            <a:ext cx="3423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08" name="Google Shape;4408;p20"/>
          <p:cNvSpPr txBox="1"/>
          <p:nvPr>
            <p:ph idx="6" type="subTitle"/>
          </p:nvPr>
        </p:nvSpPr>
        <p:spPr>
          <a:xfrm>
            <a:off x="5525025" y="24965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09" name="Google Shape;4409;p20"/>
          <p:cNvSpPr txBox="1"/>
          <p:nvPr>
            <p:ph idx="7" type="subTitle"/>
          </p:nvPr>
        </p:nvSpPr>
        <p:spPr>
          <a:xfrm>
            <a:off x="5525025" y="29000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10" name="Google Shape;4410;p20"/>
          <p:cNvSpPr txBox="1"/>
          <p:nvPr>
            <p:ph idx="8" type="subTitle"/>
          </p:nvPr>
        </p:nvSpPr>
        <p:spPr>
          <a:xfrm>
            <a:off x="5525025" y="20930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11" name="Google Shape;4411;p20"/>
          <p:cNvSpPr txBox="1"/>
          <p:nvPr>
            <p:ph idx="9" type="subTitle"/>
          </p:nvPr>
        </p:nvSpPr>
        <p:spPr>
          <a:xfrm>
            <a:off x="5525025" y="33035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12" name="Google Shape;4412;p20"/>
          <p:cNvSpPr txBox="1"/>
          <p:nvPr>
            <p:ph idx="13" type="subTitle"/>
          </p:nvPr>
        </p:nvSpPr>
        <p:spPr>
          <a:xfrm>
            <a:off x="5525025" y="37070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13" name="Google Shape;4413;p20"/>
          <p:cNvSpPr txBox="1"/>
          <p:nvPr>
            <p:ph idx="14" type="subTitle"/>
          </p:nvPr>
        </p:nvSpPr>
        <p:spPr>
          <a:xfrm>
            <a:off x="5525025" y="41105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14" name="Google Shape;4414;p20"/>
          <p:cNvSpPr txBox="1"/>
          <p:nvPr>
            <p:ph idx="15" type="subTitle"/>
          </p:nvPr>
        </p:nvSpPr>
        <p:spPr>
          <a:xfrm>
            <a:off x="5525025" y="16895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3"/>
          <p:cNvGrpSpPr/>
          <p:nvPr/>
        </p:nvGrpSpPr>
        <p:grpSpPr>
          <a:xfrm>
            <a:off x="-420050" y="-908375"/>
            <a:ext cx="10076735" cy="7902738"/>
            <a:chOff x="-420050" y="-908375"/>
            <a:chExt cx="10076735" cy="7902738"/>
          </a:xfrm>
        </p:grpSpPr>
        <p:sp>
          <p:nvSpPr>
            <p:cNvPr id="24" name="Google Shape;24;p3"/>
            <p:cNvSpPr/>
            <p:nvPr/>
          </p:nvSpPr>
          <p:spPr>
            <a:xfrm>
              <a:off x="-68050" y="3811717"/>
              <a:ext cx="614907" cy="1047811"/>
            </a:xfrm>
            <a:custGeom>
              <a:rect b="b" l="l" r="r" t="t"/>
              <a:pathLst>
                <a:path extrusionOk="0" h="35510" w="20839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7615427" y="-57773"/>
              <a:ext cx="1617153" cy="1423903"/>
            </a:xfrm>
            <a:custGeom>
              <a:rect b="b" l="l" r="r" t="t"/>
              <a:pathLst>
                <a:path extrusionOk="0" h="29377" w="33364">
                  <a:moveTo>
                    <a:pt x="445" y="1"/>
                  </a:moveTo>
                  <a:cubicBezTo>
                    <a:pt x="302" y="1"/>
                    <a:pt x="151" y="22"/>
                    <a:pt x="0" y="45"/>
                  </a:cubicBezTo>
                  <a:cubicBezTo>
                    <a:pt x="20" y="45"/>
                    <a:pt x="40" y="45"/>
                    <a:pt x="59" y="45"/>
                  </a:cubicBezTo>
                  <a:cubicBezTo>
                    <a:pt x="1683" y="45"/>
                    <a:pt x="3286" y="753"/>
                    <a:pt x="4752" y="1516"/>
                  </a:cubicBezTo>
                  <a:cubicBezTo>
                    <a:pt x="6898" y="2634"/>
                    <a:pt x="8961" y="4198"/>
                    <a:pt x="9958" y="6476"/>
                  </a:cubicBezTo>
                  <a:cubicBezTo>
                    <a:pt x="11006" y="8877"/>
                    <a:pt x="10827" y="11635"/>
                    <a:pt x="10366" y="14155"/>
                  </a:cubicBezTo>
                  <a:cubicBezTo>
                    <a:pt x="9736" y="17630"/>
                    <a:pt x="8407" y="21398"/>
                    <a:pt x="9345" y="24936"/>
                  </a:cubicBezTo>
                  <a:cubicBezTo>
                    <a:pt x="10154" y="27972"/>
                    <a:pt x="12727" y="29102"/>
                    <a:pt x="15471" y="29102"/>
                  </a:cubicBezTo>
                  <a:cubicBezTo>
                    <a:pt x="16424" y="29102"/>
                    <a:pt x="17398" y="28965"/>
                    <a:pt x="18326" y="28725"/>
                  </a:cubicBezTo>
                  <a:cubicBezTo>
                    <a:pt x="21248" y="27969"/>
                    <a:pt x="24215" y="26353"/>
                    <a:pt x="27227" y="26353"/>
                  </a:cubicBezTo>
                  <a:cubicBezTo>
                    <a:pt x="28335" y="26353"/>
                    <a:pt x="29450" y="26572"/>
                    <a:pt x="30570" y="27134"/>
                  </a:cubicBezTo>
                  <a:cubicBezTo>
                    <a:pt x="31647" y="27674"/>
                    <a:pt x="32599" y="28449"/>
                    <a:pt x="33364" y="29377"/>
                  </a:cubicBezTo>
                  <a:lnTo>
                    <a:pt x="33364" y="10"/>
                  </a:lnTo>
                  <a:lnTo>
                    <a:pt x="596" y="10"/>
                  </a:lnTo>
                  <a:cubicBezTo>
                    <a:pt x="547" y="4"/>
                    <a:pt x="496" y="1"/>
                    <a:pt x="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8233150" y="3499025"/>
              <a:ext cx="971410" cy="1673196"/>
            </a:xfrm>
            <a:custGeom>
              <a:rect b="b" l="l" r="r" t="t"/>
              <a:pathLst>
                <a:path extrusionOk="0" h="108140" w="62783">
                  <a:moveTo>
                    <a:pt x="5699" y="1"/>
                  </a:moveTo>
                  <a:cubicBezTo>
                    <a:pt x="3599" y="1"/>
                    <a:pt x="1440" y="820"/>
                    <a:pt x="0" y="2453"/>
                  </a:cubicBezTo>
                  <a:lnTo>
                    <a:pt x="0" y="108139"/>
                  </a:lnTo>
                  <a:lnTo>
                    <a:pt x="60641" y="108139"/>
                  </a:lnTo>
                  <a:cubicBezTo>
                    <a:pt x="62782" y="90176"/>
                    <a:pt x="55581" y="71699"/>
                    <a:pt x="42289" y="59369"/>
                  </a:cubicBezTo>
                  <a:cubicBezTo>
                    <a:pt x="34510" y="52155"/>
                    <a:pt x="25381" y="46379"/>
                    <a:pt x="19623" y="37235"/>
                  </a:cubicBezTo>
                  <a:cubicBezTo>
                    <a:pt x="13812" y="28009"/>
                    <a:pt x="11377" y="17474"/>
                    <a:pt x="12120" y="6634"/>
                  </a:cubicBezTo>
                  <a:cubicBezTo>
                    <a:pt x="12422" y="2202"/>
                    <a:pt x="9140" y="1"/>
                    <a:pt x="5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2700000">
              <a:off x="3363699" y="4610599"/>
              <a:ext cx="1999546" cy="1964513"/>
            </a:xfrm>
            <a:custGeom>
              <a:rect b="b" l="l" r="r" t="t"/>
              <a:pathLst>
                <a:path extrusionOk="0" h="43570" w="49385">
                  <a:moveTo>
                    <a:pt x="39467" y="1"/>
                  </a:moveTo>
                  <a:cubicBezTo>
                    <a:pt x="37216" y="1"/>
                    <a:pt x="35049" y="462"/>
                    <a:pt x="32886" y="989"/>
                  </a:cubicBezTo>
                  <a:cubicBezTo>
                    <a:pt x="30056" y="1680"/>
                    <a:pt x="27233" y="2367"/>
                    <a:pt x="24304" y="2517"/>
                  </a:cubicBezTo>
                  <a:cubicBezTo>
                    <a:pt x="22006" y="2636"/>
                    <a:pt x="19704" y="2696"/>
                    <a:pt x="17420" y="3038"/>
                  </a:cubicBezTo>
                  <a:cubicBezTo>
                    <a:pt x="10296" y="4107"/>
                    <a:pt x="5152" y="8009"/>
                    <a:pt x="1509" y="14060"/>
                  </a:cubicBezTo>
                  <a:cubicBezTo>
                    <a:pt x="526" y="15694"/>
                    <a:pt x="1" y="17481"/>
                    <a:pt x="300" y="19434"/>
                  </a:cubicBezTo>
                  <a:cubicBezTo>
                    <a:pt x="582" y="21273"/>
                    <a:pt x="559" y="23123"/>
                    <a:pt x="413" y="24966"/>
                  </a:cubicBezTo>
                  <a:cubicBezTo>
                    <a:pt x="270" y="26727"/>
                    <a:pt x="366" y="28453"/>
                    <a:pt x="725" y="30174"/>
                  </a:cubicBezTo>
                  <a:cubicBezTo>
                    <a:pt x="1246" y="32681"/>
                    <a:pt x="2558" y="34809"/>
                    <a:pt x="3873" y="36952"/>
                  </a:cubicBezTo>
                  <a:cubicBezTo>
                    <a:pt x="4976" y="38752"/>
                    <a:pt x="6421" y="40140"/>
                    <a:pt x="8303" y="41096"/>
                  </a:cubicBezTo>
                  <a:cubicBezTo>
                    <a:pt x="11574" y="42760"/>
                    <a:pt x="15028" y="43569"/>
                    <a:pt x="18163" y="43569"/>
                  </a:cubicBezTo>
                  <a:cubicBezTo>
                    <a:pt x="18346" y="43569"/>
                    <a:pt x="18528" y="43566"/>
                    <a:pt x="18708" y="43561"/>
                  </a:cubicBezTo>
                  <a:cubicBezTo>
                    <a:pt x="18874" y="43564"/>
                    <a:pt x="19039" y="43565"/>
                    <a:pt x="19203" y="43565"/>
                  </a:cubicBezTo>
                  <a:cubicBezTo>
                    <a:pt x="23825" y="43565"/>
                    <a:pt x="27699" y="42455"/>
                    <a:pt x="31560" y="41253"/>
                  </a:cubicBezTo>
                  <a:cubicBezTo>
                    <a:pt x="35217" y="40107"/>
                    <a:pt x="38243" y="38037"/>
                    <a:pt x="40703" y="35112"/>
                  </a:cubicBezTo>
                  <a:cubicBezTo>
                    <a:pt x="44147" y="31011"/>
                    <a:pt x="46581" y="26425"/>
                    <a:pt x="47747" y="21151"/>
                  </a:cubicBezTo>
                  <a:cubicBezTo>
                    <a:pt x="48670" y="16983"/>
                    <a:pt x="49384" y="12825"/>
                    <a:pt x="48986" y="8534"/>
                  </a:cubicBezTo>
                  <a:cubicBezTo>
                    <a:pt x="48554" y="3931"/>
                    <a:pt x="44333" y="62"/>
                    <a:pt x="39700" y="3"/>
                  </a:cubicBezTo>
                  <a:cubicBezTo>
                    <a:pt x="39622" y="2"/>
                    <a:pt x="39545" y="1"/>
                    <a:pt x="39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" name="Google Shape;28;p3"/>
            <p:cNvGrpSpPr/>
            <p:nvPr/>
          </p:nvGrpSpPr>
          <p:grpSpPr>
            <a:xfrm>
              <a:off x="-420050" y="-204200"/>
              <a:ext cx="2280100" cy="1827450"/>
              <a:chOff x="-420050" y="-204200"/>
              <a:chExt cx="2280100" cy="1827450"/>
            </a:xfrm>
          </p:grpSpPr>
          <p:sp>
            <p:nvSpPr>
              <p:cNvPr id="29" name="Google Shape;29;p3"/>
              <p:cNvSpPr/>
              <p:nvPr/>
            </p:nvSpPr>
            <p:spPr>
              <a:xfrm>
                <a:off x="-420050" y="-204200"/>
                <a:ext cx="2280100" cy="1716775"/>
              </a:xfrm>
              <a:custGeom>
                <a:rect b="b" l="l" r="r" t="t"/>
                <a:pathLst>
                  <a:path extrusionOk="0" h="68671" w="91204">
                    <a:moveTo>
                      <a:pt x="56246" y="0"/>
                    </a:moveTo>
                    <a:cubicBezTo>
                      <a:pt x="46995" y="0"/>
                      <a:pt x="37746" y="803"/>
                      <a:pt x="28633" y="2401"/>
                    </a:cubicBezTo>
                    <a:cubicBezTo>
                      <a:pt x="21361" y="3677"/>
                      <a:pt x="13674" y="5750"/>
                      <a:pt x="8867" y="11358"/>
                    </a:cubicBezTo>
                    <a:cubicBezTo>
                      <a:pt x="5768" y="14973"/>
                      <a:pt x="4241" y="19657"/>
                      <a:pt x="3113" y="24285"/>
                    </a:cubicBezTo>
                    <a:cubicBezTo>
                      <a:pt x="2016" y="28780"/>
                      <a:pt x="1229" y="33352"/>
                      <a:pt x="755" y="37953"/>
                    </a:cubicBezTo>
                    <a:cubicBezTo>
                      <a:pt x="1" y="45270"/>
                      <a:pt x="1016" y="51523"/>
                      <a:pt x="5237" y="57599"/>
                    </a:cubicBezTo>
                    <a:cubicBezTo>
                      <a:pt x="9588" y="63865"/>
                      <a:pt x="17019" y="68447"/>
                      <a:pt x="24726" y="68664"/>
                    </a:cubicBezTo>
                    <a:cubicBezTo>
                      <a:pt x="24894" y="68668"/>
                      <a:pt x="25062" y="68671"/>
                      <a:pt x="25231" y="68671"/>
                    </a:cubicBezTo>
                    <a:cubicBezTo>
                      <a:pt x="30937" y="68671"/>
                      <a:pt x="36669" y="66004"/>
                      <a:pt x="40303" y="61708"/>
                    </a:cubicBezTo>
                    <a:cubicBezTo>
                      <a:pt x="41924" y="59788"/>
                      <a:pt x="43128" y="57543"/>
                      <a:pt x="43727" y="55066"/>
                    </a:cubicBezTo>
                    <a:cubicBezTo>
                      <a:pt x="44361" y="52438"/>
                      <a:pt x="44332" y="49702"/>
                      <a:pt x="44354" y="46997"/>
                    </a:cubicBezTo>
                    <a:cubicBezTo>
                      <a:pt x="44393" y="41853"/>
                      <a:pt x="44992" y="35973"/>
                      <a:pt x="49154" y="32948"/>
                    </a:cubicBezTo>
                    <a:cubicBezTo>
                      <a:pt x="52116" y="30793"/>
                      <a:pt x="56593" y="30355"/>
                      <a:pt x="58196" y="27062"/>
                    </a:cubicBezTo>
                    <a:cubicBezTo>
                      <a:pt x="59303" y="24788"/>
                      <a:pt x="59697" y="22486"/>
                      <a:pt x="62467" y="21600"/>
                    </a:cubicBezTo>
                    <a:cubicBezTo>
                      <a:pt x="63291" y="21337"/>
                      <a:pt x="64180" y="21254"/>
                      <a:pt x="65096" y="21254"/>
                    </a:cubicBezTo>
                    <a:cubicBezTo>
                      <a:pt x="66680" y="21254"/>
                      <a:pt x="68346" y="21503"/>
                      <a:pt x="69893" y="21503"/>
                    </a:cubicBezTo>
                    <a:cubicBezTo>
                      <a:pt x="70242" y="21503"/>
                      <a:pt x="70585" y="21490"/>
                      <a:pt x="70919" y="21459"/>
                    </a:cubicBezTo>
                    <a:cubicBezTo>
                      <a:pt x="77125" y="20888"/>
                      <a:pt x="83114" y="18092"/>
                      <a:pt x="87503" y="13664"/>
                    </a:cubicBezTo>
                    <a:cubicBezTo>
                      <a:pt x="88933" y="12224"/>
                      <a:pt x="90229" y="10552"/>
                      <a:pt x="90717" y="8583"/>
                    </a:cubicBezTo>
                    <a:cubicBezTo>
                      <a:pt x="91203" y="6615"/>
                      <a:pt x="90710" y="4299"/>
                      <a:pt x="89095" y="3069"/>
                    </a:cubicBezTo>
                    <a:cubicBezTo>
                      <a:pt x="88252" y="2425"/>
                      <a:pt x="87200" y="2133"/>
                      <a:pt x="86170" y="1887"/>
                    </a:cubicBezTo>
                    <a:cubicBezTo>
                      <a:pt x="80745" y="599"/>
                      <a:pt x="74761" y="978"/>
                      <a:pt x="69177" y="525"/>
                    </a:cubicBezTo>
                    <a:cubicBezTo>
                      <a:pt x="64876" y="175"/>
                      <a:pt x="60561" y="0"/>
                      <a:pt x="562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1105900" y="478550"/>
                <a:ext cx="174700" cy="108100"/>
              </a:xfrm>
              <a:custGeom>
                <a:rect b="b" l="l" r="r" t="t"/>
                <a:pathLst>
                  <a:path extrusionOk="0" h="4324" w="6988">
                    <a:moveTo>
                      <a:pt x="2923" y="0"/>
                    </a:moveTo>
                    <a:cubicBezTo>
                      <a:pt x="2038" y="0"/>
                      <a:pt x="1395" y="587"/>
                      <a:pt x="1037" y="1342"/>
                    </a:cubicBezTo>
                    <a:cubicBezTo>
                      <a:pt x="0" y="3529"/>
                      <a:pt x="840" y="4324"/>
                      <a:pt x="2058" y="4324"/>
                    </a:cubicBezTo>
                    <a:cubicBezTo>
                      <a:pt x="4028" y="4324"/>
                      <a:pt x="6988" y="2248"/>
                      <a:pt x="4619" y="619"/>
                    </a:cubicBezTo>
                    <a:cubicBezTo>
                      <a:pt x="3984" y="183"/>
                      <a:pt x="3416" y="0"/>
                      <a:pt x="29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651050" y="1472550"/>
                <a:ext cx="234000" cy="150700"/>
              </a:xfrm>
              <a:custGeom>
                <a:rect b="b" l="l" r="r" t="t"/>
                <a:pathLst>
                  <a:path extrusionOk="0" h="6028" w="9360">
                    <a:moveTo>
                      <a:pt x="3928" y="0"/>
                    </a:moveTo>
                    <a:cubicBezTo>
                      <a:pt x="2889" y="0"/>
                      <a:pt x="1876" y="522"/>
                      <a:pt x="1241" y="1859"/>
                    </a:cubicBezTo>
                    <a:cubicBezTo>
                      <a:pt x="1" y="4475"/>
                      <a:pt x="1885" y="6028"/>
                      <a:pt x="4041" y="6028"/>
                    </a:cubicBezTo>
                    <a:cubicBezTo>
                      <a:pt x="4897" y="6028"/>
                      <a:pt x="5796" y="5783"/>
                      <a:pt x="6559" y="5263"/>
                    </a:cubicBezTo>
                    <a:cubicBezTo>
                      <a:pt x="9360" y="3352"/>
                      <a:pt x="6562" y="0"/>
                      <a:pt x="39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1035300" y="523475"/>
                <a:ext cx="64825" cy="61775"/>
              </a:xfrm>
              <a:custGeom>
                <a:rect b="b" l="l" r="r" t="t"/>
                <a:pathLst>
                  <a:path extrusionOk="0" h="2471" w="2593">
                    <a:moveTo>
                      <a:pt x="1319" y="1"/>
                    </a:moveTo>
                    <a:cubicBezTo>
                      <a:pt x="988" y="1"/>
                      <a:pt x="665" y="111"/>
                      <a:pt x="424" y="311"/>
                    </a:cubicBezTo>
                    <a:cubicBezTo>
                      <a:pt x="191" y="503"/>
                      <a:pt x="35" y="780"/>
                      <a:pt x="21" y="1126"/>
                    </a:cubicBezTo>
                    <a:cubicBezTo>
                      <a:pt x="0" y="1575"/>
                      <a:pt x="48" y="2102"/>
                      <a:pt x="426" y="2350"/>
                    </a:cubicBezTo>
                    <a:cubicBezTo>
                      <a:pt x="552" y="2433"/>
                      <a:pt x="691" y="2470"/>
                      <a:pt x="835" y="2470"/>
                    </a:cubicBezTo>
                    <a:cubicBezTo>
                      <a:pt x="1632" y="2470"/>
                      <a:pt x="2592" y="1351"/>
                      <a:pt x="2428" y="651"/>
                    </a:cubicBezTo>
                    <a:cubicBezTo>
                      <a:pt x="2373" y="414"/>
                      <a:pt x="2164" y="244"/>
                      <a:pt x="1944" y="141"/>
                    </a:cubicBezTo>
                    <a:cubicBezTo>
                      <a:pt x="1745" y="46"/>
                      <a:pt x="1530" y="1"/>
                      <a:pt x="1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3" name="Google Shape;33;p3"/>
            <p:cNvSpPr/>
            <p:nvPr/>
          </p:nvSpPr>
          <p:spPr>
            <a:xfrm>
              <a:off x="-68050" y="-51900"/>
              <a:ext cx="2343310" cy="205118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7313375" y="-908375"/>
              <a:ext cx="2343310" cy="205118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3"/>
          <p:cNvSpPr txBox="1"/>
          <p:nvPr>
            <p:ph type="title"/>
          </p:nvPr>
        </p:nvSpPr>
        <p:spPr>
          <a:xfrm>
            <a:off x="2048238" y="1313550"/>
            <a:ext cx="5047500" cy="1803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6" name="Google Shape;36;p3"/>
          <p:cNvSpPr txBox="1"/>
          <p:nvPr>
            <p:ph idx="1" type="subTitle"/>
          </p:nvPr>
        </p:nvSpPr>
        <p:spPr>
          <a:xfrm>
            <a:off x="2048266" y="3109149"/>
            <a:ext cx="5047500" cy="7134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4415" name="Shape 4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6" name="Google Shape;4416;p21"/>
          <p:cNvGrpSpPr/>
          <p:nvPr/>
        </p:nvGrpSpPr>
        <p:grpSpPr>
          <a:xfrm flipH="1">
            <a:off x="-800012" y="-237025"/>
            <a:ext cx="11927563" cy="6153500"/>
            <a:chOff x="-2036487" y="-237000"/>
            <a:chExt cx="11927563" cy="6153500"/>
          </a:xfrm>
        </p:grpSpPr>
        <p:sp>
          <p:nvSpPr>
            <p:cNvPr id="4417" name="Google Shape;4417;p21"/>
            <p:cNvSpPr/>
            <p:nvPr/>
          </p:nvSpPr>
          <p:spPr>
            <a:xfrm>
              <a:off x="7347858" y="4458831"/>
              <a:ext cx="1791044" cy="713388"/>
            </a:xfrm>
            <a:custGeom>
              <a:rect b="b" l="l" r="r" t="t"/>
              <a:pathLst>
                <a:path extrusionOk="0" h="19404" w="48716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8" name="Google Shape;4418;p21"/>
            <p:cNvSpPr/>
            <p:nvPr/>
          </p:nvSpPr>
          <p:spPr>
            <a:xfrm flipH="1" rot="-5400000">
              <a:off x="-38077" y="-114329"/>
              <a:ext cx="288517" cy="364777"/>
            </a:xfrm>
            <a:custGeom>
              <a:rect b="b" l="l" r="r" t="t"/>
              <a:pathLst>
                <a:path extrusionOk="0" h="5740" w="4540">
                  <a:moveTo>
                    <a:pt x="4217" y="0"/>
                  </a:moveTo>
                  <a:cubicBezTo>
                    <a:pt x="4454" y="1466"/>
                    <a:pt x="4405" y="3034"/>
                    <a:pt x="3377" y="4181"/>
                  </a:cubicBezTo>
                  <a:cubicBezTo>
                    <a:pt x="2821" y="4794"/>
                    <a:pt x="2054" y="5140"/>
                    <a:pt x="1266" y="5348"/>
                  </a:cubicBezTo>
                  <a:cubicBezTo>
                    <a:pt x="850" y="5459"/>
                    <a:pt x="424" y="5520"/>
                    <a:pt x="0" y="5581"/>
                  </a:cubicBezTo>
                  <a:lnTo>
                    <a:pt x="0" y="5740"/>
                  </a:lnTo>
                  <a:cubicBezTo>
                    <a:pt x="62" y="5732"/>
                    <a:pt x="119" y="5724"/>
                    <a:pt x="176" y="5715"/>
                  </a:cubicBezTo>
                  <a:cubicBezTo>
                    <a:pt x="584" y="5655"/>
                    <a:pt x="988" y="5577"/>
                    <a:pt x="1385" y="5471"/>
                  </a:cubicBezTo>
                  <a:cubicBezTo>
                    <a:pt x="2148" y="5259"/>
                    <a:pt x="2891" y="4916"/>
                    <a:pt x="3437" y="4328"/>
                  </a:cubicBezTo>
                  <a:cubicBezTo>
                    <a:pt x="4006" y="3724"/>
                    <a:pt x="4324" y="2923"/>
                    <a:pt x="4438" y="2111"/>
                  </a:cubicBezTo>
                  <a:cubicBezTo>
                    <a:pt x="4540" y="1408"/>
                    <a:pt x="4491" y="698"/>
                    <a:pt x="43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9" name="Google Shape;4419;p21"/>
            <p:cNvSpPr/>
            <p:nvPr/>
          </p:nvSpPr>
          <p:spPr>
            <a:xfrm flipH="1" rot="-5400000">
              <a:off x="-43161" y="-109245"/>
              <a:ext cx="508845" cy="574937"/>
            </a:xfrm>
            <a:custGeom>
              <a:rect b="b" l="l" r="r" t="t"/>
              <a:pathLst>
                <a:path extrusionOk="0" h="9047" w="8007">
                  <a:moveTo>
                    <a:pt x="7467" y="0"/>
                  </a:moveTo>
                  <a:cubicBezTo>
                    <a:pt x="7712" y="865"/>
                    <a:pt x="7822" y="1768"/>
                    <a:pt x="7782" y="2666"/>
                  </a:cubicBezTo>
                  <a:cubicBezTo>
                    <a:pt x="7724" y="3842"/>
                    <a:pt x="7394" y="5026"/>
                    <a:pt x="6695" y="5989"/>
                  </a:cubicBezTo>
                  <a:cubicBezTo>
                    <a:pt x="5896" y="7091"/>
                    <a:pt x="4679" y="7716"/>
                    <a:pt x="3401" y="8100"/>
                  </a:cubicBezTo>
                  <a:cubicBezTo>
                    <a:pt x="2286" y="8434"/>
                    <a:pt x="1127" y="8606"/>
                    <a:pt x="0" y="8892"/>
                  </a:cubicBezTo>
                  <a:lnTo>
                    <a:pt x="0" y="9047"/>
                  </a:lnTo>
                  <a:cubicBezTo>
                    <a:pt x="1082" y="8770"/>
                    <a:pt x="2193" y="8598"/>
                    <a:pt x="3266" y="8291"/>
                  </a:cubicBezTo>
                  <a:cubicBezTo>
                    <a:pt x="4540" y="7933"/>
                    <a:pt x="5781" y="7353"/>
                    <a:pt x="6634" y="6307"/>
                  </a:cubicBezTo>
                  <a:cubicBezTo>
                    <a:pt x="7381" y="5397"/>
                    <a:pt x="7782" y="4250"/>
                    <a:pt x="7900" y="3087"/>
                  </a:cubicBezTo>
                  <a:cubicBezTo>
                    <a:pt x="8006" y="2054"/>
                    <a:pt x="7900" y="1001"/>
                    <a:pt x="7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0" name="Google Shape;4420;p21"/>
            <p:cNvSpPr/>
            <p:nvPr/>
          </p:nvSpPr>
          <p:spPr>
            <a:xfrm flipH="1" rot="-5400000">
              <a:off x="-23810" y="-128596"/>
              <a:ext cx="733240" cy="838034"/>
            </a:xfrm>
            <a:custGeom>
              <a:rect b="b" l="l" r="r" t="t"/>
              <a:pathLst>
                <a:path extrusionOk="0" h="13187" w="11538">
                  <a:moveTo>
                    <a:pt x="10565" y="0"/>
                  </a:moveTo>
                  <a:cubicBezTo>
                    <a:pt x="11129" y="1061"/>
                    <a:pt x="11349" y="2303"/>
                    <a:pt x="11256" y="3503"/>
                  </a:cubicBezTo>
                  <a:cubicBezTo>
                    <a:pt x="11117" y="5259"/>
                    <a:pt x="10284" y="6879"/>
                    <a:pt x="9125" y="8182"/>
                  </a:cubicBezTo>
                  <a:cubicBezTo>
                    <a:pt x="7871" y="9586"/>
                    <a:pt x="6271" y="10611"/>
                    <a:pt x="4573" y="11390"/>
                  </a:cubicBezTo>
                  <a:cubicBezTo>
                    <a:pt x="3642" y="11815"/>
                    <a:pt x="2678" y="12170"/>
                    <a:pt x="1707" y="12497"/>
                  </a:cubicBezTo>
                  <a:cubicBezTo>
                    <a:pt x="1144" y="12685"/>
                    <a:pt x="571" y="12852"/>
                    <a:pt x="0" y="13032"/>
                  </a:cubicBezTo>
                  <a:lnTo>
                    <a:pt x="0" y="13186"/>
                  </a:lnTo>
                  <a:cubicBezTo>
                    <a:pt x="539" y="13019"/>
                    <a:pt x="1082" y="12856"/>
                    <a:pt x="1621" y="12681"/>
                  </a:cubicBezTo>
                  <a:cubicBezTo>
                    <a:pt x="2576" y="12366"/>
                    <a:pt x="3524" y="12023"/>
                    <a:pt x="4442" y="11611"/>
                  </a:cubicBezTo>
                  <a:cubicBezTo>
                    <a:pt x="6156" y="10848"/>
                    <a:pt x="7782" y="9843"/>
                    <a:pt x="9071" y="8459"/>
                  </a:cubicBezTo>
                  <a:cubicBezTo>
                    <a:pt x="10243" y="7202"/>
                    <a:pt x="11125" y="5638"/>
                    <a:pt x="11358" y="3916"/>
                  </a:cubicBezTo>
                  <a:cubicBezTo>
                    <a:pt x="11537" y="2593"/>
                    <a:pt x="11349" y="1193"/>
                    <a:pt x="10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1" name="Google Shape;4421;p21"/>
            <p:cNvSpPr/>
            <p:nvPr/>
          </p:nvSpPr>
          <p:spPr>
            <a:xfrm>
              <a:off x="-2036487" y="4250975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2" name="Google Shape;4422;p21"/>
            <p:cNvSpPr/>
            <p:nvPr/>
          </p:nvSpPr>
          <p:spPr>
            <a:xfrm>
              <a:off x="4639225" y="4738700"/>
              <a:ext cx="290125" cy="241775"/>
            </a:xfrm>
            <a:custGeom>
              <a:rect b="b" l="l" r="r" t="t"/>
              <a:pathLst>
                <a:path extrusionOk="0" h="9671" w="11605">
                  <a:moveTo>
                    <a:pt x="7983" y="1"/>
                  </a:moveTo>
                  <a:cubicBezTo>
                    <a:pt x="6115" y="1"/>
                    <a:pt x="3945" y="1289"/>
                    <a:pt x="2601" y="3519"/>
                  </a:cubicBezTo>
                  <a:cubicBezTo>
                    <a:pt x="0" y="7835"/>
                    <a:pt x="2201" y="9671"/>
                    <a:pt x="5072" y="9671"/>
                  </a:cubicBezTo>
                  <a:cubicBezTo>
                    <a:pt x="7958" y="9671"/>
                    <a:pt x="11521" y="7815"/>
                    <a:pt x="11562" y="4760"/>
                  </a:cubicBezTo>
                  <a:cubicBezTo>
                    <a:pt x="11605" y="1449"/>
                    <a:pt x="9963" y="1"/>
                    <a:pt x="7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3" name="Google Shape;4423;p21"/>
            <p:cNvSpPr/>
            <p:nvPr/>
          </p:nvSpPr>
          <p:spPr>
            <a:xfrm rot="-2700000">
              <a:off x="-1438301" y="1562210"/>
              <a:ext cx="2907575" cy="2189225"/>
            </a:xfrm>
            <a:custGeom>
              <a:rect b="b" l="l" r="r" t="t"/>
              <a:pathLst>
                <a:path extrusionOk="0" h="68671" w="91204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4" name="Google Shape;4424;p21"/>
            <p:cNvSpPr/>
            <p:nvPr/>
          </p:nvSpPr>
          <p:spPr>
            <a:xfrm rot="8225514">
              <a:off x="4129780" y="4829326"/>
              <a:ext cx="466194" cy="508823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5" name="Google Shape;4425;p21"/>
            <p:cNvSpPr/>
            <p:nvPr/>
          </p:nvSpPr>
          <p:spPr>
            <a:xfrm flipH="1">
              <a:off x="8142075" y="-237000"/>
              <a:ext cx="1749000" cy="178162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26" name="Google Shape;4426;p21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27" name="Google Shape;4427;p21"/>
          <p:cNvSpPr txBox="1"/>
          <p:nvPr>
            <p:ph idx="1" type="subTitle"/>
          </p:nvPr>
        </p:nvSpPr>
        <p:spPr>
          <a:xfrm>
            <a:off x="720000" y="3421700"/>
            <a:ext cx="2907600" cy="118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28" name="Google Shape;4428;p21"/>
          <p:cNvSpPr txBox="1"/>
          <p:nvPr>
            <p:ph idx="2" type="subTitle"/>
          </p:nvPr>
        </p:nvSpPr>
        <p:spPr>
          <a:xfrm>
            <a:off x="5516400" y="3421700"/>
            <a:ext cx="2907600" cy="118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29" name="Google Shape;4429;p21"/>
          <p:cNvSpPr txBox="1"/>
          <p:nvPr>
            <p:ph idx="3" type="subTitle"/>
          </p:nvPr>
        </p:nvSpPr>
        <p:spPr>
          <a:xfrm>
            <a:off x="5516400" y="1237075"/>
            <a:ext cx="2907600" cy="457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430" name="Google Shape;4430;p21"/>
          <p:cNvSpPr txBox="1"/>
          <p:nvPr>
            <p:ph idx="4" type="subTitle"/>
          </p:nvPr>
        </p:nvSpPr>
        <p:spPr>
          <a:xfrm>
            <a:off x="5516400" y="1687474"/>
            <a:ext cx="2907600" cy="11427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31" name="Google Shape;4431;p21"/>
          <p:cNvSpPr txBox="1"/>
          <p:nvPr>
            <p:ph idx="5" type="subTitle"/>
          </p:nvPr>
        </p:nvSpPr>
        <p:spPr>
          <a:xfrm>
            <a:off x="720000" y="1237075"/>
            <a:ext cx="2907600" cy="457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432" name="Google Shape;4432;p21"/>
          <p:cNvSpPr txBox="1"/>
          <p:nvPr>
            <p:ph idx="6" type="subTitle"/>
          </p:nvPr>
        </p:nvSpPr>
        <p:spPr>
          <a:xfrm>
            <a:off x="720000" y="1687474"/>
            <a:ext cx="2907600" cy="11427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33" name="Google Shape;4433;p21"/>
          <p:cNvSpPr txBox="1"/>
          <p:nvPr>
            <p:ph idx="7" type="subTitle"/>
          </p:nvPr>
        </p:nvSpPr>
        <p:spPr>
          <a:xfrm>
            <a:off x="5516400" y="3115475"/>
            <a:ext cx="2907600" cy="457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434" name="Google Shape;4434;p21"/>
          <p:cNvSpPr txBox="1"/>
          <p:nvPr>
            <p:ph idx="8" type="subTitle"/>
          </p:nvPr>
        </p:nvSpPr>
        <p:spPr>
          <a:xfrm>
            <a:off x="720000" y="3115475"/>
            <a:ext cx="2907600" cy="457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4435" name="Shape 4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6" name="Google Shape;4436;p22"/>
          <p:cNvGrpSpPr/>
          <p:nvPr/>
        </p:nvGrpSpPr>
        <p:grpSpPr>
          <a:xfrm>
            <a:off x="-1877650" y="-266938"/>
            <a:ext cx="11661314" cy="6201437"/>
            <a:chOff x="-1877650" y="-266938"/>
            <a:chExt cx="11661314" cy="6201437"/>
          </a:xfrm>
        </p:grpSpPr>
        <p:sp>
          <p:nvSpPr>
            <p:cNvPr id="4437" name="Google Shape;4437;p22"/>
            <p:cNvSpPr/>
            <p:nvPr/>
          </p:nvSpPr>
          <p:spPr>
            <a:xfrm>
              <a:off x="-1877650" y="4118700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8" name="Google Shape;4438;p22"/>
            <p:cNvSpPr/>
            <p:nvPr/>
          </p:nvSpPr>
          <p:spPr>
            <a:xfrm>
              <a:off x="8724350" y="416388"/>
              <a:ext cx="292250" cy="247225"/>
            </a:xfrm>
            <a:custGeom>
              <a:rect b="b" l="l" r="r" t="t"/>
              <a:pathLst>
                <a:path extrusionOk="0" h="9889" w="11690">
                  <a:moveTo>
                    <a:pt x="6492" y="0"/>
                  </a:moveTo>
                  <a:cubicBezTo>
                    <a:pt x="4576" y="0"/>
                    <a:pt x="2576" y="887"/>
                    <a:pt x="1433" y="2306"/>
                  </a:cubicBezTo>
                  <a:cubicBezTo>
                    <a:pt x="455" y="3521"/>
                    <a:pt x="0" y="5140"/>
                    <a:pt x="204" y="6684"/>
                  </a:cubicBezTo>
                  <a:cubicBezTo>
                    <a:pt x="285" y="7305"/>
                    <a:pt x="477" y="7934"/>
                    <a:pt x="897" y="8402"/>
                  </a:cubicBezTo>
                  <a:cubicBezTo>
                    <a:pt x="1407" y="8971"/>
                    <a:pt x="2177" y="9228"/>
                    <a:pt x="2922" y="9412"/>
                  </a:cubicBezTo>
                  <a:cubicBezTo>
                    <a:pt x="4072" y="9691"/>
                    <a:pt x="5252" y="9850"/>
                    <a:pt x="6435" y="9883"/>
                  </a:cubicBezTo>
                  <a:cubicBezTo>
                    <a:pt x="6551" y="9886"/>
                    <a:pt x="6668" y="9888"/>
                    <a:pt x="6785" y="9888"/>
                  </a:cubicBezTo>
                  <a:cubicBezTo>
                    <a:pt x="7648" y="9888"/>
                    <a:pt x="8525" y="9784"/>
                    <a:pt x="9275" y="9371"/>
                  </a:cubicBezTo>
                  <a:cubicBezTo>
                    <a:pt x="10318" y="8796"/>
                    <a:pt x="10982" y="7685"/>
                    <a:pt x="11268" y="6529"/>
                  </a:cubicBezTo>
                  <a:cubicBezTo>
                    <a:pt x="11690" y="4830"/>
                    <a:pt x="11352" y="2916"/>
                    <a:pt x="10213" y="1585"/>
                  </a:cubicBezTo>
                  <a:cubicBezTo>
                    <a:pt x="9571" y="832"/>
                    <a:pt x="8728" y="370"/>
                    <a:pt x="7807" y="150"/>
                  </a:cubicBezTo>
                  <a:cubicBezTo>
                    <a:pt x="7381" y="49"/>
                    <a:pt x="6939" y="0"/>
                    <a:pt x="6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9" name="Google Shape;4439;p22"/>
            <p:cNvSpPr/>
            <p:nvPr/>
          </p:nvSpPr>
          <p:spPr>
            <a:xfrm>
              <a:off x="8744100" y="892025"/>
              <a:ext cx="71725" cy="58350"/>
            </a:xfrm>
            <a:custGeom>
              <a:rect b="b" l="l" r="r" t="t"/>
              <a:pathLst>
                <a:path extrusionOk="0" h="2334" w="2869">
                  <a:moveTo>
                    <a:pt x="1489" y="0"/>
                  </a:moveTo>
                  <a:cubicBezTo>
                    <a:pt x="1031" y="0"/>
                    <a:pt x="587" y="190"/>
                    <a:pt x="392" y="608"/>
                  </a:cubicBezTo>
                  <a:cubicBezTo>
                    <a:pt x="0" y="1447"/>
                    <a:pt x="602" y="2334"/>
                    <a:pt x="1493" y="2334"/>
                  </a:cubicBezTo>
                  <a:cubicBezTo>
                    <a:pt x="1511" y="2334"/>
                    <a:pt x="1529" y="2333"/>
                    <a:pt x="1548" y="2333"/>
                  </a:cubicBezTo>
                  <a:cubicBezTo>
                    <a:pt x="2206" y="2305"/>
                    <a:pt x="2851" y="1769"/>
                    <a:pt x="2860" y="1107"/>
                  </a:cubicBezTo>
                  <a:cubicBezTo>
                    <a:pt x="2868" y="410"/>
                    <a:pt x="2163" y="0"/>
                    <a:pt x="1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0" name="Google Shape;4440;p22"/>
            <p:cNvSpPr/>
            <p:nvPr/>
          </p:nvSpPr>
          <p:spPr>
            <a:xfrm>
              <a:off x="8522600" y="4406175"/>
              <a:ext cx="695750" cy="588425"/>
            </a:xfrm>
            <a:custGeom>
              <a:rect b="b" l="l" r="r" t="t"/>
              <a:pathLst>
                <a:path extrusionOk="0" h="23537" w="27830">
                  <a:moveTo>
                    <a:pt x="17298" y="0"/>
                  </a:moveTo>
                  <a:cubicBezTo>
                    <a:pt x="14384" y="0"/>
                    <a:pt x="11355" y="1565"/>
                    <a:pt x="10215" y="4263"/>
                  </a:cubicBezTo>
                  <a:cubicBezTo>
                    <a:pt x="9067" y="6979"/>
                    <a:pt x="6990" y="6611"/>
                    <a:pt x="4625" y="7647"/>
                  </a:cubicBezTo>
                  <a:cubicBezTo>
                    <a:pt x="2959" y="8375"/>
                    <a:pt x="1386" y="9451"/>
                    <a:pt x="726" y="11215"/>
                  </a:cubicBezTo>
                  <a:cubicBezTo>
                    <a:pt x="1" y="13146"/>
                    <a:pt x="979" y="15440"/>
                    <a:pt x="2140" y="17005"/>
                  </a:cubicBezTo>
                  <a:cubicBezTo>
                    <a:pt x="4997" y="20853"/>
                    <a:pt x="9361" y="23010"/>
                    <a:pt x="14017" y="23450"/>
                  </a:cubicBezTo>
                  <a:cubicBezTo>
                    <a:pt x="14622" y="23508"/>
                    <a:pt x="15233" y="23537"/>
                    <a:pt x="15846" y="23537"/>
                  </a:cubicBezTo>
                  <a:cubicBezTo>
                    <a:pt x="16179" y="23537"/>
                    <a:pt x="16512" y="23528"/>
                    <a:pt x="16846" y="23511"/>
                  </a:cubicBezTo>
                  <a:cubicBezTo>
                    <a:pt x="18414" y="23430"/>
                    <a:pt x="20342" y="23086"/>
                    <a:pt x="21605" y="22071"/>
                  </a:cubicBezTo>
                  <a:cubicBezTo>
                    <a:pt x="22894" y="21034"/>
                    <a:pt x="22844" y="19262"/>
                    <a:pt x="23510" y="17874"/>
                  </a:cubicBezTo>
                  <a:cubicBezTo>
                    <a:pt x="23881" y="17099"/>
                    <a:pt x="24562" y="16489"/>
                    <a:pt x="25074" y="15777"/>
                  </a:cubicBezTo>
                  <a:cubicBezTo>
                    <a:pt x="26452" y="13867"/>
                    <a:pt x="27829" y="11289"/>
                    <a:pt x="27635" y="8858"/>
                  </a:cubicBezTo>
                  <a:cubicBezTo>
                    <a:pt x="27335" y="5106"/>
                    <a:pt x="22642" y="1118"/>
                    <a:pt x="19183" y="232"/>
                  </a:cubicBezTo>
                  <a:cubicBezTo>
                    <a:pt x="18574" y="76"/>
                    <a:pt x="17939" y="0"/>
                    <a:pt x="17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1" name="Google Shape;4441;p22"/>
            <p:cNvSpPr/>
            <p:nvPr/>
          </p:nvSpPr>
          <p:spPr>
            <a:xfrm>
              <a:off x="8687900" y="4118700"/>
              <a:ext cx="184125" cy="134100"/>
            </a:xfrm>
            <a:custGeom>
              <a:rect b="b" l="l" r="r" t="t"/>
              <a:pathLst>
                <a:path extrusionOk="0" h="5364" w="7365">
                  <a:moveTo>
                    <a:pt x="4207" y="1"/>
                  </a:moveTo>
                  <a:cubicBezTo>
                    <a:pt x="3123" y="1"/>
                    <a:pt x="1986" y="345"/>
                    <a:pt x="1141" y="833"/>
                  </a:cubicBezTo>
                  <a:cubicBezTo>
                    <a:pt x="152" y="1397"/>
                    <a:pt x="0" y="2789"/>
                    <a:pt x="660" y="3667"/>
                  </a:cubicBezTo>
                  <a:cubicBezTo>
                    <a:pt x="1078" y="4224"/>
                    <a:pt x="1722" y="4573"/>
                    <a:pt x="2378" y="4808"/>
                  </a:cubicBezTo>
                  <a:cubicBezTo>
                    <a:pt x="3144" y="5084"/>
                    <a:pt x="3949" y="5364"/>
                    <a:pt x="4712" y="5364"/>
                  </a:cubicBezTo>
                  <a:cubicBezTo>
                    <a:pt x="5380" y="5364"/>
                    <a:pt x="6016" y="5150"/>
                    <a:pt x="6568" y="4531"/>
                  </a:cubicBezTo>
                  <a:cubicBezTo>
                    <a:pt x="7052" y="3983"/>
                    <a:pt x="7315" y="3255"/>
                    <a:pt x="7352" y="2525"/>
                  </a:cubicBezTo>
                  <a:cubicBezTo>
                    <a:pt x="7365" y="2247"/>
                    <a:pt x="7345" y="1964"/>
                    <a:pt x="7228" y="1711"/>
                  </a:cubicBezTo>
                  <a:cubicBezTo>
                    <a:pt x="6654" y="466"/>
                    <a:pt x="5466" y="1"/>
                    <a:pt x="42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2" name="Google Shape;4442;p22"/>
            <p:cNvSpPr/>
            <p:nvPr/>
          </p:nvSpPr>
          <p:spPr>
            <a:xfrm rot="-1758769">
              <a:off x="6578418" y="4026368"/>
              <a:ext cx="3103593" cy="1226957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3" name="Google Shape;4443;p22"/>
            <p:cNvSpPr/>
            <p:nvPr/>
          </p:nvSpPr>
          <p:spPr>
            <a:xfrm>
              <a:off x="-220700" y="-266938"/>
              <a:ext cx="620593" cy="1469481"/>
            </a:xfrm>
            <a:custGeom>
              <a:rect b="b" l="l" r="r" t="t"/>
              <a:pathLst>
                <a:path extrusionOk="0" h="9889" w="11690">
                  <a:moveTo>
                    <a:pt x="6492" y="0"/>
                  </a:moveTo>
                  <a:cubicBezTo>
                    <a:pt x="4576" y="0"/>
                    <a:pt x="2576" y="887"/>
                    <a:pt x="1433" y="2306"/>
                  </a:cubicBezTo>
                  <a:cubicBezTo>
                    <a:pt x="455" y="3521"/>
                    <a:pt x="0" y="5140"/>
                    <a:pt x="204" y="6684"/>
                  </a:cubicBezTo>
                  <a:cubicBezTo>
                    <a:pt x="285" y="7305"/>
                    <a:pt x="477" y="7934"/>
                    <a:pt x="897" y="8402"/>
                  </a:cubicBezTo>
                  <a:cubicBezTo>
                    <a:pt x="1407" y="8971"/>
                    <a:pt x="2177" y="9228"/>
                    <a:pt x="2922" y="9412"/>
                  </a:cubicBezTo>
                  <a:cubicBezTo>
                    <a:pt x="4072" y="9691"/>
                    <a:pt x="5252" y="9850"/>
                    <a:pt x="6435" y="9883"/>
                  </a:cubicBezTo>
                  <a:cubicBezTo>
                    <a:pt x="6551" y="9886"/>
                    <a:pt x="6668" y="9888"/>
                    <a:pt x="6785" y="9888"/>
                  </a:cubicBezTo>
                  <a:cubicBezTo>
                    <a:pt x="7648" y="9888"/>
                    <a:pt x="8525" y="9784"/>
                    <a:pt x="9275" y="9371"/>
                  </a:cubicBezTo>
                  <a:cubicBezTo>
                    <a:pt x="10318" y="8796"/>
                    <a:pt x="10982" y="7685"/>
                    <a:pt x="11268" y="6529"/>
                  </a:cubicBezTo>
                  <a:cubicBezTo>
                    <a:pt x="11690" y="4830"/>
                    <a:pt x="11352" y="2916"/>
                    <a:pt x="10213" y="1585"/>
                  </a:cubicBezTo>
                  <a:cubicBezTo>
                    <a:pt x="9571" y="832"/>
                    <a:pt x="8728" y="370"/>
                    <a:pt x="7807" y="150"/>
                  </a:cubicBezTo>
                  <a:cubicBezTo>
                    <a:pt x="7381" y="49"/>
                    <a:pt x="6939" y="0"/>
                    <a:pt x="6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44" name="Google Shape;4444;p22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45" name="Google Shape;4445;p22"/>
          <p:cNvSpPr txBox="1"/>
          <p:nvPr>
            <p:ph idx="2" type="title"/>
          </p:nvPr>
        </p:nvSpPr>
        <p:spPr>
          <a:xfrm>
            <a:off x="720000" y="1639950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46" name="Google Shape;4446;p22"/>
          <p:cNvSpPr txBox="1"/>
          <p:nvPr>
            <p:ph idx="1" type="subTitle"/>
          </p:nvPr>
        </p:nvSpPr>
        <p:spPr>
          <a:xfrm>
            <a:off x="720000" y="2167650"/>
            <a:ext cx="2480400" cy="6516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47" name="Google Shape;4447;p22"/>
          <p:cNvSpPr txBox="1"/>
          <p:nvPr>
            <p:ph idx="3" type="title"/>
          </p:nvPr>
        </p:nvSpPr>
        <p:spPr>
          <a:xfrm>
            <a:off x="3331825" y="1639950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48" name="Google Shape;4448;p22"/>
          <p:cNvSpPr txBox="1"/>
          <p:nvPr>
            <p:ph idx="4" type="subTitle"/>
          </p:nvPr>
        </p:nvSpPr>
        <p:spPr>
          <a:xfrm>
            <a:off x="3331828" y="2167650"/>
            <a:ext cx="2480400" cy="6516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49" name="Google Shape;4449;p22"/>
          <p:cNvSpPr txBox="1"/>
          <p:nvPr>
            <p:ph idx="5" type="title"/>
          </p:nvPr>
        </p:nvSpPr>
        <p:spPr>
          <a:xfrm>
            <a:off x="720000" y="3366000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50" name="Google Shape;4450;p22"/>
          <p:cNvSpPr txBox="1"/>
          <p:nvPr>
            <p:ph idx="6" type="subTitle"/>
          </p:nvPr>
        </p:nvSpPr>
        <p:spPr>
          <a:xfrm>
            <a:off x="720000" y="3893700"/>
            <a:ext cx="2480400" cy="7098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51" name="Google Shape;4451;p22"/>
          <p:cNvSpPr txBox="1"/>
          <p:nvPr>
            <p:ph idx="7" type="title"/>
          </p:nvPr>
        </p:nvSpPr>
        <p:spPr>
          <a:xfrm>
            <a:off x="3331825" y="3366000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52" name="Google Shape;4452;p22"/>
          <p:cNvSpPr txBox="1"/>
          <p:nvPr>
            <p:ph idx="8" type="subTitle"/>
          </p:nvPr>
        </p:nvSpPr>
        <p:spPr>
          <a:xfrm>
            <a:off x="3331828" y="3893700"/>
            <a:ext cx="2480400" cy="7098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53" name="Google Shape;4453;p22"/>
          <p:cNvSpPr txBox="1"/>
          <p:nvPr>
            <p:ph idx="9" type="title"/>
          </p:nvPr>
        </p:nvSpPr>
        <p:spPr>
          <a:xfrm>
            <a:off x="5943650" y="1639950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54" name="Google Shape;4454;p22"/>
          <p:cNvSpPr txBox="1"/>
          <p:nvPr>
            <p:ph idx="13" type="subTitle"/>
          </p:nvPr>
        </p:nvSpPr>
        <p:spPr>
          <a:xfrm>
            <a:off x="5943655" y="2167650"/>
            <a:ext cx="2480400" cy="6516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55" name="Google Shape;4455;p22"/>
          <p:cNvSpPr txBox="1"/>
          <p:nvPr>
            <p:ph idx="14" type="title"/>
          </p:nvPr>
        </p:nvSpPr>
        <p:spPr>
          <a:xfrm>
            <a:off x="5943650" y="3366000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56" name="Google Shape;4456;p22"/>
          <p:cNvSpPr txBox="1"/>
          <p:nvPr>
            <p:ph idx="15" type="subTitle"/>
          </p:nvPr>
        </p:nvSpPr>
        <p:spPr>
          <a:xfrm>
            <a:off x="5943655" y="3893700"/>
            <a:ext cx="2480400" cy="7098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4457" name="Shape 4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8" name="Google Shape;4458;p23"/>
          <p:cNvGrpSpPr/>
          <p:nvPr/>
        </p:nvGrpSpPr>
        <p:grpSpPr>
          <a:xfrm flipH="1" rot="10800000">
            <a:off x="-466375" y="-54084"/>
            <a:ext cx="10076735" cy="6120946"/>
            <a:chOff x="-420050" y="-908375"/>
            <a:chExt cx="10076735" cy="6120946"/>
          </a:xfrm>
        </p:grpSpPr>
        <p:sp>
          <p:nvSpPr>
            <p:cNvPr id="4459" name="Google Shape;4459;p23"/>
            <p:cNvSpPr/>
            <p:nvPr/>
          </p:nvSpPr>
          <p:spPr>
            <a:xfrm>
              <a:off x="0" y="3811717"/>
              <a:ext cx="614907" cy="1047811"/>
            </a:xfrm>
            <a:custGeom>
              <a:rect b="b" l="l" r="r" t="t"/>
              <a:pathLst>
                <a:path extrusionOk="0" h="35510" w="20839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0" name="Google Shape;4460;p23"/>
            <p:cNvSpPr/>
            <p:nvPr/>
          </p:nvSpPr>
          <p:spPr>
            <a:xfrm>
              <a:off x="7661752" y="-57773"/>
              <a:ext cx="1617153" cy="1423903"/>
            </a:xfrm>
            <a:custGeom>
              <a:rect b="b" l="l" r="r" t="t"/>
              <a:pathLst>
                <a:path extrusionOk="0" h="29377" w="33364">
                  <a:moveTo>
                    <a:pt x="445" y="1"/>
                  </a:moveTo>
                  <a:cubicBezTo>
                    <a:pt x="302" y="1"/>
                    <a:pt x="151" y="22"/>
                    <a:pt x="0" y="45"/>
                  </a:cubicBezTo>
                  <a:cubicBezTo>
                    <a:pt x="20" y="45"/>
                    <a:pt x="40" y="45"/>
                    <a:pt x="59" y="45"/>
                  </a:cubicBezTo>
                  <a:cubicBezTo>
                    <a:pt x="1683" y="45"/>
                    <a:pt x="3286" y="753"/>
                    <a:pt x="4752" y="1516"/>
                  </a:cubicBezTo>
                  <a:cubicBezTo>
                    <a:pt x="6898" y="2634"/>
                    <a:pt x="8961" y="4198"/>
                    <a:pt x="9958" y="6476"/>
                  </a:cubicBezTo>
                  <a:cubicBezTo>
                    <a:pt x="11006" y="8877"/>
                    <a:pt x="10827" y="11635"/>
                    <a:pt x="10366" y="14155"/>
                  </a:cubicBezTo>
                  <a:cubicBezTo>
                    <a:pt x="9736" y="17630"/>
                    <a:pt x="8407" y="21398"/>
                    <a:pt x="9345" y="24936"/>
                  </a:cubicBezTo>
                  <a:cubicBezTo>
                    <a:pt x="10154" y="27972"/>
                    <a:pt x="12727" y="29102"/>
                    <a:pt x="15471" y="29102"/>
                  </a:cubicBezTo>
                  <a:cubicBezTo>
                    <a:pt x="16424" y="29102"/>
                    <a:pt x="17398" y="28965"/>
                    <a:pt x="18326" y="28725"/>
                  </a:cubicBezTo>
                  <a:cubicBezTo>
                    <a:pt x="21248" y="27969"/>
                    <a:pt x="24215" y="26353"/>
                    <a:pt x="27227" y="26353"/>
                  </a:cubicBezTo>
                  <a:cubicBezTo>
                    <a:pt x="28335" y="26353"/>
                    <a:pt x="29450" y="26572"/>
                    <a:pt x="30570" y="27134"/>
                  </a:cubicBezTo>
                  <a:cubicBezTo>
                    <a:pt x="31647" y="27674"/>
                    <a:pt x="32599" y="28449"/>
                    <a:pt x="33364" y="29377"/>
                  </a:cubicBezTo>
                  <a:lnTo>
                    <a:pt x="33364" y="10"/>
                  </a:lnTo>
                  <a:lnTo>
                    <a:pt x="596" y="10"/>
                  </a:lnTo>
                  <a:cubicBezTo>
                    <a:pt x="547" y="4"/>
                    <a:pt x="496" y="1"/>
                    <a:pt x="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1" name="Google Shape;4461;p23"/>
            <p:cNvSpPr/>
            <p:nvPr/>
          </p:nvSpPr>
          <p:spPr>
            <a:xfrm flipH="1">
              <a:off x="8307500" y="3539375"/>
              <a:ext cx="971410" cy="1673196"/>
            </a:xfrm>
            <a:custGeom>
              <a:rect b="b" l="l" r="r" t="t"/>
              <a:pathLst>
                <a:path extrusionOk="0" h="108140" w="62783">
                  <a:moveTo>
                    <a:pt x="5699" y="1"/>
                  </a:moveTo>
                  <a:cubicBezTo>
                    <a:pt x="3599" y="1"/>
                    <a:pt x="1440" y="820"/>
                    <a:pt x="0" y="2453"/>
                  </a:cubicBezTo>
                  <a:lnTo>
                    <a:pt x="0" y="108139"/>
                  </a:lnTo>
                  <a:lnTo>
                    <a:pt x="60641" y="108139"/>
                  </a:lnTo>
                  <a:cubicBezTo>
                    <a:pt x="62782" y="90176"/>
                    <a:pt x="55581" y="71699"/>
                    <a:pt x="42289" y="59369"/>
                  </a:cubicBezTo>
                  <a:cubicBezTo>
                    <a:pt x="34510" y="52155"/>
                    <a:pt x="25381" y="46379"/>
                    <a:pt x="19623" y="37235"/>
                  </a:cubicBezTo>
                  <a:cubicBezTo>
                    <a:pt x="13812" y="28009"/>
                    <a:pt x="11377" y="17474"/>
                    <a:pt x="12120" y="6634"/>
                  </a:cubicBezTo>
                  <a:cubicBezTo>
                    <a:pt x="12422" y="2202"/>
                    <a:pt x="9140" y="1"/>
                    <a:pt x="5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462" name="Google Shape;4462;p23"/>
            <p:cNvGrpSpPr/>
            <p:nvPr/>
          </p:nvGrpSpPr>
          <p:grpSpPr>
            <a:xfrm>
              <a:off x="-420050" y="-204200"/>
              <a:ext cx="2280100" cy="1827450"/>
              <a:chOff x="-420050" y="-204200"/>
              <a:chExt cx="2280100" cy="1827450"/>
            </a:xfrm>
          </p:grpSpPr>
          <p:sp>
            <p:nvSpPr>
              <p:cNvPr id="4463" name="Google Shape;4463;p23"/>
              <p:cNvSpPr/>
              <p:nvPr/>
            </p:nvSpPr>
            <p:spPr>
              <a:xfrm>
                <a:off x="-420050" y="-204200"/>
                <a:ext cx="2280100" cy="1716775"/>
              </a:xfrm>
              <a:custGeom>
                <a:rect b="b" l="l" r="r" t="t"/>
                <a:pathLst>
                  <a:path extrusionOk="0" h="68671" w="91204">
                    <a:moveTo>
                      <a:pt x="56246" y="0"/>
                    </a:moveTo>
                    <a:cubicBezTo>
                      <a:pt x="46995" y="0"/>
                      <a:pt x="37746" y="803"/>
                      <a:pt x="28633" y="2401"/>
                    </a:cubicBezTo>
                    <a:cubicBezTo>
                      <a:pt x="21361" y="3677"/>
                      <a:pt x="13674" y="5750"/>
                      <a:pt x="8867" y="11358"/>
                    </a:cubicBezTo>
                    <a:cubicBezTo>
                      <a:pt x="5768" y="14973"/>
                      <a:pt x="4241" y="19657"/>
                      <a:pt x="3113" y="24285"/>
                    </a:cubicBezTo>
                    <a:cubicBezTo>
                      <a:pt x="2016" y="28780"/>
                      <a:pt x="1229" y="33352"/>
                      <a:pt x="755" y="37953"/>
                    </a:cubicBezTo>
                    <a:cubicBezTo>
                      <a:pt x="1" y="45270"/>
                      <a:pt x="1016" y="51523"/>
                      <a:pt x="5237" y="57599"/>
                    </a:cubicBezTo>
                    <a:cubicBezTo>
                      <a:pt x="9588" y="63865"/>
                      <a:pt x="17019" y="68447"/>
                      <a:pt x="24726" y="68664"/>
                    </a:cubicBezTo>
                    <a:cubicBezTo>
                      <a:pt x="24894" y="68668"/>
                      <a:pt x="25062" y="68671"/>
                      <a:pt x="25231" y="68671"/>
                    </a:cubicBezTo>
                    <a:cubicBezTo>
                      <a:pt x="30937" y="68671"/>
                      <a:pt x="36669" y="66004"/>
                      <a:pt x="40303" y="61708"/>
                    </a:cubicBezTo>
                    <a:cubicBezTo>
                      <a:pt x="41924" y="59788"/>
                      <a:pt x="43128" y="57543"/>
                      <a:pt x="43727" y="55066"/>
                    </a:cubicBezTo>
                    <a:cubicBezTo>
                      <a:pt x="44361" y="52438"/>
                      <a:pt x="44332" y="49702"/>
                      <a:pt x="44354" y="46997"/>
                    </a:cubicBezTo>
                    <a:cubicBezTo>
                      <a:pt x="44393" y="41853"/>
                      <a:pt x="44992" y="35973"/>
                      <a:pt x="49154" y="32948"/>
                    </a:cubicBezTo>
                    <a:cubicBezTo>
                      <a:pt x="52116" y="30793"/>
                      <a:pt x="56593" y="30355"/>
                      <a:pt x="58196" y="27062"/>
                    </a:cubicBezTo>
                    <a:cubicBezTo>
                      <a:pt x="59303" y="24788"/>
                      <a:pt x="59697" y="22486"/>
                      <a:pt x="62467" y="21600"/>
                    </a:cubicBezTo>
                    <a:cubicBezTo>
                      <a:pt x="63291" y="21337"/>
                      <a:pt x="64180" y="21254"/>
                      <a:pt x="65096" y="21254"/>
                    </a:cubicBezTo>
                    <a:cubicBezTo>
                      <a:pt x="66680" y="21254"/>
                      <a:pt x="68346" y="21503"/>
                      <a:pt x="69893" y="21503"/>
                    </a:cubicBezTo>
                    <a:cubicBezTo>
                      <a:pt x="70242" y="21503"/>
                      <a:pt x="70585" y="21490"/>
                      <a:pt x="70919" y="21459"/>
                    </a:cubicBezTo>
                    <a:cubicBezTo>
                      <a:pt x="77125" y="20888"/>
                      <a:pt x="83114" y="18092"/>
                      <a:pt x="87503" y="13664"/>
                    </a:cubicBezTo>
                    <a:cubicBezTo>
                      <a:pt x="88933" y="12224"/>
                      <a:pt x="90229" y="10552"/>
                      <a:pt x="90717" y="8583"/>
                    </a:cubicBezTo>
                    <a:cubicBezTo>
                      <a:pt x="91203" y="6615"/>
                      <a:pt x="90710" y="4299"/>
                      <a:pt x="89095" y="3069"/>
                    </a:cubicBezTo>
                    <a:cubicBezTo>
                      <a:pt x="88252" y="2425"/>
                      <a:pt x="87200" y="2133"/>
                      <a:pt x="86170" y="1887"/>
                    </a:cubicBezTo>
                    <a:cubicBezTo>
                      <a:pt x="80745" y="599"/>
                      <a:pt x="74761" y="978"/>
                      <a:pt x="69177" y="525"/>
                    </a:cubicBezTo>
                    <a:cubicBezTo>
                      <a:pt x="64876" y="175"/>
                      <a:pt x="60561" y="0"/>
                      <a:pt x="562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4" name="Google Shape;4464;p23"/>
              <p:cNvSpPr/>
              <p:nvPr/>
            </p:nvSpPr>
            <p:spPr>
              <a:xfrm>
                <a:off x="1105900" y="478550"/>
                <a:ext cx="174700" cy="108100"/>
              </a:xfrm>
              <a:custGeom>
                <a:rect b="b" l="l" r="r" t="t"/>
                <a:pathLst>
                  <a:path extrusionOk="0" h="4324" w="6988">
                    <a:moveTo>
                      <a:pt x="2923" y="0"/>
                    </a:moveTo>
                    <a:cubicBezTo>
                      <a:pt x="2038" y="0"/>
                      <a:pt x="1395" y="587"/>
                      <a:pt x="1037" y="1342"/>
                    </a:cubicBezTo>
                    <a:cubicBezTo>
                      <a:pt x="0" y="3529"/>
                      <a:pt x="840" y="4324"/>
                      <a:pt x="2058" y="4324"/>
                    </a:cubicBezTo>
                    <a:cubicBezTo>
                      <a:pt x="4028" y="4324"/>
                      <a:pt x="6988" y="2248"/>
                      <a:pt x="4619" y="619"/>
                    </a:cubicBezTo>
                    <a:cubicBezTo>
                      <a:pt x="3984" y="183"/>
                      <a:pt x="3416" y="0"/>
                      <a:pt x="29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5" name="Google Shape;4465;p23"/>
              <p:cNvSpPr/>
              <p:nvPr/>
            </p:nvSpPr>
            <p:spPr>
              <a:xfrm>
                <a:off x="651050" y="1472550"/>
                <a:ext cx="234000" cy="150700"/>
              </a:xfrm>
              <a:custGeom>
                <a:rect b="b" l="l" r="r" t="t"/>
                <a:pathLst>
                  <a:path extrusionOk="0" h="6028" w="9360">
                    <a:moveTo>
                      <a:pt x="3928" y="0"/>
                    </a:moveTo>
                    <a:cubicBezTo>
                      <a:pt x="2889" y="0"/>
                      <a:pt x="1876" y="522"/>
                      <a:pt x="1241" y="1859"/>
                    </a:cubicBezTo>
                    <a:cubicBezTo>
                      <a:pt x="1" y="4475"/>
                      <a:pt x="1885" y="6028"/>
                      <a:pt x="4041" y="6028"/>
                    </a:cubicBezTo>
                    <a:cubicBezTo>
                      <a:pt x="4897" y="6028"/>
                      <a:pt x="5796" y="5783"/>
                      <a:pt x="6559" y="5263"/>
                    </a:cubicBezTo>
                    <a:cubicBezTo>
                      <a:pt x="9360" y="3352"/>
                      <a:pt x="6562" y="0"/>
                      <a:pt x="39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6" name="Google Shape;4466;p23"/>
              <p:cNvSpPr/>
              <p:nvPr/>
            </p:nvSpPr>
            <p:spPr>
              <a:xfrm>
                <a:off x="1035300" y="523475"/>
                <a:ext cx="64825" cy="61775"/>
              </a:xfrm>
              <a:custGeom>
                <a:rect b="b" l="l" r="r" t="t"/>
                <a:pathLst>
                  <a:path extrusionOk="0" h="2471" w="2593">
                    <a:moveTo>
                      <a:pt x="1319" y="1"/>
                    </a:moveTo>
                    <a:cubicBezTo>
                      <a:pt x="988" y="1"/>
                      <a:pt x="665" y="111"/>
                      <a:pt x="424" y="311"/>
                    </a:cubicBezTo>
                    <a:cubicBezTo>
                      <a:pt x="191" y="503"/>
                      <a:pt x="35" y="780"/>
                      <a:pt x="21" y="1126"/>
                    </a:cubicBezTo>
                    <a:cubicBezTo>
                      <a:pt x="0" y="1575"/>
                      <a:pt x="48" y="2102"/>
                      <a:pt x="426" y="2350"/>
                    </a:cubicBezTo>
                    <a:cubicBezTo>
                      <a:pt x="552" y="2433"/>
                      <a:pt x="691" y="2470"/>
                      <a:pt x="835" y="2470"/>
                    </a:cubicBezTo>
                    <a:cubicBezTo>
                      <a:pt x="1632" y="2470"/>
                      <a:pt x="2592" y="1351"/>
                      <a:pt x="2428" y="651"/>
                    </a:cubicBezTo>
                    <a:cubicBezTo>
                      <a:pt x="2373" y="414"/>
                      <a:pt x="2164" y="244"/>
                      <a:pt x="1944" y="141"/>
                    </a:cubicBezTo>
                    <a:cubicBezTo>
                      <a:pt x="1745" y="46"/>
                      <a:pt x="1530" y="1"/>
                      <a:pt x="1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467" name="Google Shape;4467;p23"/>
            <p:cNvSpPr/>
            <p:nvPr/>
          </p:nvSpPr>
          <p:spPr>
            <a:xfrm>
              <a:off x="-68050" y="-51900"/>
              <a:ext cx="2343310" cy="205118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8" name="Google Shape;4468;p23"/>
            <p:cNvSpPr/>
            <p:nvPr/>
          </p:nvSpPr>
          <p:spPr>
            <a:xfrm flipH="1">
              <a:off x="7313375" y="-908375"/>
              <a:ext cx="2343310" cy="205118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69" name="Google Shape;4469;p23"/>
          <p:cNvSpPr txBox="1"/>
          <p:nvPr>
            <p:ph hasCustomPrompt="1" type="title"/>
          </p:nvPr>
        </p:nvSpPr>
        <p:spPr>
          <a:xfrm>
            <a:off x="2026200" y="540000"/>
            <a:ext cx="50916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470" name="Google Shape;4470;p23"/>
          <p:cNvSpPr txBox="1"/>
          <p:nvPr>
            <p:ph idx="1" type="subTitle"/>
          </p:nvPr>
        </p:nvSpPr>
        <p:spPr>
          <a:xfrm>
            <a:off x="2026200" y="1312000"/>
            <a:ext cx="5091600" cy="3792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71" name="Google Shape;4471;p23"/>
          <p:cNvSpPr txBox="1"/>
          <p:nvPr>
            <p:ph hasCustomPrompt="1" idx="2" type="title"/>
          </p:nvPr>
        </p:nvSpPr>
        <p:spPr>
          <a:xfrm>
            <a:off x="2026200" y="1996138"/>
            <a:ext cx="50916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472" name="Google Shape;4472;p23"/>
          <p:cNvSpPr txBox="1"/>
          <p:nvPr>
            <p:ph idx="3" type="subTitle"/>
          </p:nvPr>
        </p:nvSpPr>
        <p:spPr>
          <a:xfrm>
            <a:off x="2026200" y="2768149"/>
            <a:ext cx="5091600" cy="3792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73" name="Google Shape;4473;p23"/>
          <p:cNvSpPr txBox="1"/>
          <p:nvPr>
            <p:ph hasCustomPrompt="1" idx="4" type="title"/>
          </p:nvPr>
        </p:nvSpPr>
        <p:spPr>
          <a:xfrm>
            <a:off x="2026200" y="3452289"/>
            <a:ext cx="50916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474" name="Google Shape;4474;p23"/>
          <p:cNvSpPr txBox="1"/>
          <p:nvPr>
            <p:ph idx="5" type="subTitle"/>
          </p:nvPr>
        </p:nvSpPr>
        <p:spPr>
          <a:xfrm>
            <a:off x="2026200" y="4224300"/>
            <a:ext cx="5091600" cy="3792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4475" name="Shape 4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6" name="Google Shape;4476;p24"/>
          <p:cNvGrpSpPr/>
          <p:nvPr/>
        </p:nvGrpSpPr>
        <p:grpSpPr>
          <a:xfrm>
            <a:off x="-2660225" y="-997950"/>
            <a:ext cx="13611147" cy="7240787"/>
            <a:chOff x="-2660225" y="-997950"/>
            <a:chExt cx="13611147" cy="7240787"/>
          </a:xfrm>
        </p:grpSpPr>
        <p:sp>
          <p:nvSpPr>
            <p:cNvPr id="4477" name="Google Shape;4477;p24"/>
            <p:cNvSpPr/>
            <p:nvPr/>
          </p:nvSpPr>
          <p:spPr>
            <a:xfrm flipH="1">
              <a:off x="5121847" y="-997950"/>
              <a:ext cx="5829076" cy="4388935"/>
            </a:xfrm>
            <a:custGeom>
              <a:rect b="b" l="l" r="r" t="t"/>
              <a:pathLst>
                <a:path extrusionOk="0" h="68671" w="91204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8" name="Google Shape;4478;p24"/>
            <p:cNvSpPr/>
            <p:nvPr/>
          </p:nvSpPr>
          <p:spPr>
            <a:xfrm flipH="1">
              <a:off x="720004" y="732751"/>
              <a:ext cx="446621" cy="276358"/>
            </a:xfrm>
            <a:custGeom>
              <a:rect b="b" l="l" r="r" t="t"/>
              <a:pathLst>
                <a:path extrusionOk="0" h="4324" w="6988">
                  <a:moveTo>
                    <a:pt x="2923" y="0"/>
                  </a:moveTo>
                  <a:cubicBezTo>
                    <a:pt x="2038" y="0"/>
                    <a:pt x="1395" y="587"/>
                    <a:pt x="1037" y="1342"/>
                  </a:cubicBezTo>
                  <a:cubicBezTo>
                    <a:pt x="0" y="3529"/>
                    <a:pt x="840" y="4324"/>
                    <a:pt x="2058" y="4324"/>
                  </a:cubicBezTo>
                  <a:cubicBezTo>
                    <a:pt x="4028" y="4324"/>
                    <a:pt x="6988" y="2248"/>
                    <a:pt x="4619" y="619"/>
                  </a:cubicBezTo>
                  <a:cubicBezTo>
                    <a:pt x="3984" y="183"/>
                    <a:pt x="3416" y="0"/>
                    <a:pt x="2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9" name="Google Shape;4479;p24"/>
            <p:cNvSpPr/>
            <p:nvPr/>
          </p:nvSpPr>
          <p:spPr>
            <a:xfrm flipH="1">
              <a:off x="8124899" y="3576367"/>
              <a:ext cx="598221" cy="385265"/>
            </a:xfrm>
            <a:custGeom>
              <a:rect b="b" l="l" r="r" t="t"/>
              <a:pathLst>
                <a:path extrusionOk="0" h="6028" w="9360">
                  <a:moveTo>
                    <a:pt x="3928" y="0"/>
                  </a:moveTo>
                  <a:cubicBezTo>
                    <a:pt x="2889" y="0"/>
                    <a:pt x="1876" y="522"/>
                    <a:pt x="1241" y="1859"/>
                  </a:cubicBezTo>
                  <a:cubicBezTo>
                    <a:pt x="1" y="4475"/>
                    <a:pt x="1885" y="6028"/>
                    <a:pt x="4041" y="6028"/>
                  </a:cubicBezTo>
                  <a:cubicBezTo>
                    <a:pt x="4897" y="6028"/>
                    <a:pt x="5796" y="5783"/>
                    <a:pt x="6559" y="5263"/>
                  </a:cubicBezTo>
                  <a:cubicBezTo>
                    <a:pt x="9360" y="3352"/>
                    <a:pt x="6562" y="0"/>
                    <a:pt x="39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0" name="Google Shape;4480;p24"/>
            <p:cNvSpPr/>
            <p:nvPr/>
          </p:nvSpPr>
          <p:spPr>
            <a:xfrm flipH="1">
              <a:off x="1181391" y="847603"/>
              <a:ext cx="165725" cy="157928"/>
            </a:xfrm>
            <a:custGeom>
              <a:rect b="b" l="l" r="r" t="t"/>
              <a:pathLst>
                <a:path extrusionOk="0" h="2471" w="2593">
                  <a:moveTo>
                    <a:pt x="1319" y="1"/>
                  </a:moveTo>
                  <a:cubicBezTo>
                    <a:pt x="988" y="1"/>
                    <a:pt x="665" y="111"/>
                    <a:pt x="424" y="311"/>
                  </a:cubicBezTo>
                  <a:cubicBezTo>
                    <a:pt x="191" y="503"/>
                    <a:pt x="35" y="780"/>
                    <a:pt x="21" y="1126"/>
                  </a:cubicBezTo>
                  <a:cubicBezTo>
                    <a:pt x="0" y="1575"/>
                    <a:pt x="48" y="2102"/>
                    <a:pt x="426" y="2350"/>
                  </a:cubicBezTo>
                  <a:cubicBezTo>
                    <a:pt x="552" y="2433"/>
                    <a:pt x="691" y="2470"/>
                    <a:pt x="835" y="2470"/>
                  </a:cubicBezTo>
                  <a:cubicBezTo>
                    <a:pt x="1632" y="2470"/>
                    <a:pt x="2592" y="1351"/>
                    <a:pt x="2428" y="651"/>
                  </a:cubicBezTo>
                  <a:cubicBezTo>
                    <a:pt x="2373" y="414"/>
                    <a:pt x="2164" y="244"/>
                    <a:pt x="1944" y="141"/>
                  </a:cubicBezTo>
                  <a:cubicBezTo>
                    <a:pt x="1745" y="46"/>
                    <a:pt x="1530" y="1"/>
                    <a:pt x="1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1" name="Google Shape;4481;p24"/>
            <p:cNvSpPr/>
            <p:nvPr/>
          </p:nvSpPr>
          <p:spPr>
            <a:xfrm rot="-6937260">
              <a:off x="8511986" y="100484"/>
              <a:ext cx="2386906" cy="1168032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2" name="Google Shape;4482;p24"/>
            <p:cNvSpPr/>
            <p:nvPr/>
          </p:nvSpPr>
          <p:spPr>
            <a:xfrm flipH="1">
              <a:off x="7033455" y="-313537"/>
              <a:ext cx="3162367" cy="3221356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3" name="Google Shape;4483;p24"/>
            <p:cNvSpPr/>
            <p:nvPr/>
          </p:nvSpPr>
          <p:spPr>
            <a:xfrm flipH="1">
              <a:off x="6613779" y="4388750"/>
              <a:ext cx="2857070" cy="1415363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4" name="Google Shape;4484;p24"/>
            <p:cNvSpPr/>
            <p:nvPr/>
          </p:nvSpPr>
          <p:spPr>
            <a:xfrm flipH="1">
              <a:off x="-2660225" y="1295171"/>
              <a:ext cx="4770785" cy="4947666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85" name="Google Shape;4485;p24"/>
          <p:cNvSpPr txBox="1"/>
          <p:nvPr>
            <p:ph type="ctrTitle"/>
          </p:nvPr>
        </p:nvSpPr>
        <p:spPr>
          <a:xfrm>
            <a:off x="2298450" y="540000"/>
            <a:ext cx="4547100" cy="114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486" name="Google Shape;4486;p24"/>
          <p:cNvSpPr txBox="1"/>
          <p:nvPr>
            <p:ph idx="1" type="subTitle"/>
          </p:nvPr>
        </p:nvSpPr>
        <p:spPr>
          <a:xfrm>
            <a:off x="2485800" y="2361450"/>
            <a:ext cx="4172400" cy="11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487" name="Google Shape;4487;p24"/>
          <p:cNvSpPr txBox="1"/>
          <p:nvPr>
            <p:ph idx="2" type="subTitle"/>
          </p:nvPr>
        </p:nvSpPr>
        <p:spPr>
          <a:xfrm>
            <a:off x="2485802" y="4230175"/>
            <a:ext cx="4172400" cy="3732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488" name="Google Shape;4488;p24"/>
          <p:cNvSpPr txBox="1"/>
          <p:nvPr/>
        </p:nvSpPr>
        <p:spPr>
          <a:xfrm>
            <a:off x="2485800" y="3482400"/>
            <a:ext cx="41724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CREDITS:</a:t>
            </a:r>
            <a:r>
              <a:rPr lang="en" sz="11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This presentation template was created by </a:t>
            </a:r>
            <a:r>
              <a:rPr b="1" lang="en" sz="1100" u="sng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en" sz="1100" u="sng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,</a:t>
            </a:r>
            <a:r>
              <a:rPr lang="en" sz="11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including icons by </a:t>
            </a:r>
            <a:r>
              <a:rPr b="1" lang="en" sz="1100" u="sng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100" u="sng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,</a:t>
            </a:r>
            <a:r>
              <a:rPr lang="en" sz="11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and infographics &amp; images by </a:t>
            </a:r>
            <a:r>
              <a:rPr b="1" lang="en" sz="1100" u="sng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 u="sng"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">
    <p:spTree>
      <p:nvGrpSpPr>
        <p:cNvPr id="4489" name="Shape 4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0" name="Google Shape;4490;p25"/>
          <p:cNvGrpSpPr/>
          <p:nvPr/>
        </p:nvGrpSpPr>
        <p:grpSpPr>
          <a:xfrm>
            <a:off x="-1030325" y="-997950"/>
            <a:ext cx="11981247" cy="7638224"/>
            <a:chOff x="-1030325" y="-997950"/>
            <a:chExt cx="11981247" cy="7638224"/>
          </a:xfrm>
        </p:grpSpPr>
        <p:sp>
          <p:nvSpPr>
            <p:cNvPr id="4491" name="Google Shape;4491;p25"/>
            <p:cNvSpPr/>
            <p:nvPr/>
          </p:nvSpPr>
          <p:spPr>
            <a:xfrm>
              <a:off x="-1030325" y="-997950"/>
              <a:ext cx="5829076" cy="4388935"/>
            </a:xfrm>
            <a:custGeom>
              <a:rect b="b" l="l" r="r" t="t"/>
              <a:pathLst>
                <a:path extrusionOk="0" h="68671" w="91204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2" name="Google Shape;4492;p25"/>
            <p:cNvSpPr/>
            <p:nvPr/>
          </p:nvSpPr>
          <p:spPr>
            <a:xfrm>
              <a:off x="5733522" y="401826"/>
              <a:ext cx="446621" cy="276358"/>
            </a:xfrm>
            <a:custGeom>
              <a:rect b="b" l="l" r="r" t="t"/>
              <a:pathLst>
                <a:path extrusionOk="0" h="4324" w="6988">
                  <a:moveTo>
                    <a:pt x="2923" y="0"/>
                  </a:moveTo>
                  <a:cubicBezTo>
                    <a:pt x="2038" y="0"/>
                    <a:pt x="1395" y="587"/>
                    <a:pt x="1037" y="1342"/>
                  </a:cubicBezTo>
                  <a:cubicBezTo>
                    <a:pt x="0" y="3529"/>
                    <a:pt x="840" y="4324"/>
                    <a:pt x="2058" y="4324"/>
                  </a:cubicBezTo>
                  <a:cubicBezTo>
                    <a:pt x="4028" y="4324"/>
                    <a:pt x="6988" y="2248"/>
                    <a:pt x="4619" y="619"/>
                  </a:cubicBezTo>
                  <a:cubicBezTo>
                    <a:pt x="3984" y="183"/>
                    <a:pt x="3416" y="0"/>
                    <a:pt x="2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3" name="Google Shape;4493;p25"/>
            <p:cNvSpPr/>
            <p:nvPr/>
          </p:nvSpPr>
          <p:spPr>
            <a:xfrm>
              <a:off x="152765" y="3627554"/>
              <a:ext cx="598221" cy="385265"/>
            </a:xfrm>
            <a:custGeom>
              <a:rect b="b" l="l" r="r" t="t"/>
              <a:pathLst>
                <a:path extrusionOk="0" h="6028" w="9360">
                  <a:moveTo>
                    <a:pt x="3928" y="0"/>
                  </a:moveTo>
                  <a:cubicBezTo>
                    <a:pt x="2889" y="0"/>
                    <a:pt x="1876" y="522"/>
                    <a:pt x="1241" y="1859"/>
                  </a:cubicBezTo>
                  <a:cubicBezTo>
                    <a:pt x="1" y="4475"/>
                    <a:pt x="1885" y="6028"/>
                    <a:pt x="4041" y="6028"/>
                  </a:cubicBezTo>
                  <a:cubicBezTo>
                    <a:pt x="4897" y="6028"/>
                    <a:pt x="5796" y="5783"/>
                    <a:pt x="6559" y="5263"/>
                  </a:cubicBezTo>
                  <a:cubicBezTo>
                    <a:pt x="9360" y="3352"/>
                    <a:pt x="6562" y="0"/>
                    <a:pt x="3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4" name="Google Shape;4494;p25"/>
            <p:cNvSpPr/>
            <p:nvPr/>
          </p:nvSpPr>
          <p:spPr>
            <a:xfrm>
              <a:off x="5567806" y="329153"/>
              <a:ext cx="165725" cy="157928"/>
            </a:xfrm>
            <a:custGeom>
              <a:rect b="b" l="l" r="r" t="t"/>
              <a:pathLst>
                <a:path extrusionOk="0" h="2471" w="2593">
                  <a:moveTo>
                    <a:pt x="1319" y="1"/>
                  </a:moveTo>
                  <a:cubicBezTo>
                    <a:pt x="988" y="1"/>
                    <a:pt x="665" y="111"/>
                    <a:pt x="424" y="311"/>
                  </a:cubicBezTo>
                  <a:cubicBezTo>
                    <a:pt x="191" y="503"/>
                    <a:pt x="35" y="780"/>
                    <a:pt x="21" y="1126"/>
                  </a:cubicBezTo>
                  <a:cubicBezTo>
                    <a:pt x="0" y="1575"/>
                    <a:pt x="48" y="2102"/>
                    <a:pt x="426" y="2350"/>
                  </a:cubicBezTo>
                  <a:cubicBezTo>
                    <a:pt x="552" y="2433"/>
                    <a:pt x="691" y="2470"/>
                    <a:pt x="835" y="2470"/>
                  </a:cubicBezTo>
                  <a:cubicBezTo>
                    <a:pt x="1632" y="2470"/>
                    <a:pt x="2592" y="1351"/>
                    <a:pt x="2428" y="651"/>
                  </a:cubicBezTo>
                  <a:cubicBezTo>
                    <a:pt x="2373" y="414"/>
                    <a:pt x="2164" y="244"/>
                    <a:pt x="1944" y="141"/>
                  </a:cubicBezTo>
                  <a:cubicBezTo>
                    <a:pt x="1745" y="46"/>
                    <a:pt x="1530" y="1"/>
                    <a:pt x="1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5" name="Google Shape;4495;p25"/>
            <p:cNvSpPr/>
            <p:nvPr/>
          </p:nvSpPr>
          <p:spPr>
            <a:xfrm flipH="1" rot="6937260">
              <a:off x="-978295" y="100484"/>
              <a:ext cx="2386906" cy="1168032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6" name="Google Shape;4496;p25"/>
            <p:cNvSpPr/>
            <p:nvPr/>
          </p:nvSpPr>
          <p:spPr>
            <a:xfrm>
              <a:off x="-275225" y="-313537"/>
              <a:ext cx="3162367" cy="3221356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7" name="Google Shape;4497;p25"/>
            <p:cNvSpPr/>
            <p:nvPr/>
          </p:nvSpPr>
          <p:spPr>
            <a:xfrm>
              <a:off x="1017925" y="4138550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8" name="Google Shape;4498;p25"/>
            <p:cNvSpPr/>
            <p:nvPr/>
          </p:nvSpPr>
          <p:spPr>
            <a:xfrm>
              <a:off x="6180138" y="1692609"/>
              <a:ext cx="4770785" cy="4947666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TITLE_1">
    <p:bg>
      <p:bgPr>
        <a:solidFill>
          <a:schemeClr val="accent2"/>
        </a:solidFill>
      </p:bgPr>
    </p:bg>
    <p:spTree>
      <p:nvGrpSpPr>
        <p:cNvPr id="4499" name="Shape 4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TITLE_1_1">
    <p:bg>
      <p:bgPr>
        <a:solidFill>
          <a:schemeClr val="accent1"/>
        </a:solidFill>
      </p:bgPr>
    </p:bg>
    <p:spTree>
      <p:nvGrpSpPr>
        <p:cNvPr id="4500" name="Shape 45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TITLE_1_1_1">
    <p:bg>
      <p:bgPr>
        <a:solidFill>
          <a:schemeClr val="accent3"/>
        </a:solidFill>
      </p:bgPr>
    </p:bg>
    <p:spTree>
      <p:nvGrpSpPr>
        <p:cNvPr id="4501" name="Shape 45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5">
  <p:cSld name="TITLE_1_1_1_1">
    <p:bg>
      <p:bgPr>
        <a:solidFill>
          <a:schemeClr val="accent4"/>
        </a:solidFill>
      </p:bgPr>
    </p:bg>
    <p:spTree>
      <p:nvGrpSpPr>
        <p:cNvPr id="4502" name="Shape 45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4"/>
          <p:cNvGrpSpPr/>
          <p:nvPr/>
        </p:nvGrpSpPr>
        <p:grpSpPr>
          <a:xfrm>
            <a:off x="-597136" y="-1290171"/>
            <a:ext cx="9801636" cy="7083093"/>
            <a:chOff x="-597136" y="-1290171"/>
            <a:chExt cx="9801636" cy="7083093"/>
          </a:xfrm>
        </p:grpSpPr>
        <p:sp>
          <p:nvSpPr>
            <p:cNvPr id="39" name="Google Shape;39;p4"/>
            <p:cNvSpPr/>
            <p:nvPr/>
          </p:nvSpPr>
          <p:spPr>
            <a:xfrm>
              <a:off x="7526852" y="-33486"/>
              <a:ext cx="1617153" cy="1423903"/>
            </a:xfrm>
            <a:custGeom>
              <a:rect b="b" l="l" r="r" t="t"/>
              <a:pathLst>
                <a:path extrusionOk="0" h="29377" w="33364">
                  <a:moveTo>
                    <a:pt x="445" y="1"/>
                  </a:moveTo>
                  <a:cubicBezTo>
                    <a:pt x="302" y="1"/>
                    <a:pt x="151" y="22"/>
                    <a:pt x="0" y="45"/>
                  </a:cubicBezTo>
                  <a:cubicBezTo>
                    <a:pt x="20" y="45"/>
                    <a:pt x="40" y="45"/>
                    <a:pt x="59" y="45"/>
                  </a:cubicBezTo>
                  <a:cubicBezTo>
                    <a:pt x="1683" y="45"/>
                    <a:pt x="3286" y="753"/>
                    <a:pt x="4752" y="1516"/>
                  </a:cubicBezTo>
                  <a:cubicBezTo>
                    <a:pt x="6898" y="2634"/>
                    <a:pt x="8961" y="4198"/>
                    <a:pt x="9958" y="6476"/>
                  </a:cubicBezTo>
                  <a:cubicBezTo>
                    <a:pt x="11006" y="8877"/>
                    <a:pt x="10827" y="11635"/>
                    <a:pt x="10366" y="14155"/>
                  </a:cubicBezTo>
                  <a:cubicBezTo>
                    <a:pt x="9736" y="17630"/>
                    <a:pt x="8407" y="21398"/>
                    <a:pt x="9345" y="24936"/>
                  </a:cubicBezTo>
                  <a:cubicBezTo>
                    <a:pt x="10154" y="27972"/>
                    <a:pt x="12727" y="29102"/>
                    <a:pt x="15471" y="29102"/>
                  </a:cubicBezTo>
                  <a:cubicBezTo>
                    <a:pt x="16424" y="29102"/>
                    <a:pt x="17398" y="28965"/>
                    <a:pt x="18326" y="28725"/>
                  </a:cubicBezTo>
                  <a:cubicBezTo>
                    <a:pt x="21248" y="27969"/>
                    <a:pt x="24215" y="26353"/>
                    <a:pt x="27227" y="26353"/>
                  </a:cubicBezTo>
                  <a:cubicBezTo>
                    <a:pt x="28335" y="26353"/>
                    <a:pt x="29450" y="26572"/>
                    <a:pt x="30570" y="27134"/>
                  </a:cubicBezTo>
                  <a:cubicBezTo>
                    <a:pt x="31647" y="27674"/>
                    <a:pt x="32599" y="28449"/>
                    <a:pt x="33364" y="29377"/>
                  </a:cubicBezTo>
                  <a:lnTo>
                    <a:pt x="33364" y="10"/>
                  </a:lnTo>
                  <a:lnTo>
                    <a:pt x="596" y="10"/>
                  </a:lnTo>
                  <a:cubicBezTo>
                    <a:pt x="547" y="4"/>
                    <a:pt x="496" y="1"/>
                    <a:pt x="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8553125" y="4027570"/>
              <a:ext cx="651375" cy="1109954"/>
            </a:xfrm>
            <a:custGeom>
              <a:rect b="b" l="l" r="r" t="t"/>
              <a:pathLst>
                <a:path extrusionOk="0" h="35510" w="20839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-60500" y="4042524"/>
              <a:ext cx="651374" cy="1121953"/>
            </a:xfrm>
            <a:custGeom>
              <a:rect b="b" l="l" r="r" t="t"/>
              <a:pathLst>
                <a:path extrusionOk="0" h="108140" w="62783">
                  <a:moveTo>
                    <a:pt x="5699" y="1"/>
                  </a:moveTo>
                  <a:cubicBezTo>
                    <a:pt x="3599" y="1"/>
                    <a:pt x="1440" y="820"/>
                    <a:pt x="0" y="2453"/>
                  </a:cubicBezTo>
                  <a:lnTo>
                    <a:pt x="0" y="108139"/>
                  </a:lnTo>
                  <a:lnTo>
                    <a:pt x="60641" y="108139"/>
                  </a:lnTo>
                  <a:cubicBezTo>
                    <a:pt x="62782" y="90176"/>
                    <a:pt x="55581" y="71699"/>
                    <a:pt x="42289" y="59369"/>
                  </a:cubicBezTo>
                  <a:cubicBezTo>
                    <a:pt x="34510" y="52155"/>
                    <a:pt x="25381" y="46379"/>
                    <a:pt x="19623" y="37235"/>
                  </a:cubicBezTo>
                  <a:cubicBezTo>
                    <a:pt x="13812" y="28009"/>
                    <a:pt x="11377" y="17474"/>
                    <a:pt x="12120" y="6634"/>
                  </a:cubicBezTo>
                  <a:cubicBezTo>
                    <a:pt x="12422" y="2202"/>
                    <a:pt x="9140" y="1"/>
                    <a:pt x="5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 rot="2700000">
              <a:off x="5484018" y="-1009555"/>
              <a:ext cx="1386539" cy="1431238"/>
            </a:xfrm>
            <a:custGeom>
              <a:rect b="b" l="l" r="r" t="t"/>
              <a:pathLst>
                <a:path extrusionOk="0" h="25968" w="25157">
                  <a:moveTo>
                    <a:pt x="13603" y="0"/>
                  </a:moveTo>
                  <a:cubicBezTo>
                    <a:pt x="12500" y="0"/>
                    <a:pt x="11390" y="179"/>
                    <a:pt x="10309" y="561"/>
                  </a:cubicBezTo>
                  <a:cubicBezTo>
                    <a:pt x="7407" y="1588"/>
                    <a:pt x="4803" y="3116"/>
                    <a:pt x="2906" y="5642"/>
                  </a:cubicBezTo>
                  <a:cubicBezTo>
                    <a:pt x="1847" y="7057"/>
                    <a:pt x="1040" y="8588"/>
                    <a:pt x="664" y="10335"/>
                  </a:cubicBezTo>
                  <a:cubicBezTo>
                    <a:pt x="0" y="13430"/>
                    <a:pt x="306" y="16509"/>
                    <a:pt x="854" y="19575"/>
                  </a:cubicBezTo>
                  <a:cubicBezTo>
                    <a:pt x="1236" y="21720"/>
                    <a:pt x="2461" y="23291"/>
                    <a:pt x="4341" y="24353"/>
                  </a:cubicBezTo>
                  <a:cubicBezTo>
                    <a:pt x="6193" y="25401"/>
                    <a:pt x="8177" y="25968"/>
                    <a:pt x="10566" y="25968"/>
                  </a:cubicBezTo>
                  <a:cubicBezTo>
                    <a:pt x="10615" y="25968"/>
                    <a:pt x="10665" y="25967"/>
                    <a:pt x="10714" y="25967"/>
                  </a:cubicBezTo>
                  <a:cubicBezTo>
                    <a:pt x="11305" y="25934"/>
                    <a:pt x="12172" y="25921"/>
                    <a:pt x="13022" y="25748"/>
                  </a:cubicBezTo>
                  <a:cubicBezTo>
                    <a:pt x="13630" y="25625"/>
                    <a:pt x="14237" y="25496"/>
                    <a:pt x="14829" y="25306"/>
                  </a:cubicBezTo>
                  <a:cubicBezTo>
                    <a:pt x="21056" y="23297"/>
                    <a:pt x="25157" y="17319"/>
                    <a:pt x="24934" y="10601"/>
                  </a:cubicBezTo>
                  <a:cubicBezTo>
                    <a:pt x="24737" y="4708"/>
                    <a:pt x="19271" y="0"/>
                    <a:pt x="13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" name="Google Shape;43;p4"/>
            <p:cNvGrpSpPr/>
            <p:nvPr/>
          </p:nvGrpSpPr>
          <p:grpSpPr>
            <a:xfrm flipH="1" rot="-1466185">
              <a:off x="81976" y="110670"/>
              <a:ext cx="651436" cy="537339"/>
              <a:chOff x="100283" y="1775289"/>
              <a:chExt cx="940950" cy="776248"/>
            </a:xfrm>
          </p:grpSpPr>
          <p:sp>
            <p:nvSpPr>
              <p:cNvPr id="44" name="Google Shape;44;p4"/>
              <p:cNvSpPr/>
              <p:nvPr/>
            </p:nvSpPr>
            <p:spPr>
              <a:xfrm rot="2700000">
                <a:off x="392368" y="1875264"/>
                <a:ext cx="521481" cy="576299"/>
              </a:xfrm>
              <a:custGeom>
                <a:rect b="b" l="l" r="r" t="t"/>
                <a:pathLst>
                  <a:path extrusionOk="0" h="9262" w="8381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4"/>
              <p:cNvSpPr/>
              <p:nvPr/>
            </p:nvSpPr>
            <p:spPr>
              <a:xfrm rot="1513453">
                <a:off x="943095" y="2423631"/>
                <a:ext cx="52396" cy="66672"/>
              </a:xfrm>
              <a:custGeom>
                <a:rect b="b" l="l" r="r" t="t"/>
                <a:pathLst>
                  <a:path extrusionOk="0" h="1247" w="980">
                    <a:moveTo>
                      <a:pt x="543" y="1"/>
                    </a:moveTo>
                    <a:cubicBezTo>
                      <a:pt x="216" y="1"/>
                      <a:pt x="55" y="205"/>
                      <a:pt x="0" y="533"/>
                    </a:cubicBezTo>
                    <a:cubicBezTo>
                      <a:pt x="83" y="809"/>
                      <a:pt x="60" y="1157"/>
                      <a:pt x="446" y="1243"/>
                    </a:cubicBezTo>
                    <a:cubicBezTo>
                      <a:pt x="455" y="1245"/>
                      <a:pt x="465" y="1246"/>
                      <a:pt x="474" y="1246"/>
                    </a:cubicBezTo>
                    <a:cubicBezTo>
                      <a:pt x="683" y="1246"/>
                      <a:pt x="980" y="776"/>
                      <a:pt x="977" y="443"/>
                    </a:cubicBezTo>
                    <a:cubicBezTo>
                      <a:pt x="977" y="180"/>
                      <a:pt x="844" y="15"/>
                      <a:pt x="575" y="1"/>
                    </a:cubicBezTo>
                    <a:cubicBezTo>
                      <a:pt x="564" y="1"/>
                      <a:pt x="553" y="1"/>
                      <a:pt x="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 rot="1513453">
                <a:off x="417818" y="1811987"/>
                <a:ext cx="48921" cy="50311"/>
              </a:xfrm>
              <a:custGeom>
                <a:rect b="b" l="l" r="r" t="t"/>
                <a:pathLst>
                  <a:path extrusionOk="0" h="941" w="915">
                    <a:moveTo>
                      <a:pt x="412" y="1"/>
                    </a:moveTo>
                    <a:cubicBezTo>
                      <a:pt x="136" y="1"/>
                      <a:pt x="4" y="186"/>
                      <a:pt x="1" y="489"/>
                    </a:cubicBezTo>
                    <a:cubicBezTo>
                      <a:pt x="17" y="765"/>
                      <a:pt x="174" y="938"/>
                      <a:pt x="476" y="941"/>
                    </a:cubicBezTo>
                    <a:cubicBezTo>
                      <a:pt x="768" y="941"/>
                      <a:pt x="914" y="775"/>
                      <a:pt x="905" y="486"/>
                    </a:cubicBezTo>
                    <a:cubicBezTo>
                      <a:pt x="894" y="187"/>
                      <a:pt x="721" y="7"/>
                      <a:pt x="426" y="1"/>
                    </a:cubicBezTo>
                    <a:cubicBezTo>
                      <a:pt x="422" y="1"/>
                      <a:pt x="417" y="1"/>
                      <a:pt x="4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 rot="1513453">
                <a:off x="856474" y="2505867"/>
                <a:ext cx="39992" cy="32133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 rot="1513430">
                <a:off x="123690" y="2026916"/>
                <a:ext cx="117883" cy="136229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 rot="1513453">
                <a:off x="269923" y="2015287"/>
                <a:ext cx="39992" cy="32133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0" name="Google Shape;50;p4"/>
            <p:cNvSpPr/>
            <p:nvPr/>
          </p:nvSpPr>
          <p:spPr>
            <a:xfrm rot="3566524">
              <a:off x="-831694" y="3531415"/>
              <a:ext cx="3103394" cy="1226878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" name="Google Shape;51;p4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" type="body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2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5"/>
          <p:cNvGrpSpPr/>
          <p:nvPr/>
        </p:nvGrpSpPr>
        <p:grpSpPr>
          <a:xfrm>
            <a:off x="-2036487" y="-237000"/>
            <a:ext cx="11927563" cy="6153500"/>
            <a:chOff x="-2036487" y="-237000"/>
            <a:chExt cx="11927563" cy="6153500"/>
          </a:xfrm>
        </p:grpSpPr>
        <p:sp>
          <p:nvSpPr>
            <p:cNvPr id="55" name="Google Shape;55;p5"/>
            <p:cNvSpPr/>
            <p:nvPr/>
          </p:nvSpPr>
          <p:spPr>
            <a:xfrm>
              <a:off x="7363641" y="4495768"/>
              <a:ext cx="1840856" cy="733229"/>
            </a:xfrm>
            <a:custGeom>
              <a:rect b="b" l="l" r="r" t="t"/>
              <a:pathLst>
                <a:path extrusionOk="0" h="19404" w="48716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 flipH="1" rot="-5400000">
              <a:off x="-38077" y="-114329"/>
              <a:ext cx="288517" cy="364777"/>
            </a:xfrm>
            <a:custGeom>
              <a:rect b="b" l="l" r="r" t="t"/>
              <a:pathLst>
                <a:path extrusionOk="0" h="5740" w="4540">
                  <a:moveTo>
                    <a:pt x="4217" y="0"/>
                  </a:moveTo>
                  <a:cubicBezTo>
                    <a:pt x="4454" y="1466"/>
                    <a:pt x="4405" y="3034"/>
                    <a:pt x="3377" y="4181"/>
                  </a:cubicBezTo>
                  <a:cubicBezTo>
                    <a:pt x="2821" y="4794"/>
                    <a:pt x="2054" y="5140"/>
                    <a:pt x="1266" y="5348"/>
                  </a:cubicBezTo>
                  <a:cubicBezTo>
                    <a:pt x="850" y="5459"/>
                    <a:pt x="424" y="5520"/>
                    <a:pt x="0" y="5581"/>
                  </a:cubicBezTo>
                  <a:lnTo>
                    <a:pt x="0" y="5740"/>
                  </a:lnTo>
                  <a:cubicBezTo>
                    <a:pt x="62" y="5732"/>
                    <a:pt x="119" y="5724"/>
                    <a:pt x="176" y="5715"/>
                  </a:cubicBezTo>
                  <a:cubicBezTo>
                    <a:pt x="584" y="5655"/>
                    <a:pt x="988" y="5577"/>
                    <a:pt x="1385" y="5471"/>
                  </a:cubicBezTo>
                  <a:cubicBezTo>
                    <a:pt x="2148" y="5259"/>
                    <a:pt x="2891" y="4916"/>
                    <a:pt x="3437" y="4328"/>
                  </a:cubicBezTo>
                  <a:cubicBezTo>
                    <a:pt x="4006" y="3724"/>
                    <a:pt x="4324" y="2923"/>
                    <a:pt x="4438" y="2111"/>
                  </a:cubicBezTo>
                  <a:cubicBezTo>
                    <a:pt x="4540" y="1408"/>
                    <a:pt x="4491" y="698"/>
                    <a:pt x="43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 flipH="1" rot="-5400000">
              <a:off x="-43161" y="-109245"/>
              <a:ext cx="508845" cy="574937"/>
            </a:xfrm>
            <a:custGeom>
              <a:rect b="b" l="l" r="r" t="t"/>
              <a:pathLst>
                <a:path extrusionOk="0" h="9047" w="8007">
                  <a:moveTo>
                    <a:pt x="7467" y="0"/>
                  </a:moveTo>
                  <a:cubicBezTo>
                    <a:pt x="7712" y="865"/>
                    <a:pt x="7822" y="1768"/>
                    <a:pt x="7782" y="2666"/>
                  </a:cubicBezTo>
                  <a:cubicBezTo>
                    <a:pt x="7724" y="3842"/>
                    <a:pt x="7394" y="5026"/>
                    <a:pt x="6695" y="5989"/>
                  </a:cubicBezTo>
                  <a:cubicBezTo>
                    <a:pt x="5896" y="7091"/>
                    <a:pt x="4679" y="7716"/>
                    <a:pt x="3401" y="8100"/>
                  </a:cubicBezTo>
                  <a:cubicBezTo>
                    <a:pt x="2286" y="8434"/>
                    <a:pt x="1127" y="8606"/>
                    <a:pt x="0" y="8892"/>
                  </a:cubicBezTo>
                  <a:lnTo>
                    <a:pt x="0" y="9047"/>
                  </a:lnTo>
                  <a:cubicBezTo>
                    <a:pt x="1082" y="8770"/>
                    <a:pt x="2193" y="8598"/>
                    <a:pt x="3266" y="8291"/>
                  </a:cubicBezTo>
                  <a:cubicBezTo>
                    <a:pt x="4540" y="7933"/>
                    <a:pt x="5781" y="7353"/>
                    <a:pt x="6634" y="6307"/>
                  </a:cubicBezTo>
                  <a:cubicBezTo>
                    <a:pt x="7381" y="5397"/>
                    <a:pt x="7782" y="4250"/>
                    <a:pt x="7900" y="3087"/>
                  </a:cubicBezTo>
                  <a:cubicBezTo>
                    <a:pt x="8006" y="2054"/>
                    <a:pt x="7900" y="1001"/>
                    <a:pt x="7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 flipH="1" rot="-5400000">
              <a:off x="-23810" y="-128596"/>
              <a:ext cx="733240" cy="838034"/>
            </a:xfrm>
            <a:custGeom>
              <a:rect b="b" l="l" r="r" t="t"/>
              <a:pathLst>
                <a:path extrusionOk="0" h="13187" w="11538">
                  <a:moveTo>
                    <a:pt x="10565" y="0"/>
                  </a:moveTo>
                  <a:cubicBezTo>
                    <a:pt x="11129" y="1061"/>
                    <a:pt x="11349" y="2303"/>
                    <a:pt x="11256" y="3503"/>
                  </a:cubicBezTo>
                  <a:cubicBezTo>
                    <a:pt x="11117" y="5259"/>
                    <a:pt x="10284" y="6879"/>
                    <a:pt x="9125" y="8182"/>
                  </a:cubicBezTo>
                  <a:cubicBezTo>
                    <a:pt x="7871" y="9586"/>
                    <a:pt x="6271" y="10611"/>
                    <a:pt x="4573" y="11390"/>
                  </a:cubicBezTo>
                  <a:cubicBezTo>
                    <a:pt x="3642" y="11815"/>
                    <a:pt x="2678" y="12170"/>
                    <a:pt x="1707" y="12497"/>
                  </a:cubicBezTo>
                  <a:cubicBezTo>
                    <a:pt x="1144" y="12685"/>
                    <a:pt x="571" y="12852"/>
                    <a:pt x="0" y="13032"/>
                  </a:cubicBezTo>
                  <a:lnTo>
                    <a:pt x="0" y="13186"/>
                  </a:lnTo>
                  <a:cubicBezTo>
                    <a:pt x="539" y="13019"/>
                    <a:pt x="1082" y="12856"/>
                    <a:pt x="1621" y="12681"/>
                  </a:cubicBezTo>
                  <a:cubicBezTo>
                    <a:pt x="2576" y="12366"/>
                    <a:pt x="3524" y="12023"/>
                    <a:pt x="4442" y="11611"/>
                  </a:cubicBezTo>
                  <a:cubicBezTo>
                    <a:pt x="6156" y="10848"/>
                    <a:pt x="7782" y="9843"/>
                    <a:pt x="9071" y="8459"/>
                  </a:cubicBezTo>
                  <a:cubicBezTo>
                    <a:pt x="10243" y="7202"/>
                    <a:pt x="11125" y="5638"/>
                    <a:pt x="11358" y="3916"/>
                  </a:cubicBezTo>
                  <a:cubicBezTo>
                    <a:pt x="11537" y="2593"/>
                    <a:pt x="11349" y="1193"/>
                    <a:pt x="10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-2036487" y="4250975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1532450" y="4771213"/>
              <a:ext cx="73575" cy="61300"/>
            </a:xfrm>
            <a:custGeom>
              <a:rect b="b" l="l" r="r" t="t"/>
              <a:pathLst>
                <a:path extrusionOk="0" h="2452" w="2943">
                  <a:moveTo>
                    <a:pt x="2023" y="1"/>
                  </a:moveTo>
                  <a:cubicBezTo>
                    <a:pt x="1550" y="1"/>
                    <a:pt x="1000" y="327"/>
                    <a:pt x="659" y="892"/>
                  </a:cubicBezTo>
                  <a:cubicBezTo>
                    <a:pt x="1" y="1986"/>
                    <a:pt x="559" y="2451"/>
                    <a:pt x="1287" y="2451"/>
                  </a:cubicBezTo>
                  <a:cubicBezTo>
                    <a:pt x="2018" y="2451"/>
                    <a:pt x="2920" y="1981"/>
                    <a:pt x="2932" y="1206"/>
                  </a:cubicBezTo>
                  <a:cubicBezTo>
                    <a:pt x="2942" y="368"/>
                    <a:pt x="2526" y="1"/>
                    <a:pt x="20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1812900" y="4680975"/>
              <a:ext cx="290125" cy="241775"/>
            </a:xfrm>
            <a:custGeom>
              <a:rect b="b" l="l" r="r" t="t"/>
              <a:pathLst>
                <a:path extrusionOk="0" h="9671" w="11605">
                  <a:moveTo>
                    <a:pt x="7983" y="1"/>
                  </a:moveTo>
                  <a:cubicBezTo>
                    <a:pt x="6115" y="1"/>
                    <a:pt x="3945" y="1289"/>
                    <a:pt x="2601" y="3519"/>
                  </a:cubicBezTo>
                  <a:cubicBezTo>
                    <a:pt x="0" y="7835"/>
                    <a:pt x="2201" y="9671"/>
                    <a:pt x="5072" y="9671"/>
                  </a:cubicBezTo>
                  <a:cubicBezTo>
                    <a:pt x="7958" y="9671"/>
                    <a:pt x="11521" y="7815"/>
                    <a:pt x="11562" y="4760"/>
                  </a:cubicBezTo>
                  <a:cubicBezTo>
                    <a:pt x="11605" y="1449"/>
                    <a:pt x="9963" y="1"/>
                    <a:pt x="7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 rot="-2700000">
              <a:off x="-1347601" y="1706885"/>
              <a:ext cx="2907575" cy="2189225"/>
            </a:xfrm>
            <a:custGeom>
              <a:rect b="b" l="l" r="r" t="t"/>
              <a:pathLst>
                <a:path extrusionOk="0" h="68671" w="91204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 rot="8225514">
              <a:off x="2477630" y="4890851"/>
              <a:ext cx="466194" cy="508823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 flipH="1">
              <a:off x="8142075" y="-237000"/>
              <a:ext cx="1749000" cy="178162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4095875" y="4439275"/>
              <a:ext cx="687886" cy="573249"/>
            </a:xfrm>
            <a:custGeom>
              <a:rect b="b" l="l" r="r" t="t"/>
              <a:pathLst>
                <a:path extrusionOk="0" h="9671" w="11605">
                  <a:moveTo>
                    <a:pt x="7983" y="1"/>
                  </a:moveTo>
                  <a:cubicBezTo>
                    <a:pt x="6115" y="1"/>
                    <a:pt x="3945" y="1289"/>
                    <a:pt x="2601" y="3519"/>
                  </a:cubicBezTo>
                  <a:cubicBezTo>
                    <a:pt x="0" y="7835"/>
                    <a:pt x="2201" y="9671"/>
                    <a:pt x="5072" y="9671"/>
                  </a:cubicBezTo>
                  <a:cubicBezTo>
                    <a:pt x="7958" y="9671"/>
                    <a:pt x="11521" y="7815"/>
                    <a:pt x="11562" y="4760"/>
                  </a:cubicBezTo>
                  <a:cubicBezTo>
                    <a:pt x="11605" y="1449"/>
                    <a:pt x="9963" y="1"/>
                    <a:pt x="7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5"/>
          <p:cNvSpPr txBox="1"/>
          <p:nvPr>
            <p:ph idx="1" type="subTitle"/>
          </p:nvPr>
        </p:nvSpPr>
        <p:spPr>
          <a:xfrm>
            <a:off x="4698300" y="3566475"/>
            <a:ext cx="3725700" cy="10371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"/>
          <p:cNvSpPr txBox="1"/>
          <p:nvPr>
            <p:ph idx="2" type="subTitle"/>
          </p:nvPr>
        </p:nvSpPr>
        <p:spPr>
          <a:xfrm>
            <a:off x="4698300" y="1820471"/>
            <a:ext cx="3725700" cy="10215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5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5"/>
          <p:cNvSpPr txBox="1"/>
          <p:nvPr>
            <p:ph idx="3" type="subTitle"/>
          </p:nvPr>
        </p:nvSpPr>
        <p:spPr>
          <a:xfrm>
            <a:off x="4698300" y="1237075"/>
            <a:ext cx="3725700" cy="591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0" name="Google Shape;70;p5"/>
          <p:cNvSpPr txBox="1"/>
          <p:nvPr>
            <p:ph idx="4" type="subTitle"/>
          </p:nvPr>
        </p:nvSpPr>
        <p:spPr>
          <a:xfrm>
            <a:off x="4698300" y="2975677"/>
            <a:ext cx="3725700" cy="591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6"/>
          <p:cNvGrpSpPr/>
          <p:nvPr/>
        </p:nvGrpSpPr>
        <p:grpSpPr>
          <a:xfrm>
            <a:off x="-1603775" y="2"/>
            <a:ext cx="11464067" cy="5870805"/>
            <a:chOff x="-1603775" y="2"/>
            <a:chExt cx="11464067" cy="5870805"/>
          </a:xfrm>
        </p:grpSpPr>
        <p:sp>
          <p:nvSpPr>
            <p:cNvPr id="73" name="Google Shape;73;p6"/>
            <p:cNvSpPr/>
            <p:nvPr/>
          </p:nvSpPr>
          <p:spPr>
            <a:xfrm>
              <a:off x="-1603775" y="4091175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8667600" y="1063275"/>
              <a:ext cx="695750" cy="588425"/>
            </a:xfrm>
            <a:custGeom>
              <a:rect b="b" l="l" r="r" t="t"/>
              <a:pathLst>
                <a:path extrusionOk="0" h="23537" w="27830">
                  <a:moveTo>
                    <a:pt x="17298" y="0"/>
                  </a:moveTo>
                  <a:cubicBezTo>
                    <a:pt x="14384" y="0"/>
                    <a:pt x="11355" y="1565"/>
                    <a:pt x="10215" y="4263"/>
                  </a:cubicBezTo>
                  <a:cubicBezTo>
                    <a:pt x="9067" y="6979"/>
                    <a:pt x="6990" y="6611"/>
                    <a:pt x="4625" y="7647"/>
                  </a:cubicBezTo>
                  <a:cubicBezTo>
                    <a:pt x="2959" y="8375"/>
                    <a:pt x="1386" y="9451"/>
                    <a:pt x="726" y="11215"/>
                  </a:cubicBezTo>
                  <a:cubicBezTo>
                    <a:pt x="1" y="13146"/>
                    <a:pt x="979" y="15440"/>
                    <a:pt x="2140" y="17005"/>
                  </a:cubicBezTo>
                  <a:cubicBezTo>
                    <a:pt x="4997" y="20853"/>
                    <a:pt x="9361" y="23010"/>
                    <a:pt x="14017" y="23450"/>
                  </a:cubicBezTo>
                  <a:cubicBezTo>
                    <a:pt x="14622" y="23508"/>
                    <a:pt x="15233" y="23537"/>
                    <a:pt x="15846" y="23537"/>
                  </a:cubicBezTo>
                  <a:cubicBezTo>
                    <a:pt x="16179" y="23537"/>
                    <a:pt x="16512" y="23528"/>
                    <a:pt x="16846" y="23511"/>
                  </a:cubicBezTo>
                  <a:cubicBezTo>
                    <a:pt x="18414" y="23430"/>
                    <a:pt x="20342" y="23086"/>
                    <a:pt x="21605" y="22071"/>
                  </a:cubicBezTo>
                  <a:cubicBezTo>
                    <a:pt x="22894" y="21034"/>
                    <a:pt x="22844" y="19262"/>
                    <a:pt x="23510" y="17874"/>
                  </a:cubicBezTo>
                  <a:cubicBezTo>
                    <a:pt x="23881" y="17099"/>
                    <a:pt x="24562" y="16489"/>
                    <a:pt x="25074" y="15777"/>
                  </a:cubicBezTo>
                  <a:cubicBezTo>
                    <a:pt x="26452" y="13867"/>
                    <a:pt x="27829" y="11289"/>
                    <a:pt x="27635" y="8858"/>
                  </a:cubicBezTo>
                  <a:cubicBezTo>
                    <a:pt x="27335" y="5106"/>
                    <a:pt x="22642" y="1118"/>
                    <a:pt x="19183" y="232"/>
                  </a:cubicBezTo>
                  <a:cubicBezTo>
                    <a:pt x="18574" y="76"/>
                    <a:pt x="17939" y="0"/>
                    <a:pt x="17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8556075" y="1543200"/>
              <a:ext cx="184125" cy="134100"/>
            </a:xfrm>
            <a:custGeom>
              <a:rect b="b" l="l" r="r" t="t"/>
              <a:pathLst>
                <a:path extrusionOk="0" h="5364" w="7365">
                  <a:moveTo>
                    <a:pt x="4207" y="1"/>
                  </a:moveTo>
                  <a:cubicBezTo>
                    <a:pt x="3123" y="1"/>
                    <a:pt x="1986" y="345"/>
                    <a:pt x="1141" y="833"/>
                  </a:cubicBezTo>
                  <a:cubicBezTo>
                    <a:pt x="152" y="1397"/>
                    <a:pt x="0" y="2789"/>
                    <a:pt x="660" y="3667"/>
                  </a:cubicBezTo>
                  <a:cubicBezTo>
                    <a:pt x="1078" y="4224"/>
                    <a:pt x="1722" y="4573"/>
                    <a:pt x="2378" y="4808"/>
                  </a:cubicBezTo>
                  <a:cubicBezTo>
                    <a:pt x="3144" y="5084"/>
                    <a:pt x="3949" y="5364"/>
                    <a:pt x="4712" y="5364"/>
                  </a:cubicBezTo>
                  <a:cubicBezTo>
                    <a:pt x="5380" y="5364"/>
                    <a:pt x="6016" y="5150"/>
                    <a:pt x="6568" y="4531"/>
                  </a:cubicBezTo>
                  <a:cubicBezTo>
                    <a:pt x="7052" y="3983"/>
                    <a:pt x="7315" y="3255"/>
                    <a:pt x="7352" y="2525"/>
                  </a:cubicBezTo>
                  <a:cubicBezTo>
                    <a:pt x="7365" y="2247"/>
                    <a:pt x="7345" y="1964"/>
                    <a:pt x="7228" y="1711"/>
                  </a:cubicBezTo>
                  <a:cubicBezTo>
                    <a:pt x="6654" y="466"/>
                    <a:pt x="5466" y="1"/>
                    <a:pt x="42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 rot="-1156867">
              <a:off x="6641349" y="4165948"/>
              <a:ext cx="3103418" cy="1226887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 rot="-5400000">
              <a:off x="-335110" y="335106"/>
              <a:ext cx="1181851" cy="511642"/>
            </a:xfrm>
            <a:custGeom>
              <a:rect b="b" l="l" r="r" t="t"/>
              <a:pathLst>
                <a:path extrusionOk="0" h="6847" w="15816">
                  <a:moveTo>
                    <a:pt x="0" y="0"/>
                  </a:moveTo>
                  <a:cubicBezTo>
                    <a:pt x="1127" y="3927"/>
                    <a:pt x="5286" y="6846"/>
                    <a:pt x="10251" y="6846"/>
                  </a:cubicBezTo>
                  <a:cubicBezTo>
                    <a:pt x="12292" y="6846"/>
                    <a:pt x="14199" y="6352"/>
                    <a:pt x="15815" y="5495"/>
                  </a:cubicBezTo>
                  <a:lnTo>
                    <a:pt x="158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" name="Google Shape;78;p6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7"/>
          <p:cNvGrpSpPr/>
          <p:nvPr/>
        </p:nvGrpSpPr>
        <p:grpSpPr>
          <a:xfrm>
            <a:off x="-221600" y="-210475"/>
            <a:ext cx="9660144" cy="6787813"/>
            <a:chOff x="-221600" y="-210475"/>
            <a:chExt cx="9660144" cy="6787813"/>
          </a:xfrm>
        </p:grpSpPr>
        <p:sp>
          <p:nvSpPr>
            <p:cNvPr id="81" name="Google Shape;81;p7"/>
            <p:cNvSpPr/>
            <p:nvPr/>
          </p:nvSpPr>
          <p:spPr>
            <a:xfrm rot="10800000">
              <a:off x="2" y="3719602"/>
              <a:ext cx="1617153" cy="1423903"/>
            </a:xfrm>
            <a:custGeom>
              <a:rect b="b" l="l" r="r" t="t"/>
              <a:pathLst>
                <a:path extrusionOk="0" h="29377" w="33364">
                  <a:moveTo>
                    <a:pt x="445" y="1"/>
                  </a:moveTo>
                  <a:cubicBezTo>
                    <a:pt x="302" y="1"/>
                    <a:pt x="151" y="22"/>
                    <a:pt x="0" y="45"/>
                  </a:cubicBezTo>
                  <a:cubicBezTo>
                    <a:pt x="20" y="45"/>
                    <a:pt x="40" y="45"/>
                    <a:pt x="59" y="45"/>
                  </a:cubicBezTo>
                  <a:cubicBezTo>
                    <a:pt x="1683" y="45"/>
                    <a:pt x="3286" y="753"/>
                    <a:pt x="4752" y="1516"/>
                  </a:cubicBezTo>
                  <a:cubicBezTo>
                    <a:pt x="6898" y="2634"/>
                    <a:pt x="8961" y="4198"/>
                    <a:pt x="9958" y="6476"/>
                  </a:cubicBezTo>
                  <a:cubicBezTo>
                    <a:pt x="11006" y="8877"/>
                    <a:pt x="10827" y="11635"/>
                    <a:pt x="10366" y="14155"/>
                  </a:cubicBezTo>
                  <a:cubicBezTo>
                    <a:pt x="9736" y="17630"/>
                    <a:pt x="8407" y="21398"/>
                    <a:pt x="9345" y="24936"/>
                  </a:cubicBezTo>
                  <a:cubicBezTo>
                    <a:pt x="10154" y="27972"/>
                    <a:pt x="12727" y="29102"/>
                    <a:pt x="15471" y="29102"/>
                  </a:cubicBezTo>
                  <a:cubicBezTo>
                    <a:pt x="16424" y="29102"/>
                    <a:pt x="17398" y="28965"/>
                    <a:pt x="18326" y="28725"/>
                  </a:cubicBezTo>
                  <a:cubicBezTo>
                    <a:pt x="21248" y="27969"/>
                    <a:pt x="24215" y="26353"/>
                    <a:pt x="27227" y="26353"/>
                  </a:cubicBezTo>
                  <a:cubicBezTo>
                    <a:pt x="28335" y="26353"/>
                    <a:pt x="29450" y="26572"/>
                    <a:pt x="30570" y="27134"/>
                  </a:cubicBezTo>
                  <a:cubicBezTo>
                    <a:pt x="31647" y="27674"/>
                    <a:pt x="32599" y="28449"/>
                    <a:pt x="33364" y="29377"/>
                  </a:cubicBezTo>
                  <a:lnTo>
                    <a:pt x="33364" y="10"/>
                  </a:lnTo>
                  <a:lnTo>
                    <a:pt x="596" y="10"/>
                  </a:lnTo>
                  <a:cubicBezTo>
                    <a:pt x="547" y="4"/>
                    <a:pt x="496" y="1"/>
                    <a:pt x="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 rot="5400000">
              <a:off x="-69181" y="69183"/>
              <a:ext cx="1411547" cy="1273179"/>
            </a:xfrm>
            <a:custGeom>
              <a:rect b="b" l="l" r="r" t="t"/>
              <a:pathLst>
                <a:path extrusionOk="0" h="9321" w="10334">
                  <a:moveTo>
                    <a:pt x="421" y="1"/>
                  </a:moveTo>
                  <a:cubicBezTo>
                    <a:pt x="278" y="1"/>
                    <a:pt x="139" y="8"/>
                    <a:pt x="0" y="25"/>
                  </a:cubicBezTo>
                  <a:lnTo>
                    <a:pt x="0" y="9320"/>
                  </a:lnTo>
                  <a:lnTo>
                    <a:pt x="10325" y="9320"/>
                  </a:lnTo>
                  <a:cubicBezTo>
                    <a:pt x="10333" y="7928"/>
                    <a:pt x="10035" y="6573"/>
                    <a:pt x="9182" y="5393"/>
                  </a:cubicBezTo>
                  <a:cubicBezTo>
                    <a:pt x="8219" y="4058"/>
                    <a:pt x="6781" y="3217"/>
                    <a:pt x="5410" y="2364"/>
                  </a:cubicBezTo>
                  <a:cubicBezTo>
                    <a:pt x="4128" y="1563"/>
                    <a:pt x="2727" y="384"/>
                    <a:pt x="1213" y="82"/>
                  </a:cubicBezTo>
                  <a:cubicBezTo>
                    <a:pt x="939" y="25"/>
                    <a:pt x="674" y="1"/>
                    <a:pt x="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3" name="Google Shape;83;p7"/>
            <p:cNvGrpSpPr/>
            <p:nvPr/>
          </p:nvGrpSpPr>
          <p:grpSpPr>
            <a:xfrm flipH="1" rot="10800000">
              <a:off x="8265291" y="-4130"/>
              <a:ext cx="878458" cy="750441"/>
              <a:chOff x="4137500" y="3664900"/>
              <a:chExt cx="1361950" cy="1163475"/>
            </a:xfrm>
          </p:grpSpPr>
          <p:sp>
            <p:nvSpPr>
              <p:cNvPr id="84" name="Google Shape;84;p7"/>
              <p:cNvSpPr/>
              <p:nvPr/>
            </p:nvSpPr>
            <p:spPr>
              <a:xfrm>
                <a:off x="5122425" y="4051825"/>
                <a:ext cx="376950" cy="776550"/>
              </a:xfrm>
              <a:custGeom>
                <a:rect b="b" l="l" r="r" t="t"/>
                <a:pathLst>
                  <a:path extrusionOk="0" h="31062" w="15078">
                    <a:moveTo>
                      <a:pt x="15077" y="1"/>
                    </a:moveTo>
                    <a:cubicBezTo>
                      <a:pt x="12971" y="1679"/>
                      <a:pt x="11020" y="3553"/>
                      <a:pt x="9286" y="5625"/>
                    </a:cubicBezTo>
                    <a:cubicBezTo>
                      <a:pt x="4726" y="11072"/>
                      <a:pt x="1700" y="17704"/>
                      <a:pt x="541" y="24709"/>
                    </a:cubicBezTo>
                    <a:cubicBezTo>
                      <a:pt x="192" y="26814"/>
                      <a:pt x="16" y="28937"/>
                      <a:pt x="1" y="31061"/>
                    </a:cubicBezTo>
                    <a:lnTo>
                      <a:pt x="711" y="31061"/>
                    </a:lnTo>
                    <a:cubicBezTo>
                      <a:pt x="748" y="25780"/>
                      <a:pt x="1836" y="20510"/>
                      <a:pt x="3921" y="15656"/>
                    </a:cubicBezTo>
                    <a:cubicBezTo>
                      <a:pt x="6388" y="9928"/>
                      <a:pt x="10267" y="4868"/>
                      <a:pt x="15077" y="912"/>
                    </a:cubicBezTo>
                    <a:lnTo>
                      <a:pt x="1507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7"/>
              <p:cNvSpPr/>
              <p:nvPr/>
            </p:nvSpPr>
            <p:spPr>
              <a:xfrm>
                <a:off x="5299775" y="4281625"/>
                <a:ext cx="199600" cy="546700"/>
              </a:xfrm>
              <a:custGeom>
                <a:rect b="b" l="l" r="r" t="t"/>
                <a:pathLst>
                  <a:path extrusionOk="0" h="21868" w="7984">
                    <a:moveTo>
                      <a:pt x="7983" y="0"/>
                    </a:moveTo>
                    <a:cubicBezTo>
                      <a:pt x="4455" y="4017"/>
                      <a:pt x="1840" y="8778"/>
                      <a:pt x="705" y="14179"/>
                    </a:cubicBezTo>
                    <a:cubicBezTo>
                      <a:pt x="174" y="16711"/>
                      <a:pt x="0" y="19298"/>
                      <a:pt x="201" y="21868"/>
                    </a:cubicBezTo>
                    <a:lnTo>
                      <a:pt x="914" y="21868"/>
                    </a:lnTo>
                    <a:cubicBezTo>
                      <a:pt x="506" y="16781"/>
                      <a:pt x="1660" y="11623"/>
                      <a:pt x="3965" y="7081"/>
                    </a:cubicBezTo>
                    <a:cubicBezTo>
                      <a:pt x="5062" y="4914"/>
                      <a:pt x="6430" y="2902"/>
                      <a:pt x="7983" y="1041"/>
                    </a:cubicBezTo>
                    <a:lnTo>
                      <a:pt x="79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7"/>
              <p:cNvSpPr/>
              <p:nvPr/>
            </p:nvSpPr>
            <p:spPr>
              <a:xfrm>
                <a:off x="4734475" y="4719850"/>
                <a:ext cx="187625" cy="108525"/>
              </a:xfrm>
              <a:custGeom>
                <a:rect b="b" l="l" r="r" t="t"/>
                <a:pathLst>
                  <a:path extrusionOk="0" h="4341" w="7505">
                    <a:moveTo>
                      <a:pt x="5541" y="0"/>
                    </a:moveTo>
                    <a:cubicBezTo>
                      <a:pt x="4913" y="0"/>
                      <a:pt x="4340" y="387"/>
                      <a:pt x="3828" y="718"/>
                    </a:cubicBezTo>
                    <a:cubicBezTo>
                      <a:pt x="3198" y="1125"/>
                      <a:pt x="2601" y="1583"/>
                      <a:pt x="2042" y="2080"/>
                    </a:cubicBezTo>
                    <a:cubicBezTo>
                      <a:pt x="1280" y="2755"/>
                      <a:pt x="604" y="3521"/>
                      <a:pt x="1" y="4340"/>
                    </a:cubicBezTo>
                    <a:lnTo>
                      <a:pt x="884" y="4340"/>
                    </a:lnTo>
                    <a:cubicBezTo>
                      <a:pt x="1443" y="3637"/>
                      <a:pt x="2068" y="2984"/>
                      <a:pt x="2757" y="2396"/>
                    </a:cubicBezTo>
                    <a:cubicBezTo>
                      <a:pt x="3427" y="1823"/>
                      <a:pt x="4188" y="1225"/>
                      <a:pt x="4994" y="855"/>
                    </a:cubicBezTo>
                    <a:cubicBezTo>
                      <a:pt x="5186" y="766"/>
                      <a:pt x="5361" y="727"/>
                      <a:pt x="5520" y="727"/>
                    </a:cubicBezTo>
                    <a:cubicBezTo>
                      <a:pt x="6330" y="727"/>
                      <a:pt x="6717" y="1748"/>
                      <a:pt x="6612" y="2557"/>
                    </a:cubicBezTo>
                    <a:cubicBezTo>
                      <a:pt x="6532" y="3163"/>
                      <a:pt x="6327" y="3751"/>
                      <a:pt x="6129" y="4339"/>
                    </a:cubicBezTo>
                    <a:lnTo>
                      <a:pt x="6868" y="4339"/>
                    </a:lnTo>
                    <a:cubicBezTo>
                      <a:pt x="6999" y="3938"/>
                      <a:pt x="7130" y="3536"/>
                      <a:pt x="7227" y="3127"/>
                    </a:cubicBezTo>
                    <a:cubicBezTo>
                      <a:pt x="7505" y="1944"/>
                      <a:pt x="7204" y="191"/>
                      <a:pt x="5722" y="11"/>
                    </a:cubicBezTo>
                    <a:cubicBezTo>
                      <a:pt x="5661" y="4"/>
                      <a:pt x="5601" y="0"/>
                      <a:pt x="55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7"/>
              <p:cNvSpPr/>
              <p:nvPr/>
            </p:nvSpPr>
            <p:spPr>
              <a:xfrm>
                <a:off x="4137500" y="3664900"/>
                <a:ext cx="1361950" cy="1163475"/>
              </a:xfrm>
              <a:custGeom>
                <a:rect b="b" l="l" r="r" t="t"/>
                <a:pathLst>
                  <a:path extrusionOk="0" h="46539" w="54478">
                    <a:moveTo>
                      <a:pt x="54478" y="0"/>
                    </a:moveTo>
                    <a:cubicBezTo>
                      <a:pt x="54411" y="54"/>
                      <a:pt x="54339" y="103"/>
                      <a:pt x="54270" y="159"/>
                    </a:cubicBezTo>
                    <a:cubicBezTo>
                      <a:pt x="51579" y="2339"/>
                      <a:pt x="49252" y="4866"/>
                      <a:pt x="47234" y="7678"/>
                    </a:cubicBezTo>
                    <a:cubicBezTo>
                      <a:pt x="43443" y="12957"/>
                      <a:pt x="40731" y="18897"/>
                      <a:pt x="37437" y="24480"/>
                    </a:cubicBezTo>
                    <a:cubicBezTo>
                      <a:pt x="34084" y="30158"/>
                      <a:pt x="30002" y="35430"/>
                      <a:pt x="24066" y="38570"/>
                    </a:cubicBezTo>
                    <a:cubicBezTo>
                      <a:pt x="16966" y="42327"/>
                      <a:pt x="8790" y="43095"/>
                      <a:pt x="1363" y="45974"/>
                    </a:cubicBezTo>
                    <a:cubicBezTo>
                      <a:pt x="908" y="46151"/>
                      <a:pt x="452" y="46340"/>
                      <a:pt x="1" y="46538"/>
                    </a:cubicBezTo>
                    <a:lnTo>
                      <a:pt x="1867" y="46538"/>
                    </a:lnTo>
                    <a:cubicBezTo>
                      <a:pt x="8659" y="43946"/>
                      <a:pt x="16019" y="43063"/>
                      <a:pt x="22669" y="40042"/>
                    </a:cubicBezTo>
                    <a:cubicBezTo>
                      <a:pt x="25793" y="38622"/>
                      <a:pt x="28623" y="36694"/>
                      <a:pt x="31052" y="34270"/>
                    </a:cubicBezTo>
                    <a:cubicBezTo>
                      <a:pt x="33235" y="32088"/>
                      <a:pt x="35082" y="29587"/>
                      <a:pt x="36734" y="26987"/>
                    </a:cubicBezTo>
                    <a:cubicBezTo>
                      <a:pt x="40168" y="21585"/>
                      <a:pt x="42811" y="15720"/>
                      <a:pt x="46282" y="10340"/>
                    </a:cubicBezTo>
                    <a:cubicBezTo>
                      <a:pt x="48052" y="7593"/>
                      <a:pt x="50045" y="4986"/>
                      <a:pt x="52417" y="2727"/>
                    </a:cubicBezTo>
                    <a:cubicBezTo>
                      <a:pt x="53079" y="2094"/>
                      <a:pt x="53773" y="1497"/>
                      <a:pt x="54478" y="915"/>
                    </a:cubicBezTo>
                    <a:lnTo>
                      <a:pt x="544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8" name="Google Shape;88;p7"/>
            <p:cNvSpPr/>
            <p:nvPr/>
          </p:nvSpPr>
          <p:spPr>
            <a:xfrm rot="2700000">
              <a:off x="4398837" y="4193574"/>
              <a:ext cx="1999546" cy="1964513"/>
            </a:xfrm>
            <a:custGeom>
              <a:rect b="b" l="l" r="r" t="t"/>
              <a:pathLst>
                <a:path extrusionOk="0" h="43570" w="49385">
                  <a:moveTo>
                    <a:pt x="39467" y="1"/>
                  </a:moveTo>
                  <a:cubicBezTo>
                    <a:pt x="37216" y="1"/>
                    <a:pt x="35049" y="462"/>
                    <a:pt x="32886" y="989"/>
                  </a:cubicBezTo>
                  <a:cubicBezTo>
                    <a:pt x="30056" y="1680"/>
                    <a:pt x="27233" y="2367"/>
                    <a:pt x="24304" y="2517"/>
                  </a:cubicBezTo>
                  <a:cubicBezTo>
                    <a:pt x="22006" y="2636"/>
                    <a:pt x="19704" y="2696"/>
                    <a:pt x="17420" y="3038"/>
                  </a:cubicBezTo>
                  <a:cubicBezTo>
                    <a:pt x="10296" y="4107"/>
                    <a:pt x="5152" y="8009"/>
                    <a:pt x="1509" y="14060"/>
                  </a:cubicBezTo>
                  <a:cubicBezTo>
                    <a:pt x="526" y="15694"/>
                    <a:pt x="1" y="17481"/>
                    <a:pt x="300" y="19434"/>
                  </a:cubicBezTo>
                  <a:cubicBezTo>
                    <a:pt x="582" y="21273"/>
                    <a:pt x="559" y="23123"/>
                    <a:pt x="413" y="24966"/>
                  </a:cubicBezTo>
                  <a:cubicBezTo>
                    <a:pt x="270" y="26727"/>
                    <a:pt x="366" y="28453"/>
                    <a:pt x="725" y="30174"/>
                  </a:cubicBezTo>
                  <a:cubicBezTo>
                    <a:pt x="1246" y="32681"/>
                    <a:pt x="2558" y="34809"/>
                    <a:pt x="3873" y="36952"/>
                  </a:cubicBezTo>
                  <a:cubicBezTo>
                    <a:pt x="4976" y="38752"/>
                    <a:pt x="6421" y="40140"/>
                    <a:pt x="8303" y="41096"/>
                  </a:cubicBezTo>
                  <a:cubicBezTo>
                    <a:pt x="11574" y="42760"/>
                    <a:pt x="15028" y="43569"/>
                    <a:pt x="18163" y="43569"/>
                  </a:cubicBezTo>
                  <a:cubicBezTo>
                    <a:pt x="18346" y="43569"/>
                    <a:pt x="18528" y="43566"/>
                    <a:pt x="18708" y="43561"/>
                  </a:cubicBezTo>
                  <a:cubicBezTo>
                    <a:pt x="18874" y="43564"/>
                    <a:pt x="19039" y="43565"/>
                    <a:pt x="19203" y="43565"/>
                  </a:cubicBezTo>
                  <a:cubicBezTo>
                    <a:pt x="23825" y="43565"/>
                    <a:pt x="27699" y="42455"/>
                    <a:pt x="31560" y="41253"/>
                  </a:cubicBezTo>
                  <a:cubicBezTo>
                    <a:pt x="35217" y="40107"/>
                    <a:pt x="38243" y="38037"/>
                    <a:pt x="40703" y="35112"/>
                  </a:cubicBezTo>
                  <a:cubicBezTo>
                    <a:pt x="44147" y="31011"/>
                    <a:pt x="46581" y="26425"/>
                    <a:pt x="47747" y="21151"/>
                  </a:cubicBezTo>
                  <a:cubicBezTo>
                    <a:pt x="48670" y="16983"/>
                    <a:pt x="49384" y="12825"/>
                    <a:pt x="48986" y="8534"/>
                  </a:cubicBezTo>
                  <a:cubicBezTo>
                    <a:pt x="48554" y="3931"/>
                    <a:pt x="44333" y="62"/>
                    <a:pt x="39700" y="3"/>
                  </a:cubicBezTo>
                  <a:cubicBezTo>
                    <a:pt x="39622" y="2"/>
                    <a:pt x="39545" y="1"/>
                    <a:pt x="39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7"/>
            <p:cNvSpPr/>
            <p:nvPr/>
          </p:nvSpPr>
          <p:spPr>
            <a:xfrm flipH="1" rot="-6905291">
              <a:off x="8735154" y="3629620"/>
              <a:ext cx="68470" cy="79124"/>
            </a:xfrm>
            <a:custGeom>
              <a:rect b="b" l="l" r="r" t="t"/>
              <a:pathLst>
                <a:path extrusionOk="0" h="1567" w="1356">
                  <a:moveTo>
                    <a:pt x="685" y="1"/>
                  </a:moveTo>
                  <a:cubicBezTo>
                    <a:pt x="353" y="1"/>
                    <a:pt x="71" y="270"/>
                    <a:pt x="37" y="635"/>
                  </a:cubicBezTo>
                  <a:cubicBezTo>
                    <a:pt x="0" y="1040"/>
                    <a:pt x="362" y="1542"/>
                    <a:pt x="707" y="1565"/>
                  </a:cubicBezTo>
                  <a:cubicBezTo>
                    <a:pt x="715" y="1566"/>
                    <a:pt x="723" y="1566"/>
                    <a:pt x="731" y="1566"/>
                  </a:cubicBezTo>
                  <a:cubicBezTo>
                    <a:pt x="1017" y="1566"/>
                    <a:pt x="1274" y="1217"/>
                    <a:pt x="1315" y="765"/>
                  </a:cubicBezTo>
                  <a:cubicBezTo>
                    <a:pt x="1355" y="363"/>
                    <a:pt x="1116" y="44"/>
                    <a:pt x="747" y="4"/>
                  </a:cubicBezTo>
                  <a:cubicBezTo>
                    <a:pt x="726" y="2"/>
                    <a:pt x="706" y="1"/>
                    <a:pt x="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7"/>
            <p:cNvSpPr/>
            <p:nvPr/>
          </p:nvSpPr>
          <p:spPr>
            <a:xfrm flipH="1" rot="-6905291">
              <a:off x="8722500" y="3904805"/>
              <a:ext cx="49484" cy="62966"/>
            </a:xfrm>
            <a:custGeom>
              <a:rect b="b" l="l" r="r" t="t"/>
              <a:pathLst>
                <a:path extrusionOk="0" h="1247" w="980">
                  <a:moveTo>
                    <a:pt x="543" y="1"/>
                  </a:moveTo>
                  <a:cubicBezTo>
                    <a:pt x="216" y="1"/>
                    <a:pt x="55" y="205"/>
                    <a:pt x="0" y="533"/>
                  </a:cubicBezTo>
                  <a:cubicBezTo>
                    <a:pt x="83" y="809"/>
                    <a:pt x="60" y="1157"/>
                    <a:pt x="446" y="1243"/>
                  </a:cubicBezTo>
                  <a:cubicBezTo>
                    <a:pt x="455" y="1245"/>
                    <a:pt x="465" y="1246"/>
                    <a:pt x="474" y="1246"/>
                  </a:cubicBezTo>
                  <a:cubicBezTo>
                    <a:pt x="683" y="1246"/>
                    <a:pt x="980" y="776"/>
                    <a:pt x="977" y="443"/>
                  </a:cubicBezTo>
                  <a:cubicBezTo>
                    <a:pt x="977" y="180"/>
                    <a:pt x="844" y="15"/>
                    <a:pt x="575" y="1"/>
                  </a:cubicBezTo>
                  <a:cubicBezTo>
                    <a:pt x="564" y="1"/>
                    <a:pt x="553" y="1"/>
                    <a:pt x="5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 flipH="1" rot="-6905291">
              <a:off x="8637768" y="1290383"/>
              <a:ext cx="46202" cy="47515"/>
            </a:xfrm>
            <a:custGeom>
              <a:rect b="b" l="l" r="r" t="t"/>
              <a:pathLst>
                <a:path extrusionOk="0" h="941" w="915">
                  <a:moveTo>
                    <a:pt x="412" y="1"/>
                  </a:moveTo>
                  <a:cubicBezTo>
                    <a:pt x="136" y="1"/>
                    <a:pt x="4" y="186"/>
                    <a:pt x="1" y="489"/>
                  </a:cubicBezTo>
                  <a:cubicBezTo>
                    <a:pt x="17" y="765"/>
                    <a:pt x="174" y="938"/>
                    <a:pt x="476" y="941"/>
                  </a:cubicBezTo>
                  <a:cubicBezTo>
                    <a:pt x="768" y="941"/>
                    <a:pt x="914" y="775"/>
                    <a:pt x="905" y="486"/>
                  </a:cubicBezTo>
                  <a:cubicBezTo>
                    <a:pt x="894" y="187"/>
                    <a:pt x="721" y="7"/>
                    <a:pt x="426" y="1"/>
                  </a:cubicBezTo>
                  <a:cubicBezTo>
                    <a:pt x="422" y="1"/>
                    <a:pt x="417" y="1"/>
                    <a:pt x="4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 flipH="1" rot="-6905291">
              <a:off x="8789920" y="3833600"/>
              <a:ext cx="37769" cy="30347"/>
            </a:xfrm>
            <a:custGeom>
              <a:rect b="b" l="l" r="r" t="t"/>
              <a:pathLst>
                <a:path extrusionOk="0" h="601" w="748">
                  <a:moveTo>
                    <a:pt x="305" y="0"/>
                  </a:moveTo>
                  <a:cubicBezTo>
                    <a:pt x="279" y="0"/>
                    <a:pt x="250" y="5"/>
                    <a:pt x="219" y="15"/>
                  </a:cubicBezTo>
                  <a:cubicBezTo>
                    <a:pt x="0" y="84"/>
                    <a:pt x="20" y="263"/>
                    <a:pt x="53" y="496"/>
                  </a:cubicBezTo>
                  <a:cubicBezTo>
                    <a:pt x="73" y="489"/>
                    <a:pt x="94" y="486"/>
                    <a:pt x="114" y="486"/>
                  </a:cubicBezTo>
                  <a:cubicBezTo>
                    <a:pt x="239" y="486"/>
                    <a:pt x="352" y="600"/>
                    <a:pt x="479" y="600"/>
                  </a:cubicBezTo>
                  <a:cubicBezTo>
                    <a:pt x="531" y="600"/>
                    <a:pt x="586" y="581"/>
                    <a:pt x="644" y="526"/>
                  </a:cubicBezTo>
                  <a:cubicBezTo>
                    <a:pt x="747" y="430"/>
                    <a:pt x="647" y="320"/>
                    <a:pt x="591" y="231"/>
                  </a:cubicBezTo>
                  <a:cubicBezTo>
                    <a:pt x="519" y="117"/>
                    <a:pt x="440" y="0"/>
                    <a:pt x="3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7"/>
            <p:cNvSpPr/>
            <p:nvPr/>
          </p:nvSpPr>
          <p:spPr>
            <a:xfrm flipH="1" rot="-6905291">
              <a:off x="8756621" y="4133650"/>
              <a:ext cx="25550" cy="33477"/>
            </a:xfrm>
            <a:custGeom>
              <a:rect b="b" l="l" r="r" t="t"/>
              <a:pathLst>
                <a:path extrusionOk="0" h="663" w="506">
                  <a:moveTo>
                    <a:pt x="323" y="0"/>
                  </a:moveTo>
                  <a:cubicBezTo>
                    <a:pt x="283" y="0"/>
                    <a:pt x="241" y="13"/>
                    <a:pt x="207" y="41"/>
                  </a:cubicBezTo>
                  <a:cubicBezTo>
                    <a:pt x="1" y="197"/>
                    <a:pt x="4" y="403"/>
                    <a:pt x="124" y="662"/>
                  </a:cubicBezTo>
                  <a:cubicBezTo>
                    <a:pt x="416" y="549"/>
                    <a:pt x="505" y="353"/>
                    <a:pt x="472" y="124"/>
                  </a:cubicBezTo>
                  <a:cubicBezTo>
                    <a:pt x="462" y="43"/>
                    <a:pt x="395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 rot="1513371">
              <a:off x="8775797" y="1121883"/>
              <a:ext cx="111324" cy="128647"/>
            </a:xfrm>
            <a:custGeom>
              <a:rect b="b" l="l" r="r" t="t"/>
              <a:pathLst>
                <a:path extrusionOk="0" h="1567" w="1356">
                  <a:moveTo>
                    <a:pt x="685" y="1"/>
                  </a:moveTo>
                  <a:cubicBezTo>
                    <a:pt x="353" y="1"/>
                    <a:pt x="71" y="270"/>
                    <a:pt x="37" y="635"/>
                  </a:cubicBezTo>
                  <a:cubicBezTo>
                    <a:pt x="0" y="1040"/>
                    <a:pt x="362" y="1542"/>
                    <a:pt x="707" y="1565"/>
                  </a:cubicBezTo>
                  <a:cubicBezTo>
                    <a:pt x="715" y="1566"/>
                    <a:pt x="723" y="1566"/>
                    <a:pt x="731" y="1566"/>
                  </a:cubicBezTo>
                  <a:cubicBezTo>
                    <a:pt x="1017" y="1566"/>
                    <a:pt x="1274" y="1217"/>
                    <a:pt x="1315" y="765"/>
                  </a:cubicBezTo>
                  <a:cubicBezTo>
                    <a:pt x="1355" y="363"/>
                    <a:pt x="1116" y="44"/>
                    <a:pt x="747" y="4"/>
                  </a:cubicBezTo>
                  <a:cubicBezTo>
                    <a:pt x="726" y="2"/>
                    <a:pt x="706" y="1"/>
                    <a:pt x="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-221600" y="-210475"/>
              <a:ext cx="687600" cy="750475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 rot="-6299960">
              <a:off x="8295474" y="2262120"/>
              <a:ext cx="1320336" cy="646106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" name="Google Shape;97;p7"/>
          <p:cNvGrpSpPr/>
          <p:nvPr/>
        </p:nvGrpSpPr>
        <p:grpSpPr>
          <a:xfrm>
            <a:off x="720150" y="1237200"/>
            <a:ext cx="7704000" cy="3366300"/>
            <a:chOff x="720150" y="1237200"/>
            <a:chExt cx="7704000" cy="3366300"/>
          </a:xfrm>
        </p:grpSpPr>
        <p:sp>
          <p:nvSpPr>
            <p:cNvPr id="98" name="Google Shape;98;p7"/>
            <p:cNvSpPr/>
            <p:nvPr/>
          </p:nvSpPr>
          <p:spPr>
            <a:xfrm>
              <a:off x="720150" y="1237200"/>
              <a:ext cx="7704000" cy="3366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6465144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6553933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6642723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6731512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6820301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6909090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6465144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6553933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6642723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6731512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6820301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6909090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7"/>
            <p:cNvSpPr/>
            <p:nvPr/>
          </p:nvSpPr>
          <p:spPr>
            <a:xfrm>
              <a:off x="6465144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6553933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6642723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6731512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6820301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6909090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6465144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6553933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6642723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6731512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6820301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6909090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6465144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6553933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6642723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6731512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6820301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6909090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6465144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6553933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6642723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6731512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6820301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6909090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6465144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6553933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6642723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6731512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6820301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6909090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6465144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6553933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6642723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6731512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6820301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6909090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6465144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6553933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6642723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6731512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6820301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6909090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6465144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6553933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6642723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6731512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6820301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6909090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6465144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6553933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6642723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6731512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6820301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6909090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6465144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6553933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6642723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6731512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6820301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6909090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6465144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6553933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6642723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6731512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820301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6909090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6997879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997879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997879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997879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997879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6997879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6997879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997879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6997879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6997879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6997879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6997879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6997879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7086668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7086668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7086668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7086668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7086668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7086668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7086668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7086668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7086668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086668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7086668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086668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086668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7175458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7175458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7175458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7175458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7175458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7175458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7175458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7175458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7175458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7175458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7175458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7175458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7175458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7264247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7264247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7264247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7264247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7264247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7264247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7264247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7264247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7264247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7264247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7264247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7264247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7264247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7353036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7353036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7353036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7353036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7353036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7353036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7353036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7353036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7353036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7353036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7353036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7353036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7353036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7441825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7441825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7441825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7441825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7441825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7441825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7441825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7441825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7441825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7441825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7441825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7441825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7441825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7530614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7530614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7530614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7530614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7530614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7530614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7530614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7530614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7530614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7530614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7530614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7530614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7530614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7619404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7619404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7619404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7619404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7619404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7619404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7619404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7619404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7619404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7619404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7619404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7619404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7619404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7708193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7708193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7708193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7708193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7708193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7708193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7708193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7708193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7708193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7708193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7708193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7708193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7708193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7796982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7796982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7796982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7796982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7796982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7796982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7796982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7796982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7796982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7796982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7796982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7796982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7796982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7885771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7885771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7885771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7885771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7885771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7885771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7885771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7885771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7885771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7885771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7885771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7885771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7885771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7974560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7974560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7974560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7974560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7974560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7974560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7974560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7974560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7974560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7974560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7974560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7974560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7974560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8063349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8063349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8063349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8063349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8063349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8063349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8063349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8063349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8063349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8063349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8063349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8063349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8063349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8152139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8152139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8152139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8152139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8152139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8152139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8152139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8152139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8152139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152139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8152139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8152139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8152139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8240928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8240928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8240928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8240928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8240928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8240928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8240928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8240928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8240928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8240928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8240928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8240928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8240928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465144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553933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642723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731512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20301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909090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997879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7086668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7175458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7264247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7353036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7441825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7530614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7619404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7708193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7796982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7885771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7974560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8063349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8152139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8240928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465144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553933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6642723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731512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6820301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6909090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6997879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7086668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7175458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7264247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7353036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7441825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7530614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7619404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7708193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7796982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7885771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7974560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8063349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8152139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8240928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8333217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8333217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8333217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8333217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8333217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8333217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8333217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8333217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8333217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8333217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8333217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8333217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8333217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8333217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8333217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6376355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6376355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6376355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6376355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6376355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6376355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6376355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6376355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6376355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6376355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6376355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6376355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6376355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6376355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6376355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6287566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6287566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6287566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6287566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6287566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6287566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6287566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6287566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6287566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6287566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6287566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6287566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6287566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6287566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6287566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6198777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6198777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6198777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6198777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6198777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6198777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6198777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6198777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6198777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6198777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6198777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6198777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6198777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6198777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6198777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6465144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6553933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6642723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6731512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6820301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6909090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6465144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6553933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6642723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6731512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6820301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6909090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6465144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6553933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6642723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6731512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6820301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6909090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6465144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6553933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6642723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6731512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6820301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6909090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6465144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6553933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6642723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6731512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6820301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6909090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6465144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6553933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6642723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6731512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6820301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6909090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6465144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6553933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6642723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6731512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6820301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6909090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6465144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6553933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6642723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6731512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6820301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6909090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6465144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6553933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6642723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6731512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6820301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6909090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6465144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6553933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6642723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6731512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6820301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6909090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6465144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6553933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6642723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6731512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6820301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6909090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6465144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6553933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6642723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6731512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6820301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6909090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6465144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6553933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6642723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6731512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7"/>
            <p:cNvSpPr/>
            <p:nvPr/>
          </p:nvSpPr>
          <p:spPr>
            <a:xfrm>
              <a:off x="6820301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7"/>
            <p:cNvSpPr/>
            <p:nvPr/>
          </p:nvSpPr>
          <p:spPr>
            <a:xfrm>
              <a:off x="6909090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7"/>
            <p:cNvSpPr/>
            <p:nvPr/>
          </p:nvSpPr>
          <p:spPr>
            <a:xfrm>
              <a:off x="6997879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7"/>
            <p:cNvSpPr/>
            <p:nvPr/>
          </p:nvSpPr>
          <p:spPr>
            <a:xfrm>
              <a:off x="6997879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6997879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7"/>
            <p:cNvSpPr/>
            <p:nvPr/>
          </p:nvSpPr>
          <p:spPr>
            <a:xfrm>
              <a:off x="6997879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7"/>
            <p:cNvSpPr/>
            <p:nvPr/>
          </p:nvSpPr>
          <p:spPr>
            <a:xfrm>
              <a:off x="6997879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7"/>
            <p:cNvSpPr/>
            <p:nvPr/>
          </p:nvSpPr>
          <p:spPr>
            <a:xfrm>
              <a:off x="6997879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7"/>
            <p:cNvSpPr/>
            <p:nvPr/>
          </p:nvSpPr>
          <p:spPr>
            <a:xfrm>
              <a:off x="6997879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7"/>
            <p:cNvSpPr/>
            <p:nvPr/>
          </p:nvSpPr>
          <p:spPr>
            <a:xfrm>
              <a:off x="6997879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7"/>
            <p:cNvSpPr/>
            <p:nvPr/>
          </p:nvSpPr>
          <p:spPr>
            <a:xfrm>
              <a:off x="6997879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6997879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6997879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6997879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6997879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7086668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7086668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7086668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7086668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7086668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7086668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7086668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7086668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7086668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7086668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7086668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7086668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7086668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7175458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7175458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7175458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7175458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7175458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7175458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7175458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7175458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7175458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7175458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7175458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7175458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7175458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7264247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7264247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7264247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7264247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7264247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7264247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7264247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7264247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7264247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7264247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7264247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7264247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7264247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7353036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7353036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7353036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7353036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7353036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7353036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7353036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7353036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7353036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7353036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7353036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7353036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7353036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7441825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7441825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7441825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7441825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7441825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7441825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7441825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7441825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7441825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7441825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7441825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7441825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7441825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7530614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7530614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7530614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7530614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7530614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7530614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7530614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7530614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7530614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7530614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7530614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7530614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7530614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7619404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7619404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7619404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7619404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7619404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7619404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7619404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7619404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7619404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7619404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7619404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7619404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7619404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7708193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7708193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7708193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7708193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7708193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7708193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7708193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7708193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7708193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7708193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7708193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708193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7708193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7796982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7796982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7796982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7796982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7796982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7796982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7796982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7796982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7796982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7796982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7796982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7796982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7796982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7885771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7885771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7885771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7885771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7885771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7885771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7885771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7885771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7885771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7885771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7885771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7885771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7885771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7974560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7974560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7974560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7974560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7974560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7974560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7974560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7974560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7974560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7974560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7974560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7974560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7974560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8063349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8063349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8063349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8063349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8063349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8063349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8063349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8063349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8063349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8063349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8063349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8063349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8063349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8152139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8152139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8152139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8152139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8152139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8152139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8152139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8152139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8152139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8152139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8152139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8152139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8152139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8240928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8240928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8240928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8240928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8240928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8240928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8240928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8240928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8240928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8240928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8240928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8240928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8240928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6465144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6553933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6642723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6731512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6820301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6909090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6997879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7086668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7175458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7264247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7353036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7441825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7530614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7619404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7708193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7796982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7885771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7974560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063349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52139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8240928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6465144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6553933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6642723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6731512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6820301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6909090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6997879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7086668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7175458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7264247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353036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7441825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7530614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7619404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7708193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7796982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7885771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7974560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8063349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8152139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8240928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8333217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8333217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8333217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8333217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8333217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8333217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8333217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8333217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8333217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8333217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8333217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8333217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8333217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8333217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8333217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6376355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6376355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6376355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6376355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6376355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6376355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6376355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6376355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6376355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6376355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6376355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6376355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6376355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6376355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6376355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6287566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6287566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6287566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6287566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6287566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6287566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6287566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6287566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6287566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6287566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6287566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6287566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6287566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6287566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6287566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6198777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6198777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6198777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6198777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6198777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6198777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6198777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6198777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6198777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6198777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6198777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6198777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6198777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6198777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6198777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4246471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4335261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4424050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4512839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4601628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4690417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4246471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4335261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4424050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512839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4601628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690417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246471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4335261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424050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512839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4601628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4690417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4246471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4335261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4424050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4512839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4601628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4690417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4246471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4335261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4424050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4512839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4601628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4690417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4246471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4335261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424050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4512839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4601628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4690417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4246471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4335261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4424050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4512839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01628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690417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46471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335261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424050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4512839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601628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690417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4246471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4335261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4424050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4512839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4601628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4690417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4246471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4335261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4424050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4512839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4601628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4690417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246471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335261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4424050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4512839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4601628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4690417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4246471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>
              <a:off x="4335261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>
              <a:off x="4424050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>
              <a:off x="4512839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>
              <a:off x="4601628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>
              <a:off x="4690417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>
              <a:off x="4246471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>
              <a:off x="4335261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>
              <a:off x="4424050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>
              <a:off x="4512839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>
              <a:off x="4601628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>
              <a:off x="4690417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>
              <a:off x="4779206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7"/>
            <p:cNvSpPr/>
            <p:nvPr/>
          </p:nvSpPr>
          <p:spPr>
            <a:xfrm>
              <a:off x="4779206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7"/>
            <p:cNvSpPr/>
            <p:nvPr/>
          </p:nvSpPr>
          <p:spPr>
            <a:xfrm>
              <a:off x="4779206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7"/>
            <p:cNvSpPr/>
            <p:nvPr/>
          </p:nvSpPr>
          <p:spPr>
            <a:xfrm>
              <a:off x="4779206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7"/>
            <p:cNvSpPr/>
            <p:nvPr/>
          </p:nvSpPr>
          <p:spPr>
            <a:xfrm>
              <a:off x="4779206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7"/>
            <p:cNvSpPr/>
            <p:nvPr/>
          </p:nvSpPr>
          <p:spPr>
            <a:xfrm>
              <a:off x="4779206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7"/>
            <p:cNvSpPr/>
            <p:nvPr/>
          </p:nvSpPr>
          <p:spPr>
            <a:xfrm>
              <a:off x="4779206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7"/>
            <p:cNvSpPr/>
            <p:nvPr/>
          </p:nvSpPr>
          <p:spPr>
            <a:xfrm>
              <a:off x="4779206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7"/>
            <p:cNvSpPr/>
            <p:nvPr/>
          </p:nvSpPr>
          <p:spPr>
            <a:xfrm>
              <a:off x="4779206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7"/>
            <p:cNvSpPr/>
            <p:nvPr/>
          </p:nvSpPr>
          <p:spPr>
            <a:xfrm>
              <a:off x="4779206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7"/>
            <p:cNvSpPr/>
            <p:nvPr/>
          </p:nvSpPr>
          <p:spPr>
            <a:xfrm>
              <a:off x="4779206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7"/>
            <p:cNvSpPr/>
            <p:nvPr/>
          </p:nvSpPr>
          <p:spPr>
            <a:xfrm>
              <a:off x="4779206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7"/>
            <p:cNvSpPr/>
            <p:nvPr/>
          </p:nvSpPr>
          <p:spPr>
            <a:xfrm>
              <a:off x="4779206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7"/>
            <p:cNvSpPr/>
            <p:nvPr/>
          </p:nvSpPr>
          <p:spPr>
            <a:xfrm>
              <a:off x="4867996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7"/>
            <p:cNvSpPr/>
            <p:nvPr/>
          </p:nvSpPr>
          <p:spPr>
            <a:xfrm>
              <a:off x="4867996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7"/>
            <p:cNvSpPr/>
            <p:nvPr/>
          </p:nvSpPr>
          <p:spPr>
            <a:xfrm>
              <a:off x="4867996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7"/>
            <p:cNvSpPr/>
            <p:nvPr/>
          </p:nvSpPr>
          <p:spPr>
            <a:xfrm>
              <a:off x="4867996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7"/>
            <p:cNvSpPr/>
            <p:nvPr/>
          </p:nvSpPr>
          <p:spPr>
            <a:xfrm>
              <a:off x="4867996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7"/>
            <p:cNvSpPr/>
            <p:nvPr/>
          </p:nvSpPr>
          <p:spPr>
            <a:xfrm>
              <a:off x="4867996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7"/>
            <p:cNvSpPr/>
            <p:nvPr/>
          </p:nvSpPr>
          <p:spPr>
            <a:xfrm>
              <a:off x="4867996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7"/>
            <p:cNvSpPr/>
            <p:nvPr/>
          </p:nvSpPr>
          <p:spPr>
            <a:xfrm>
              <a:off x="4867996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7"/>
            <p:cNvSpPr/>
            <p:nvPr/>
          </p:nvSpPr>
          <p:spPr>
            <a:xfrm>
              <a:off x="4867996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7"/>
            <p:cNvSpPr/>
            <p:nvPr/>
          </p:nvSpPr>
          <p:spPr>
            <a:xfrm>
              <a:off x="4867996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7"/>
            <p:cNvSpPr/>
            <p:nvPr/>
          </p:nvSpPr>
          <p:spPr>
            <a:xfrm>
              <a:off x="4867996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7"/>
            <p:cNvSpPr/>
            <p:nvPr/>
          </p:nvSpPr>
          <p:spPr>
            <a:xfrm>
              <a:off x="4867996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7"/>
            <p:cNvSpPr/>
            <p:nvPr/>
          </p:nvSpPr>
          <p:spPr>
            <a:xfrm>
              <a:off x="4867996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7"/>
            <p:cNvSpPr/>
            <p:nvPr/>
          </p:nvSpPr>
          <p:spPr>
            <a:xfrm>
              <a:off x="4956785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7"/>
            <p:cNvSpPr/>
            <p:nvPr/>
          </p:nvSpPr>
          <p:spPr>
            <a:xfrm>
              <a:off x="4956785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7"/>
            <p:cNvSpPr/>
            <p:nvPr/>
          </p:nvSpPr>
          <p:spPr>
            <a:xfrm>
              <a:off x="4956785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7"/>
            <p:cNvSpPr/>
            <p:nvPr/>
          </p:nvSpPr>
          <p:spPr>
            <a:xfrm>
              <a:off x="4956785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7"/>
            <p:cNvSpPr/>
            <p:nvPr/>
          </p:nvSpPr>
          <p:spPr>
            <a:xfrm>
              <a:off x="4956785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7"/>
            <p:cNvSpPr/>
            <p:nvPr/>
          </p:nvSpPr>
          <p:spPr>
            <a:xfrm>
              <a:off x="4956785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7"/>
            <p:cNvSpPr/>
            <p:nvPr/>
          </p:nvSpPr>
          <p:spPr>
            <a:xfrm>
              <a:off x="4956785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7"/>
            <p:cNvSpPr/>
            <p:nvPr/>
          </p:nvSpPr>
          <p:spPr>
            <a:xfrm>
              <a:off x="4956785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7"/>
            <p:cNvSpPr/>
            <p:nvPr/>
          </p:nvSpPr>
          <p:spPr>
            <a:xfrm>
              <a:off x="4956785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7"/>
            <p:cNvSpPr/>
            <p:nvPr/>
          </p:nvSpPr>
          <p:spPr>
            <a:xfrm>
              <a:off x="4956785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7"/>
            <p:cNvSpPr/>
            <p:nvPr/>
          </p:nvSpPr>
          <p:spPr>
            <a:xfrm>
              <a:off x="4956785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7"/>
            <p:cNvSpPr/>
            <p:nvPr/>
          </p:nvSpPr>
          <p:spPr>
            <a:xfrm>
              <a:off x="4956785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7"/>
            <p:cNvSpPr/>
            <p:nvPr/>
          </p:nvSpPr>
          <p:spPr>
            <a:xfrm>
              <a:off x="4956785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7"/>
            <p:cNvSpPr/>
            <p:nvPr/>
          </p:nvSpPr>
          <p:spPr>
            <a:xfrm>
              <a:off x="5045574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7"/>
            <p:cNvSpPr/>
            <p:nvPr/>
          </p:nvSpPr>
          <p:spPr>
            <a:xfrm>
              <a:off x="5045574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7"/>
            <p:cNvSpPr/>
            <p:nvPr/>
          </p:nvSpPr>
          <p:spPr>
            <a:xfrm>
              <a:off x="5045574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7"/>
            <p:cNvSpPr/>
            <p:nvPr/>
          </p:nvSpPr>
          <p:spPr>
            <a:xfrm>
              <a:off x="5045574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7"/>
            <p:cNvSpPr/>
            <p:nvPr/>
          </p:nvSpPr>
          <p:spPr>
            <a:xfrm>
              <a:off x="5045574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7"/>
            <p:cNvSpPr/>
            <p:nvPr/>
          </p:nvSpPr>
          <p:spPr>
            <a:xfrm>
              <a:off x="5045574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7"/>
            <p:cNvSpPr/>
            <p:nvPr/>
          </p:nvSpPr>
          <p:spPr>
            <a:xfrm>
              <a:off x="5045574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7"/>
            <p:cNvSpPr/>
            <p:nvPr/>
          </p:nvSpPr>
          <p:spPr>
            <a:xfrm>
              <a:off x="5045574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7"/>
            <p:cNvSpPr/>
            <p:nvPr/>
          </p:nvSpPr>
          <p:spPr>
            <a:xfrm>
              <a:off x="5045574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5045574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5045574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5045574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5045574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5134363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5134363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5134363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5134363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5134363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7"/>
            <p:cNvSpPr/>
            <p:nvPr/>
          </p:nvSpPr>
          <p:spPr>
            <a:xfrm>
              <a:off x="5134363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5134363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5134363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5134363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5134363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7"/>
            <p:cNvSpPr/>
            <p:nvPr/>
          </p:nvSpPr>
          <p:spPr>
            <a:xfrm>
              <a:off x="5134363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5134363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5134363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5223152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5223152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5223152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5223152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5223152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5223152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5223152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5223152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5223152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5223152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5223152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7"/>
            <p:cNvSpPr/>
            <p:nvPr/>
          </p:nvSpPr>
          <p:spPr>
            <a:xfrm>
              <a:off x="5223152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5223152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5311941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5311941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5311941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5311941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5311941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7"/>
            <p:cNvSpPr/>
            <p:nvPr/>
          </p:nvSpPr>
          <p:spPr>
            <a:xfrm>
              <a:off x="5311941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7"/>
            <p:cNvSpPr/>
            <p:nvPr/>
          </p:nvSpPr>
          <p:spPr>
            <a:xfrm>
              <a:off x="5311941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7"/>
            <p:cNvSpPr/>
            <p:nvPr/>
          </p:nvSpPr>
          <p:spPr>
            <a:xfrm>
              <a:off x="5311941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7"/>
            <p:cNvSpPr/>
            <p:nvPr/>
          </p:nvSpPr>
          <p:spPr>
            <a:xfrm>
              <a:off x="5311941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7"/>
            <p:cNvSpPr/>
            <p:nvPr/>
          </p:nvSpPr>
          <p:spPr>
            <a:xfrm>
              <a:off x="5311941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7"/>
            <p:cNvSpPr/>
            <p:nvPr/>
          </p:nvSpPr>
          <p:spPr>
            <a:xfrm>
              <a:off x="5311941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7"/>
            <p:cNvSpPr/>
            <p:nvPr/>
          </p:nvSpPr>
          <p:spPr>
            <a:xfrm>
              <a:off x="5311941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7"/>
            <p:cNvSpPr/>
            <p:nvPr/>
          </p:nvSpPr>
          <p:spPr>
            <a:xfrm>
              <a:off x="5311941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7"/>
            <p:cNvSpPr/>
            <p:nvPr/>
          </p:nvSpPr>
          <p:spPr>
            <a:xfrm>
              <a:off x="5400731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7"/>
            <p:cNvSpPr/>
            <p:nvPr/>
          </p:nvSpPr>
          <p:spPr>
            <a:xfrm>
              <a:off x="5400731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7"/>
            <p:cNvSpPr/>
            <p:nvPr/>
          </p:nvSpPr>
          <p:spPr>
            <a:xfrm>
              <a:off x="5400731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7"/>
            <p:cNvSpPr/>
            <p:nvPr/>
          </p:nvSpPr>
          <p:spPr>
            <a:xfrm>
              <a:off x="5400731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7"/>
            <p:cNvSpPr/>
            <p:nvPr/>
          </p:nvSpPr>
          <p:spPr>
            <a:xfrm>
              <a:off x="5400731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7"/>
            <p:cNvSpPr/>
            <p:nvPr/>
          </p:nvSpPr>
          <p:spPr>
            <a:xfrm>
              <a:off x="5400731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7"/>
            <p:cNvSpPr/>
            <p:nvPr/>
          </p:nvSpPr>
          <p:spPr>
            <a:xfrm>
              <a:off x="5400731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7"/>
            <p:cNvSpPr/>
            <p:nvPr/>
          </p:nvSpPr>
          <p:spPr>
            <a:xfrm>
              <a:off x="5400731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7"/>
            <p:cNvSpPr/>
            <p:nvPr/>
          </p:nvSpPr>
          <p:spPr>
            <a:xfrm>
              <a:off x="5400731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7"/>
            <p:cNvSpPr/>
            <p:nvPr/>
          </p:nvSpPr>
          <p:spPr>
            <a:xfrm>
              <a:off x="5400731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7"/>
            <p:cNvSpPr/>
            <p:nvPr/>
          </p:nvSpPr>
          <p:spPr>
            <a:xfrm>
              <a:off x="5400731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7"/>
            <p:cNvSpPr/>
            <p:nvPr/>
          </p:nvSpPr>
          <p:spPr>
            <a:xfrm>
              <a:off x="5400731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7"/>
            <p:cNvSpPr/>
            <p:nvPr/>
          </p:nvSpPr>
          <p:spPr>
            <a:xfrm>
              <a:off x="5400731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7"/>
            <p:cNvSpPr/>
            <p:nvPr/>
          </p:nvSpPr>
          <p:spPr>
            <a:xfrm>
              <a:off x="5489520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7"/>
            <p:cNvSpPr/>
            <p:nvPr/>
          </p:nvSpPr>
          <p:spPr>
            <a:xfrm>
              <a:off x="5489520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7"/>
            <p:cNvSpPr/>
            <p:nvPr/>
          </p:nvSpPr>
          <p:spPr>
            <a:xfrm>
              <a:off x="5489520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7"/>
            <p:cNvSpPr/>
            <p:nvPr/>
          </p:nvSpPr>
          <p:spPr>
            <a:xfrm>
              <a:off x="5489520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7"/>
            <p:cNvSpPr/>
            <p:nvPr/>
          </p:nvSpPr>
          <p:spPr>
            <a:xfrm>
              <a:off x="5489520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7"/>
            <p:cNvSpPr/>
            <p:nvPr/>
          </p:nvSpPr>
          <p:spPr>
            <a:xfrm>
              <a:off x="5489520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7"/>
            <p:cNvSpPr/>
            <p:nvPr/>
          </p:nvSpPr>
          <p:spPr>
            <a:xfrm>
              <a:off x="5489520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7"/>
            <p:cNvSpPr/>
            <p:nvPr/>
          </p:nvSpPr>
          <p:spPr>
            <a:xfrm>
              <a:off x="5489520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7"/>
            <p:cNvSpPr/>
            <p:nvPr/>
          </p:nvSpPr>
          <p:spPr>
            <a:xfrm>
              <a:off x="5489520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7"/>
            <p:cNvSpPr/>
            <p:nvPr/>
          </p:nvSpPr>
          <p:spPr>
            <a:xfrm>
              <a:off x="5489520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7"/>
            <p:cNvSpPr/>
            <p:nvPr/>
          </p:nvSpPr>
          <p:spPr>
            <a:xfrm>
              <a:off x="5489520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7"/>
            <p:cNvSpPr/>
            <p:nvPr/>
          </p:nvSpPr>
          <p:spPr>
            <a:xfrm>
              <a:off x="5489520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7"/>
            <p:cNvSpPr/>
            <p:nvPr/>
          </p:nvSpPr>
          <p:spPr>
            <a:xfrm>
              <a:off x="5489520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5578309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5578309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5578309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5578309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7"/>
            <p:cNvSpPr/>
            <p:nvPr/>
          </p:nvSpPr>
          <p:spPr>
            <a:xfrm>
              <a:off x="5578309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7"/>
            <p:cNvSpPr/>
            <p:nvPr/>
          </p:nvSpPr>
          <p:spPr>
            <a:xfrm>
              <a:off x="5578309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7"/>
            <p:cNvSpPr/>
            <p:nvPr/>
          </p:nvSpPr>
          <p:spPr>
            <a:xfrm>
              <a:off x="5578309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7"/>
            <p:cNvSpPr/>
            <p:nvPr/>
          </p:nvSpPr>
          <p:spPr>
            <a:xfrm>
              <a:off x="5578309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7"/>
            <p:cNvSpPr/>
            <p:nvPr/>
          </p:nvSpPr>
          <p:spPr>
            <a:xfrm>
              <a:off x="5578309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7"/>
            <p:cNvSpPr/>
            <p:nvPr/>
          </p:nvSpPr>
          <p:spPr>
            <a:xfrm>
              <a:off x="5578309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7"/>
            <p:cNvSpPr/>
            <p:nvPr/>
          </p:nvSpPr>
          <p:spPr>
            <a:xfrm>
              <a:off x="5578309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7"/>
            <p:cNvSpPr/>
            <p:nvPr/>
          </p:nvSpPr>
          <p:spPr>
            <a:xfrm>
              <a:off x="5578309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7"/>
            <p:cNvSpPr/>
            <p:nvPr/>
          </p:nvSpPr>
          <p:spPr>
            <a:xfrm>
              <a:off x="5578309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7"/>
            <p:cNvSpPr/>
            <p:nvPr/>
          </p:nvSpPr>
          <p:spPr>
            <a:xfrm>
              <a:off x="5667098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7"/>
            <p:cNvSpPr/>
            <p:nvPr/>
          </p:nvSpPr>
          <p:spPr>
            <a:xfrm>
              <a:off x="5667098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7"/>
            <p:cNvSpPr/>
            <p:nvPr/>
          </p:nvSpPr>
          <p:spPr>
            <a:xfrm>
              <a:off x="5667098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7"/>
            <p:cNvSpPr/>
            <p:nvPr/>
          </p:nvSpPr>
          <p:spPr>
            <a:xfrm>
              <a:off x="5667098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7"/>
            <p:cNvSpPr/>
            <p:nvPr/>
          </p:nvSpPr>
          <p:spPr>
            <a:xfrm>
              <a:off x="5667098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7"/>
            <p:cNvSpPr/>
            <p:nvPr/>
          </p:nvSpPr>
          <p:spPr>
            <a:xfrm>
              <a:off x="5667098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7"/>
            <p:cNvSpPr/>
            <p:nvPr/>
          </p:nvSpPr>
          <p:spPr>
            <a:xfrm>
              <a:off x="5667098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5667098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5667098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7"/>
            <p:cNvSpPr/>
            <p:nvPr/>
          </p:nvSpPr>
          <p:spPr>
            <a:xfrm>
              <a:off x="5667098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7"/>
            <p:cNvSpPr/>
            <p:nvPr/>
          </p:nvSpPr>
          <p:spPr>
            <a:xfrm>
              <a:off x="5667098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5667098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5667098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7"/>
            <p:cNvSpPr/>
            <p:nvPr/>
          </p:nvSpPr>
          <p:spPr>
            <a:xfrm>
              <a:off x="5755887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7"/>
            <p:cNvSpPr/>
            <p:nvPr/>
          </p:nvSpPr>
          <p:spPr>
            <a:xfrm>
              <a:off x="5755887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5755887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5755887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5755887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5755887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5755887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5755887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5755887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5755887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5755887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5755887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5755887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5844677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5844677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5844677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5844677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5844677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5844677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5844677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5844677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5844677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5844677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5844677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5844677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5844677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5933466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7"/>
            <p:cNvSpPr/>
            <p:nvPr/>
          </p:nvSpPr>
          <p:spPr>
            <a:xfrm>
              <a:off x="5933466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5933466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5933466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5933466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5933466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5933466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5933466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5933466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5933466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5933466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7"/>
            <p:cNvSpPr/>
            <p:nvPr/>
          </p:nvSpPr>
          <p:spPr>
            <a:xfrm>
              <a:off x="5933466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7"/>
            <p:cNvSpPr/>
            <p:nvPr/>
          </p:nvSpPr>
          <p:spPr>
            <a:xfrm>
              <a:off x="5933466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7"/>
            <p:cNvSpPr/>
            <p:nvPr/>
          </p:nvSpPr>
          <p:spPr>
            <a:xfrm>
              <a:off x="6022255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7"/>
            <p:cNvSpPr/>
            <p:nvPr/>
          </p:nvSpPr>
          <p:spPr>
            <a:xfrm>
              <a:off x="6022255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7"/>
            <p:cNvSpPr/>
            <p:nvPr/>
          </p:nvSpPr>
          <p:spPr>
            <a:xfrm>
              <a:off x="6022255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7"/>
            <p:cNvSpPr/>
            <p:nvPr/>
          </p:nvSpPr>
          <p:spPr>
            <a:xfrm>
              <a:off x="6022255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7"/>
            <p:cNvSpPr/>
            <p:nvPr/>
          </p:nvSpPr>
          <p:spPr>
            <a:xfrm>
              <a:off x="6022255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7"/>
            <p:cNvSpPr/>
            <p:nvPr/>
          </p:nvSpPr>
          <p:spPr>
            <a:xfrm>
              <a:off x="6022255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7"/>
            <p:cNvSpPr/>
            <p:nvPr/>
          </p:nvSpPr>
          <p:spPr>
            <a:xfrm>
              <a:off x="6022255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7"/>
            <p:cNvSpPr/>
            <p:nvPr/>
          </p:nvSpPr>
          <p:spPr>
            <a:xfrm>
              <a:off x="6022255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7"/>
            <p:cNvSpPr/>
            <p:nvPr/>
          </p:nvSpPr>
          <p:spPr>
            <a:xfrm>
              <a:off x="6022255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7"/>
            <p:cNvSpPr/>
            <p:nvPr/>
          </p:nvSpPr>
          <p:spPr>
            <a:xfrm>
              <a:off x="6022255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7"/>
            <p:cNvSpPr/>
            <p:nvPr/>
          </p:nvSpPr>
          <p:spPr>
            <a:xfrm>
              <a:off x="6022255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6022255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6022255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4246471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4335261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4424050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4512839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4601628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4690417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4779206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4867996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4956785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5045574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5134363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5223152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5311941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5400731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5489520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7"/>
            <p:cNvSpPr/>
            <p:nvPr/>
          </p:nvSpPr>
          <p:spPr>
            <a:xfrm>
              <a:off x="5578309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7"/>
            <p:cNvSpPr/>
            <p:nvPr/>
          </p:nvSpPr>
          <p:spPr>
            <a:xfrm>
              <a:off x="5667098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7"/>
            <p:cNvSpPr/>
            <p:nvPr/>
          </p:nvSpPr>
          <p:spPr>
            <a:xfrm>
              <a:off x="5755887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7"/>
            <p:cNvSpPr/>
            <p:nvPr/>
          </p:nvSpPr>
          <p:spPr>
            <a:xfrm>
              <a:off x="5844677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7"/>
            <p:cNvSpPr/>
            <p:nvPr/>
          </p:nvSpPr>
          <p:spPr>
            <a:xfrm>
              <a:off x="5933466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7"/>
            <p:cNvSpPr/>
            <p:nvPr/>
          </p:nvSpPr>
          <p:spPr>
            <a:xfrm>
              <a:off x="6022255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7"/>
            <p:cNvSpPr/>
            <p:nvPr/>
          </p:nvSpPr>
          <p:spPr>
            <a:xfrm>
              <a:off x="4246471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7"/>
            <p:cNvSpPr/>
            <p:nvPr/>
          </p:nvSpPr>
          <p:spPr>
            <a:xfrm>
              <a:off x="4335261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7"/>
            <p:cNvSpPr/>
            <p:nvPr/>
          </p:nvSpPr>
          <p:spPr>
            <a:xfrm>
              <a:off x="4424050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7"/>
            <p:cNvSpPr/>
            <p:nvPr/>
          </p:nvSpPr>
          <p:spPr>
            <a:xfrm>
              <a:off x="4512839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7"/>
            <p:cNvSpPr/>
            <p:nvPr/>
          </p:nvSpPr>
          <p:spPr>
            <a:xfrm>
              <a:off x="4601628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7"/>
            <p:cNvSpPr/>
            <p:nvPr/>
          </p:nvSpPr>
          <p:spPr>
            <a:xfrm>
              <a:off x="4690417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7"/>
            <p:cNvSpPr/>
            <p:nvPr/>
          </p:nvSpPr>
          <p:spPr>
            <a:xfrm>
              <a:off x="4779206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7"/>
            <p:cNvSpPr/>
            <p:nvPr/>
          </p:nvSpPr>
          <p:spPr>
            <a:xfrm>
              <a:off x="4867996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7"/>
            <p:cNvSpPr/>
            <p:nvPr/>
          </p:nvSpPr>
          <p:spPr>
            <a:xfrm>
              <a:off x="4956785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7"/>
            <p:cNvSpPr/>
            <p:nvPr/>
          </p:nvSpPr>
          <p:spPr>
            <a:xfrm>
              <a:off x="5045574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7"/>
            <p:cNvSpPr/>
            <p:nvPr/>
          </p:nvSpPr>
          <p:spPr>
            <a:xfrm>
              <a:off x="5134363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7"/>
            <p:cNvSpPr/>
            <p:nvPr/>
          </p:nvSpPr>
          <p:spPr>
            <a:xfrm>
              <a:off x="5223152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5311941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5400731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5489520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5578309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5667098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7"/>
            <p:cNvSpPr/>
            <p:nvPr/>
          </p:nvSpPr>
          <p:spPr>
            <a:xfrm>
              <a:off x="5755887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7"/>
            <p:cNvSpPr/>
            <p:nvPr/>
          </p:nvSpPr>
          <p:spPr>
            <a:xfrm>
              <a:off x="5844677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5933466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6022255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6114544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6114544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6114544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6114544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6114544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7"/>
            <p:cNvSpPr/>
            <p:nvPr/>
          </p:nvSpPr>
          <p:spPr>
            <a:xfrm>
              <a:off x="6114544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6114544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6114544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7"/>
            <p:cNvSpPr/>
            <p:nvPr/>
          </p:nvSpPr>
          <p:spPr>
            <a:xfrm>
              <a:off x="6114544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7"/>
            <p:cNvSpPr/>
            <p:nvPr/>
          </p:nvSpPr>
          <p:spPr>
            <a:xfrm>
              <a:off x="6114544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6114544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6114544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6114544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6114544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7"/>
            <p:cNvSpPr/>
            <p:nvPr/>
          </p:nvSpPr>
          <p:spPr>
            <a:xfrm>
              <a:off x="6114544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7"/>
            <p:cNvSpPr/>
            <p:nvPr/>
          </p:nvSpPr>
          <p:spPr>
            <a:xfrm>
              <a:off x="4157682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7"/>
            <p:cNvSpPr/>
            <p:nvPr/>
          </p:nvSpPr>
          <p:spPr>
            <a:xfrm>
              <a:off x="4157682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7"/>
            <p:cNvSpPr/>
            <p:nvPr/>
          </p:nvSpPr>
          <p:spPr>
            <a:xfrm>
              <a:off x="4157682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4157682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4157682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4157682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4157682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4157682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4157682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4157682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4157682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4157682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4157682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4157682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4157682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4068893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4068893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4068893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4068893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7"/>
            <p:cNvSpPr/>
            <p:nvPr/>
          </p:nvSpPr>
          <p:spPr>
            <a:xfrm>
              <a:off x="4068893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7"/>
            <p:cNvSpPr/>
            <p:nvPr/>
          </p:nvSpPr>
          <p:spPr>
            <a:xfrm>
              <a:off x="4068893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7"/>
            <p:cNvSpPr/>
            <p:nvPr/>
          </p:nvSpPr>
          <p:spPr>
            <a:xfrm>
              <a:off x="4068893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7"/>
            <p:cNvSpPr/>
            <p:nvPr/>
          </p:nvSpPr>
          <p:spPr>
            <a:xfrm>
              <a:off x="4068893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7"/>
            <p:cNvSpPr/>
            <p:nvPr/>
          </p:nvSpPr>
          <p:spPr>
            <a:xfrm>
              <a:off x="4068893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7"/>
            <p:cNvSpPr/>
            <p:nvPr/>
          </p:nvSpPr>
          <p:spPr>
            <a:xfrm>
              <a:off x="4068893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7"/>
            <p:cNvSpPr/>
            <p:nvPr/>
          </p:nvSpPr>
          <p:spPr>
            <a:xfrm>
              <a:off x="4068893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7"/>
            <p:cNvSpPr/>
            <p:nvPr/>
          </p:nvSpPr>
          <p:spPr>
            <a:xfrm>
              <a:off x="4068893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7"/>
            <p:cNvSpPr/>
            <p:nvPr/>
          </p:nvSpPr>
          <p:spPr>
            <a:xfrm>
              <a:off x="4068893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7"/>
            <p:cNvSpPr/>
            <p:nvPr/>
          </p:nvSpPr>
          <p:spPr>
            <a:xfrm>
              <a:off x="4068893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7"/>
            <p:cNvSpPr/>
            <p:nvPr/>
          </p:nvSpPr>
          <p:spPr>
            <a:xfrm>
              <a:off x="4068893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7"/>
            <p:cNvSpPr/>
            <p:nvPr/>
          </p:nvSpPr>
          <p:spPr>
            <a:xfrm>
              <a:off x="3980104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7"/>
            <p:cNvSpPr/>
            <p:nvPr/>
          </p:nvSpPr>
          <p:spPr>
            <a:xfrm>
              <a:off x="3980104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7"/>
            <p:cNvSpPr/>
            <p:nvPr/>
          </p:nvSpPr>
          <p:spPr>
            <a:xfrm>
              <a:off x="3980104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7"/>
            <p:cNvSpPr/>
            <p:nvPr/>
          </p:nvSpPr>
          <p:spPr>
            <a:xfrm>
              <a:off x="3980104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7"/>
            <p:cNvSpPr/>
            <p:nvPr/>
          </p:nvSpPr>
          <p:spPr>
            <a:xfrm>
              <a:off x="3980104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7"/>
            <p:cNvSpPr/>
            <p:nvPr/>
          </p:nvSpPr>
          <p:spPr>
            <a:xfrm>
              <a:off x="3980104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7"/>
            <p:cNvSpPr/>
            <p:nvPr/>
          </p:nvSpPr>
          <p:spPr>
            <a:xfrm>
              <a:off x="3980104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7"/>
            <p:cNvSpPr/>
            <p:nvPr/>
          </p:nvSpPr>
          <p:spPr>
            <a:xfrm>
              <a:off x="3980104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7"/>
            <p:cNvSpPr/>
            <p:nvPr/>
          </p:nvSpPr>
          <p:spPr>
            <a:xfrm>
              <a:off x="3980104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7"/>
            <p:cNvSpPr/>
            <p:nvPr/>
          </p:nvSpPr>
          <p:spPr>
            <a:xfrm>
              <a:off x="3980104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7"/>
            <p:cNvSpPr/>
            <p:nvPr/>
          </p:nvSpPr>
          <p:spPr>
            <a:xfrm>
              <a:off x="3980104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7"/>
            <p:cNvSpPr/>
            <p:nvPr/>
          </p:nvSpPr>
          <p:spPr>
            <a:xfrm>
              <a:off x="3980104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7"/>
            <p:cNvSpPr/>
            <p:nvPr/>
          </p:nvSpPr>
          <p:spPr>
            <a:xfrm>
              <a:off x="3980104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7"/>
            <p:cNvSpPr/>
            <p:nvPr/>
          </p:nvSpPr>
          <p:spPr>
            <a:xfrm>
              <a:off x="3980104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7"/>
            <p:cNvSpPr/>
            <p:nvPr/>
          </p:nvSpPr>
          <p:spPr>
            <a:xfrm>
              <a:off x="3980104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7"/>
            <p:cNvSpPr/>
            <p:nvPr/>
          </p:nvSpPr>
          <p:spPr>
            <a:xfrm>
              <a:off x="4246471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7"/>
            <p:cNvSpPr/>
            <p:nvPr/>
          </p:nvSpPr>
          <p:spPr>
            <a:xfrm>
              <a:off x="4335261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7"/>
            <p:cNvSpPr/>
            <p:nvPr/>
          </p:nvSpPr>
          <p:spPr>
            <a:xfrm>
              <a:off x="4424050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7"/>
            <p:cNvSpPr/>
            <p:nvPr/>
          </p:nvSpPr>
          <p:spPr>
            <a:xfrm>
              <a:off x="4512839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7"/>
            <p:cNvSpPr/>
            <p:nvPr/>
          </p:nvSpPr>
          <p:spPr>
            <a:xfrm>
              <a:off x="4601628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7"/>
            <p:cNvSpPr/>
            <p:nvPr/>
          </p:nvSpPr>
          <p:spPr>
            <a:xfrm>
              <a:off x="4690417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7"/>
            <p:cNvSpPr/>
            <p:nvPr/>
          </p:nvSpPr>
          <p:spPr>
            <a:xfrm>
              <a:off x="4246471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7"/>
            <p:cNvSpPr/>
            <p:nvPr/>
          </p:nvSpPr>
          <p:spPr>
            <a:xfrm>
              <a:off x="4335261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7"/>
            <p:cNvSpPr/>
            <p:nvPr/>
          </p:nvSpPr>
          <p:spPr>
            <a:xfrm>
              <a:off x="4424050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7"/>
            <p:cNvSpPr/>
            <p:nvPr/>
          </p:nvSpPr>
          <p:spPr>
            <a:xfrm>
              <a:off x="4512839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7"/>
            <p:cNvSpPr/>
            <p:nvPr/>
          </p:nvSpPr>
          <p:spPr>
            <a:xfrm>
              <a:off x="4601628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7"/>
            <p:cNvSpPr/>
            <p:nvPr/>
          </p:nvSpPr>
          <p:spPr>
            <a:xfrm>
              <a:off x="4690417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7"/>
            <p:cNvSpPr/>
            <p:nvPr/>
          </p:nvSpPr>
          <p:spPr>
            <a:xfrm>
              <a:off x="4246471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7"/>
            <p:cNvSpPr/>
            <p:nvPr/>
          </p:nvSpPr>
          <p:spPr>
            <a:xfrm>
              <a:off x="4335261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7"/>
            <p:cNvSpPr/>
            <p:nvPr/>
          </p:nvSpPr>
          <p:spPr>
            <a:xfrm>
              <a:off x="4424050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7"/>
            <p:cNvSpPr/>
            <p:nvPr/>
          </p:nvSpPr>
          <p:spPr>
            <a:xfrm>
              <a:off x="4512839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7"/>
            <p:cNvSpPr/>
            <p:nvPr/>
          </p:nvSpPr>
          <p:spPr>
            <a:xfrm>
              <a:off x="4601628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7"/>
            <p:cNvSpPr/>
            <p:nvPr/>
          </p:nvSpPr>
          <p:spPr>
            <a:xfrm>
              <a:off x="4690417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7"/>
            <p:cNvSpPr/>
            <p:nvPr/>
          </p:nvSpPr>
          <p:spPr>
            <a:xfrm>
              <a:off x="4246471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7"/>
            <p:cNvSpPr/>
            <p:nvPr/>
          </p:nvSpPr>
          <p:spPr>
            <a:xfrm>
              <a:off x="4335261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7"/>
            <p:cNvSpPr/>
            <p:nvPr/>
          </p:nvSpPr>
          <p:spPr>
            <a:xfrm>
              <a:off x="4424050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7"/>
            <p:cNvSpPr/>
            <p:nvPr/>
          </p:nvSpPr>
          <p:spPr>
            <a:xfrm>
              <a:off x="4512839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7"/>
            <p:cNvSpPr/>
            <p:nvPr/>
          </p:nvSpPr>
          <p:spPr>
            <a:xfrm>
              <a:off x="4601628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7"/>
            <p:cNvSpPr/>
            <p:nvPr/>
          </p:nvSpPr>
          <p:spPr>
            <a:xfrm>
              <a:off x="4690417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7"/>
            <p:cNvSpPr/>
            <p:nvPr/>
          </p:nvSpPr>
          <p:spPr>
            <a:xfrm>
              <a:off x="4246471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7"/>
            <p:cNvSpPr/>
            <p:nvPr/>
          </p:nvSpPr>
          <p:spPr>
            <a:xfrm>
              <a:off x="4335261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7"/>
            <p:cNvSpPr/>
            <p:nvPr/>
          </p:nvSpPr>
          <p:spPr>
            <a:xfrm>
              <a:off x="4424050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7"/>
            <p:cNvSpPr/>
            <p:nvPr/>
          </p:nvSpPr>
          <p:spPr>
            <a:xfrm>
              <a:off x="4512839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7"/>
            <p:cNvSpPr/>
            <p:nvPr/>
          </p:nvSpPr>
          <p:spPr>
            <a:xfrm>
              <a:off x="4601628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7"/>
            <p:cNvSpPr/>
            <p:nvPr/>
          </p:nvSpPr>
          <p:spPr>
            <a:xfrm>
              <a:off x="4690417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7"/>
            <p:cNvSpPr/>
            <p:nvPr/>
          </p:nvSpPr>
          <p:spPr>
            <a:xfrm>
              <a:off x="4246471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7"/>
            <p:cNvSpPr/>
            <p:nvPr/>
          </p:nvSpPr>
          <p:spPr>
            <a:xfrm>
              <a:off x="4335261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7"/>
            <p:cNvSpPr/>
            <p:nvPr/>
          </p:nvSpPr>
          <p:spPr>
            <a:xfrm>
              <a:off x="4424050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7"/>
            <p:cNvSpPr/>
            <p:nvPr/>
          </p:nvSpPr>
          <p:spPr>
            <a:xfrm>
              <a:off x="4512839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7"/>
            <p:cNvSpPr/>
            <p:nvPr/>
          </p:nvSpPr>
          <p:spPr>
            <a:xfrm>
              <a:off x="4601628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7"/>
            <p:cNvSpPr/>
            <p:nvPr/>
          </p:nvSpPr>
          <p:spPr>
            <a:xfrm>
              <a:off x="4690417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7"/>
            <p:cNvSpPr/>
            <p:nvPr/>
          </p:nvSpPr>
          <p:spPr>
            <a:xfrm>
              <a:off x="4246471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7"/>
            <p:cNvSpPr/>
            <p:nvPr/>
          </p:nvSpPr>
          <p:spPr>
            <a:xfrm>
              <a:off x="4335261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7"/>
            <p:cNvSpPr/>
            <p:nvPr/>
          </p:nvSpPr>
          <p:spPr>
            <a:xfrm>
              <a:off x="4424050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7"/>
            <p:cNvSpPr/>
            <p:nvPr/>
          </p:nvSpPr>
          <p:spPr>
            <a:xfrm>
              <a:off x="4512839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7"/>
            <p:cNvSpPr/>
            <p:nvPr/>
          </p:nvSpPr>
          <p:spPr>
            <a:xfrm>
              <a:off x="4601628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7"/>
            <p:cNvSpPr/>
            <p:nvPr/>
          </p:nvSpPr>
          <p:spPr>
            <a:xfrm>
              <a:off x="4690417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7"/>
            <p:cNvSpPr/>
            <p:nvPr/>
          </p:nvSpPr>
          <p:spPr>
            <a:xfrm>
              <a:off x="4246471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7"/>
            <p:cNvSpPr/>
            <p:nvPr/>
          </p:nvSpPr>
          <p:spPr>
            <a:xfrm>
              <a:off x="4335261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7"/>
            <p:cNvSpPr/>
            <p:nvPr/>
          </p:nvSpPr>
          <p:spPr>
            <a:xfrm>
              <a:off x="4424050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7"/>
            <p:cNvSpPr/>
            <p:nvPr/>
          </p:nvSpPr>
          <p:spPr>
            <a:xfrm>
              <a:off x="4512839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7"/>
            <p:cNvSpPr/>
            <p:nvPr/>
          </p:nvSpPr>
          <p:spPr>
            <a:xfrm>
              <a:off x="4601628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7"/>
            <p:cNvSpPr/>
            <p:nvPr/>
          </p:nvSpPr>
          <p:spPr>
            <a:xfrm>
              <a:off x="4690417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7"/>
            <p:cNvSpPr/>
            <p:nvPr/>
          </p:nvSpPr>
          <p:spPr>
            <a:xfrm>
              <a:off x="4246471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7"/>
            <p:cNvSpPr/>
            <p:nvPr/>
          </p:nvSpPr>
          <p:spPr>
            <a:xfrm>
              <a:off x="4335261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7"/>
            <p:cNvSpPr/>
            <p:nvPr/>
          </p:nvSpPr>
          <p:spPr>
            <a:xfrm>
              <a:off x="4424050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7"/>
            <p:cNvSpPr/>
            <p:nvPr/>
          </p:nvSpPr>
          <p:spPr>
            <a:xfrm>
              <a:off x="4512839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7"/>
            <p:cNvSpPr/>
            <p:nvPr/>
          </p:nvSpPr>
          <p:spPr>
            <a:xfrm>
              <a:off x="4601628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7"/>
            <p:cNvSpPr/>
            <p:nvPr/>
          </p:nvSpPr>
          <p:spPr>
            <a:xfrm>
              <a:off x="4690417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7"/>
            <p:cNvSpPr/>
            <p:nvPr/>
          </p:nvSpPr>
          <p:spPr>
            <a:xfrm>
              <a:off x="4246471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7"/>
            <p:cNvSpPr/>
            <p:nvPr/>
          </p:nvSpPr>
          <p:spPr>
            <a:xfrm>
              <a:off x="4335261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7"/>
            <p:cNvSpPr/>
            <p:nvPr/>
          </p:nvSpPr>
          <p:spPr>
            <a:xfrm>
              <a:off x="4424050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7"/>
            <p:cNvSpPr/>
            <p:nvPr/>
          </p:nvSpPr>
          <p:spPr>
            <a:xfrm>
              <a:off x="4512839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7"/>
            <p:cNvSpPr/>
            <p:nvPr/>
          </p:nvSpPr>
          <p:spPr>
            <a:xfrm>
              <a:off x="4601628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7"/>
            <p:cNvSpPr/>
            <p:nvPr/>
          </p:nvSpPr>
          <p:spPr>
            <a:xfrm>
              <a:off x="4690417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7"/>
            <p:cNvSpPr/>
            <p:nvPr/>
          </p:nvSpPr>
          <p:spPr>
            <a:xfrm>
              <a:off x="4246471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7"/>
            <p:cNvSpPr/>
            <p:nvPr/>
          </p:nvSpPr>
          <p:spPr>
            <a:xfrm>
              <a:off x="4335261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7"/>
            <p:cNvSpPr/>
            <p:nvPr/>
          </p:nvSpPr>
          <p:spPr>
            <a:xfrm>
              <a:off x="4424050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7"/>
            <p:cNvSpPr/>
            <p:nvPr/>
          </p:nvSpPr>
          <p:spPr>
            <a:xfrm>
              <a:off x="4512839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7"/>
            <p:cNvSpPr/>
            <p:nvPr/>
          </p:nvSpPr>
          <p:spPr>
            <a:xfrm>
              <a:off x="4601628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7"/>
            <p:cNvSpPr/>
            <p:nvPr/>
          </p:nvSpPr>
          <p:spPr>
            <a:xfrm>
              <a:off x="4690417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7"/>
            <p:cNvSpPr/>
            <p:nvPr/>
          </p:nvSpPr>
          <p:spPr>
            <a:xfrm>
              <a:off x="4246471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7"/>
            <p:cNvSpPr/>
            <p:nvPr/>
          </p:nvSpPr>
          <p:spPr>
            <a:xfrm>
              <a:off x="4335261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7"/>
            <p:cNvSpPr/>
            <p:nvPr/>
          </p:nvSpPr>
          <p:spPr>
            <a:xfrm>
              <a:off x="4424050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7"/>
            <p:cNvSpPr/>
            <p:nvPr/>
          </p:nvSpPr>
          <p:spPr>
            <a:xfrm>
              <a:off x="4512839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7"/>
            <p:cNvSpPr/>
            <p:nvPr/>
          </p:nvSpPr>
          <p:spPr>
            <a:xfrm>
              <a:off x="4601628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7"/>
            <p:cNvSpPr/>
            <p:nvPr/>
          </p:nvSpPr>
          <p:spPr>
            <a:xfrm>
              <a:off x="4690417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7"/>
            <p:cNvSpPr/>
            <p:nvPr/>
          </p:nvSpPr>
          <p:spPr>
            <a:xfrm>
              <a:off x="4246471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7"/>
            <p:cNvSpPr/>
            <p:nvPr/>
          </p:nvSpPr>
          <p:spPr>
            <a:xfrm>
              <a:off x="4335261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7"/>
            <p:cNvSpPr/>
            <p:nvPr/>
          </p:nvSpPr>
          <p:spPr>
            <a:xfrm>
              <a:off x="4424050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7"/>
            <p:cNvSpPr/>
            <p:nvPr/>
          </p:nvSpPr>
          <p:spPr>
            <a:xfrm>
              <a:off x="4512839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7"/>
            <p:cNvSpPr/>
            <p:nvPr/>
          </p:nvSpPr>
          <p:spPr>
            <a:xfrm>
              <a:off x="4601628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7"/>
            <p:cNvSpPr/>
            <p:nvPr/>
          </p:nvSpPr>
          <p:spPr>
            <a:xfrm>
              <a:off x="4690417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7"/>
            <p:cNvSpPr/>
            <p:nvPr/>
          </p:nvSpPr>
          <p:spPr>
            <a:xfrm>
              <a:off x="4779206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7"/>
            <p:cNvSpPr/>
            <p:nvPr/>
          </p:nvSpPr>
          <p:spPr>
            <a:xfrm>
              <a:off x="4779206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7"/>
            <p:cNvSpPr/>
            <p:nvPr/>
          </p:nvSpPr>
          <p:spPr>
            <a:xfrm>
              <a:off x="4779206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7"/>
            <p:cNvSpPr/>
            <p:nvPr/>
          </p:nvSpPr>
          <p:spPr>
            <a:xfrm>
              <a:off x="4779206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7"/>
            <p:cNvSpPr/>
            <p:nvPr/>
          </p:nvSpPr>
          <p:spPr>
            <a:xfrm>
              <a:off x="4779206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7"/>
            <p:cNvSpPr/>
            <p:nvPr/>
          </p:nvSpPr>
          <p:spPr>
            <a:xfrm>
              <a:off x="4779206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7"/>
            <p:cNvSpPr/>
            <p:nvPr/>
          </p:nvSpPr>
          <p:spPr>
            <a:xfrm>
              <a:off x="4779206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7"/>
            <p:cNvSpPr/>
            <p:nvPr/>
          </p:nvSpPr>
          <p:spPr>
            <a:xfrm>
              <a:off x="4779206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7"/>
            <p:cNvSpPr/>
            <p:nvPr/>
          </p:nvSpPr>
          <p:spPr>
            <a:xfrm>
              <a:off x="4779206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7"/>
            <p:cNvSpPr/>
            <p:nvPr/>
          </p:nvSpPr>
          <p:spPr>
            <a:xfrm>
              <a:off x="4779206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7"/>
            <p:cNvSpPr/>
            <p:nvPr/>
          </p:nvSpPr>
          <p:spPr>
            <a:xfrm>
              <a:off x="4779206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7"/>
            <p:cNvSpPr/>
            <p:nvPr/>
          </p:nvSpPr>
          <p:spPr>
            <a:xfrm>
              <a:off x="4779206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7"/>
            <p:cNvSpPr/>
            <p:nvPr/>
          </p:nvSpPr>
          <p:spPr>
            <a:xfrm>
              <a:off x="4779206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7"/>
            <p:cNvSpPr/>
            <p:nvPr/>
          </p:nvSpPr>
          <p:spPr>
            <a:xfrm>
              <a:off x="4867996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7"/>
            <p:cNvSpPr/>
            <p:nvPr/>
          </p:nvSpPr>
          <p:spPr>
            <a:xfrm>
              <a:off x="4867996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7"/>
            <p:cNvSpPr/>
            <p:nvPr/>
          </p:nvSpPr>
          <p:spPr>
            <a:xfrm>
              <a:off x="4867996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7"/>
            <p:cNvSpPr/>
            <p:nvPr/>
          </p:nvSpPr>
          <p:spPr>
            <a:xfrm>
              <a:off x="4867996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7"/>
            <p:cNvSpPr/>
            <p:nvPr/>
          </p:nvSpPr>
          <p:spPr>
            <a:xfrm>
              <a:off x="4867996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7"/>
            <p:cNvSpPr/>
            <p:nvPr/>
          </p:nvSpPr>
          <p:spPr>
            <a:xfrm>
              <a:off x="4867996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7"/>
            <p:cNvSpPr/>
            <p:nvPr/>
          </p:nvSpPr>
          <p:spPr>
            <a:xfrm>
              <a:off x="4867996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7"/>
            <p:cNvSpPr/>
            <p:nvPr/>
          </p:nvSpPr>
          <p:spPr>
            <a:xfrm>
              <a:off x="4867996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7"/>
            <p:cNvSpPr/>
            <p:nvPr/>
          </p:nvSpPr>
          <p:spPr>
            <a:xfrm>
              <a:off x="4867996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7"/>
            <p:cNvSpPr/>
            <p:nvPr/>
          </p:nvSpPr>
          <p:spPr>
            <a:xfrm>
              <a:off x="4867996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7"/>
            <p:cNvSpPr/>
            <p:nvPr/>
          </p:nvSpPr>
          <p:spPr>
            <a:xfrm>
              <a:off x="4867996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7"/>
            <p:cNvSpPr/>
            <p:nvPr/>
          </p:nvSpPr>
          <p:spPr>
            <a:xfrm>
              <a:off x="4867996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7"/>
            <p:cNvSpPr/>
            <p:nvPr/>
          </p:nvSpPr>
          <p:spPr>
            <a:xfrm>
              <a:off x="4867996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7"/>
            <p:cNvSpPr/>
            <p:nvPr/>
          </p:nvSpPr>
          <p:spPr>
            <a:xfrm>
              <a:off x="4956785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7"/>
            <p:cNvSpPr/>
            <p:nvPr/>
          </p:nvSpPr>
          <p:spPr>
            <a:xfrm>
              <a:off x="4956785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7"/>
            <p:cNvSpPr/>
            <p:nvPr/>
          </p:nvSpPr>
          <p:spPr>
            <a:xfrm>
              <a:off x="4956785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7"/>
            <p:cNvSpPr/>
            <p:nvPr/>
          </p:nvSpPr>
          <p:spPr>
            <a:xfrm>
              <a:off x="4956785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7"/>
            <p:cNvSpPr/>
            <p:nvPr/>
          </p:nvSpPr>
          <p:spPr>
            <a:xfrm>
              <a:off x="4956785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7"/>
            <p:cNvSpPr/>
            <p:nvPr/>
          </p:nvSpPr>
          <p:spPr>
            <a:xfrm>
              <a:off x="4956785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7"/>
            <p:cNvSpPr/>
            <p:nvPr/>
          </p:nvSpPr>
          <p:spPr>
            <a:xfrm>
              <a:off x="4956785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7"/>
            <p:cNvSpPr/>
            <p:nvPr/>
          </p:nvSpPr>
          <p:spPr>
            <a:xfrm>
              <a:off x="4956785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7"/>
            <p:cNvSpPr/>
            <p:nvPr/>
          </p:nvSpPr>
          <p:spPr>
            <a:xfrm>
              <a:off x="4956785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7"/>
            <p:cNvSpPr/>
            <p:nvPr/>
          </p:nvSpPr>
          <p:spPr>
            <a:xfrm>
              <a:off x="4956785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7"/>
            <p:cNvSpPr/>
            <p:nvPr/>
          </p:nvSpPr>
          <p:spPr>
            <a:xfrm>
              <a:off x="4956785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7"/>
            <p:cNvSpPr/>
            <p:nvPr/>
          </p:nvSpPr>
          <p:spPr>
            <a:xfrm>
              <a:off x="4956785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7"/>
            <p:cNvSpPr/>
            <p:nvPr/>
          </p:nvSpPr>
          <p:spPr>
            <a:xfrm>
              <a:off x="4956785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7"/>
            <p:cNvSpPr/>
            <p:nvPr/>
          </p:nvSpPr>
          <p:spPr>
            <a:xfrm>
              <a:off x="5045574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7"/>
            <p:cNvSpPr/>
            <p:nvPr/>
          </p:nvSpPr>
          <p:spPr>
            <a:xfrm>
              <a:off x="5045574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7"/>
            <p:cNvSpPr/>
            <p:nvPr/>
          </p:nvSpPr>
          <p:spPr>
            <a:xfrm>
              <a:off x="5045574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7"/>
            <p:cNvSpPr/>
            <p:nvPr/>
          </p:nvSpPr>
          <p:spPr>
            <a:xfrm>
              <a:off x="5045574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7"/>
            <p:cNvSpPr/>
            <p:nvPr/>
          </p:nvSpPr>
          <p:spPr>
            <a:xfrm>
              <a:off x="5045574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7"/>
            <p:cNvSpPr/>
            <p:nvPr/>
          </p:nvSpPr>
          <p:spPr>
            <a:xfrm>
              <a:off x="5045574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7"/>
            <p:cNvSpPr/>
            <p:nvPr/>
          </p:nvSpPr>
          <p:spPr>
            <a:xfrm>
              <a:off x="5045574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7"/>
            <p:cNvSpPr/>
            <p:nvPr/>
          </p:nvSpPr>
          <p:spPr>
            <a:xfrm>
              <a:off x="5045574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7"/>
            <p:cNvSpPr/>
            <p:nvPr/>
          </p:nvSpPr>
          <p:spPr>
            <a:xfrm>
              <a:off x="5045574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7"/>
            <p:cNvSpPr/>
            <p:nvPr/>
          </p:nvSpPr>
          <p:spPr>
            <a:xfrm>
              <a:off x="5045574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7"/>
            <p:cNvSpPr/>
            <p:nvPr/>
          </p:nvSpPr>
          <p:spPr>
            <a:xfrm>
              <a:off x="5045574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7"/>
            <p:cNvSpPr/>
            <p:nvPr/>
          </p:nvSpPr>
          <p:spPr>
            <a:xfrm>
              <a:off x="5045574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7"/>
            <p:cNvSpPr/>
            <p:nvPr/>
          </p:nvSpPr>
          <p:spPr>
            <a:xfrm>
              <a:off x="5045574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7"/>
            <p:cNvSpPr/>
            <p:nvPr/>
          </p:nvSpPr>
          <p:spPr>
            <a:xfrm>
              <a:off x="5134363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7"/>
            <p:cNvSpPr/>
            <p:nvPr/>
          </p:nvSpPr>
          <p:spPr>
            <a:xfrm>
              <a:off x="5134363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7"/>
            <p:cNvSpPr/>
            <p:nvPr/>
          </p:nvSpPr>
          <p:spPr>
            <a:xfrm>
              <a:off x="5134363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7"/>
            <p:cNvSpPr/>
            <p:nvPr/>
          </p:nvSpPr>
          <p:spPr>
            <a:xfrm>
              <a:off x="5134363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7"/>
            <p:cNvSpPr/>
            <p:nvPr/>
          </p:nvSpPr>
          <p:spPr>
            <a:xfrm>
              <a:off x="5134363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7"/>
            <p:cNvSpPr/>
            <p:nvPr/>
          </p:nvSpPr>
          <p:spPr>
            <a:xfrm>
              <a:off x="5134363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7"/>
            <p:cNvSpPr/>
            <p:nvPr/>
          </p:nvSpPr>
          <p:spPr>
            <a:xfrm>
              <a:off x="5134363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7"/>
            <p:cNvSpPr/>
            <p:nvPr/>
          </p:nvSpPr>
          <p:spPr>
            <a:xfrm>
              <a:off x="5134363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7"/>
            <p:cNvSpPr/>
            <p:nvPr/>
          </p:nvSpPr>
          <p:spPr>
            <a:xfrm>
              <a:off x="5134363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7"/>
            <p:cNvSpPr/>
            <p:nvPr/>
          </p:nvSpPr>
          <p:spPr>
            <a:xfrm>
              <a:off x="5134363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7"/>
            <p:cNvSpPr/>
            <p:nvPr/>
          </p:nvSpPr>
          <p:spPr>
            <a:xfrm>
              <a:off x="5134363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7"/>
            <p:cNvSpPr/>
            <p:nvPr/>
          </p:nvSpPr>
          <p:spPr>
            <a:xfrm>
              <a:off x="5134363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7"/>
            <p:cNvSpPr/>
            <p:nvPr/>
          </p:nvSpPr>
          <p:spPr>
            <a:xfrm>
              <a:off x="5134363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7"/>
            <p:cNvSpPr/>
            <p:nvPr/>
          </p:nvSpPr>
          <p:spPr>
            <a:xfrm>
              <a:off x="5223152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7"/>
            <p:cNvSpPr/>
            <p:nvPr/>
          </p:nvSpPr>
          <p:spPr>
            <a:xfrm>
              <a:off x="5223152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7"/>
            <p:cNvSpPr/>
            <p:nvPr/>
          </p:nvSpPr>
          <p:spPr>
            <a:xfrm>
              <a:off x="5223152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7"/>
            <p:cNvSpPr/>
            <p:nvPr/>
          </p:nvSpPr>
          <p:spPr>
            <a:xfrm>
              <a:off x="5223152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7"/>
            <p:cNvSpPr/>
            <p:nvPr/>
          </p:nvSpPr>
          <p:spPr>
            <a:xfrm>
              <a:off x="5223152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7"/>
            <p:cNvSpPr/>
            <p:nvPr/>
          </p:nvSpPr>
          <p:spPr>
            <a:xfrm>
              <a:off x="5223152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7"/>
            <p:cNvSpPr/>
            <p:nvPr/>
          </p:nvSpPr>
          <p:spPr>
            <a:xfrm>
              <a:off x="5223152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7"/>
            <p:cNvSpPr/>
            <p:nvPr/>
          </p:nvSpPr>
          <p:spPr>
            <a:xfrm>
              <a:off x="5223152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7"/>
            <p:cNvSpPr/>
            <p:nvPr/>
          </p:nvSpPr>
          <p:spPr>
            <a:xfrm>
              <a:off x="5223152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7"/>
            <p:cNvSpPr/>
            <p:nvPr/>
          </p:nvSpPr>
          <p:spPr>
            <a:xfrm>
              <a:off x="5223152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7"/>
            <p:cNvSpPr/>
            <p:nvPr/>
          </p:nvSpPr>
          <p:spPr>
            <a:xfrm>
              <a:off x="5223152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7"/>
            <p:cNvSpPr/>
            <p:nvPr/>
          </p:nvSpPr>
          <p:spPr>
            <a:xfrm>
              <a:off x="5223152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7"/>
            <p:cNvSpPr/>
            <p:nvPr/>
          </p:nvSpPr>
          <p:spPr>
            <a:xfrm>
              <a:off x="5223152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7"/>
            <p:cNvSpPr/>
            <p:nvPr/>
          </p:nvSpPr>
          <p:spPr>
            <a:xfrm>
              <a:off x="5311941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7"/>
            <p:cNvSpPr/>
            <p:nvPr/>
          </p:nvSpPr>
          <p:spPr>
            <a:xfrm>
              <a:off x="5311941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7"/>
            <p:cNvSpPr/>
            <p:nvPr/>
          </p:nvSpPr>
          <p:spPr>
            <a:xfrm>
              <a:off x="5311941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7"/>
            <p:cNvSpPr/>
            <p:nvPr/>
          </p:nvSpPr>
          <p:spPr>
            <a:xfrm>
              <a:off x="5311941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7"/>
            <p:cNvSpPr/>
            <p:nvPr/>
          </p:nvSpPr>
          <p:spPr>
            <a:xfrm>
              <a:off x="5311941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7"/>
            <p:cNvSpPr/>
            <p:nvPr/>
          </p:nvSpPr>
          <p:spPr>
            <a:xfrm>
              <a:off x="5311941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7"/>
            <p:cNvSpPr/>
            <p:nvPr/>
          </p:nvSpPr>
          <p:spPr>
            <a:xfrm>
              <a:off x="5311941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7"/>
            <p:cNvSpPr/>
            <p:nvPr/>
          </p:nvSpPr>
          <p:spPr>
            <a:xfrm>
              <a:off x="5311941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7"/>
            <p:cNvSpPr/>
            <p:nvPr/>
          </p:nvSpPr>
          <p:spPr>
            <a:xfrm>
              <a:off x="5311941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7"/>
            <p:cNvSpPr/>
            <p:nvPr/>
          </p:nvSpPr>
          <p:spPr>
            <a:xfrm>
              <a:off x="5311941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7"/>
            <p:cNvSpPr/>
            <p:nvPr/>
          </p:nvSpPr>
          <p:spPr>
            <a:xfrm>
              <a:off x="5311941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7"/>
            <p:cNvSpPr/>
            <p:nvPr/>
          </p:nvSpPr>
          <p:spPr>
            <a:xfrm>
              <a:off x="5311941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7"/>
            <p:cNvSpPr/>
            <p:nvPr/>
          </p:nvSpPr>
          <p:spPr>
            <a:xfrm>
              <a:off x="5311941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7"/>
            <p:cNvSpPr/>
            <p:nvPr/>
          </p:nvSpPr>
          <p:spPr>
            <a:xfrm>
              <a:off x="5400731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7"/>
            <p:cNvSpPr/>
            <p:nvPr/>
          </p:nvSpPr>
          <p:spPr>
            <a:xfrm>
              <a:off x="5400731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7"/>
            <p:cNvSpPr/>
            <p:nvPr/>
          </p:nvSpPr>
          <p:spPr>
            <a:xfrm>
              <a:off x="5400731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7"/>
            <p:cNvSpPr/>
            <p:nvPr/>
          </p:nvSpPr>
          <p:spPr>
            <a:xfrm>
              <a:off x="5400731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7"/>
            <p:cNvSpPr/>
            <p:nvPr/>
          </p:nvSpPr>
          <p:spPr>
            <a:xfrm>
              <a:off x="5400731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7"/>
            <p:cNvSpPr/>
            <p:nvPr/>
          </p:nvSpPr>
          <p:spPr>
            <a:xfrm>
              <a:off x="5400731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7"/>
            <p:cNvSpPr/>
            <p:nvPr/>
          </p:nvSpPr>
          <p:spPr>
            <a:xfrm>
              <a:off x="5400731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7"/>
            <p:cNvSpPr/>
            <p:nvPr/>
          </p:nvSpPr>
          <p:spPr>
            <a:xfrm>
              <a:off x="5400731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7"/>
            <p:cNvSpPr/>
            <p:nvPr/>
          </p:nvSpPr>
          <p:spPr>
            <a:xfrm>
              <a:off x="5400731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7"/>
            <p:cNvSpPr/>
            <p:nvPr/>
          </p:nvSpPr>
          <p:spPr>
            <a:xfrm>
              <a:off x="5400731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7"/>
            <p:cNvSpPr/>
            <p:nvPr/>
          </p:nvSpPr>
          <p:spPr>
            <a:xfrm>
              <a:off x="5400731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7"/>
            <p:cNvSpPr/>
            <p:nvPr/>
          </p:nvSpPr>
          <p:spPr>
            <a:xfrm>
              <a:off x="5400731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7"/>
            <p:cNvSpPr/>
            <p:nvPr/>
          </p:nvSpPr>
          <p:spPr>
            <a:xfrm>
              <a:off x="5400731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7"/>
            <p:cNvSpPr/>
            <p:nvPr/>
          </p:nvSpPr>
          <p:spPr>
            <a:xfrm>
              <a:off x="5489520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7"/>
            <p:cNvSpPr/>
            <p:nvPr/>
          </p:nvSpPr>
          <p:spPr>
            <a:xfrm>
              <a:off x="5489520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7"/>
            <p:cNvSpPr/>
            <p:nvPr/>
          </p:nvSpPr>
          <p:spPr>
            <a:xfrm>
              <a:off x="5489520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7"/>
            <p:cNvSpPr/>
            <p:nvPr/>
          </p:nvSpPr>
          <p:spPr>
            <a:xfrm>
              <a:off x="5489520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7"/>
            <p:cNvSpPr/>
            <p:nvPr/>
          </p:nvSpPr>
          <p:spPr>
            <a:xfrm>
              <a:off x="5489520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7"/>
            <p:cNvSpPr/>
            <p:nvPr/>
          </p:nvSpPr>
          <p:spPr>
            <a:xfrm>
              <a:off x="5489520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7"/>
            <p:cNvSpPr/>
            <p:nvPr/>
          </p:nvSpPr>
          <p:spPr>
            <a:xfrm>
              <a:off x="5489520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7"/>
            <p:cNvSpPr/>
            <p:nvPr/>
          </p:nvSpPr>
          <p:spPr>
            <a:xfrm>
              <a:off x="5489520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7"/>
            <p:cNvSpPr/>
            <p:nvPr/>
          </p:nvSpPr>
          <p:spPr>
            <a:xfrm>
              <a:off x="5489520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7"/>
            <p:cNvSpPr/>
            <p:nvPr/>
          </p:nvSpPr>
          <p:spPr>
            <a:xfrm>
              <a:off x="5489520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7"/>
            <p:cNvSpPr/>
            <p:nvPr/>
          </p:nvSpPr>
          <p:spPr>
            <a:xfrm>
              <a:off x="5489520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7"/>
            <p:cNvSpPr/>
            <p:nvPr/>
          </p:nvSpPr>
          <p:spPr>
            <a:xfrm>
              <a:off x="5489520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7"/>
            <p:cNvSpPr/>
            <p:nvPr/>
          </p:nvSpPr>
          <p:spPr>
            <a:xfrm>
              <a:off x="5489520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7"/>
            <p:cNvSpPr/>
            <p:nvPr/>
          </p:nvSpPr>
          <p:spPr>
            <a:xfrm>
              <a:off x="5578309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7"/>
            <p:cNvSpPr/>
            <p:nvPr/>
          </p:nvSpPr>
          <p:spPr>
            <a:xfrm>
              <a:off x="5578309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7"/>
            <p:cNvSpPr/>
            <p:nvPr/>
          </p:nvSpPr>
          <p:spPr>
            <a:xfrm>
              <a:off x="5578309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7"/>
            <p:cNvSpPr/>
            <p:nvPr/>
          </p:nvSpPr>
          <p:spPr>
            <a:xfrm>
              <a:off x="5578309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7"/>
            <p:cNvSpPr/>
            <p:nvPr/>
          </p:nvSpPr>
          <p:spPr>
            <a:xfrm>
              <a:off x="5578309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7"/>
            <p:cNvSpPr/>
            <p:nvPr/>
          </p:nvSpPr>
          <p:spPr>
            <a:xfrm>
              <a:off x="5578309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7"/>
            <p:cNvSpPr/>
            <p:nvPr/>
          </p:nvSpPr>
          <p:spPr>
            <a:xfrm>
              <a:off x="5578309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7"/>
            <p:cNvSpPr/>
            <p:nvPr/>
          </p:nvSpPr>
          <p:spPr>
            <a:xfrm>
              <a:off x="5578309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7"/>
            <p:cNvSpPr/>
            <p:nvPr/>
          </p:nvSpPr>
          <p:spPr>
            <a:xfrm>
              <a:off x="5578309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7"/>
            <p:cNvSpPr/>
            <p:nvPr/>
          </p:nvSpPr>
          <p:spPr>
            <a:xfrm>
              <a:off x="5578309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7"/>
            <p:cNvSpPr/>
            <p:nvPr/>
          </p:nvSpPr>
          <p:spPr>
            <a:xfrm>
              <a:off x="5578309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7"/>
            <p:cNvSpPr/>
            <p:nvPr/>
          </p:nvSpPr>
          <p:spPr>
            <a:xfrm>
              <a:off x="5578309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7"/>
            <p:cNvSpPr/>
            <p:nvPr/>
          </p:nvSpPr>
          <p:spPr>
            <a:xfrm>
              <a:off x="5578309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7"/>
            <p:cNvSpPr/>
            <p:nvPr/>
          </p:nvSpPr>
          <p:spPr>
            <a:xfrm>
              <a:off x="5667098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7"/>
            <p:cNvSpPr/>
            <p:nvPr/>
          </p:nvSpPr>
          <p:spPr>
            <a:xfrm>
              <a:off x="5667098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7"/>
            <p:cNvSpPr/>
            <p:nvPr/>
          </p:nvSpPr>
          <p:spPr>
            <a:xfrm>
              <a:off x="5667098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7"/>
            <p:cNvSpPr/>
            <p:nvPr/>
          </p:nvSpPr>
          <p:spPr>
            <a:xfrm>
              <a:off x="5667098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7"/>
            <p:cNvSpPr/>
            <p:nvPr/>
          </p:nvSpPr>
          <p:spPr>
            <a:xfrm>
              <a:off x="5667098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7"/>
            <p:cNvSpPr/>
            <p:nvPr/>
          </p:nvSpPr>
          <p:spPr>
            <a:xfrm>
              <a:off x="5667098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7"/>
            <p:cNvSpPr/>
            <p:nvPr/>
          </p:nvSpPr>
          <p:spPr>
            <a:xfrm>
              <a:off x="5667098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7"/>
            <p:cNvSpPr/>
            <p:nvPr/>
          </p:nvSpPr>
          <p:spPr>
            <a:xfrm>
              <a:off x="5667098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7"/>
            <p:cNvSpPr/>
            <p:nvPr/>
          </p:nvSpPr>
          <p:spPr>
            <a:xfrm>
              <a:off x="5667098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7"/>
            <p:cNvSpPr/>
            <p:nvPr/>
          </p:nvSpPr>
          <p:spPr>
            <a:xfrm>
              <a:off x="5667098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7"/>
            <p:cNvSpPr/>
            <p:nvPr/>
          </p:nvSpPr>
          <p:spPr>
            <a:xfrm>
              <a:off x="5667098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7"/>
            <p:cNvSpPr/>
            <p:nvPr/>
          </p:nvSpPr>
          <p:spPr>
            <a:xfrm>
              <a:off x="5667098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7"/>
            <p:cNvSpPr/>
            <p:nvPr/>
          </p:nvSpPr>
          <p:spPr>
            <a:xfrm>
              <a:off x="5667098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7"/>
            <p:cNvSpPr/>
            <p:nvPr/>
          </p:nvSpPr>
          <p:spPr>
            <a:xfrm>
              <a:off x="5755887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7"/>
            <p:cNvSpPr/>
            <p:nvPr/>
          </p:nvSpPr>
          <p:spPr>
            <a:xfrm>
              <a:off x="5755887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7"/>
            <p:cNvSpPr/>
            <p:nvPr/>
          </p:nvSpPr>
          <p:spPr>
            <a:xfrm>
              <a:off x="5755887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7"/>
            <p:cNvSpPr/>
            <p:nvPr/>
          </p:nvSpPr>
          <p:spPr>
            <a:xfrm>
              <a:off x="5755887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7"/>
            <p:cNvSpPr/>
            <p:nvPr/>
          </p:nvSpPr>
          <p:spPr>
            <a:xfrm>
              <a:off x="5755887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7"/>
            <p:cNvSpPr/>
            <p:nvPr/>
          </p:nvSpPr>
          <p:spPr>
            <a:xfrm>
              <a:off x="5755887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7"/>
            <p:cNvSpPr/>
            <p:nvPr/>
          </p:nvSpPr>
          <p:spPr>
            <a:xfrm>
              <a:off x="5755887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7"/>
            <p:cNvSpPr/>
            <p:nvPr/>
          </p:nvSpPr>
          <p:spPr>
            <a:xfrm>
              <a:off x="5755887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7"/>
            <p:cNvSpPr/>
            <p:nvPr/>
          </p:nvSpPr>
          <p:spPr>
            <a:xfrm>
              <a:off x="5755887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7"/>
            <p:cNvSpPr/>
            <p:nvPr/>
          </p:nvSpPr>
          <p:spPr>
            <a:xfrm>
              <a:off x="5755887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7"/>
            <p:cNvSpPr/>
            <p:nvPr/>
          </p:nvSpPr>
          <p:spPr>
            <a:xfrm>
              <a:off x="5755887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7"/>
            <p:cNvSpPr/>
            <p:nvPr/>
          </p:nvSpPr>
          <p:spPr>
            <a:xfrm>
              <a:off x="5755887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7"/>
            <p:cNvSpPr/>
            <p:nvPr/>
          </p:nvSpPr>
          <p:spPr>
            <a:xfrm>
              <a:off x="5755887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7"/>
            <p:cNvSpPr/>
            <p:nvPr/>
          </p:nvSpPr>
          <p:spPr>
            <a:xfrm>
              <a:off x="5844677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7"/>
            <p:cNvSpPr/>
            <p:nvPr/>
          </p:nvSpPr>
          <p:spPr>
            <a:xfrm>
              <a:off x="5844677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7"/>
            <p:cNvSpPr/>
            <p:nvPr/>
          </p:nvSpPr>
          <p:spPr>
            <a:xfrm>
              <a:off x="5844677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7"/>
            <p:cNvSpPr/>
            <p:nvPr/>
          </p:nvSpPr>
          <p:spPr>
            <a:xfrm>
              <a:off x="5844677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7"/>
            <p:cNvSpPr/>
            <p:nvPr/>
          </p:nvSpPr>
          <p:spPr>
            <a:xfrm>
              <a:off x="5844677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7"/>
            <p:cNvSpPr/>
            <p:nvPr/>
          </p:nvSpPr>
          <p:spPr>
            <a:xfrm>
              <a:off x="5844677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7"/>
            <p:cNvSpPr/>
            <p:nvPr/>
          </p:nvSpPr>
          <p:spPr>
            <a:xfrm>
              <a:off x="5844677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7"/>
            <p:cNvSpPr/>
            <p:nvPr/>
          </p:nvSpPr>
          <p:spPr>
            <a:xfrm>
              <a:off x="5844677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7"/>
            <p:cNvSpPr/>
            <p:nvPr/>
          </p:nvSpPr>
          <p:spPr>
            <a:xfrm>
              <a:off x="5844677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7"/>
            <p:cNvSpPr/>
            <p:nvPr/>
          </p:nvSpPr>
          <p:spPr>
            <a:xfrm>
              <a:off x="5844677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7"/>
            <p:cNvSpPr/>
            <p:nvPr/>
          </p:nvSpPr>
          <p:spPr>
            <a:xfrm>
              <a:off x="5844677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7"/>
            <p:cNvSpPr/>
            <p:nvPr/>
          </p:nvSpPr>
          <p:spPr>
            <a:xfrm>
              <a:off x="5844677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7"/>
            <p:cNvSpPr/>
            <p:nvPr/>
          </p:nvSpPr>
          <p:spPr>
            <a:xfrm>
              <a:off x="5844677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7"/>
            <p:cNvSpPr/>
            <p:nvPr/>
          </p:nvSpPr>
          <p:spPr>
            <a:xfrm>
              <a:off x="5933466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7"/>
            <p:cNvSpPr/>
            <p:nvPr/>
          </p:nvSpPr>
          <p:spPr>
            <a:xfrm>
              <a:off x="5933466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7"/>
            <p:cNvSpPr/>
            <p:nvPr/>
          </p:nvSpPr>
          <p:spPr>
            <a:xfrm>
              <a:off x="5933466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7"/>
            <p:cNvSpPr/>
            <p:nvPr/>
          </p:nvSpPr>
          <p:spPr>
            <a:xfrm>
              <a:off x="5933466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7"/>
            <p:cNvSpPr/>
            <p:nvPr/>
          </p:nvSpPr>
          <p:spPr>
            <a:xfrm>
              <a:off x="5933466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7"/>
            <p:cNvSpPr/>
            <p:nvPr/>
          </p:nvSpPr>
          <p:spPr>
            <a:xfrm>
              <a:off x="5933466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7"/>
            <p:cNvSpPr/>
            <p:nvPr/>
          </p:nvSpPr>
          <p:spPr>
            <a:xfrm>
              <a:off x="5933466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7"/>
            <p:cNvSpPr/>
            <p:nvPr/>
          </p:nvSpPr>
          <p:spPr>
            <a:xfrm>
              <a:off x="5933466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7"/>
            <p:cNvSpPr/>
            <p:nvPr/>
          </p:nvSpPr>
          <p:spPr>
            <a:xfrm>
              <a:off x="5933466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7"/>
            <p:cNvSpPr/>
            <p:nvPr/>
          </p:nvSpPr>
          <p:spPr>
            <a:xfrm>
              <a:off x="5933466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7"/>
            <p:cNvSpPr/>
            <p:nvPr/>
          </p:nvSpPr>
          <p:spPr>
            <a:xfrm>
              <a:off x="5933466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7"/>
            <p:cNvSpPr/>
            <p:nvPr/>
          </p:nvSpPr>
          <p:spPr>
            <a:xfrm>
              <a:off x="5933466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7"/>
            <p:cNvSpPr/>
            <p:nvPr/>
          </p:nvSpPr>
          <p:spPr>
            <a:xfrm>
              <a:off x="5933466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7"/>
            <p:cNvSpPr/>
            <p:nvPr/>
          </p:nvSpPr>
          <p:spPr>
            <a:xfrm>
              <a:off x="6022255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7"/>
            <p:cNvSpPr/>
            <p:nvPr/>
          </p:nvSpPr>
          <p:spPr>
            <a:xfrm>
              <a:off x="6022255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7"/>
            <p:cNvSpPr/>
            <p:nvPr/>
          </p:nvSpPr>
          <p:spPr>
            <a:xfrm>
              <a:off x="6022255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7"/>
            <p:cNvSpPr/>
            <p:nvPr/>
          </p:nvSpPr>
          <p:spPr>
            <a:xfrm>
              <a:off x="6022255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7"/>
            <p:cNvSpPr/>
            <p:nvPr/>
          </p:nvSpPr>
          <p:spPr>
            <a:xfrm>
              <a:off x="6022255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7"/>
            <p:cNvSpPr/>
            <p:nvPr/>
          </p:nvSpPr>
          <p:spPr>
            <a:xfrm>
              <a:off x="6022255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7"/>
            <p:cNvSpPr/>
            <p:nvPr/>
          </p:nvSpPr>
          <p:spPr>
            <a:xfrm>
              <a:off x="6022255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7"/>
            <p:cNvSpPr/>
            <p:nvPr/>
          </p:nvSpPr>
          <p:spPr>
            <a:xfrm>
              <a:off x="6022255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7"/>
            <p:cNvSpPr/>
            <p:nvPr/>
          </p:nvSpPr>
          <p:spPr>
            <a:xfrm>
              <a:off x="6022255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7"/>
            <p:cNvSpPr/>
            <p:nvPr/>
          </p:nvSpPr>
          <p:spPr>
            <a:xfrm>
              <a:off x="6022255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7"/>
            <p:cNvSpPr/>
            <p:nvPr/>
          </p:nvSpPr>
          <p:spPr>
            <a:xfrm>
              <a:off x="6022255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7"/>
            <p:cNvSpPr/>
            <p:nvPr/>
          </p:nvSpPr>
          <p:spPr>
            <a:xfrm>
              <a:off x="6022255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7"/>
            <p:cNvSpPr/>
            <p:nvPr/>
          </p:nvSpPr>
          <p:spPr>
            <a:xfrm>
              <a:off x="6022255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7"/>
            <p:cNvSpPr/>
            <p:nvPr/>
          </p:nvSpPr>
          <p:spPr>
            <a:xfrm>
              <a:off x="4246471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7"/>
            <p:cNvSpPr/>
            <p:nvPr/>
          </p:nvSpPr>
          <p:spPr>
            <a:xfrm>
              <a:off x="4335261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7"/>
            <p:cNvSpPr/>
            <p:nvPr/>
          </p:nvSpPr>
          <p:spPr>
            <a:xfrm>
              <a:off x="4424050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7"/>
            <p:cNvSpPr/>
            <p:nvPr/>
          </p:nvSpPr>
          <p:spPr>
            <a:xfrm>
              <a:off x="4512839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7"/>
            <p:cNvSpPr/>
            <p:nvPr/>
          </p:nvSpPr>
          <p:spPr>
            <a:xfrm>
              <a:off x="4601628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7"/>
            <p:cNvSpPr/>
            <p:nvPr/>
          </p:nvSpPr>
          <p:spPr>
            <a:xfrm>
              <a:off x="4690417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7"/>
            <p:cNvSpPr/>
            <p:nvPr/>
          </p:nvSpPr>
          <p:spPr>
            <a:xfrm>
              <a:off x="4779206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7"/>
            <p:cNvSpPr/>
            <p:nvPr/>
          </p:nvSpPr>
          <p:spPr>
            <a:xfrm>
              <a:off x="4867996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7"/>
            <p:cNvSpPr/>
            <p:nvPr/>
          </p:nvSpPr>
          <p:spPr>
            <a:xfrm>
              <a:off x="4956785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7"/>
            <p:cNvSpPr/>
            <p:nvPr/>
          </p:nvSpPr>
          <p:spPr>
            <a:xfrm>
              <a:off x="5045574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7"/>
            <p:cNvSpPr/>
            <p:nvPr/>
          </p:nvSpPr>
          <p:spPr>
            <a:xfrm>
              <a:off x="5134363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7"/>
            <p:cNvSpPr/>
            <p:nvPr/>
          </p:nvSpPr>
          <p:spPr>
            <a:xfrm>
              <a:off x="5223152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7"/>
            <p:cNvSpPr/>
            <p:nvPr/>
          </p:nvSpPr>
          <p:spPr>
            <a:xfrm>
              <a:off x="5311941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7"/>
            <p:cNvSpPr/>
            <p:nvPr/>
          </p:nvSpPr>
          <p:spPr>
            <a:xfrm>
              <a:off x="5400731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7"/>
            <p:cNvSpPr/>
            <p:nvPr/>
          </p:nvSpPr>
          <p:spPr>
            <a:xfrm>
              <a:off x="5489520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7"/>
            <p:cNvSpPr/>
            <p:nvPr/>
          </p:nvSpPr>
          <p:spPr>
            <a:xfrm>
              <a:off x="5578309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7"/>
            <p:cNvSpPr/>
            <p:nvPr/>
          </p:nvSpPr>
          <p:spPr>
            <a:xfrm>
              <a:off x="5667098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7"/>
            <p:cNvSpPr/>
            <p:nvPr/>
          </p:nvSpPr>
          <p:spPr>
            <a:xfrm>
              <a:off x="5755887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7"/>
            <p:cNvSpPr/>
            <p:nvPr/>
          </p:nvSpPr>
          <p:spPr>
            <a:xfrm>
              <a:off x="5844677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7"/>
            <p:cNvSpPr/>
            <p:nvPr/>
          </p:nvSpPr>
          <p:spPr>
            <a:xfrm>
              <a:off x="5933466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7"/>
            <p:cNvSpPr/>
            <p:nvPr/>
          </p:nvSpPr>
          <p:spPr>
            <a:xfrm>
              <a:off x="6022255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7"/>
            <p:cNvSpPr/>
            <p:nvPr/>
          </p:nvSpPr>
          <p:spPr>
            <a:xfrm>
              <a:off x="4246471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7"/>
            <p:cNvSpPr/>
            <p:nvPr/>
          </p:nvSpPr>
          <p:spPr>
            <a:xfrm>
              <a:off x="4335261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7"/>
            <p:cNvSpPr/>
            <p:nvPr/>
          </p:nvSpPr>
          <p:spPr>
            <a:xfrm>
              <a:off x="4424050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7"/>
            <p:cNvSpPr/>
            <p:nvPr/>
          </p:nvSpPr>
          <p:spPr>
            <a:xfrm>
              <a:off x="4512839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7"/>
            <p:cNvSpPr/>
            <p:nvPr/>
          </p:nvSpPr>
          <p:spPr>
            <a:xfrm>
              <a:off x="4601628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7"/>
            <p:cNvSpPr/>
            <p:nvPr/>
          </p:nvSpPr>
          <p:spPr>
            <a:xfrm>
              <a:off x="4690417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7"/>
            <p:cNvSpPr/>
            <p:nvPr/>
          </p:nvSpPr>
          <p:spPr>
            <a:xfrm>
              <a:off x="4779206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7"/>
            <p:cNvSpPr/>
            <p:nvPr/>
          </p:nvSpPr>
          <p:spPr>
            <a:xfrm>
              <a:off x="4867996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7"/>
            <p:cNvSpPr/>
            <p:nvPr/>
          </p:nvSpPr>
          <p:spPr>
            <a:xfrm>
              <a:off x="4956785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7"/>
            <p:cNvSpPr/>
            <p:nvPr/>
          </p:nvSpPr>
          <p:spPr>
            <a:xfrm>
              <a:off x="5045574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7"/>
            <p:cNvSpPr/>
            <p:nvPr/>
          </p:nvSpPr>
          <p:spPr>
            <a:xfrm>
              <a:off x="5134363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7"/>
            <p:cNvSpPr/>
            <p:nvPr/>
          </p:nvSpPr>
          <p:spPr>
            <a:xfrm>
              <a:off x="5223152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7"/>
            <p:cNvSpPr/>
            <p:nvPr/>
          </p:nvSpPr>
          <p:spPr>
            <a:xfrm>
              <a:off x="5311941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7"/>
            <p:cNvSpPr/>
            <p:nvPr/>
          </p:nvSpPr>
          <p:spPr>
            <a:xfrm>
              <a:off x="5400731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7"/>
            <p:cNvSpPr/>
            <p:nvPr/>
          </p:nvSpPr>
          <p:spPr>
            <a:xfrm>
              <a:off x="5489520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7"/>
            <p:cNvSpPr/>
            <p:nvPr/>
          </p:nvSpPr>
          <p:spPr>
            <a:xfrm>
              <a:off x="5578309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7"/>
            <p:cNvSpPr/>
            <p:nvPr/>
          </p:nvSpPr>
          <p:spPr>
            <a:xfrm>
              <a:off x="5667098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7"/>
            <p:cNvSpPr/>
            <p:nvPr/>
          </p:nvSpPr>
          <p:spPr>
            <a:xfrm>
              <a:off x="5755887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7"/>
            <p:cNvSpPr/>
            <p:nvPr/>
          </p:nvSpPr>
          <p:spPr>
            <a:xfrm>
              <a:off x="5844677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7"/>
            <p:cNvSpPr/>
            <p:nvPr/>
          </p:nvSpPr>
          <p:spPr>
            <a:xfrm>
              <a:off x="5933466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7"/>
            <p:cNvSpPr/>
            <p:nvPr/>
          </p:nvSpPr>
          <p:spPr>
            <a:xfrm>
              <a:off x="6022255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7"/>
            <p:cNvSpPr/>
            <p:nvPr/>
          </p:nvSpPr>
          <p:spPr>
            <a:xfrm>
              <a:off x="6114544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7"/>
            <p:cNvSpPr/>
            <p:nvPr/>
          </p:nvSpPr>
          <p:spPr>
            <a:xfrm>
              <a:off x="6114544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7"/>
            <p:cNvSpPr/>
            <p:nvPr/>
          </p:nvSpPr>
          <p:spPr>
            <a:xfrm>
              <a:off x="6114544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7"/>
            <p:cNvSpPr/>
            <p:nvPr/>
          </p:nvSpPr>
          <p:spPr>
            <a:xfrm>
              <a:off x="6114544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7"/>
            <p:cNvSpPr/>
            <p:nvPr/>
          </p:nvSpPr>
          <p:spPr>
            <a:xfrm>
              <a:off x="6114544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7"/>
            <p:cNvSpPr/>
            <p:nvPr/>
          </p:nvSpPr>
          <p:spPr>
            <a:xfrm>
              <a:off x="6114544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7"/>
            <p:cNvSpPr/>
            <p:nvPr/>
          </p:nvSpPr>
          <p:spPr>
            <a:xfrm>
              <a:off x="6114544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7"/>
            <p:cNvSpPr/>
            <p:nvPr/>
          </p:nvSpPr>
          <p:spPr>
            <a:xfrm>
              <a:off x="6114544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7"/>
            <p:cNvSpPr/>
            <p:nvPr/>
          </p:nvSpPr>
          <p:spPr>
            <a:xfrm>
              <a:off x="6114544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7"/>
            <p:cNvSpPr/>
            <p:nvPr/>
          </p:nvSpPr>
          <p:spPr>
            <a:xfrm>
              <a:off x="6114544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7"/>
            <p:cNvSpPr/>
            <p:nvPr/>
          </p:nvSpPr>
          <p:spPr>
            <a:xfrm>
              <a:off x="6114544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7"/>
            <p:cNvSpPr/>
            <p:nvPr/>
          </p:nvSpPr>
          <p:spPr>
            <a:xfrm>
              <a:off x="6114544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7"/>
            <p:cNvSpPr/>
            <p:nvPr/>
          </p:nvSpPr>
          <p:spPr>
            <a:xfrm>
              <a:off x="6114544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7"/>
            <p:cNvSpPr/>
            <p:nvPr/>
          </p:nvSpPr>
          <p:spPr>
            <a:xfrm>
              <a:off x="6114544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7"/>
            <p:cNvSpPr/>
            <p:nvPr/>
          </p:nvSpPr>
          <p:spPr>
            <a:xfrm>
              <a:off x="6114544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7"/>
            <p:cNvSpPr/>
            <p:nvPr/>
          </p:nvSpPr>
          <p:spPr>
            <a:xfrm>
              <a:off x="4157682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7"/>
            <p:cNvSpPr/>
            <p:nvPr/>
          </p:nvSpPr>
          <p:spPr>
            <a:xfrm>
              <a:off x="4157682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7"/>
            <p:cNvSpPr/>
            <p:nvPr/>
          </p:nvSpPr>
          <p:spPr>
            <a:xfrm>
              <a:off x="4157682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7"/>
            <p:cNvSpPr/>
            <p:nvPr/>
          </p:nvSpPr>
          <p:spPr>
            <a:xfrm>
              <a:off x="4157682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7"/>
            <p:cNvSpPr/>
            <p:nvPr/>
          </p:nvSpPr>
          <p:spPr>
            <a:xfrm>
              <a:off x="4157682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7"/>
            <p:cNvSpPr/>
            <p:nvPr/>
          </p:nvSpPr>
          <p:spPr>
            <a:xfrm>
              <a:off x="4157682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7"/>
            <p:cNvSpPr/>
            <p:nvPr/>
          </p:nvSpPr>
          <p:spPr>
            <a:xfrm>
              <a:off x="4157682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7"/>
            <p:cNvSpPr/>
            <p:nvPr/>
          </p:nvSpPr>
          <p:spPr>
            <a:xfrm>
              <a:off x="4157682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7"/>
            <p:cNvSpPr/>
            <p:nvPr/>
          </p:nvSpPr>
          <p:spPr>
            <a:xfrm>
              <a:off x="4157682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7"/>
            <p:cNvSpPr/>
            <p:nvPr/>
          </p:nvSpPr>
          <p:spPr>
            <a:xfrm>
              <a:off x="4157682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7"/>
            <p:cNvSpPr/>
            <p:nvPr/>
          </p:nvSpPr>
          <p:spPr>
            <a:xfrm>
              <a:off x="4157682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7"/>
            <p:cNvSpPr/>
            <p:nvPr/>
          </p:nvSpPr>
          <p:spPr>
            <a:xfrm>
              <a:off x="4157682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7"/>
            <p:cNvSpPr/>
            <p:nvPr/>
          </p:nvSpPr>
          <p:spPr>
            <a:xfrm>
              <a:off x="4157682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7"/>
            <p:cNvSpPr/>
            <p:nvPr/>
          </p:nvSpPr>
          <p:spPr>
            <a:xfrm>
              <a:off x="4157682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7"/>
            <p:cNvSpPr/>
            <p:nvPr/>
          </p:nvSpPr>
          <p:spPr>
            <a:xfrm>
              <a:off x="4157682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7"/>
            <p:cNvSpPr/>
            <p:nvPr/>
          </p:nvSpPr>
          <p:spPr>
            <a:xfrm>
              <a:off x="4068893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7"/>
            <p:cNvSpPr/>
            <p:nvPr/>
          </p:nvSpPr>
          <p:spPr>
            <a:xfrm>
              <a:off x="4068893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7"/>
            <p:cNvSpPr/>
            <p:nvPr/>
          </p:nvSpPr>
          <p:spPr>
            <a:xfrm>
              <a:off x="4068893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7"/>
            <p:cNvSpPr/>
            <p:nvPr/>
          </p:nvSpPr>
          <p:spPr>
            <a:xfrm>
              <a:off x="4068893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7"/>
            <p:cNvSpPr/>
            <p:nvPr/>
          </p:nvSpPr>
          <p:spPr>
            <a:xfrm>
              <a:off x="4068893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7"/>
            <p:cNvSpPr/>
            <p:nvPr/>
          </p:nvSpPr>
          <p:spPr>
            <a:xfrm>
              <a:off x="4068893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7"/>
            <p:cNvSpPr/>
            <p:nvPr/>
          </p:nvSpPr>
          <p:spPr>
            <a:xfrm>
              <a:off x="4068893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7"/>
            <p:cNvSpPr/>
            <p:nvPr/>
          </p:nvSpPr>
          <p:spPr>
            <a:xfrm>
              <a:off x="4068893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7"/>
            <p:cNvSpPr/>
            <p:nvPr/>
          </p:nvSpPr>
          <p:spPr>
            <a:xfrm>
              <a:off x="4068893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7"/>
            <p:cNvSpPr/>
            <p:nvPr/>
          </p:nvSpPr>
          <p:spPr>
            <a:xfrm>
              <a:off x="4068893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7"/>
            <p:cNvSpPr/>
            <p:nvPr/>
          </p:nvSpPr>
          <p:spPr>
            <a:xfrm>
              <a:off x="4068893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7"/>
            <p:cNvSpPr/>
            <p:nvPr/>
          </p:nvSpPr>
          <p:spPr>
            <a:xfrm>
              <a:off x="4068893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7"/>
            <p:cNvSpPr/>
            <p:nvPr/>
          </p:nvSpPr>
          <p:spPr>
            <a:xfrm>
              <a:off x="4068893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7"/>
            <p:cNvSpPr/>
            <p:nvPr/>
          </p:nvSpPr>
          <p:spPr>
            <a:xfrm>
              <a:off x="4068893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7"/>
            <p:cNvSpPr/>
            <p:nvPr/>
          </p:nvSpPr>
          <p:spPr>
            <a:xfrm>
              <a:off x="4068893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7"/>
            <p:cNvSpPr/>
            <p:nvPr/>
          </p:nvSpPr>
          <p:spPr>
            <a:xfrm>
              <a:off x="3980104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7"/>
            <p:cNvSpPr/>
            <p:nvPr/>
          </p:nvSpPr>
          <p:spPr>
            <a:xfrm>
              <a:off x="3980104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7"/>
            <p:cNvSpPr/>
            <p:nvPr/>
          </p:nvSpPr>
          <p:spPr>
            <a:xfrm>
              <a:off x="3980104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7"/>
            <p:cNvSpPr/>
            <p:nvPr/>
          </p:nvSpPr>
          <p:spPr>
            <a:xfrm>
              <a:off x="3980104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7"/>
            <p:cNvSpPr/>
            <p:nvPr/>
          </p:nvSpPr>
          <p:spPr>
            <a:xfrm>
              <a:off x="3980104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7"/>
            <p:cNvSpPr/>
            <p:nvPr/>
          </p:nvSpPr>
          <p:spPr>
            <a:xfrm>
              <a:off x="3980104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7"/>
            <p:cNvSpPr/>
            <p:nvPr/>
          </p:nvSpPr>
          <p:spPr>
            <a:xfrm>
              <a:off x="3980104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7"/>
            <p:cNvSpPr/>
            <p:nvPr/>
          </p:nvSpPr>
          <p:spPr>
            <a:xfrm>
              <a:off x="3980104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7"/>
            <p:cNvSpPr/>
            <p:nvPr/>
          </p:nvSpPr>
          <p:spPr>
            <a:xfrm>
              <a:off x="3980104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7"/>
            <p:cNvSpPr/>
            <p:nvPr/>
          </p:nvSpPr>
          <p:spPr>
            <a:xfrm>
              <a:off x="3980104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7"/>
            <p:cNvSpPr/>
            <p:nvPr/>
          </p:nvSpPr>
          <p:spPr>
            <a:xfrm>
              <a:off x="3980104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7"/>
            <p:cNvSpPr/>
            <p:nvPr/>
          </p:nvSpPr>
          <p:spPr>
            <a:xfrm>
              <a:off x="3980104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7"/>
            <p:cNvSpPr/>
            <p:nvPr/>
          </p:nvSpPr>
          <p:spPr>
            <a:xfrm>
              <a:off x="3980104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7"/>
            <p:cNvSpPr/>
            <p:nvPr/>
          </p:nvSpPr>
          <p:spPr>
            <a:xfrm>
              <a:off x="3980104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7"/>
            <p:cNvSpPr/>
            <p:nvPr/>
          </p:nvSpPr>
          <p:spPr>
            <a:xfrm>
              <a:off x="3980104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7"/>
            <p:cNvSpPr/>
            <p:nvPr/>
          </p:nvSpPr>
          <p:spPr>
            <a:xfrm>
              <a:off x="2027752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7"/>
            <p:cNvSpPr/>
            <p:nvPr/>
          </p:nvSpPr>
          <p:spPr>
            <a:xfrm>
              <a:off x="2116540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7"/>
            <p:cNvSpPr/>
            <p:nvPr/>
          </p:nvSpPr>
          <p:spPr>
            <a:xfrm>
              <a:off x="2205328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7"/>
            <p:cNvSpPr/>
            <p:nvPr/>
          </p:nvSpPr>
          <p:spPr>
            <a:xfrm>
              <a:off x="2294116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7"/>
            <p:cNvSpPr/>
            <p:nvPr/>
          </p:nvSpPr>
          <p:spPr>
            <a:xfrm>
              <a:off x="2382904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7"/>
            <p:cNvSpPr/>
            <p:nvPr/>
          </p:nvSpPr>
          <p:spPr>
            <a:xfrm>
              <a:off x="2471691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7"/>
            <p:cNvSpPr/>
            <p:nvPr/>
          </p:nvSpPr>
          <p:spPr>
            <a:xfrm>
              <a:off x="2027752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7"/>
            <p:cNvSpPr/>
            <p:nvPr/>
          </p:nvSpPr>
          <p:spPr>
            <a:xfrm>
              <a:off x="2116540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7"/>
            <p:cNvSpPr/>
            <p:nvPr/>
          </p:nvSpPr>
          <p:spPr>
            <a:xfrm>
              <a:off x="2205328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7"/>
            <p:cNvSpPr/>
            <p:nvPr/>
          </p:nvSpPr>
          <p:spPr>
            <a:xfrm>
              <a:off x="2294116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7"/>
            <p:cNvSpPr/>
            <p:nvPr/>
          </p:nvSpPr>
          <p:spPr>
            <a:xfrm>
              <a:off x="2382904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7"/>
            <p:cNvSpPr/>
            <p:nvPr/>
          </p:nvSpPr>
          <p:spPr>
            <a:xfrm>
              <a:off x="2471691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7"/>
            <p:cNvSpPr/>
            <p:nvPr/>
          </p:nvSpPr>
          <p:spPr>
            <a:xfrm>
              <a:off x="2027752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7"/>
            <p:cNvSpPr/>
            <p:nvPr/>
          </p:nvSpPr>
          <p:spPr>
            <a:xfrm>
              <a:off x="2116540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7"/>
            <p:cNvSpPr/>
            <p:nvPr/>
          </p:nvSpPr>
          <p:spPr>
            <a:xfrm>
              <a:off x="2205328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7"/>
            <p:cNvSpPr/>
            <p:nvPr/>
          </p:nvSpPr>
          <p:spPr>
            <a:xfrm>
              <a:off x="2294116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7"/>
            <p:cNvSpPr/>
            <p:nvPr/>
          </p:nvSpPr>
          <p:spPr>
            <a:xfrm>
              <a:off x="2382904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7"/>
            <p:cNvSpPr/>
            <p:nvPr/>
          </p:nvSpPr>
          <p:spPr>
            <a:xfrm>
              <a:off x="2471691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7"/>
            <p:cNvSpPr/>
            <p:nvPr/>
          </p:nvSpPr>
          <p:spPr>
            <a:xfrm>
              <a:off x="2027752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2116540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2205328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2294116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2382904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2471691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2027752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2116540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7"/>
            <p:cNvSpPr/>
            <p:nvPr/>
          </p:nvSpPr>
          <p:spPr>
            <a:xfrm>
              <a:off x="2205328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7"/>
            <p:cNvSpPr/>
            <p:nvPr/>
          </p:nvSpPr>
          <p:spPr>
            <a:xfrm>
              <a:off x="2294116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2382904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2471691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2027752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2116540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2205328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2294116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2382904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2471691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2027752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2116540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2205328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2294116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2382904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2471691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2027752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2116540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2205328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2294116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2382904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2471691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2027752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2116540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2205328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2294116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2382904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2471691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2027752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2116540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2205328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2294116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2382904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2471691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2027752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2116540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2205328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2294116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2382904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2471691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2027752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2116540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2205328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2294116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2382904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2471691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2027752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2116540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2205328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2294116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2382904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7"/>
            <p:cNvSpPr/>
            <p:nvPr/>
          </p:nvSpPr>
          <p:spPr>
            <a:xfrm>
              <a:off x="2471691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7"/>
            <p:cNvSpPr/>
            <p:nvPr/>
          </p:nvSpPr>
          <p:spPr>
            <a:xfrm>
              <a:off x="2560479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2560479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2560479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2560479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2560479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2560479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2560479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2560479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2560479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7"/>
            <p:cNvSpPr/>
            <p:nvPr/>
          </p:nvSpPr>
          <p:spPr>
            <a:xfrm>
              <a:off x="2560479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7"/>
            <p:cNvSpPr/>
            <p:nvPr/>
          </p:nvSpPr>
          <p:spPr>
            <a:xfrm>
              <a:off x="2560479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2560479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2560479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2649267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2649267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2649267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2649267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2649267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2649267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2649267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2649267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2649267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2649267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2649267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2649267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2649267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2738055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2738055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2738055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2738055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2738055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2738055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2738055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2738055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2738055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2738055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2738055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2738055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2738055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2826842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2826842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2826842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2826842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2826842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7"/>
            <p:cNvSpPr/>
            <p:nvPr/>
          </p:nvSpPr>
          <p:spPr>
            <a:xfrm>
              <a:off x="2826842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2826842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2826842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2826842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2826842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2826842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2826842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7"/>
            <p:cNvSpPr/>
            <p:nvPr/>
          </p:nvSpPr>
          <p:spPr>
            <a:xfrm>
              <a:off x="2826842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2915630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2915630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2915630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2915630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2915630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2915630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2915630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2915630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2915630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2915630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2915630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2915630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2915630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3004418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3004418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3004418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3004418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3004418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3004418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7"/>
            <p:cNvSpPr/>
            <p:nvPr/>
          </p:nvSpPr>
          <p:spPr>
            <a:xfrm>
              <a:off x="3004418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7"/>
            <p:cNvSpPr/>
            <p:nvPr/>
          </p:nvSpPr>
          <p:spPr>
            <a:xfrm>
              <a:off x="3004418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3004418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3004418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7"/>
            <p:cNvSpPr/>
            <p:nvPr/>
          </p:nvSpPr>
          <p:spPr>
            <a:xfrm>
              <a:off x="3004418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7"/>
            <p:cNvSpPr/>
            <p:nvPr/>
          </p:nvSpPr>
          <p:spPr>
            <a:xfrm>
              <a:off x="3004418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7"/>
            <p:cNvSpPr/>
            <p:nvPr/>
          </p:nvSpPr>
          <p:spPr>
            <a:xfrm>
              <a:off x="3004418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3093206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3093206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3093206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3093206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3093206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3093206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3093206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3093206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3093206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3093206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3093206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3093206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3093206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3181993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3181993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3181993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3181993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3181993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3181993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3181993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3181993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3181993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3181993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3181993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3181993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3181993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7"/>
            <p:cNvSpPr/>
            <p:nvPr/>
          </p:nvSpPr>
          <p:spPr>
            <a:xfrm>
              <a:off x="3270781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7"/>
            <p:cNvSpPr/>
            <p:nvPr/>
          </p:nvSpPr>
          <p:spPr>
            <a:xfrm>
              <a:off x="3270781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7"/>
            <p:cNvSpPr/>
            <p:nvPr/>
          </p:nvSpPr>
          <p:spPr>
            <a:xfrm>
              <a:off x="3270781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3270781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7"/>
            <p:cNvSpPr/>
            <p:nvPr/>
          </p:nvSpPr>
          <p:spPr>
            <a:xfrm>
              <a:off x="3270781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7"/>
            <p:cNvSpPr/>
            <p:nvPr/>
          </p:nvSpPr>
          <p:spPr>
            <a:xfrm>
              <a:off x="3270781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3270781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3270781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7"/>
            <p:cNvSpPr/>
            <p:nvPr/>
          </p:nvSpPr>
          <p:spPr>
            <a:xfrm>
              <a:off x="3270781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3270781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7"/>
            <p:cNvSpPr/>
            <p:nvPr/>
          </p:nvSpPr>
          <p:spPr>
            <a:xfrm>
              <a:off x="3270781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7"/>
            <p:cNvSpPr/>
            <p:nvPr/>
          </p:nvSpPr>
          <p:spPr>
            <a:xfrm>
              <a:off x="3270781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3270781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7"/>
            <p:cNvSpPr/>
            <p:nvPr/>
          </p:nvSpPr>
          <p:spPr>
            <a:xfrm>
              <a:off x="3359569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7"/>
            <p:cNvSpPr/>
            <p:nvPr/>
          </p:nvSpPr>
          <p:spPr>
            <a:xfrm>
              <a:off x="3359569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3359569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3359569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7"/>
            <p:cNvSpPr/>
            <p:nvPr/>
          </p:nvSpPr>
          <p:spPr>
            <a:xfrm>
              <a:off x="3359569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3359569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3359569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7"/>
            <p:cNvSpPr/>
            <p:nvPr/>
          </p:nvSpPr>
          <p:spPr>
            <a:xfrm>
              <a:off x="3359569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7"/>
            <p:cNvSpPr/>
            <p:nvPr/>
          </p:nvSpPr>
          <p:spPr>
            <a:xfrm>
              <a:off x="3359569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3359569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7"/>
            <p:cNvSpPr/>
            <p:nvPr/>
          </p:nvSpPr>
          <p:spPr>
            <a:xfrm>
              <a:off x="3359569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7"/>
            <p:cNvSpPr/>
            <p:nvPr/>
          </p:nvSpPr>
          <p:spPr>
            <a:xfrm>
              <a:off x="3359569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7"/>
            <p:cNvSpPr/>
            <p:nvPr/>
          </p:nvSpPr>
          <p:spPr>
            <a:xfrm>
              <a:off x="3359569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7"/>
            <p:cNvSpPr/>
            <p:nvPr/>
          </p:nvSpPr>
          <p:spPr>
            <a:xfrm>
              <a:off x="3448357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7"/>
            <p:cNvSpPr/>
            <p:nvPr/>
          </p:nvSpPr>
          <p:spPr>
            <a:xfrm>
              <a:off x="3448357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7"/>
            <p:cNvSpPr/>
            <p:nvPr/>
          </p:nvSpPr>
          <p:spPr>
            <a:xfrm>
              <a:off x="3448357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7"/>
            <p:cNvSpPr/>
            <p:nvPr/>
          </p:nvSpPr>
          <p:spPr>
            <a:xfrm>
              <a:off x="3448357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7"/>
            <p:cNvSpPr/>
            <p:nvPr/>
          </p:nvSpPr>
          <p:spPr>
            <a:xfrm>
              <a:off x="3448357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7"/>
            <p:cNvSpPr/>
            <p:nvPr/>
          </p:nvSpPr>
          <p:spPr>
            <a:xfrm>
              <a:off x="3448357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7"/>
            <p:cNvSpPr/>
            <p:nvPr/>
          </p:nvSpPr>
          <p:spPr>
            <a:xfrm>
              <a:off x="3448357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7"/>
            <p:cNvSpPr/>
            <p:nvPr/>
          </p:nvSpPr>
          <p:spPr>
            <a:xfrm>
              <a:off x="3448357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7"/>
            <p:cNvSpPr/>
            <p:nvPr/>
          </p:nvSpPr>
          <p:spPr>
            <a:xfrm>
              <a:off x="3448357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7"/>
            <p:cNvSpPr/>
            <p:nvPr/>
          </p:nvSpPr>
          <p:spPr>
            <a:xfrm>
              <a:off x="3448357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7"/>
            <p:cNvSpPr/>
            <p:nvPr/>
          </p:nvSpPr>
          <p:spPr>
            <a:xfrm>
              <a:off x="3448357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7"/>
            <p:cNvSpPr/>
            <p:nvPr/>
          </p:nvSpPr>
          <p:spPr>
            <a:xfrm>
              <a:off x="3448357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7"/>
            <p:cNvSpPr/>
            <p:nvPr/>
          </p:nvSpPr>
          <p:spPr>
            <a:xfrm>
              <a:off x="3448357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7"/>
            <p:cNvSpPr/>
            <p:nvPr/>
          </p:nvSpPr>
          <p:spPr>
            <a:xfrm>
              <a:off x="3537144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7"/>
            <p:cNvSpPr/>
            <p:nvPr/>
          </p:nvSpPr>
          <p:spPr>
            <a:xfrm>
              <a:off x="3537144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7"/>
            <p:cNvSpPr/>
            <p:nvPr/>
          </p:nvSpPr>
          <p:spPr>
            <a:xfrm>
              <a:off x="3537144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7"/>
            <p:cNvSpPr/>
            <p:nvPr/>
          </p:nvSpPr>
          <p:spPr>
            <a:xfrm>
              <a:off x="3537144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7"/>
            <p:cNvSpPr/>
            <p:nvPr/>
          </p:nvSpPr>
          <p:spPr>
            <a:xfrm>
              <a:off x="3537144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7"/>
            <p:cNvSpPr/>
            <p:nvPr/>
          </p:nvSpPr>
          <p:spPr>
            <a:xfrm>
              <a:off x="3537144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7"/>
            <p:cNvSpPr/>
            <p:nvPr/>
          </p:nvSpPr>
          <p:spPr>
            <a:xfrm>
              <a:off x="3537144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7"/>
            <p:cNvSpPr/>
            <p:nvPr/>
          </p:nvSpPr>
          <p:spPr>
            <a:xfrm>
              <a:off x="3537144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7"/>
            <p:cNvSpPr/>
            <p:nvPr/>
          </p:nvSpPr>
          <p:spPr>
            <a:xfrm>
              <a:off x="3537144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7"/>
            <p:cNvSpPr/>
            <p:nvPr/>
          </p:nvSpPr>
          <p:spPr>
            <a:xfrm>
              <a:off x="3537144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7"/>
            <p:cNvSpPr/>
            <p:nvPr/>
          </p:nvSpPr>
          <p:spPr>
            <a:xfrm>
              <a:off x="3537144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7"/>
            <p:cNvSpPr/>
            <p:nvPr/>
          </p:nvSpPr>
          <p:spPr>
            <a:xfrm>
              <a:off x="3537144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7"/>
            <p:cNvSpPr/>
            <p:nvPr/>
          </p:nvSpPr>
          <p:spPr>
            <a:xfrm>
              <a:off x="3537144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7"/>
            <p:cNvSpPr/>
            <p:nvPr/>
          </p:nvSpPr>
          <p:spPr>
            <a:xfrm>
              <a:off x="3625932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7"/>
            <p:cNvSpPr/>
            <p:nvPr/>
          </p:nvSpPr>
          <p:spPr>
            <a:xfrm>
              <a:off x="3625932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7"/>
            <p:cNvSpPr/>
            <p:nvPr/>
          </p:nvSpPr>
          <p:spPr>
            <a:xfrm>
              <a:off x="3625932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7"/>
            <p:cNvSpPr/>
            <p:nvPr/>
          </p:nvSpPr>
          <p:spPr>
            <a:xfrm>
              <a:off x="3625932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7"/>
            <p:cNvSpPr/>
            <p:nvPr/>
          </p:nvSpPr>
          <p:spPr>
            <a:xfrm>
              <a:off x="3625932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7"/>
            <p:cNvSpPr/>
            <p:nvPr/>
          </p:nvSpPr>
          <p:spPr>
            <a:xfrm>
              <a:off x="3625932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7"/>
            <p:cNvSpPr/>
            <p:nvPr/>
          </p:nvSpPr>
          <p:spPr>
            <a:xfrm>
              <a:off x="3625932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7"/>
            <p:cNvSpPr/>
            <p:nvPr/>
          </p:nvSpPr>
          <p:spPr>
            <a:xfrm>
              <a:off x="3625932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7"/>
            <p:cNvSpPr/>
            <p:nvPr/>
          </p:nvSpPr>
          <p:spPr>
            <a:xfrm>
              <a:off x="3625932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7"/>
            <p:cNvSpPr/>
            <p:nvPr/>
          </p:nvSpPr>
          <p:spPr>
            <a:xfrm>
              <a:off x="3625932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7"/>
            <p:cNvSpPr/>
            <p:nvPr/>
          </p:nvSpPr>
          <p:spPr>
            <a:xfrm>
              <a:off x="3625932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7"/>
            <p:cNvSpPr/>
            <p:nvPr/>
          </p:nvSpPr>
          <p:spPr>
            <a:xfrm>
              <a:off x="3625932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7"/>
            <p:cNvSpPr/>
            <p:nvPr/>
          </p:nvSpPr>
          <p:spPr>
            <a:xfrm>
              <a:off x="3625932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7"/>
            <p:cNvSpPr/>
            <p:nvPr/>
          </p:nvSpPr>
          <p:spPr>
            <a:xfrm>
              <a:off x="3714720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7"/>
            <p:cNvSpPr/>
            <p:nvPr/>
          </p:nvSpPr>
          <p:spPr>
            <a:xfrm>
              <a:off x="3714720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7"/>
            <p:cNvSpPr/>
            <p:nvPr/>
          </p:nvSpPr>
          <p:spPr>
            <a:xfrm>
              <a:off x="3714720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7"/>
            <p:cNvSpPr/>
            <p:nvPr/>
          </p:nvSpPr>
          <p:spPr>
            <a:xfrm>
              <a:off x="3714720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7"/>
            <p:cNvSpPr/>
            <p:nvPr/>
          </p:nvSpPr>
          <p:spPr>
            <a:xfrm>
              <a:off x="3714720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7"/>
            <p:cNvSpPr/>
            <p:nvPr/>
          </p:nvSpPr>
          <p:spPr>
            <a:xfrm>
              <a:off x="3714720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7"/>
            <p:cNvSpPr/>
            <p:nvPr/>
          </p:nvSpPr>
          <p:spPr>
            <a:xfrm>
              <a:off x="3714720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7"/>
            <p:cNvSpPr/>
            <p:nvPr/>
          </p:nvSpPr>
          <p:spPr>
            <a:xfrm>
              <a:off x="3714720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7"/>
            <p:cNvSpPr/>
            <p:nvPr/>
          </p:nvSpPr>
          <p:spPr>
            <a:xfrm>
              <a:off x="3714720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7"/>
            <p:cNvSpPr/>
            <p:nvPr/>
          </p:nvSpPr>
          <p:spPr>
            <a:xfrm>
              <a:off x="3714720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7"/>
            <p:cNvSpPr/>
            <p:nvPr/>
          </p:nvSpPr>
          <p:spPr>
            <a:xfrm>
              <a:off x="3714720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7"/>
            <p:cNvSpPr/>
            <p:nvPr/>
          </p:nvSpPr>
          <p:spPr>
            <a:xfrm>
              <a:off x="3714720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7"/>
            <p:cNvSpPr/>
            <p:nvPr/>
          </p:nvSpPr>
          <p:spPr>
            <a:xfrm>
              <a:off x="3714720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7"/>
            <p:cNvSpPr/>
            <p:nvPr/>
          </p:nvSpPr>
          <p:spPr>
            <a:xfrm>
              <a:off x="3803508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7"/>
            <p:cNvSpPr/>
            <p:nvPr/>
          </p:nvSpPr>
          <p:spPr>
            <a:xfrm>
              <a:off x="3803508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7"/>
            <p:cNvSpPr/>
            <p:nvPr/>
          </p:nvSpPr>
          <p:spPr>
            <a:xfrm>
              <a:off x="3803508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7"/>
            <p:cNvSpPr/>
            <p:nvPr/>
          </p:nvSpPr>
          <p:spPr>
            <a:xfrm>
              <a:off x="3803508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7"/>
            <p:cNvSpPr/>
            <p:nvPr/>
          </p:nvSpPr>
          <p:spPr>
            <a:xfrm>
              <a:off x="3803508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7"/>
            <p:cNvSpPr/>
            <p:nvPr/>
          </p:nvSpPr>
          <p:spPr>
            <a:xfrm>
              <a:off x="3803508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7"/>
            <p:cNvSpPr/>
            <p:nvPr/>
          </p:nvSpPr>
          <p:spPr>
            <a:xfrm>
              <a:off x="3803508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7"/>
            <p:cNvSpPr/>
            <p:nvPr/>
          </p:nvSpPr>
          <p:spPr>
            <a:xfrm>
              <a:off x="3803508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7"/>
            <p:cNvSpPr/>
            <p:nvPr/>
          </p:nvSpPr>
          <p:spPr>
            <a:xfrm>
              <a:off x="3803508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7"/>
            <p:cNvSpPr/>
            <p:nvPr/>
          </p:nvSpPr>
          <p:spPr>
            <a:xfrm>
              <a:off x="3803508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7"/>
            <p:cNvSpPr/>
            <p:nvPr/>
          </p:nvSpPr>
          <p:spPr>
            <a:xfrm>
              <a:off x="3803508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7"/>
            <p:cNvSpPr/>
            <p:nvPr/>
          </p:nvSpPr>
          <p:spPr>
            <a:xfrm>
              <a:off x="3803508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7"/>
            <p:cNvSpPr/>
            <p:nvPr/>
          </p:nvSpPr>
          <p:spPr>
            <a:xfrm>
              <a:off x="3803508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7"/>
            <p:cNvSpPr/>
            <p:nvPr/>
          </p:nvSpPr>
          <p:spPr>
            <a:xfrm>
              <a:off x="2027752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7"/>
            <p:cNvSpPr/>
            <p:nvPr/>
          </p:nvSpPr>
          <p:spPr>
            <a:xfrm>
              <a:off x="2116540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7"/>
            <p:cNvSpPr/>
            <p:nvPr/>
          </p:nvSpPr>
          <p:spPr>
            <a:xfrm>
              <a:off x="2205328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7"/>
            <p:cNvSpPr/>
            <p:nvPr/>
          </p:nvSpPr>
          <p:spPr>
            <a:xfrm>
              <a:off x="2294116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7"/>
            <p:cNvSpPr/>
            <p:nvPr/>
          </p:nvSpPr>
          <p:spPr>
            <a:xfrm>
              <a:off x="2382904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7"/>
            <p:cNvSpPr/>
            <p:nvPr/>
          </p:nvSpPr>
          <p:spPr>
            <a:xfrm>
              <a:off x="2471691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7"/>
            <p:cNvSpPr/>
            <p:nvPr/>
          </p:nvSpPr>
          <p:spPr>
            <a:xfrm>
              <a:off x="2560479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7"/>
            <p:cNvSpPr/>
            <p:nvPr/>
          </p:nvSpPr>
          <p:spPr>
            <a:xfrm>
              <a:off x="2649267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7"/>
            <p:cNvSpPr/>
            <p:nvPr/>
          </p:nvSpPr>
          <p:spPr>
            <a:xfrm>
              <a:off x="2738055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7"/>
            <p:cNvSpPr/>
            <p:nvPr/>
          </p:nvSpPr>
          <p:spPr>
            <a:xfrm>
              <a:off x="2826842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7"/>
            <p:cNvSpPr/>
            <p:nvPr/>
          </p:nvSpPr>
          <p:spPr>
            <a:xfrm>
              <a:off x="2915630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7"/>
            <p:cNvSpPr/>
            <p:nvPr/>
          </p:nvSpPr>
          <p:spPr>
            <a:xfrm>
              <a:off x="3004418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7"/>
            <p:cNvSpPr/>
            <p:nvPr/>
          </p:nvSpPr>
          <p:spPr>
            <a:xfrm>
              <a:off x="3093206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7"/>
            <p:cNvSpPr/>
            <p:nvPr/>
          </p:nvSpPr>
          <p:spPr>
            <a:xfrm>
              <a:off x="3181993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7"/>
            <p:cNvSpPr/>
            <p:nvPr/>
          </p:nvSpPr>
          <p:spPr>
            <a:xfrm>
              <a:off x="3270781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7"/>
            <p:cNvSpPr/>
            <p:nvPr/>
          </p:nvSpPr>
          <p:spPr>
            <a:xfrm>
              <a:off x="3359569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7"/>
            <p:cNvSpPr/>
            <p:nvPr/>
          </p:nvSpPr>
          <p:spPr>
            <a:xfrm>
              <a:off x="3448357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7"/>
            <p:cNvSpPr/>
            <p:nvPr/>
          </p:nvSpPr>
          <p:spPr>
            <a:xfrm>
              <a:off x="3537144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7"/>
            <p:cNvSpPr/>
            <p:nvPr/>
          </p:nvSpPr>
          <p:spPr>
            <a:xfrm>
              <a:off x="3625932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7"/>
            <p:cNvSpPr/>
            <p:nvPr/>
          </p:nvSpPr>
          <p:spPr>
            <a:xfrm>
              <a:off x="3714720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7"/>
            <p:cNvSpPr/>
            <p:nvPr/>
          </p:nvSpPr>
          <p:spPr>
            <a:xfrm>
              <a:off x="3803508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7"/>
            <p:cNvSpPr/>
            <p:nvPr/>
          </p:nvSpPr>
          <p:spPr>
            <a:xfrm>
              <a:off x="2027752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7"/>
            <p:cNvSpPr/>
            <p:nvPr/>
          </p:nvSpPr>
          <p:spPr>
            <a:xfrm>
              <a:off x="2116540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7"/>
            <p:cNvSpPr/>
            <p:nvPr/>
          </p:nvSpPr>
          <p:spPr>
            <a:xfrm>
              <a:off x="2205328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7"/>
            <p:cNvSpPr/>
            <p:nvPr/>
          </p:nvSpPr>
          <p:spPr>
            <a:xfrm>
              <a:off x="2294116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7"/>
            <p:cNvSpPr/>
            <p:nvPr/>
          </p:nvSpPr>
          <p:spPr>
            <a:xfrm>
              <a:off x="2382904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7"/>
            <p:cNvSpPr/>
            <p:nvPr/>
          </p:nvSpPr>
          <p:spPr>
            <a:xfrm>
              <a:off x="2471691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7"/>
            <p:cNvSpPr/>
            <p:nvPr/>
          </p:nvSpPr>
          <p:spPr>
            <a:xfrm>
              <a:off x="2560479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7"/>
            <p:cNvSpPr/>
            <p:nvPr/>
          </p:nvSpPr>
          <p:spPr>
            <a:xfrm>
              <a:off x="2649267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7"/>
            <p:cNvSpPr/>
            <p:nvPr/>
          </p:nvSpPr>
          <p:spPr>
            <a:xfrm>
              <a:off x="2738055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7"/>
            <p:cNvSpPr/>
            <p:nvPr/>
          </p:nvSpPr>
          <p:spPr>
            <a:xfrm>
              <a:off x="2826842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7"/>
            <p:cNvSpPr/>
            <p:nvPr/>
          </p:nvSpPr>
          <p:spPr>
            <a:xfrm>
              <a:off x="2915630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7"/>
            <p:cNvSpPr/>
            <p:nvPr/>
          </p:nvSpPr>
          <p:spPr>
            <a:xfrm>
              <a:off x="3004418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7"/>
            <p:cNvSpPr/>
            <p:nvPr/>
          </p:nvSpPr>
          <p:spPr>
            <a:xfrm>
              <a:off x="3093206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7"/>
            <p:cNvSpPr/>
            <p:nvPr/>
          </p:nvSpPr>
          <p:spPr>
            <a:xfrm>
              <a:off x="3181993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7"/>
            <p:cNvSpPr/>
            <p:nvPr/>
          </p:nvSpPr>
          <p:spPr>
            <a:xfrm>
              <a:off x="3270781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7"/>
            <p:cNvSpPr/>
            <p:nvPr/>
          </p:nvSpPr>
          <p:spPr>
            <a:xfrm>
              <a:off x="3359569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7"/>
            <p:cNvSpPr/>
            <p:nvPr/>
          </p:nvSpPr>
          <p:spPr>
            <a:xfrm>
              <a:off x="3448357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7"/>
            <p:cNvSpPr/>
            <p:nvPr/>
          </p:nvSpPr>
          <p:spPr>
            <a:xfrm>
              <a:off x="3537144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7"/>
            <p:cNvSpPr/>
            <p:nvPr/>
          </p:nvSpPr>
          <p:spPr>
            <a:xfrm>
              <a:off x="3625932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7"/>
            <p:cNvSpPr/>
            <p:nvPr/>
          </p:nvSpPr>
          <p:spPr>
            <a:xfrm>
              <a:off x="3714720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7"/>
            <p:cNvSpPr/>
            <p:nvPr/>
          </p:nvSpPr>
          <p:spPr>
            <a:xfrm>
              <a:off x="3803508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7"/>
            <p:cNvSpPr/>
            <p:nvPr/>
          </p:nvSpPr>
          <p:spPr>
            <a:xfrm>
              <a:off x="3895796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7"/>
            <p:cNvSpPr/>
            <p:nvPr/>
          </p:nvSpPr>
          <p:spPr>
            <a:xfrm>
              <a:off x="3895796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7"/>
            <p:cNvSpPr/>
            <p:nvPr/>
          </p:nvSpPr>
          <p:spPr>
            <a:xfrm>
              <a:off x="3895796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7"/>
            <p:cNvSpPr/>
            <p:nvPr/>
          </p:nvSpPr>
          <p:spPr>
            <a:xfrm>
              <a:off x="3895796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7"/>
            <p:cNvSpPr/>
            <p:nvPr/>
          </p:nvSpPr>
          <p:spPr>
            <a:xfrm>
              <a:off x="3895796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7"/>
            <p:cNvSpPr/>
            <p:nvPr/>
          </p:nvSpPr>
          <p:spPr>
            <a:xfrm>
              <a:off x="3895796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7"/>
            <p:cNvSpPr/>
            <p:nvPr/>
          </p:nvSpPr>
          <p:spPr>
            <a:xfrm>
              <a:off x="3895796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7"/>
            <p:cNvSpPr/>
            <p:nvPr/>
          </p:nvSpPr>
          <p:spPr>
            <a:xfrm>
              <a:off x="3895796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7"/>
            <p:cNvSpPr/>
            <p:nvPr/>
          </p:nvSpPr>
          <p:spPr>
            <a:xfrm>
              <a:off x="3895796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7"/>
            <p:cNvSpPr/>
            <p:nvPr/>
          </p:nvSpPr>
          <p:spPr>
            <a:xfrm>
              <a:off x="3895796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7"/>
            <p:cNvSpPr/>
            <p:nvPr/>
          </p:nvSpPr>
          <p:spPr>
            <a:xfrm>
              <a:off x="3895796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7"/>
            <p:cNvSpPr/>
            <p:nvPr/>
          </p:nvSpPr>
          <p:spPr>
            <a:xfrm>
              <a:off x="3895796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7"/>
            <p:cNvSpPr/>
            <p:nvPr/>
          </p:nvSpPr>
          <p:spPr>
            <a:xfrm>
              <a:off x="3895796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7"/>
            <p:cNvSpPr/>
            <p:nvPr/>
          </p:nvSpPr>
          <p:spPr>
            <a:xfrm>
              <a:off x="3895796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7"/>
            <p:cNvSpPr/>
            <p:nvPr/>
          </p:nvSpPr>
          <p:spPr>
            <a:xfrm>
              <a:off x="3895796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7"/>
            <p:cNvSpPr/>
            <p:nvPr/>
          </p:nvSpPr>
          <p:spPr>
            <a:xfrm>
              <a:off x="1938965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7"/>
            <p:cNvSpPr/>
            <p:nvPr/>
          </p:nvSpPr>
          <p:spPr>
            <a:xfrm>
              <a:off x="1938965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7"/>
            <p:cNvSpPr/>
            <p:nvPr/>
          </p:nvSpPr>
          <p:spPr>
            <a:xfrm>
              <a:off x="1938965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7"/>
            <p:cNvSpPr/>
            <p:nvPr/>
          </p:nvSpPr>
          <p:spPr>
            <a:xfrm>
              <a:off x="1938965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7"/>
            <p:cNvSpPr/>
            <p:nvPr/>
          </p:nvSpPr>
          <p:spPr>
            <a:xfrm>
              <a:off x="1938965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7"/>
            <p:cNvSpPr/>
            <p:nvPr/>
          </p:nvSpPr>
          <p:spPr>
            <a:xfrm>
              <a:off x="1938965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7"/>
            <p:cNvSpPr/>
            <p:nvPr/>
          </p:nvSpPr>
          <p:spPr>
            <a:xfrm>
              <a:off x="1938965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7"/>
            <p:cNvSpPr/>
            <p:nvPr/>
          </p:nvSpPr>
          <p:spPr>
            <a:xfrm>
              <a:off x="1938965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7"/>
            <p:cNvSpPr/>
            <p:nvPr/>
          </p:nvSpPr>
          <p:spPr>
            <a:xfrm>
              <a:off x="1938965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7"/>
            <p:cNvSpPr/>
            <p:nvPr/>
          </p:nvSpPr>
          <p:spPr>
            <a:xfrm>
              <a:off x="1938965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7"/>
            <p:cNvSpPr/>
            <p:nvPr/>
          </p:nvSpPr>
          <p:spPr>
            <a:xfrm>
              <a:off x="1938965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7"/>
            <p:cNvSpPr/>
            <p:nvPr/>
          </p:nvSpPr>
          <p:spPr>
            <a:xfrm>
              <a:off x="1938965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7"/>
            <p:cNvSpPr/>
            <p:nvPr/>
          </p:nvSpPr>
          <p:spPr>
            <a:xfrm>
              <a:off x="1938965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7"/>
            <p:cNvSpPr/>
            <p:nvPr/>
          </p:nvSpPr>
          <p:spPr>
            <a:xfrm>
              <a:off x="1938965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7"/>
            <p:cNvSpPr/>
            <p:nvPr/>
          </p:nvSpPr>
          <p:spPr>
            <a:xfrm>
              <a:off x="1938965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7"/>
            <p:cNvSpPr/>
            <p:nvPr/>
          </p:nvSpPr>
          <p:spPr>
            <a:xfrm>
              <a:off x="1850177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7"/>
            <p:cNvSpPr/>
            <p:nvPr/>
          </p:nvSpPr>
          <p:spPr>
            <a:xfrm>
              <a:off x="1850177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7"/>
            <p:cNvSpPr/>
            <p:nvPr/>
          </p:nvSpPr>
          <p:spPr>
            <a:xfrm>
              <a:off x="1850177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7"/>
            <p:cNvSpPr/>
            <p:nvPr/>
          </p:nvSpPr>
          <p:spPr>
            <a:xfrm>
              <a:off x="1850177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7"/>
            <p:cNvSpPr/>
            <p:nvPr/>
          </p:nvSpPr>
          <p:spPr>
            <a:xfrm>
              <a:off x="1850177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7"/>
            <p:cNvSpPr/>
            <p:nvPr/>
          </p:nvSpPr>
          <p:spPr>
            <a:xfrm>
              <a:off x="1850177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7"/>
            <p:cNvSpPr/>
            <p:nvPr/>
          </p:nvSpPr>
          <p:spPr>
            <a:xfrm>
              <a:off x="1850177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7"/>
            <p:cNvSpPr/>
            <p:nvPr/>
          </p:nvSpPr>
          <p:spPr>
            <a:xfrm>
              <a:off x="1850177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7"/>
            <p:cNvSpPr/>
            <p:nvPr/>
          </p:nvSpPr>
          <p:spPr>
            <a:xfrm>
              <a:off x="1850177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7"/>
            <p:cNvSpPr/>
            <p:nvPr/>
          </p:nvSpPr>
          <p:spPr>
            <a:xfrm>
              <a:off x="1850177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7"/>
            <p:cNvSpPr/>
            <p:nvPr/>
          </p:nvSpPr>
          <p:spPr>
            <a:xfrm>
              <a:off x="1850177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7"/>
            <p:cNvSpPr/>
            <p:nvPr/>
          </p:nvSpPr>
          <p:spPr>
            <a:xfrm>
              <a:off x="1850177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7"/>
            <p:cNvSpPr/>
            <p:nvPr/>
          </p:nvSpPr>
          <p:spPr>
            <a:xfrm>
              <a:off x="1850177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7"/>
            <p:cNvSpPr/>
            <p:nvPr/>
          </p:nvSpPr>
          <p:spPr>
            <a:xfrm>
              <a:off x="1850177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7"/>
            <p:cNvSpPr/>
            <p:nvPr/>
          </p:nvSpPr>
          <p:spPr>
            <a:xfrm>
              <a:off x="1850177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7"/>
            <p:cNvSpPr/>
            <p:nvPr/>
          </p:nvSpPr>
          <p:spPr>
            <a:xfrm>
              <a:off x="1761389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7"/>
            <p:cNvSpPr/>
            <p:nvPr/>
          </p:nvSpPr>
          <p:spPr>
            <a:xfrm>
              <a:off x="1761389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7"/>
            <p:cNvSpPr/>
            <p:nvPr/>
          </p:nvSpPr>
          <p:spPr>
            <a:xfrm>
              <a:off x="1761389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7"/>
            <p:cNvSpPr/>
            <p:nvPr/>
          </p:nvSpPr>
          <p:spPr>
            <a:xfrm>
              <a:off x="1761389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7"/>
            <p:cNvSpPr/>
            <p:nvPr/>
          </p:nvSpPr>
          <p:spPr>
            <a:xfrm>
              <a:off x="1761389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7"/>
            <p:cNvSpPr/>
            <p:nvPr/>
          </p:nvSpPr>
          <p:spPr>
            <a:xfrm>
              <a:off x="1761389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7"/>
            <p:cNvSpPr/>
            <p:nvPr/>
          </p:nvSpPr>
          <p:spPr>
            <a:xfrm>
              <a:off x="1761389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7"/>
            <p:cNvSpPr/>
            <p:nvPr/>
          </p:nvSpPr>
          <p:spPr>
            <a:xfrm>
              <a:off x="1761389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7"/>
            <p:cNvSpPr/>
            <p:nvPr/>
          </p:nvSpPr>
          <p:spPr>
            <a:xfrm>
              <a:off x="1761389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7"/>
            <p:cNvSpPr/>
            <p:nvPr/>
          </p:nvSpPr>
          <p:spPr>
            <a:xfrm>
              <a:off x="1761389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7"/>
            <p:cNvSpPr/>
            <p:nvPr/>
          </p:nvSpPr>
          <p:spPr>
            <a:xfrm>
              <a:off x="1761389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7"/>
            <p:cNvSpPr/>
            <p:nvPr/>
          </p:nvSpPr>
          <p:spPr>
            <a:xfrm>
              <a:off x="1761389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7"/>
            <p:cNvSpPr/>
            <p:nvPr/>
          </p:nvSpPr>
          <p:spPr>
            <a:xfrm>
              <a:off x="1761389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7"/>
            <p:cNvSpPr/>
            <p:nvPr/>
          </p:nvSpPr>
          <p:spPr>
            <a:xfrm>
              <a:off x="1761389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7"/>
            <p:cNvSpPr/>
            <p:nvPr/>
          </p:nvSpPr>
          <p:spPr>
            <a:xfrm>
              <a:off x="1761389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7"/>
            <p:cNvSpPr/>
            <p:nvPr/>
          </p:nvSpPr>
          <p:spPr>
            <a:xfrm>
              <a:off x="2027752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7"/>
            <p:cNvSpPr/>
            <p:nvPr/>
          </p:nvSpPr>
          <p:spPr>
            <a:xfrm>
              <a:off x="2116540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7"/>
            <p:cNvSpPr/>
            <p:nvPr/>
          </p:nvSpPr>
          <p:spPr>
            <a:xfrm>
              <a:off x="2205328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7"/>
            <p:cNvSpPr/>
            <p:nvPr/>
          </p:nvSpPr>
          <p:spPr>
            <a:xfrm>
              <a:off x="2294116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7"/>
            <p:cNvSpPr/>
            <p:nvPr/>
          </p:nvSpPr>
          <p:spPr>
            <a:xfrm>
              <a:off x="2382904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7"/>
            <p:cNvSpPr/>
            <p:nvPr/>
          </p:nvSpPr>
          <p:spPr>
            <a:xfrm>
              <a:off x="2471691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7"/>
            <p:cNvSpPr/>
            <p:nvPr/>
          </p:nvSpPr>
          <p:spPr>
            <a:xfrm>
              <a:off x="2027752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7"/>
            <p:cNvSpPr/>
            <p:nvPr/>
          </p:nvSpPr>
          <p:spPr>
            <a:xfrm>
              <a:off x="2116540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7"/>
            <p:cNvSpPr/>
            <p:nvPr/>
          </p:nvSpPr>
          <p:spPr>
            <a:xfrm>
              <a:off x="2205328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7"/>
            <p:cNvSpPr/>
            <p:nvPr/>
          </p:nvSpPr>
          <p:spPr>
            <a:xfrm>
              <a:off x="2294116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7"/>
            <p:cNvSpPr/>
            <p:nvPr/>
          </p:nvSpPr>
          <p:spPr>
            <a:xfrm>
              <a:off x="2382904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7"/>
            <p:cNvSpPr/>
            <p:nvPr/>
          </p:nvSpPr>
          <p:spPr>
            <a:xfrm>
              <a:off x="2471691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7"/>
            <p:cNvSpPr/>
            <p:nvPr/>
          </p:nvSpPr>
          <p:spPr>
            <a:xfrm>
              <a:off x="2027752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7"/>
            <p:cNvSpPr/>
            <p:nvPr/>
          </p:nvSpPr>
          <p:spPr>
            <a:xfrm>
              <a:off x="2116540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7"/>
            <p:cNvSpPr/>
            <p:nvPr/>
          </p:nvSpPr>
          <p:spPr>
            <a:xfrm>
              <a:off x="2205328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7"/>
            <p:cNvSpPr/>
            <p:nvPr/>
          </p:nvSpPr>
          <p:spPr>
            <a:xfrm>
              <a:off x="2294116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7"/>
            <p:cNvSpPr/>
            <p:nvPr/>
          </p:nvSpPr>
          <p:spPr>
            <a:xfrm>
              <a:off x="2382904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7"/>
            <p:cNvSpPr/>
            <p:nvPr/>
          </p:nvSpPr>
          <p:spPr>
            <a:xfrm>
              <a:off x="2471691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7"/>
            <p:cNvSpPr/>
            <p:nvPr/>
          </p:nvSpPr>
          <p:spPr>
            <a:xfrm>
              <a:off x="2027752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7"/>
            <p:cNvSpPr/>
            <p:nvPr/>
          </p:nvSpPr>
          <p:spPr>
            <a:xfrm>
              <a:off x="2116540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7"/>
            <p:cNvSpPr/>
            <p:nvPr/>
          </p:nvSpPr>
          <p:spPr>
            <a:xfrm>
              <a:off x="2205328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7"/>
            <p:cNvSpPr/>
            <p:nvPr/>
          </p:nvSpPr>
          <p:spPr>
            <a:xfrm>
              <a:off x="2294116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7"/>
            <p:cNvSpPr/>
            <p:nvPr/>
          </p:nvSpPr>
          <p:spPr>
            <a:xfrm>
              <a:off x="2382904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7"/>
            <p:cNvSpPr/>
            <p:nvPr/>
          </p:nvSpPr>
          <p:spPr>
            <a:xfrm>
              <a:off x="2471691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7"/>
            <p:cNvSpPr/>
            <p:nvPr/>
          </p:nvSpPr>
          <p:spPr>
            <a:xfrm>
              <a:off x="2027752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7"/>
            <p:cNvSpPr/>
            <p:nvPr/>
          </p:nvSpPr>
          <p:spPr>
            <a:xfrm>
              <a:off x="2116540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7"/>
            <p:cNvSpPr/>
            <p:nvPr/>
          </p:nvSpPr>
          <p:spPr>
            <a:xfrm>
              <a:off x="2205328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7"/>
            <p:cNvSpPr/>
            <p:nvPr/>
          </p:nvSpPr>
          <p:spPr>
            <a:xfrm>
              <a:off x="2294116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7"/>
            <p:cNvSpPr/>
            <p:nvPr/>
          </p:nvSpPr>
          <p:spPr>
            <a:xfrm>
              <a:off x="2382904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7"/>
            <p:cNvSpPr/>
            <p:nvPr/>
          </p:nvSpPr>
          <p:spPr>
            <a:xfrm>
              <a:off x="2471691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7"/>
            <p:cNvSpPr/>
            <p:nvPr/>
          </p:nvSpPr>
          <p:spPr>
            <a:xfrm>
              <a:off x="2027752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7"/>
            <p:cNvSpPr/>
            <p:nvPr/>
          </p:nvSpPr>
          <p:spPr>
            <a:xfrm>
              <a:off x="2116540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7"/>
            <p:cNvSpPr/>
            <p:nvPr/>
          </p:nvSpPr>
          <p:spPr>
            <a:xfrm>
              <a:off x="2205328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7"/>
            <p:cNvSpPr/>
            <p:nvPr/>
          </p:nvSpPr>
          <p:spPr>
            <a:xfrm>
              <a:off x="2294116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7"/>
            <p:cNvSpPr/>
            <p:nvPr/>
          </p:nvSpPr>
          <p:spPr>
            <a:xfrm>
              <a:off x="2382904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7"/>
            <p:cNvSpPr/>
            <p:nvPr/>
          </p:nvSpPr>
          <p:spPr>
            <a:xfrm>
              <a:off x="2471691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7"/>
            <p:cNvSpPr/>
            <p:nvPr/>
          </p:nvSpPr>
          <p:spPr>
            <a:xfrm>
              <a:off x="2027752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7"/>
            <p:cNvSpPr/>
            <p:nvPr/>
          </p:nvSpPr>
          <p:spPr>
            <a:xfrm>
              <a:off x="2116540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7"/>
            <p:cNvSpPr/>
            <p:nvPr/>
          </p:nvSpPr>
          <p:spPr>
            <a:xfrm>
              <a:off x="2205328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7"/>
            <p:cNvSpPr/>
            <p:nvPr/>
          </p:nvSpPr>
          <p:spPr>
            <a:xfrm>
              <a:off x="2294116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7"/>
            <p:cNvSpPr/>
            <p:nvPr/>
          </p:nvSpPr>
          <p:spPr>
            <a:xfrm>
              <a:off x="2382904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7"/>
            <p:cNvSpPr/>
            <p:nvPr/>
          </p:nvSpPr>
          <p:spPr>
            <a:xfrm>
              <a:off x="2471691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7"/>
            <p:cNvSpPr/>
            <p:nvPr/>
          </p:nvSpPr>
          <p:spPr>
            <a:xfrm>
              <a:off x="2027752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7"/>
            <p:cNvSpPr/>
            <p:nvPr/>
          </p:nvSpPr>
          <p:spPr>
            <a:xfrm>
              <a:off x="2116540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7"/>
            <p:cNvSpPr/>
            <p:nvPr/>
          </p:nvSpPr>
          <p:spPr>
            <a:xfrm>
              <a:off x="2205328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7"/>
            <p:cNvSpPr/>
            <p:nvPr/>
          </p:nvSpPr>
          <p:spPr>
            <a:xfrm>
              <a:off x="2294116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7"/>
            <p:cNvSpPr/>
            <p:nvPr/>
          </p:nvSpPr>
          <p:spPr>
            <a:xfrm>
              <a:off x="2382904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7"/>
            <p:cNvSpPr/>
            <p:nvPr/>
          </p:nvSpPr>
          <p:spPr>
            <a:xfrm>
              <a:off x="2471691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7"/>
            <p:cNvSpPr/>
            <p:nvPr/>
          </p:nvSpPr>
          <p:spPr>
            <a:xfrm>
              <a:off x="2027752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7"/>
            <p:cNvSpPr/>
            <p:nvPr/>
          </p:nvSpPr>
          <p:spPr>
            <a:xfrm>
              <a:off x="2116540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7"/>
            <p:cNvSpPr/>
            <p:nvPr/>
          </p:nvSpPr>
          <p:spPr>
            <a:xfrm>
              <a:off x="2205328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7"/>
            <p:cNvSpPr/>
            <p:nvPr/>
          </p:nvSpPr>
          <p:spPr>
            <a:xfrm>
              <a:off x="2294116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7"/>
            <p:cNvSpPr/>
            <p:nvPr/>
          </p:nvSpPr>
          <p:spPr>
            <a:xfrm>
              <a:off x="2382904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7"/>
            <p:cNvSpPr/>
            <p:nvPr/>
          </p:nvSpPr>
          <p:spPr>
            <a:xfrm>
              <a:off x="2471691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7"/>
            <p:cNvSpPr/>
            <p:nvPr/>
          </p:nvSpPr>
          <p:spPr>
            <a:xfrm>
              <a:off x="2027752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7"/>
            <p:cNvSpPr/>
            <p:nvPr/>
          </p:nvSpPr>
          <p:spPr>
            <a:xfrm>
              <a:off x="2116540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7"/>
            <p:cNvSpPr/>
            <p:nvPr/>
          </p:nvSpPr>
          <p:spPr>
            <a:xfrm>
              <a:off x="2205328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7"/>
            <p:cNvSpPr/>
            <p:nvPr/>
          </p:nvSpPr>
          <p:spPr>
            <a:xfrm>
              <a:off x="2294116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7"/>
            <p:cNvSpPr/>
            <p:nvPr/>
          </p:nvSpPr>
          <p:spPr>
            <a:xfrm>
              <a:off x="2382904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7"/>
            <p:cNvSpPr/>
            <p:nvPr/>
          </p:nvSpPr>
          <p:spPr>
            <a:xfrm>
              <a:off x="2471691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7"/>
            <p:cNvSpPr/>
            <p:nvPr/>
          </p:nvSpPr>
          <p:spPr>
            <a:xfrm>
              <a:off x="2027752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7"/>
            <p:cNvSpPr/>
            <p:nvPr/>
          </p:nvSpPr>
          <p:spPr>
            <a:xfrm>
              <a:off x="2116540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7"/>
            <p:cNvSpPr/>
            <p:nvPr/>
          </p:nvSpPr>
          <p:spPr>
            <a:xfrm>
              <a:off x="2205328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7"/>
            <p:cNvSpPr/>
            <p:nvPr/>
          </p:nvSpPr>
          <p:spPr>
            <a:xfrm>
              <a:off x="2294116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7"/>
            <p:cNvSpPr/>
            <p:nvPr/>
          </p:nvSpPr>
          <p:spPr>
            <a:xfrm>
              <a:off x="2382904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7"/>
            <p:cNvSpPr/>
            <p:nvPr/>
          </p:nvSpPr>
          <p:spPr>
            <a:xfrm>
              <a:off x="2471691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7"/>
            <p:cNvSpPr/>
            <p:nvPr/>
          </p:nvSpPr>
          <p:spPr>
            <a:xfrm>
              <a:off x="2027752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7"/>
            <p:cNvSpPr/>
            <p:nvPr/>
          </p:nvSpPr>
          <p:spPr>
            <a:xfrm>
              <a:off x="2116540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7"/>
            <p:cNvSpPr/>
            <p:nvPr/>
          </p:nvSpPr>
          <p:spPr>
            <a:xfrm>
              <a:off x="2205328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7"/>
            <p:cNvSpPr/>
            <p:nvPr/>
          </p:nvSpPr>
          <p:spPr>
            <a:xfrm>
              <a:off x="2294116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7"/>
            <p:cNvSpPr/>
            <p:nvPr/>
          </p:nvSpPr>
          <p:spPr>
            <a:xfrm>
              <a:off x="2382904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7"/>
            <p:cNvSpPr/>
            <p:nvPr/>
          </p:nvSpPr>
          <p:spPr>
            <a:xfrm>
              <a:off x="2471691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7"/>
            <p:cNvSpPr/>
            <p:nvPr/>
          </p:nvSpPr>
          <p:spPr>
            <a:xfrm>
              <a:off x="2027752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7"/>
            <p:cNvSpPr/>
            <p:nvPr/>
          </p:nvSpPr>
          <p:spPr>
            <a:xfrm>
              <a:off x="2116540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7"/>
            <p:cNvSpPr/>
            <p:nvPr/>
          </p:nvSpPr>
          <p:spPr>
            <a:xfrm>
              <a:off x="2205328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7"/>
            <p:cNvSpPr/>
            <p:nvPr/>
          </p:nvSpPr>
          <p:spPr>
            <a:xfrm>
              <a:off x="2294116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7"/>
            <p:cNvSpPr/>
            <p:nvPr/>
          </p:nvSpPr>
          <p:spPr>
            <a:xfrm>
              <a:off x="2382904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7"/>
            <p:cNvSpPr/>
            <p:nvPr/>
          </p:nvSpPr>
          <p:spPr>
            <a:xfrm>
              <a:off x="2471691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7"/>
            <p:cNvSpPr/>
            <p:nvPr/>
          </p:nvSpPr>
          <p:spPr>
            <a:xfrm>
              <a:off x="2560479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7"/>
            <p:cNvSpPr/>
            <p:nvPr/>
          </p:nvSpPr>
          <p:spPr>
            <a:xfrm>
              <a:off x="2560479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7"/>
            <p:cNvSpPr/>
            <p:nvPr/>
          </p:nvSpPr>
          <p:spPr>
            <a:xfrm>
              <a:off x="2560479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7"/>
            <p:cNvSpPr/>
            <p:nvPr/>
          </p:nvSpPr>
          <p:spPr>
            <a:xfrm>
              <a:off x="2560479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7"/>
            <p:cNvSpPr/>
            <p:nvPr/>
          </p:nvSpPr>
          <p:spPr>
            <a:xfrm>
              <a:off x="2560479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7"/>
            <p:cNvSpPr/>
            <p:nvPr/>
          </p:nvSpPr>
          <p:spPr>
            <a:xfrm>
              <a:off x="2560479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7"/>
            <p:cNvSpPr/>
            <p:nvPr/>
          </p:nvSpPr>
          <p:spPr>
            <a:xfrm>
              <a:off x="2560479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7"/>
            <p:cNvSpPr/>
            <p:nvPr/>
          </p:nvSpPr>
          <p:spPr>
            <a:xfrm>
              <a:off x="2560479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7"/>
            <p:cNvSpPr/>
            <p:nvPr/>
          </p:nvSpPr>
          <p:spPr>
            <a:xfrm>
              <a:off x="2560479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7"/>
            <p:cNvSpPr/>
            <p:nvPr/>
          </p:nvSpPr>
          <p:spPr>
            <a:xfrm>
              <a:off x="2560479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7"/>
            <p:cNvSpPr/>
            <p:nvPr/>
          </p:nvSpPr>
          <p:spPr>
            <a:xfrm>
              <a:off x="2560479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7"/>
            <p:cNvSpPr/>
            <p:nvPr/>
          </p:nvSpPr>
          <p:spPr>
            <a:xfrm>
              <a:off x="2560479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7"/>
            <p:cNvSpPr/>
            <p:nvPr/>
          </p:nvSpPr>
          <p:spPr>
            <a:xfrm>
              <a:off x="2560479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7"/>
            <p:cNvSpPr/>
            <p:nvPr/>
          </p:nvSpPr>
          <p:spPr>
            <a:xfrm>
              <a:off x="2649267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7"/>
            <p:cNvSpPr/>
            <p:nvPr/>
          </p:nvSpPr>
          <p:spPr>
            <a:xfrm>
              <a:off x="2649267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7"/>
            <p:cNvSpPr/>
            <p:nvPr/>
          </p:nvSpPr>
          <p:spPr>
            <a:xfrm>
              <a:off x="2649267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7"/>
            <p:cNvSpPr/>
            <p:nvPr/>
          </p:nvSpPr>
          <p:spPr>
            <a:xfrm>
              <a:off x="2649267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7"/>
            <p:cNvSpPr/>
            <p:nvPr/>
          </p:nvSpPr>
          <p:spPr>
            <a:xfrm>
              <a:off x="2649267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7"/>
            <p:cNvSpPr/>
            <p:nvPr/>
          </p:nvSpPr>
          <p:spPr>
            <a:xfrm>
              <a:off x="2649267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7"/>
            <p:cNvSpPr/>
            <p:nvPr/>
          </p:nvSpPr>
          <p:spPr>
            <a:xfrm>
              <a:off x="2649267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7"/>
            <p:cNvSpPr/>
            <p:nvPr/>
          </p:nvSpPr>
          <p:spPr>
            <a:xfrm>
              <a:off x="2649267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7"/>
            <p:cNvSpPr/>
            <p:nvPr/>
          </p:nvSpPr>
          <p:spPr>
            <a:xfrm>
              <a:off x="2649267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7"/>
            <p:cNvSpPr/>
            <p:nvPr/>
          </p:nvSpPr>
          <p:spPr>
            <a:xfrm>
              <a:off x="2649267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7"/>
            <p:cNvSpPr/>
            <p:nvPr/>
          </p:nvSpPr>
          <p:spPr>
            <a:xfrm>
              <a:off x="2649267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7"/>
            <p:cNvSpPr/>
            <p:nvPr/>
          </p:nvSpPr>
          <p:spPr>
            <a:xfrm>
              <a:off x="2649267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7"/>
            <p:cNvSpPr/>
            <p:nvPr/>
          </p:nvSpPr>
          <p:spPr>
            <a:xfrm>
              <a:off x="2649267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7"/>
            <p:cNvSpPr/>
            <p:nvPr/>
          </p:nvSpPr>
          <p:spPr>
            <a:xfrm>
              <a:off x="2738055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7"/>
            <p:cNvSpPr/>
            <p:nvPr/>
          </p:nvSpPr>
          <p:spPr>
            <a:xfrm>
              <a:off x="2738055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7"/>
            <p:cNvSpPr/>
            <p:nvPr/>
          </p:nvSpPr>
          <p:spPr>
            <a:xfrm>
              <a:off x="2738055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7"/>
            <p:cNvSpPr/>
            <p:nvPr/>
          </p:nvSpPr>
          <p:spPr>
            <a:xfrm>
              <a:off x="2738055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7"/>
            <p:cNvSpPr/>
            <p:nvPr/>
          </p:nvSpPr>
          <p:spPr>
            <a:xfrm>
              <a:off x="2738055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7"/>
            <p:cNvSpPr/>
            <p:nvPr/>
          </p:nvSpPr>
          <p:spPr>
            <a:xfrm>
              <a:off x="2738055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7"/>
            <p:cNvSpPr/>
            <p:nvPr/>
          </p:nvSpPr>
          <p:spPr>
            <a:xfrm>
              <a:off x="2738055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7"/>
            <p:cNvSpPr/>
            <p:nvPr/>
          </p:nvSpPr>
          <p:spPr>
            <a:xfrm>
              <a:off x="2738055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7"/>
            <p:cNvSpPr/>
            <p:nvPr/>
          </p:nvSpPr>
          <p:spPr>
            <a:xfrm>
              <a:off x="2738055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7"/>
            <p:cNvSpPr/>
            <p:nvPr/>
          </p:nvSpPr>
          <p:spPr>
            <a:xfrm>
              <a:off x="2738055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7"/>
            <p:cNvSpPr/>
            <p:nvPr/>
          </p:nvSpPr>
          <p:spPr>
            <a:xfrm>
              <a:off x="2738055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7"/>
            <p:cNvSpPr/>
            <p:nvPr/>
          </p:nvSpPr>
          <p:spPr>
            <a:xfrm>
              <a:off x="2738055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7"/>
            <p:cNvSpPr/>
            <p:nvPr/>
          </p:nvSpPr>
          <p:spPr>
            <a:xfrm>
              <a:off x="2738055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7"/>
            <p:cNvSpPr/>
            <p:nvPr/>
          </p:nvSpPr>
          <p:spPr>
            <a:xfrm>
              <a:off x="2826842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7"/>
            <p:cNvSpPr/>
            <p:nvPr/>
          </p:nvSpPr>
          <p:spPr>
            <a:xfrm>
              <a:off x="2826842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7"/>
            <p:cNvSpPr/>
            <p:nvPr/>
          </p:nvSpPr>
          <p:spPr>
            <a:xfrm>
              <a:off x="2826842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7"/>
            <p:cNvSpPr/>
            <p:nvPr/>
          </p:nvSpPr>
          <p:spPr>
            <a:xfrm>
              <a:off x="2826842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7"/>
            <p:cNvSpPr/>
            <p:nvPr/>
          </p:nvSpPr>
          <p:spPr>
            <a:xfrm>
              <a:off x="2826842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7"/>
            <p:cNvSpPr/>
            <p:nvPr/>
          </p:nvSpPr>
          <p:spPr>
            <a:xfrm>
              <a:off x="2826842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7"/>
            <p:cNvSpPr/>
            <p:nvPr/>
          </p:nvSpPr>
          <p:spPr>
            <a:xfrm>
              <a:off x="2826842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7"/>
            <p:cNvSpPr/>
            <p:nvPr/>
          </p:nvSpPr>
          <p:spPr>
            <a:xfrm>
              <a:off x="2826842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7"/>
            <p:cNvSpPr/>
            <p:nvPr/>
          </p:nvSpPr>
          <p:spPr>
            <a:xfrm>
              <a:off x="2826842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7"/>
            <p:cNvSpPr/>
            <p:nvPr/>
          </p:nvSpPr>
          <p:spPr>
            <a:xfrm>
              <a:off x="2826842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7"/>
            <p:cNvSpPr/>
            <p:nvPr/>
          </p:nvSpPr>
          <p:spPr>
            <a:xfrm>
              <a:off x="2826842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7"/>
            <p:cNvSpPr/>
            <p:nvPr/>
          </p:nvSpPr>
          <p:spPr>
            <a:xfrm>
              <a:off x="2826842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7"/>
            <p:cNvSpPr/>
            <p:nvPr/>
          </p:nvSpPr>
          <p:spPr>
            <a:xfrm>
              <a:off x="2826842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7"/>
            <p:cNvSpPr/>
            <p:nvPr/>
          </p:nvSpPr>
          <p:spPr>
            <a:xfrm>
              <a:off x="2915630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7"/>
            <p:cNvSpPr/>
            <p:nvPr/>
          </p:nvSpPr>
          <p:spPr>
            <a:xfrm>
              <a:off x="2915630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7"/>
            <p:cNvSpPr/>
            <p:nvPr/>
          </p:nvSpPr>
          <p:spPr>
            <a:xfrm>
              <a:off x="2915630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7"/>
            <p:cNvSpPr/>
            <p:nvPr/>
          </p:nvSpPr>
          <p:spPr>
            <a:xfrm>
              <a:off x="2915630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7"/>
            <p:cNvSpPr/>
            <p:nvPr/>
          </p:nvSpPr>
          <p:spPr>
            <a:xfrm>
              <a:off x="2915630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7"/>
            <p:cNvSpPr/>
            <p:nvPr/>
          </p:nvSpPr>
          <p:spPr>
            <a:xfrm>
              <a:off x="2915630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7"/>
            <p:cNvSpPr/>
            <p:nvPr/>
          </p:nvSpPr>
          <p:spPr>
            <a:xfrm>
              <a:off x="2915630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7"/>
            <p:cNvSpPr/>
            <p:nvPr/>
          </p:nvSpPr>
          <p:spPr>
            <a:xfrm>
              <a:off x="2915630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7"/>
            <p:cNvSpPr/>
            <p:nvPr/>
          </p:nvSpPr>
          <p:spPr>
            <a:xfrm>
              <a:off x="2915630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7"/>
            <p:cNvSpPr/>
            <p:nvPr/>
          </p:nvSpPr>
          <p:spPr>
            <a:xfrm>
              <a:off x="2915630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7"/>
            <p:cNvSpPr/>
            <p:nvPr/>
          </p:nvSpPr>
          <p:spPr>
            <a:xfrm>
              <a:off x="2915630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7"/>
            <p:cNvSpPr/>
            <p:nvPr/>
          </p:nvSpPr>
          <p:spPr>
            <a:xfrm>
              <a:off x="2915630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7"/>
            <p:cNvSpPr/>
            <p:nvPr/>
          </p:nvSpPr>
          <p:spPr>
            <a:xfrm>
              <a:off x="2915630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7"/>
            <p:cNvSpPr/>
            <p:nvPr/>
          </p:nvSpPr>
          <p:spPr>
            <a:xfrm>
              <a:off x="3004418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7"/>
            <p:cNvSpPr/>
            <p:nvPr/>
          </p:nvSpPr>
          <p:spPr>
            <a:xfrm>
              <a:off x="3004418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7"/>
            <p:cNvSpPr/>
            <p:nvPr/>
          </p:nvSpPr>
          <p:spPr>
            <a:xfrm>
              <a:off x="3004418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7"/>
            <p:cNvSpPr/>
            <p:nvPr/>
          </p:nvSpPr>
          <p:spPr>
            <a:xfrm>
              <a:off x="3004418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7"/>
            <p:cNvSpPr/>
            <p:nvPr/>
          </p:nvSpPr>
          <p:spPr>
            <a:xfrm>
              <a:off x="3004418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7"/>
            <p:cNvSpPr/>
            <p:nvPr/>
          </p:nvSpPr>
          <p:spPr>
            <a:xfrm>
              <a:off x="3004418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7"/>
            <p:cNvSpPr/>
            <p:nvPr/>
          </p:nvSpPr>
          <p:spPr>
            <a:xfrm>
              <a:off x="3004418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7"/>
            <p:cNvSpPr/>
            <p:nvPr/>
          </p:nvSpPr>
          <p:spPr>
            <a:xfrm>
              <a:off x="3004418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7"/>
            <p:cNvSpPr/>
            <p:nvPr/>
          </p:nvSpPr>
          <p:spPr>
            <a:xfrm>
              <a:off x="3004418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7"/>
            <p:cNvSpPr/>
            <p:nvPr/>
          </p:nvSpPr>
          <p:spPr>
            <a:xfrm>
              <a:off x="3004418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3004418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3004418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3004418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3093206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3093206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3093206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3093206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3093206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3093206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3093206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3093206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3093206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3093206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3093206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3093206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3093206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3181993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3181993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3181993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3181993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3181993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3181993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3181993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3181993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3181993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3181993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3181993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3181993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3181993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3270781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3270781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3270781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3270781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3270781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3270781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3270781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3270781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3270781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3270781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3270781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3270781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3270781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3359569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3359569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3359569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3359569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3359569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3359569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3359569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3359569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3359569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3359569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3359569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3359569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3359569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3448357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3448357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7"/>
            <p:cNvSpPr/>
            <p:nvPr/>
          </p:nvSpPr>
          <p:spPr>
            <a:xfrm>
              <a:off x="3448357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3448357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3448357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3448357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3448357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3448357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3448357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3448357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3448357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3448357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3448357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3537144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3537144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3537144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3537144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3537144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3537144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3537144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3537144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3537144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3537144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3537144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3537144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3537144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3625932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3625932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3625932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3625932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3625932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3625932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3625932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3625932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3625932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3625932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3625932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3625932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3625932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3714720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3714720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3714720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3714720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3714720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3714720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3714720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3714720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3714720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3714720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3714720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3714720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3714720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3803508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3803508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3803508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3803508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3803508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3803508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3803508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3803508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3803508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3803508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3803508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3803508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3803508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7"/>
            <p:cNvSpPr/>
            <p:nvPr/>
          </p:nvSpPr>
          <p:spPr>
            <a:xfrm>
              <a:off x="2027752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2116540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2205328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2294116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2382904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2471691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2560479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2649267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2738055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2826842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2915630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3004418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3093206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3181993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3270781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3359569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3448357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3537144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3625932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3714720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3803508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2027752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2116540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2205328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2294116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2382904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2471691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2560479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2649267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2738055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2826842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2915630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3004418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3093206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3181993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3270781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3359569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3448357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3537144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3625932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3714720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3803508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3895796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3895796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3895796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3895796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3895796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3895796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3895796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3895796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3895796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3895796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3895796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3895796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3895796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3895796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3895796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1938965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1938965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1938965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1938965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1938965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1938965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1938965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1938965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1938965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1938965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1938965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1938965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1938965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1938965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1938965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1850177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1850177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1850177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1850177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1850177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1850177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1850177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1850177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1850177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1850177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1850177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1850177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1850177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1850177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1850177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1761389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1761389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1761389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1761389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1761389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1761389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1761389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1761389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1761389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1761389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1761389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1761389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1761389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1761389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1761389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7"/>
            <p:cNvSpPr/>
            <p:nvPr/>
          </p:nvSpPr>
          <p:spPr>
            <a:xfrm>
              <a:off x="873527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7"/>
            <p:cNvSpPr/>
            <p:nvPr/>
          </p:nvSpPr>
          <p:spPr>
            <a:xfrm>
              <a:off x="962315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1051103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1139891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1228679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1317466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873527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962315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1051103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1139891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1228679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1317466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873527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962315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1051103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1139891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1228679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1317466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873527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962315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1051103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1139891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1228679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1317466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873527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962315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1051103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1139891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1228679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1317466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873527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962315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1051103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1139891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1228679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1317466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873527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962315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1051103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1139891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1228679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1317466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873527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962315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1051103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1139891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7"/>
            <p:cNvSpPr/>
            <p:nvPr/>
          </p:nvSpPr>
          <p:spPr>
            <a:xfrm>
              <a:off x="1228679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7"/>
            <p:cNvSpPr/>
            <p:nvPr/>
          </p:nvSpPr>
          <p:spPr>
            <a:xfrm>
              <a:off x="1317466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7"/>
            <p:cNvSpPr/>
            <p:nvPr/>
          </p:nvSpPr>
          <p:spPr>
            <a:xfrm>
              <a:off x="873527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7"/>
            <p:cNvSpPr/>
            <p:nvPr/>
          </p:nvSpPr>
          <p:spPr>
            <a:xfrm>
              <a:off x="962315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7"/>
            <p:cNvSpPr/>
            <p:nvPr/>
          </p:nvSpPr>
          <p:spPr>
            <a:xfrm>
              <a:off x="1051103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7"/>
            <p:cNvSpPr/>
            <p:nvPr/>
          </p:nvSpPr>
          <p:spPr>
            <a:xfrm>
              <a:off x="1139891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7"/>
            <p:cNvSpPr/>
            <p:nvPr/>
          </p:nvSpPr>
          <p:spPr>
            <a:xfrm>
              <a:off x="1228679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7"/>
            <p:cNvSpPr/>
            <p:nvPr/>
          </p:nvSpPr>
          <p:spPr>
            <a:xfrm>
              <a:off x="1317466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7"/>
            <p:cNvSpPr/>
            <p:nvPr/>
          </p:nvSpPr>
          <p:spPr>
            <a:xfrm>
              <a:off x="873527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7"/>
            <p:cNvSpPr/>
            <p:nvPr/>
          </p:nvSpPr>
          <p:spPr>
            <a:xfrm>
              <a:off x="962315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7"/>
            <p:cNvSpPr/>
            <p:nvPr/>
          </p:nvSpPr>
          <p:spPr>
            <a:xfrm>
              <a:off x="1051103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7"/>
            <p:cNvSpPr/>
            <p:nvPr/>
          </p:nvSpPr>
          <p:spPr>
            <a:xfrm>
              <a:off x="1139891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7"/>
            <p:cNvSpPr/>
            <p:nvPr/>
          </p:nvSpPr>
          <p:spPr>
            <a:xfrm>
              <a:off x="1228679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7"/>
            <p:cNvSpPr/>
            <p:nvPr/>
          </p:nvSpPr>
          <p:spPr>
            <a:xfrm>
              <a:off x="1317466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7"/>
            <p:cNvSpPr/>
            <p:nvPr/>
          </p:nvSpPr>
          <p:spPr>
            <a:xfrm>
              <a:off x="873527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7"/>
            <p:cNvSpPr/>
            <p:nvPr/>
          </p:nvSpPr>
          <p:spPr>
            <a:xfrm>
              <a:off x="962315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7"/>
            <p:cNvSpPr/>
            <p:nvPr/>
          </p:nvSpPr>
          <p:spPr>
            <a:xfrm>
              <a:off x="1051103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7"/>
            <p:cNvSpPr/>
            <p:nvPr/>
          </p:nvSpPr>
          <p:spPr>
            <a:xfrm>
              <a:off x="1139891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7"/>
            <p:cNvSpPr/>
            <p:nvPr/>
          </p:nvSpPr>
          <p:spPr>
            <a:xfrm>
              <a:off x="1228679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7"/>
            <p:cNvSpPr/>
            <p:nvPr/>
          </p:nvSpPr>
          <p:spPr>
            <a:xfrm>
              <a:off x="1317466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7"/>
            <p:cNvSpPr/>
            <p:nvPr/>
          </p:nvSpPr>
          <p:spPr>
            <a:xfrm>
              <a:off x="873527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7"/>
            <p:cNvSpPr/>
            <p:nvPr/>
          </p:nvSpPr>
          <p:spPr>
            <a:xfrm>
              <a:off x="962315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7"/>
            <p:cNvSpPr/>
            <p:nvPr/>
          </p:nvSpPr>
          <p:spPr>
            <a:xfrm>
              <a:off x="1051103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7"/>
            <p:cNvSpPr/>
            <p:nvPr/>
          </p:nvSpPr>
          <p:spPr>
            <a:xfrm>
              <a:off x="1139891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7"/>
            <p:cNvSpPr/>
            <p:nvPr/>
          </p:nvSpPr>
          <p:spPr>
            <a:xfrm>
              <a:off x="1228679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7"/>
            <p:cNvSpPr/>
            <p:nvPr/>
          </p:nvSpPr>
          <p:spPr>
            <a:xfrm>
              <a:off x="1317466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7"/>
            <p:cNvSpPr/>
            <p:nvPr/>
          </p:nvSpPr>
          <p:spPr>
            <a:xfrm>
              <a:off x="873527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7"/>
            <p:cNvSpPr/>
            <p:nvPr/>
          </p:nvSpPr>
          <p:spPr>
            <a:xfrm>
              <a:off x="962315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7"/>
            <p:cNvSpPr/>
            <p:nvPr/>
          </p:nvSpPr>
          <p:spPr>
            <a:xfrm>
              <a:off x="1051103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7"/>
            <p:cNvSpPr/>
            <p:nvPr/>
          </p:nvSpPr>
          <p:spPr>
            <a:xfrm>
              <a:off x="1139891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7"/>
            <p:cNvSpPr/>
            <p:nvPr/>
          </p:nvSpPr>
          <p:spPr>
            <a:xfrm>
              <a:off x="1228679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7"/>
            <p:cNvSpPr/>
            <p:nvPr/>
          </p:nvSpPr>
          <p:spPr>
            <a:xfrm>
              <a:off x="1317466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7"/>
            <p:cNvSpPr/>
            <p:nvPr/>
          </p:nvSpPr>
          <p:spPr>
            <a:xfrm>
              <a:off x="1406254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7"/>
            <p:cNvSpPr/>
            <p:nvPr/>
          </p:nvSpPr>
          <p:spPr>
            <a:xfrm>
              <a:off x="1406254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7"/>
            <p:cNvSpPr/>
            <p:nvPr/>
          </p:nvSpPr>
          <p:spPr>
            <a:xfrm>
              <a:off x="1406254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7"/>
            <p:cNvSpPr/>
            <p:nvPr/>
          </p:nvSpPr>
          <p:spPr>
            <a:xfrm>
              <a:off x="1406254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7"/>
            <p:cNvSpPr/>
            <p:nvPr/>
          </p:nvSpPr>
          <p:spPr>
            <a:xfrm>
              <a:off x="1406254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7"/>
            <p:cNvSpPr/>
            <p:nvPr/>
          </p:nvSpPr>
          <p:spPr>
            <a:xfrm>
              <a:off x="1406254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7"/>
            <p:cNvSpPr/>
            <p:nvPr/>
          </p:nvSpPr>
          <p:spPr>
            <a:xfrm>
              <a:off x="1406254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7"/>
            <p:cNvSpPr/>
            <p:nvPr/>
          </p:nvSpPr>
          <p:spPr>
            <a:xfrm>
              <a:off x="1406254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7"/>
            <p:cNvSpPr/>
            <p:nvPr/>
          </p:nvSpPr>
          <p:spPr>
            <a:xfrm>
              <a:off x="1406254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7"/>
            <p:cNvSpPr/>
            <p:nvPr/>
          </p:nvSpPr>
          <p:spPr>
            <a:xfrm>
              <a:off x="1406254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7"/>
            <p:cNvSpPr/>
            <p:nvPr/>
          </p:nvSpPr>
          <p:spPr>
            <a:xfrm>
              <a:off x="1406254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7"/>
            <p:cNvSpPr/>
            <p:nvPr/>
          </p:nvSpPr>
          <p:spPr>
            <a:xfrm>
              <a:off x="1406254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7"/>
            <p:cNvSpPr/>
            <p:nvPr/>
          </p:nvSpPr>
          <p:spPr>
            <a:xfrm>
              <a:off x="1406254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7"/>
            <p:cNvSpPr/>
            <p:nvPr/>
          </p:nvSpPr>
          <p:spPr>
            <a:xfrm>
              <a:off x="1495042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7"/>
            <p:cNvSpPr/>
            <p:nvPr/>
          </p:nvSpPr>
          <p:spPr>
            <a:xfrm>
              <a:off x="1495042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7"/>
            <p:cNvSpPr/>
            <p:nvPr/>
          </p:nvSpPr>
          <p:spPr>
            <a:xfrm>
              <a:off x="1495042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7"/>
            <p:cNvSpPr/>
            <p:nvPr/>
          </p:nvSpPr>
          <p:spPr>
            <a:xfrm>
              <a:off x="1495042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7"/>
            <p:cNvSpPr/>
            <p:nvPr/>
          </p:nvSpPr>
          <p:spPr>
            <a:xfrm>
              <a:off x="1495042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7"/>
            <p:cNvSpPr/>
            <p:nvPr/>
          </p:nvSpPr>
          <p:spPr>
            <a:xfrm>
              <a:off x="1495042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7"/>
            <p:cNvSpPr/>
            <p:nvPr/>
          </p:nvSpPr>
          <p:spPr>
            <a:xfrm>
              <a:off x="1495042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7"/>
            <p:cNvSpPr/>
            <p:nvPr/>
          </p:nvSpPr>
          <p:spPr>
            <a:xfrm>
              <a:off x="1495042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7"/>
            <p:cNvSpPr/>
            <p:nvPr/>
          </p:nvSpPr>
          <p:spPr>
            <a:xfrm>
              <a:off x="1495042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7"/>
            <p:cNvSpPr/>
            <p:nvPr/>
          </p:nvSpPr>
          <p:spPr>
            <a:xfrm>
              <a:off x="1495042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7"/>
            <p:cNvSpPr/>
            <p:nvPr/>
          </p:nvSpPr>
          <p:spPr>
            <a:xfrm>
              <a:off x="1495042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7"/>
            <p:cNvSpPr/>
            <p:nvPr/>
          </p:nvSpPr>
          <p:spPr>
            <a:xfrm>
              <a:off x="1495042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7"/>
            <p:cNvSpPr/>
            <p:nvPr/>
          </p:nvSpPr>
          <p:spPr>
            <a:xfrm>
              <a:off x="1495042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7"/>
            <p:cNvSpPr/>
            <p:nvPr/>
          </p:nvSpPr>
          <p:spPr>
            <a:xfrm>
              <a:off x="1583830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7"/>
            <p:cNvSpPr/>
            <p:nvPr/>
          </p:nvSpPr>
          <p:spPr>
            <a:xfrm>
              <a:off x="1583830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7"/>
            <p:cNvSpPr/>
            <p:nvPr/>
          </p:nvSpPr>
          <p:spPr>
            <a:xfrm>
              <a:off x="1583830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7"/>
            <p:cNvSpPr/>
            <p:nvPr/>
          </p:nvSpPr>
          <p:spPr>
            <a:xfrm>
              <a:off x="1583830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7"/>
            <p:cNvSpPr/>
            <p:nvPr/>
          </p:nvSpPr>
          <p:spPr>
            <a:xfrm>
              <a:off x="1583830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7"/>
            <p:cNvSpPr/>
            <p:nvPr/>
          </p:nvSpPr>
          <p:spPr>
            <a:xfrm>
              <a:off x="1583830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7"/>
            <p:cNvSpPr/>
            <p:nvPr/>
          </p:nvSpPr>
          <p:spPr>
            <a:xfrm>
              <a:off x="1583830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7"/>
            <p:cNvSpPr/>
            <p:nvPr/>
          </p:nvSpPr>
          <p:spPr>
            <a:xfrm>
              <a:off x="1583830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7"/>
            <p:cNvSpPr/>
            <p:nvPr/>
          </p:nvSpPr>
          <p:spPr>
            <a:xfrm>
              <a:off x="1583830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7"/>
            <p:cNvSpPr/>
            <p:nvPr/>
          </p:nvSpPr>
          <p:spPr>
            <a:xfrm>
              <a:off x="1583830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7"/>
            <p:cNvSpPr/>
            <p:nvPr/>
          </p:nvSpPr>
          <p:spPr>
            <a:xfrm>
              <a:off x="1583830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7"/>
            <p:cNvSpPr/>
            <p:nvPr/>
          </p:nvSpPr>
          <p:spPr>
            <a:xfrm>
              <a:off x="1583830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7"/>
            <p:cNvSpPr/>
            <p:nvPr/>
          </p:nvSpPr>
          <p:spPr>
            <a:xfrm>
              <a:off x="1583830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7"/>
            <p:cNvSpPr/>
            <p:nvPr/>
          </p:nvSpPr>
          <p:spPr>
            <a:xfrm>
              <a:off x="1672617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7"/>
            <p:cNvSpPr/>
            <p:nvPr/>
          </p:nvSpPr>
          <p:spPr>
            <a:xfrm>
              <a:off x="1672617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7"/>
            <p:cNvSpPr/>
            <p:nvPr/>
          </p:nvSpPr>
          <p:spPr>
            <a:xfrm>
              <a:off x="1672617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7"/>
            <p:cNvSpPr/>
            <p:nvPr/>
          </p:nvSpPr>
          <p:spPr>
            <a:xfrm>
              <a:off x="1672617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7"/>
            <p:cNvSpPr/>
            <p:nvPr/>
          </p:nvSpPr>
          <p:spPr>
            <a:xfrm>
              <a:off x="1672617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7"/>
            <p:cNvSpPr/>
            <p:nvPr/>
          </p:nvSpPr>
          <p:spPr>
            <a:xfrm>
              <a:off x="1672617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7"/>
            <p:cNvSpPr/>
            <p:nvPr/>
          </p:nvSpPr>
          <p:spPr>
            <a:xfrm>
              <a:off x="1672617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7"/>
            <p:cNvSpPr/>
            <p:nvPr/>
          </p:nvSpPr>
          <p:spPr>
            <a:xfrm>
              <a:off x="1672617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7"/>
            <p:cNvSpPr/>
            <p:nvPr/>
          </p:nvSpPr>
          <p:spPr>
            <a:xfrm>
              <a:off x="1672617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7"/>
            <p:cNvSpPr/>
            <p:nvPr/>
          </p:nvSpPr>
          <p:spPr>
            <a:xfrm>
              <a:off x="1672617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7"/>
            <p:cNvSpPr/>
            <p:nvPr/>
          </p:nvSpPr>
          <p:spPr>
            <a:xfrm>
              <a:off x="1672617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7"/>
            <p:cNvSpPr/>
            <p:nvPr/>
          </p:nvSpPr>
          <p:spPr>
            <a:xfrm>
              <a:off x="1672617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7"/>
            <p:cNvSpPr/>
            <p:nvPr/>
          </p:nvSpPr>
          <p:spPr>
            <a:xfrm>
              <a:off x="1672617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7"/>
            <p:cNvSpPr/>
            <p:nvPr/>
          </p:nvSpPr>
          <p:spPr>
            <a:xfrm>
              <a:off x="873527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7"/>
            <p:cNvSpPr/>
            <p:nvPr/>
          </p:nvSpPr>
          <p:spPr>
            <a:xfrm>
              <a:off x="962315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7"/>
            <p:cNvSpPr/>
            <p:nvPr/>
          </p:nvSpPr>
          <p:spPr>
            <a:xfrm>
              <a:off x="1051103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7"/>
            <p:cNvSpPr/>
            <p:nvPr/>
          </p:nvSpPr>
          <p:spPr>
            <a:xfrm>
              <a:off x="1139891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7"/>
            <p:cNvSpPr/>
            <p:nvPr/>
          </p:nvSpPr>
          <p:spPr>
            <a:xfrm>
              <a:off x="1228679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7"/>
            <p:cNvSpPr/>
            <p:nvPr/>
          </p:nvSpPr>
          <p:spPr>
            <a:xfrm>
              <a:off x="1317466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7"/>
            <p:cNvSpPr/>
            <p:nvPr/>
          </p:nvSpPr>
          <p:spPr>
            <a:xfrm>
              <a:off x="1406254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7"/>
            <p:cNvSpPr/>
            <p:nvPr/>
          </p:nvSpPr>
          <p:spPr>
            <a:xfrm>
              <a:off x="1495042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7"/>
            <p:cNvSpPr/>
            <p:nvPr/>
          </p:nvSpPr>
          <p:spPr>
            <a:xfrm>
              <a:off x="1583830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7"/>
            <p:cNvSpPr/>
            <p:nvPr/>
          </p:nvSpPr>
          <p:spPr>
            <a:xfrm>
              <a:off x="1672617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7"/>
            <p:cNvSpPr/>
            <p:nvPr/>
          </p:nvSpPr>
          <p:spPr>
            <a:xfrm>
              <a:off x="873527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7"/>
            <p:cNvSpPr/>
            <p:nvPr/>
          </p:nvSpPr>
          <p:spPr>
            <a:xfrm>
              <a:off x="962315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7"/>
            <p:cNvSpPr/>
            <p:nvPr/>
          </p:nvSpPr>
          <p:spPr>
            <a:xfrm>
              <a:off x="1051103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7"/>
            <p:cNvSpPr/>
            <p:nvPr/>
          </p:nvSpPr>
          <p:spPr>
            <a:xfrm>
              <a:off x="1139891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7"/>
            <p:cNvSpPr/>
            <p:nvPr/>
          </p:nvSpPr>
          <p:spPr>
            <a:xfrm>
              <a:off x="1228679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7"/>
            <p:cNvSpPr/>
            <p:nvPr/>
          </p:nvSpPr>
          <p:spPr>
            <a:xfrm>
              <a:off x="1317466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7"/>
            <p:cNvSpPr/>
            <p:nvPr/>
          </p:nvSpPr>
          <p:spPr>
            <a:xfrm>
              <a:off x="1406254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7"/>
            <p:cNvSpPr/>
            <p:nvPr/>
          </p:nvSpPr>
          <p:spPr>
            <a:xfrm>
              <a:off x="1495042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7"/>
            <p:cNvSpPr/>
            <p:nvPr/>
          </p:nvSpPr>
          <p:spPr>
            <a:xfrm>
              <a:off x="1583830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7"/>
            <p:cNvSpPr/>
            <p:nvPr/>
          </p:nvSpPr>
          <p:spPr>
            <a:xfrm>
              <a:off x="1672617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7"/>
            <p:cNvSpPr/>
            <p:nvPr/>
          </p:nvSpPr>
          <p:spPr>
            <a:xfrm>
              <a:off x="784740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7"/>
            <p:cNvSpPr/>
            <p:nvPr/>
          </p:nvSpPr>
          <p:spPr>
            <a:xfrm>
              <a:off x="784740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7"/>
            <p:cNvSpPr/>
            <p:nvPr/>
          </p:nvSpPr>
          <p:spPr>
            <a:xfrm>
              <a:off x="784740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7"/>
            <p:cNvSpPr/>
            <p:nvPr/>
          </p:nvSpPr>
          <p:spPr>
            <a:xfrm>
              <a:off x="784740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7"/>
            <p:cNvSpPr/>
            <p:nvPr/>
          </p:nvSpPr>
          <p:spPr>
            <a:xfrm>
              <a:off x="784740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7"/>
            <p:cNvSpPr/>
            <p:nvPr/>
          </p:nvSpPr>
          <p:spPr>
            <a:xfrm>
              <a:off x="784740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7"/>
            <p:cNvSpPr/>
            <p:nvPr/>
          </p:nvSpPr>
          <p:spPr>
            <a:xfrm>
              <a:off x="784740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7"/>
            <p:cNvSpPr/>
            <p:nvPr/>
          </p:nvSpPr>
          <p:spPr>
            <a:xfrm>
              <a:off x="784740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7"/>
            <p:cNvSpPr/>
            <p:nvPr/>
          </p:nvSpPr>
          <p:spPr>
            <a:xfrm>
              <a:off x="784740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7"/>
            <p:cNvSpPr/>
            <p:nvPr/>
          </p:nvSpPr>
          <p:spPr>
            <a:xfrm>
              <a:off x="784740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7"/>
            <p:cNvSpPr/>
            <p:nvPr/>
          </p:nvSpPr>
          <p:spPr>
            <a:xfrm>
              <a:off x="784740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7"/>
            <p:cNvSpPr/>
            <p:nvPr/>
          </p:nvSpPr>
          <p:spPr>
            <a:xfrm>
              <a:off x="784740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7"/>
            <p:cNvSpPr/>
            <p:nvPr/>
          </p:nvSpPr>
          <p:spPr>
            <a:xfrm>
              <a:off x="784740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7"/>
            <p:cNvSpPr/>
            <p:nvPr/>
          </p:nvSpPr>
          <p:spPr>
            <a:xfrm>
              <a:off x="784740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7"/>
            <p:cNvSpPr/>
            <p:nvPr/>
          </p:nvSpPr>
          <p:spPr>
            <a:xfrm>
              <a:off x="784740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7"/>
            <p:cNvSpPr/>
            <p:nvPr/>
          </p:nvSpPr>
          <p:spPr>
            <a:xfrm>
              <a:off x="873527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7"/>
            <p:cNvSpPr/>
            <p:nvPr/>
          </p:nvSpPr>
          <p:spPr>
            <a:xfrm>
              <a:off x="962315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7"/>
            <p:cNvSpPr/>
            <p:nvPr/>
          </p:nvSpPr>
          <p:spPr>
            <a:xfrm>
              <a:off x="1051103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7"/>
            <p:cNvSpPr/>
            <p:nvPr/>
          </p:nvSpPr>
          <p:spPr>
            <a:xfrm>
              <a:off x="1139891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7"/>
            <p:cNvSpPr/>
            <p:nvPr/>
          </p:nvSpPr>
          <p:spPr>
            <a:xfrm>
              <a:off x="1228679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7"/>
            <p:cNvSpPr/>
            <p:nvPr/>
          </p:nvSpPr>
          <p:spPr>
            <a:xfrm>
              <a:off x="1317466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7"/>
            <p:cNvSpPr/>
            <p:nvPr/>
          </p:nvSpPr>
          <p:spPr>
            <a:xfrm>
              <a:off x="873527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7"/>
            <p:cNvSpPr/>
            <p:nvPr/>
          </p:nvSpPr>
          <p:spPr>
            <a:xfrm>
              <a:off x="962315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7"/>
            <p:cNvSpPr/>
            <p:nvPr/>
          </p:nvSpPr>
          <p:spPr>
            <a:xfrm>
              <a:off x="1051103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7"/>
            <p:cNvSpPr/>
            <p:nvPr/>
          </p:nvSpPr>
          <p:spPr>
            <a:xfrm>
              <a:off x="1139891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7"/>
            <p:cNvSpPr/>
            <p:nvPr/>
          </p:nvSpPr>
          <p:spPr>
            <a:xfrm>
              <a:off x="1228679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7"/>
            <p:cNvSpPr/>
            <p:nvPr/>
          </p:nvSpPr>
          <p:spPr>
            <a:xfrm>
              <a:off x="1317466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7"/>
            <p:cNvSpPr/>
            <p:nvPr/>
          </p:nvSpPr>
          <p:spPr>
            <a:xfrm>
              <a:off x="873527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7"/>
            <p:cNvSpPr/>
            <p:nvPr/>
          </p:nvSpPr>
          <p:spPr>
            <a:xfrm>
              <a:off x="962315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7"/>
            <p:cNvSpPr/>
            <p:nvPr/>
          </p:nvSpPr>
          <p:spPr>
            <a:xfrm>
              <a:off x="1051103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7"/>
            <p:cNvSpPr/>
            <p:nvPr/>
          </p:nvSpPr>
          <p:spPr>
            <a:xfrm>
              <a:off x="1139891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7"/>
            <p:cNvSpPr/>
            <p:nvPr/>
          </p:nvSpPr>
          <p:spPr>
            <a:xfrm>
              <a:off x="1228679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7"/>
            <p:cNvSpPr/>
            <p:nvPr/>
          </p:nvSpPr>
          <p:spPr>
            <a:xfrm>
              <a:off x="1317466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7"/>
            <p:cNvSpPr/>
            <p:nvPr/>
          </p:nvSpPr>
          <p:spPr>
            <a:xfrm>
              <a:off x="873527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7"/>
            <p:cNvSpPr/>
            <p:nvPr/>
          </p:nvSpPr>
          <p:spPr>
            <a:xfrm>
              <a:off x="962315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7"/>
            <p:cNvSpPr/>
            <p:nvPr/>
          </p:nvSpPr>
          <p:spPr>
            <a:xfrm>
              <a:off x="1051103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7"/>
            <p:cNvSpPr/>
            <p:nvPr/>
          </p:nvSpPr>
          <p:spPr>
            <a:xfrm>
              <a:off x="1139891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7"/>
            <p:cNvSpPr/>
            <p:nvPr/>
          </p:nvSpPr>
          <p:spPr>
            <a:xfrm>
              <a:off x="1228679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7"/>
            <p:cNvSpPr/>
            <p:nvPr/>
          </p:nvSpPr>
          <p:spPr>
            <a:xfrm>
              <a:off x="1317466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7"/>
            <p:cNvSpPr/>
            <p:nvPr/>
          </p:nvSpPr>
          <p:spPr>
            <a:xfrm>
              <a:off x="873527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7"/>
            <p:cNvSpPr/>
            <p:nvPr/>
          </p:nvSpPr>
          <p:spPr>
            <a:xfrm>
              <a:off x="962315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7"/>
            <p:cNvSpPr/>
            <p:nvPr/>
          </p:nvSpPr>
          <p:spPr>
            <a:xfrm>
              <a:off x="1051103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7"/>
            <p:cNvSpPr/>
            <p:nvPr/>
          </p:nvSpPr>
          <p:spPr>
            <a:xfrm>
              <a:off x="1139891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7"/>
            <p:cNvSpPr/>
            <p:nvPr/>
          </p:nvSpPr>
          <p:spPr>
            <a:xfrm>
              <a:off x="1228679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7"/>
            <p:cNvSpPr/>
            <p:nvPr/>
          </p:nvSpPr>
          <p:spPr>
            <a:xfrm>
              <a:off x="1317466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7"/>
            <p:cNvSpPr/>
            <p:nvPr/>
          </p:nvSpPr>
          <p:spPr>
            <a:xfrm>
              <a:off x="873527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7"/>
            <p:cNvSpPr/>
            <p:nvPr/>
          </p:nvSpPr>
          <p:spPr>
            <a:xfrm>
              <a:off x="962315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7"/>
            <p:cNvSpPr/>
            <p:nvPr/>
          </p:nvSpPr>
          <p:spPr>
            <a:xfrm>
              <a:off x="1051103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7"/>
            <p:cNvSpPr/>
            <p:nvPr/>
          </p:nvSpPr>
          <p:spPr>
            <a:xfrm>
              <a:off x="1139891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7"/>
            <p:cNvSpPr/>
            <p:nvPr/>
          </p:nvSpPr>
          <p:spPr>
            <a:xfrm>
              <a:off x="1228679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7"/>
            <p:cNvSpPr/>
            <p:nvPr/>
          </p:nvSpPr>
          <p:spPr>
            <a:xfrm>
              <a:off x="1317466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7"/>
            <p:cNvSpPr/>
            <p:nvPr/>
          </p:nvSpPr>
          <p:spPr>
            <a:xfrm>
              <a:off x="873527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7"/>
            <p:cNvSpPr/>
            <p:nvPr/>
          </p:nvSpPr>
          <p:spPr>
            <a:xfrm>
              <a:off x="962315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7"/>
            <p:cNvSpPr/>
            <p:nvPr/>
          </p:nvSpPr>
          <p:spPr>
            <a:xfrm>
              <a:off x="1051103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7"/>
            <p:cNvSpPr/>
            <p:nvPr/>
          </p:nvSpPr>
          <p:spPr>
            <a:xfrm>
              <a:off x="1139891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7"/>
            <p:cNvSpPr/>
            <p:nvPr/>
          </p:nvSpPr>
          <p:spPr>
            <a:xfrm>
              <a:off x="1228679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7"/>
            <p:cNvSpPr/>
            <p:nvPr/>
          </p:nvSpPr>
          <p:spPr>
            <a:xfrm>
              <a:off x="1317466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7"/>
            <p:cNvSpPr/>
            <p:nvPr/>
          </p:nvSpPr>
          <p:spPr>
            <a:xfrm>
              <a:off x="873527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7"/>
            <p:cNvSpPr/>
            <p:nvPr/>
          </p:nvSpPr>
          <p:spPr>
            <a:xfrm>
              <a:off x="962315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7"/>
            <p:cNvSpPr/>
            <p:nvPr/>
          </p:nvSpPr>
          <p:spPr>
            <a:xfrm>
              <a:off x="1051103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7"/>
            <p:cNvSpPr/>
            <p:nvPr/>
          </p:nvSpPr>
          <p:spPr>
            <a:xfrm>
              <a:off x="1139891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7"/>
            <p:cNvSpPr/>
            <p:nvPr/>
          </p:nvSpPr>
          <p:spPr>
            <a:xfrm>
              <a:off x="1228679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7"/>
            <p:cNvSpPr/>
            <p:nvPr/>
          </p:nvSpPr>
          <p:spPr>
            <a:xfrm>
              <a:off x="1317466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7"/>
            <p:cNvSpPr/>
            <p:nvPr/>
          </p:nvSpPr>
          <p:spPr>
            <a:xfrm>
              <a:off x="873527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7"/>
            <p:cNvSpPr/>
            <p:nvPr/>
          </p:nvSpPr>
          <p:spPr>
            <a:xfrm>
              <a:off x="962315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7"/>
            <p:cNvSpPr/>
            <p:nvPr/>
          </p:nvSpPr>
          <p:spPr>
            <a:xfrm>
              <a:off x="1051103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7"/>
            <p:cNvSpPr/>
            <p:nvPr/>
          </p:nvSpPr>
          <p:spPr>
            <a:xfrm>
              <a:off x="1139891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7"/>
            <p:cNvSpPr/>
            <p:nvPr/>
          </p:nvSpPr>
          <p:spPr>
            <a:xfrm>
              <a:off x="1228679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7"/>
            <p:cNvSpPr/>
            <p:nvPr/>
          </p:nvSpPr>
          <p:spPr>
            <a:xfrm>
              <a:off x="1317466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7"/>
            <p:cNvSpPr/>
            <p:nvPr/>
          </p:nvSpPr>
          <p:spPr>
            <a:xfrm>
              <a:off x="873527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7"/>
            <p:cNvSpPr/>
            <p:nvPr/>
          </p:nvSpPr>
          <p:spPr>
            <a:xfrm>
              <a:off x="962315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7"/>
            <p:cNvSpPr/>
            <p:nvPr/>
          </p:nvSpPr>
          <p:spPr>
            <a:xfrm>
              <a:off x="1051103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7"/>
            <p:cNvSpPr/>
            <p:nvPr/>
          </p:nvSpPr>
          <p:spPr>
            <a:xfrm>
              <a:off x="1139891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7"/>
            <p:cNvSpPr/>
            <p:nvPr/>
          </p:nvSpPr>
          <p:spPr>
            <a:xfrm>
              <a:off x="1228679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7"/>
            <p:cNvSpPr/>
            <p:nvPr/>
          </p:nvSpPr>
          <p:spPr>
            <a:xfrm>
              <a:off x="1317466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7"/>
            <p:cNvSpPr/>
            <p:nvPr/>
          </p:nvSpPr>
          <p:spPr>
            <a:xfrm>
              <a:off x="873527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7"/>
            <p:cNvSpPr/>
            <p:nvPr/>
          </p:nvSpPr>
          <p:spPr>
            <a:xfrm>
              <a:off x="962315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7"/>
            <p:cNvSpPr/>
            <p:nvPr/>
          </p:nvSpPr>
          <p:spPr>
            <a:xfrm>
              <a:off x="1051103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7"/>
            <p:cNvSpPr/>
            <p:nvPr/>
          </p:nvSpPr>
          <p:spPr>
            <a:xfrm>
              <a:off x="1139891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7"/>
            <p:cNvSpPr/>
            <p:nvPr/>
          </p:nvSpPr>
          <p:spPr>
            <a:xfrm>
              <a:off x="1228679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7"/>
            <p:cNvSpPr/>
            <p:nvPr/>
          </p:nvSpPr>
          <p:spPr>
            <a:xfrm>
              <a:off x="1317466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7"/>
            <p:cNvSpPr/>
            <p:nvPr/>
          </p:nvSpPr>
          <p:spPr>
            <a:xfrm>
              <a:off x="873527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7"/>
            <p:cNvSpPr/>
            <p:nvPr/>
          </p:nvSpPr>
          <p:spPr>
            <a:xfrm>
              <a:off x="962315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7"/>
            <p:cNvSpPr/>
            <p:nvPr/>
          </p:nvSpPr>
          <p:spPr>
            <a:xfrm>
              <a:off x="1051103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7"/>
            <p:cNvSpPr/>
            <p:nvPr/>
          </p:nvSpPr>
          <p:spPr>
            <a:xfrm>
              <a:off x="1139891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7"/>
            <p:cNvSpPr/>
            <p:nvPr/>
          </p:nvSpPr>
          <p:spPr>
            <a:xfrm>
              <a:off x="1228679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7"/>
            <p:cNvSpPr/>
            <p:nvPr/>
          </p:nvSpPr>
          <p:spPr>
            <a:xfrm>
              <a:off x="1317466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7"/>
            <p:cNvSpPr/>
            <p:nvPr/>
          </p:nvSpPr>
          <p:spPr>
            <a:xfrm>
              <a:off x="873527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7"/>
            <p:cNvSpPr/>
            <p:nvPr/>
          </p:nvSpPr>
          <p:spPr>
            <a:xfrm>
              <a:off x="962315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7"/>
            <p:cNvSpPr/>
            <p:nvPr/>
          </p:nvSpPr>
          <p:spPr>
            <a:xfrm>
              <a:off x="1051103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7"/>
            <p:cNvSpPr/>
            <p:nvPr/>
          </p:nvSpPr>
          <p:spPr>
            <a:xfrm>
              <a:off x="1139891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7"/>
            <p:cNvSpPr/>
            <p:nvPr/>
          </p:nvSpPr>
          <p:spPr>
            <a:xfrm>
              <a:off x="1228679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7"/>
            <p:cNvSpPr/>
            <p:nvPr/>
          </p:nvSpPr>
          <p:spPr>
            <a:xfrm>
              <a:off x="1317466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7"/>
            <p:cNvSpPr/>
            <p:nvPr/>
          </p:nvSpPr>
          <p:spPr>
            <a:xfrm>
              <a:off x="1406254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7"/>
            <p:cNvSpPr/>
            <p:nvPr/>
          </p:nvSpPr>
          <p:spPr>
            <a:xfrm>
              <a:off x="1406254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7"/>
            <p:cNvSpPr/>
            <p:nvPr/>
          </p:nvSpPr>
          <p:spPr>
            <a:xfrm>
              <a:off x="1406254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7"/>
            <p:cNvSpPr/>
            <p:nvPr/>
          </p:nvSpPr>
          <p:spPr>
            <a:xfrm>
              <a:off x="1406254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7"/>
            <p:cNvSpPr/>
            <p:nvPr/>
          </p:nvSpPr>
          <p:spPr>
            <a:xfrm>
              <a:off x="1406254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7"/>
            <p:cNvSpPr/>
            <p:nvPr/>
          </p:nvSpPr>
          <p:spPr>
            <a:xfrm>
              <a:off x="1406254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7"/>
            <p:cNvSpPr/>
            <p:nvPr/>
          </p:nvSpPr>
          <p:spPr>
            <a:xfrm>
              <a:off x="1406254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7"/>
            <p:cNvSpPr/>
            <p:nvPr/>
          </p:nvSpPr>
          <p:spPr>
            <a:xfrm>
              <a:off x="1406254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7"/>
            <p:cNvSpPr/>
            <p:nvPr/>
          </p:nvSpPr>
          <p:spPr>
            <a:xfrm>
              <a:off x="1406254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7"/>
            <p:cNvSpPr/>
            <p:nvPr/>
          </p:nvSpPr>
          <p:spPr>
            <a:xfrm>
              <a:off x="1406254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7"/>
            <p:cNvSpPr/>
            <p:nvPr/>
          </p:nvSpPr>
          <p:spPr>
            <a:xfrm>
              <a:off x="1406254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7"/>
            <p:cNvSpPr/>
            <p:nvPr/>
          </p:nvSpPr>
          <p:spPr>
            <a:xfrm>
              <a:off x="1406254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7"/>
            <p:cNvSpPr/>
            <p:nvPr/>
          </p:nvSpPr>
          <p:spPr>
            <a:xfrm>
              <a:off x="1406254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7"/>
            <p:cNvSpPr/>
            <p:nvPr/>
          </p:nvSpPr>
          <p:spPr>
            <a:xfrm>
              <a:off x="1495042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7"/>
            <p:cNvSpPr/>
            <p:nvPr/>
          </p:nvSpPr>
          <p:spPr>
            <a:xfrm>
              <a:off x="1495042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7"/>
            <p:cNvSpPr/>
            <p:nvPr/>
          </p:nvSpPr>
          <p:spPr>
            <a:xfrm>
              <a:off x="1495042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7"/>
            <p:cNvSpPr/>
            <p:nvPr/>
          </p:nvSpPr>
          <p:spPr>
            <a:xfrm>
              <a:off x="1495042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7"/>
            <p:cNvSpPr/>
            <p:nvPr/>
          </p:nvSpPr>
          <p:spPr>
            <a:xfrm>
              <a:off x="1495042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7"/>
            <p:cNvSpPr/>
            <p:nvPr/>
          </p:nvSpPr>
          <p:spPr>
            <a:xfrm>
              <a:off x="1495042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7"/>
            <p:cNvSpPr/>
            <p:nvPr/>
          </p:nvSpPr>
          <p:spPr>
            <a:xfrm>
              <a:off x="1495042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7"/>
            <p:cNvSpPr/>
            <p:nvPr/>
          </p:nvSpPr>
          <p:spPr>
            <a:xfrm>
              <a:off x="1495042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7"/>
            <p:cNvSpPr/>
            <p:nvPr/>
          </p:nvSpPr>
          <p:spPr>
            <a:xfrm>
              <a:off x="1495042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7"/>
            <p:cNvSpPr/>
            <p:nvPr/>
          </p:nvSpPr>
          <p:spPr>
            <a:xfrm>
              <a:off x="1495042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7"/>
            <p:cNvSpPr/>
            <p:nvPr/>
          </p:nvSpPr>
          <p:spPr>
            <a:xfrm>
              <a:off x="1495042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7"/>
            <p:cNvSpPr/>
            <p:nvPr/>
          </p:nvSpPr>
          <p:spPr>
            <a:xfrm>
              <a:off x="1495042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7"/>
            <p:cNvSpPr/>
            <p:nvPr/>
          </p:nvSpPr>
          <p:spPr>
            <a:xfrm>
              <a:off x="1495042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7"/>
            <p:cNvSpPr/>
            <p:nvPr/>
          </p:nvSpPr>
          <p:spPr>
            <a:xfrm>
              <a:off x="1583830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7"/>
            <p:cNvSpPr/>
            <p:nvPr/>
          </p:nvSpPr>
          <p:spPr>
            <a:xfrm>
              <a:off x="1583830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7"/>
            <p:cNvSpPr/>
            <p:nvPr/>
          </p:nvSpPr>
          <p:spPr>
            <a:xfrm>
              <a:off x="1583830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7"/>
            <p:cNvSpPr/>
            <p:nvPr/>
          </p:nvSpPr>
          <p:spPr>
            <a:xfrm>
              <a:off x="1583830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7"/>
            <p:cNvSpPr/>
            <p:nvPr/>
          </p:nvSpPr>
          <p:spPr>
            <a:xfrm>
              <a:off x="1583830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7"/>
            <p:cNvSpPr/>
            <p:nvPr/>
          </p:nvSpPr>
          <p:spPr>
            <a:xfrm>
              <a:off x="1583830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7"/>
            <p:cNvSpPr/>
            <p:nvPr/>
          </p:nvSpPr>
          <p:spPr>
            <a:xfrm>
              <a:off x="1583830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7"/>
            <p:cNvSpPr/>
            <p:nvPr/>
          </p:nvSpPr>
          <p:spPr>
            <a:xfrm>
              <a:off x="1583830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7"/>
            <p:cNvSpPr/>
            <p:nvPr/>
          </p:nvSpPr>
          <p:spPr>
            <a:xfrm>
              <a:off x="1583830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7"/>
            <p:cNvSpPr/>
            <p:nvPr/>
          </p:nvSpPr>
          <p:spPr>
            <a:xfrm>
              <a:off x="1583830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7"/>
            <p:cNvSpPr/>
            <p:nvPr/>
          </p:nvSpPr>
          <p:spPr>
            <a:xfrm>
              <a:off x="1583830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7"/>
            <p:cNvSpPr/>
            <p:nvPr/>
          </p:nvSpPr>
          <p:spPr>
            <a:xfrm>
              <a:off x="1583830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7"/>
            <p:cNvSpPr/>
            <p:nvPr/>
          </p:nvSpPr>
          <p:spPr>
            <a:xfrm>
              <a:off x="1583830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7"/>
            <p:cNvSpPr/>
            <p:nvPr/>
          </p:nvSpPr>
          <p:spPr>
            <a:xfrm>
              <a:off x="1672617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7"/>
            <p:cNvSpPr/>
            <p:nvPr/>
          </p:nvSpPr>
          <p:spPr>
            <a:xfrm>
              <a:off x="1672617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7"/>
            <p:cNvSpPr/>
            <p:nvPr/>
          </p:nvSpPr>
          <p:spPr>
            <a:xfrm>
              <a:off x="1672617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7"/>
            <p:cNvSpPr/>
            <p:nvPr/>
          </p:nvSpPr>
          <p:spPr>
            <a:xfrm>
              <a:off x="1672617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7"/>
            <p:cNvSpPr/>
            <p:nvPr/>
          </p:nvSpPr>
          <p:spPr>
            <a:xfrm>
              <a:off x="1672617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7"/>
            <p:cNvSpPr/>
            <p:nvPr/>
          </p:nvSpPr>
          <p:spPr>
            <a:xfrm>
              <a:off x="1672617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7"/>
            <p:cNvSpPr/>
            <p:nvPr/>
          </p:nvSpPr>
          <p:spPr>
            <a:xfrm>
              <a:off x="1672617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7"/>
            <p:cNvSpPr/>
            <p:nvPr/>
          </p:nvSpPr>
          <p:spPr>
            <a:xfrm>
              <a:off x="1672617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7"/>
            <p:cNvSpPr/>
            <p:nvPr/>
          </p:nvSpPr>
          <p:spPr>
            <a:xfrm>
              <a:off x="1672617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7"/>
            <p:cNvSpPr/>
            <p:nvPr/>
          </p:nvSpPr>
          <p:spPr>
            <a:xfrm>
              <a:off x="1672617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7"/>
            <p:cNvSpPr/>
            <p:nvPr/>
          </p:nvSpPr>
          <p:spPr>
            <a:xfrm>
              <a:off x="1672617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7"/>
            <p:cNvSpPr/>
            <p:nvPr/>
          </p:nvSpPr>
          <p:spPr>
            <a:xfrm>
              <a:off x="1672617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7"/>
            <p:cNvSpPr/>
            <p:nvPr/>
          </p:nvSpPr>
          <p:spPr>
            <a:xfrm>
              <a:off x="1672617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7"/>
            <p:cNvSpPr/>
            <p:nvPr/>
          </p:nvSpPr>
          <p:spPr>
            <a:xfrm>
              <a:off x="873527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7"/>
            <p:cNvSpPr/>
            <p:nvPr/>
          </p:nvSpPr>
          <p:spPr>
            <a:xfrm>
              <a:off x="962315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7"/>
            <p:cNvSpPr/>
            <p:nvPr/>
          </p:nvSpPr>
          <p:spPr>
            <a:xfrm>
              <a:off x="1051103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7"/>
            <p:cNvSpPr/>
            <p:nvPr/>
          </p:nvSpPr>
          <p:spPr>
            <a:xfrm>
              <a:off x="1139891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7"/>
            <p:cNvSpPr/>
            <p:nvPr/>
          </p:nvSpPr>
          <p:spPr>
            <a:xfrm>
              <a:off x="1228679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7"/>
            <p:cNvSpPr/>
            <p:nvPr/>
          </p:nvSpPr>
          <p:spPr>
            <a:xfrm>
              <a:off x="1317466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7"/>
            <p:cNvSpPr/>
            <p:nvPr/>
          </p:nvSpPr>
          <p:spPr>
            <a:xfrm>
              <a:off x="1406254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7"/>
            <p:cNvSpPr/>
            <p:nvPr/>
          </p:nvSpPr>
          <p:spPr>
            <a:xfrm>
              <a:off x="1495042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7"/>
            <p:cNvSpPr/>
            <p:nvPr/>
          </p:nvSpPr>
          <p:spPr>
            <a:xfrm>
              <a:off x="1583830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7"/>
            <p:cNvSpPr/>
            <p:nvPr/>
          </p:nvSpPr>
          <p:spPr>
            <a:xfrm>
              <a:off x="1672617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7"/>
            <p:cNvSpPr/>
            <p:nvPr/>
          </p:nvSpPr>
          <p:spPr>
            <a:xfrm>
              <a:off x="873527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7"/>
            <p:cNvSpPr/>
            <p:nvPr/>
          </p:nvSpPr>
          <p:spPr>
            <a:xfrm>
              <a:off x="962315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7"/>
            <p:cNvSpPr/>
            <p:nvPr/>
          </p:nvSpPr>
          <p:spPr>
            <a:xfrm>
              <a:off x="1051103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7"/>
            <p:cNvSpPr/>
            <p:nvPr/>
          </p:nvSpPr>
          <p:spPr>
            <a:xfrm>
              <a:off x="1139891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7"/>
            <p:cNvSpPr/>
            <p:nvPr/>
          </p:nvSpPr>
          <p:spPr>
            <a:xfrm>
              <a:off x="1228679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7"/>
            <p:cNvSpPr/>
            <p:nvPr/>
          </p:nvSpPr>
          <p:spPr>
            <a:xfrm>
              <a:off x="1317466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7"/>
            <p:cNvSpPr/>
            <p:nvPr/>
          </p:nvSpPr>
          <p:spPr>
            <a:xfrm>
              <a:off x="1406254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7"/>
            <p:cNvSpPr/>
            <p:nvPr/>
          </p:nvSpPr>
          <p:spPr>
            <a:xfrm>
              <a:off x="1495042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7"/>
            <p:cNvSpPr/>
            <p:nvPr/>
          </p:nvSpPr>
          <p:spPr>
            <a:xfrm>
              <a:off x="1583830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7"/>
            <p:cNvSpPr/>
            <p:nvPr/>
          </p:nvSpPr>
          <p:spPr>
            <a:xfrm>
              <a:off x="1672617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7"/>
            <p:cNvSpPr/>
            <p:nvPr/>
          </p:nvSpPr>
          <p:spPr>
            <a:xfrm>
              <a:off x="784740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7"/>
            <p:cNvSpPr/>
            <p:nvPr/>
          </p:nvSpPr>
          <p:spPr>
            <a:xfrm>
              <a:off x="784740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7"/>
            <p:cNvSpPr/>
            <p:nvPr/>
          </p:nvSpPr>
          <p:spPr>
            <a:xfrm>
              <a:off x="784740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7"/>
            <p:cNvSpPr/>
            <p:nvPr/>
          </p:nvSpPr>
          <p:spPr>
            <a:xfrm>
              <a:off x="784740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7"/>
            <p:cNvSpPr/>
            <p:nvPr/>
          </p:nvSpPr>
          <p:spPr>
            <a:xfrm>
              <a:off x="784740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7"/>
            <p:cNvSpPr/>
            <p:nvPr/>
          </p:nvSpPr>
          <p:spPr>
            <a:xfrm>
              <a:off x="784740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7"/>
            <p:cNvSpPr/>
            <p:nvPr/>
          </p:nvSpPr>
          <p:spPr>
            <a:xfrm>
              <a:off x="784740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7"/>
            <p:cNvSpPr/>
            <p:nvPr/>
          </p:nvSpPr>
          <p:spPr>
            <a:xfrm>
              <a:off x="784740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7"/>
            <p:cNvSpPr/>
            <p:nvPr/>
          </p:nvSpPr>
          <p:spPr>
            <a:xfrm>
              <a:off x="784740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7"/>
            <p:cNvSpPr/>
            <p:nvPr/>
          </p:nvSpPr>
          <p:spPr>
            <a:xfrm>
              <a:off x="784740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7"/>
            <p:cNvSpPr/>
            <p:nvPr/>
          </p:nvSpPr>
          <p:spPr>
            <a:xfrm>
              <a:off x="784740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7"/>
            <p:cNvSpPr/>
            <p:nvPr/>
          </p:nvSpPr>
          <p:spPr>
            <a:xfrm>
              <a:off x="784740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7"/>
            <p:cNvSpPr/>
            <p:nvPr/>
          </p:nvSpPr>
          <p:spPr>
            <a:xfrm>
              <a:off x="784740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7"/>
            <p:cNvSpPr/>
            <p:nvPr/>
          </p:nvSpPr>
          <p:spPr>
            <a:xfrm>
              <a:off x="784740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7"/>
            <p:cNvSpPr/>
            <p:nvPr/>
          </p:nvSpPr>
          <p:spPr>
            <a:xfrm>
              <a:off x="784740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7"/>
            <p:cNvSpPr/>
            <p:nvPr/>
          </p:nvSpPr>
          <p:spPr>
            <a:xfrm>
              <a:off x="6465144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7"/>
            <p:cNvSpPr/>
            <p:nvPr/>
          </p:nvSpPr>
          <p:spPr>
            <a:xfrm>
              <a:off x="6553933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7"/>
            <p:cNvSpPr/>
            <p:nvPr/>
          </p:nvSpPr>
          <p:spPr>
            <a:xfrm>
              <a:off x="6642723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7"/>
            <p:cNvSpPr/>
            <p:nvPr/>
          </p:nvSpPr>
          <p:spPr>
            <a:xfrm>
              <a:off x="6731512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7"/>
            <p:cNvSpPr/>
            <p:nvPr/>
          </p:nvSpPr>
          <p:spPr>
            <a:xfrm>
              <a:off x="6820301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7"/>
            <p:cNvSpPr/>
            <p:nvPr/>
          </p:nvSpPr>
          <p:spPr>
            <a:xfrm>
              <a:off x="6909090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7"/>
            <p:cNvSpPr/>
            <p:nvPr/>
          </p:nvSpPr>
          <p:spPr>
            <a:xfrm>
              <a:off x="6465144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7"/>
            <p:cNvSpPr/>
            <p:nvPr/>
          </p:nvSpPr>
          <p:spPr>
            <a:xfrm>
              <a:off x="6553933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7"/>
            <p:cNvSpPr/>
            <p:nvPr/>
          </p:nvSpPr>
          <p:spPr>
            <a:xfrm>
              <a:off x="6642723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7"/>
            <p:cNvSpPr/>
            <p:nvPr/>
          </p:nvSpPr>
          <p:spPr>
            <a:xfrm>
              <a:off x="6731512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7"/>
            <p:cNvSpPr/>
            <p:nvPr/>
          </p:nvSpPr>
          <p:spPr>
            <a:xfrm>
              <a:off x="6820301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7"/>
            <p:cNvSpPr/>
            <p:nvPr/>
          </p:nvSpPr>
          <p:spPr>
            <a:xfrm>
              <a:off x="6909090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7"/>
            <p:cNvSpPr/>
            <p:nvPr/>
          </p:nvSpPr>
          <p:spPr>
            <a:xfrm>
              <a:off x="6465144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7"/>
            <p:cNvSpPr/>
            <p:nvPr/>
          </p:nvSpPr>
          <p:spPr>
            <a:xfrm>
              <a:off x="6553933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7"/>
            <p:cNvSpPr/>
            <p:nvPr/>
          </p:nvSpPr>
          <p:spPr>
            <a:xfrm>
              <a:off x="6642723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7"/>
            <p:cNvSpPr/>
            <p:nvPr/>
          </p:nvSpPr>
          <p:spPr>
            <a:xfrm>
              <a:off x="6731512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7"/>
            <p:cNvSpPr/>
            <p:nvPr/>
          </p:nvSpPr>
          <p:spPr>
            <a:xfrm>
              <a:off x="6820301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7"/>
            <p:cNvSpPr/>
            <p:nvPr/>
          </p:nvSpPr>
          <p:spPr>
            <a:xfrm>
              <a:off x="6909090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7"/>
            <p:cNvSpPr/>
            <p:nvPr/>
          </p:nvSpPr>
          <p:spPr>
            <a:xfrm>
              <a:off x="6997879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7"/>
            <p:cNvSpPr/>
            <p:nvPr/>
          </p:nvSpPr>
          <p:spPr>
            <a:xfrm>
              <a:off x="6997879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7"/>
            <p:cNvSpPr/>
            <p:nvPr/>
          </p:nvSpPr>
          <p:spPr>
            <a:xfrm>
              <a:off x="6997879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7"/>
            <p:cNvSpPr/>
            <p:nvPr/>
          </p:nvSpPr>
          <p:spPr>
            <a:xfrm>
              <a:off x="7086668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7"/>
            <p:cNvSpPr/>
            <p:nvPr/>
          </p:nvSpPr>
          <p:spPr>
            <a:xfrm>
              <a:off x="7086668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7"/>
            <p:cNvSpPr/>
            <p:nvPr/>
          </p:nvSpPr>
          <p:spPr>
            <a:xfrm>
              <a:off x="7086668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7"/>
            <p:cNvSpPr/>
            <p:nvPr/>
          </p:nvSpPr>
          <p:spPr>
            <a:xfrm>
              <a:off x="7175458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7"/>
            <p:cNvSpPr/>
            <p:nvPr/>
          </p:nvSpPr>
          <p:spPr>
            <a:xfrm>
              <a:off x="7175458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7"/>
            <p:cNvSpPr/>
            <p:nvPr/>
          </p:nvSpPr>
          <p:spPr>
            <a:xfrm>
              <a:off x="7175458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7"/>
            <p:cNvSpPr/>
            <p:nvPr/>
          </p:nvSpPr>
          <p:spPr>
            <a:xfrm>
              <a:off x="7264247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7"/>
            <p:cNvSpPr/>
            <p:nvPr/>
          </p:nvSpPr>
          <p:spPr>
            <a:xfrm>
              <a:off x="7264247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7"/>
            <p:cNvSpPr/>
            <p:nvPr/>
          </p:nvSpPr>
          <p:spPr>
            <a:xfrm>
              <a:off x="7264247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7"/>
            <p:cNvSpPr/>
            <p:nvPr/>
          </p:nvSpPr>
          <p:spPr>
            <a:xfrm>
              <a:off x="7353036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7"/>
            <p:cNvSpPr/>
            <p:nvPr/>
          </p:nvSpPr>
          <p:spPr>
            <a:xfrm>
              <a:off x="7353036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7"/>
            <p:cNvSpPr/>
            <p:nvPr/>
          </p:nvSpPr>
          <p:spPr>
            <a:xfrm>
              <a:off x="7353036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7"/>
            <p:cNvSpPr/>
            <p:nvPr/>
          </p:nvSpPr>
          <p:spPr>
            <a:xfrm>
              <a:off x="7441825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7"/>
            <p:cNvSpPr/>
            <p:nvPr/>
          </p:nvSpPr>
          <p:spPr>
            <a:xfrm>
              <a:off x="7441825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7"/>
            <p:cNvSpPr/>
            <p:nvPr/>
          </p:nvSpPr>
          <p:spPr>
            <a:xfrm>
              <a:off x="7441825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7"/>
            <p:cNvSpPr/>
            <p:nvPr/>
          </p:nvSpPr>
          <p:spPr>
            <a:xfrm>
              <a:off x="7530614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7"/>
            <p:cNvSpPr/>
            <p:nvPr/>
          </p:nvSpPr>
          <p:spPr>
            <a:xfrm>
              <a:off x="7530614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7"/>
            <p:cNvSpPr/>
            <p:nvPr/>
          </p:nvSpPr>
          <p:spPr>
            <a:xfrm>
              <a:off x="7530614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7"/>
            <p:cNvSpPr/>
            <p:nvPr/>
          </p:nvSpPr>
          <p:spPr>
            <a:xfrm>
              <a:off x="7619404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7"/>
            <p:cNvSpPr/>
            <p:nvPr/>
          </p:nvSpPr>
          <p:spPr>
            <a:xfrm>
              <a:off x="7619404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7"/>
            <p:cNvSpPr/>
            <p:nvPr/>
          </p:nvSpPr>
          <p:spPr>
            <a:xfrm>
              <a:off x="7619404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7"/>
            <p:cNvSpPr/>
            <p:nvPr/>
          </p:nvSpPr>
          <p:spPr>
            <a:xfrm>
              <a:off x="7708193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7"/>
            <p:cNvSpPr/>
            <p:nvPr/>
          </p:nvSpPr>
          <p:spPr>
            <a:xfrm>
              <a:off x="7708193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7"/>
            <p:cNvSpPr/>
            <p:nvPr/>
          </p:nvSpPr>
          <p:spPr>
            <a:xfrm>
              <a:off x="7708193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7"/>
            <p:cNvSpPr/>
            <p:nvPr/>
          </p:nvSpPr>
          <p:spPr>
            <a:xfrm>
              <a:off x="7796982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7"/>
            <p:cNvSpPr/>
            <p:nvPr/>
          </p:nvSpPr>
          <p:spPr>
            <a:xfrm>
              <a:off x="7796982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7"/>
            <p:cNvSpPr/>
            <p:nvPr/>
          </p:nvSpPr>
          <p:spPr>
            <a:xfrm>
              <a:off x="7796982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7"/>
            <p:cNvSpPr/>
            <p:nvPr/>
          </p:nvSpPr>
          <p:spPr>
            <a:xfrm>
              <a:off x="7885771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7"/>
            <p:cNvSpPr/>
            <p:nvPr/>
          </p:nvSpPr>
          <p:spPr>
            <a:xfrm>
              <a:off x="7885771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7"/>
            <p:cNvSpPr/>
            <p:nvPr/>
          </p:nvSpPr>
          <p:spPr>
            <a:xfrm>
              <a:off x="7885771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7"/>
            <p:cNvSpPr/>
            <p:nvPr/>
          </p:nvSpPr>
          <p:spPr>
            <a:xfrm>
              <a:off x="7974560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7"/>
            <p:cNvSpPr/>
            <p:nvPr/>
          </p:nvSpPr>
          <p:spPr>
            <a:xfrm>
              <a:off x="7974560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7"/>
            <p:cNvSpPr/>
            <p:nvPr/>
          </p:nvSpPr>
          <p:spPr>
            <a:xfrm>
              <a:off x="7974560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7"/>
            <p:cNvSpPr/>
            <p:nvPr/>
          </p:nvSpPr>
          <p:spPr>
            <a:xfrm>
              <a:off x="8063349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7"/>
            <p:cNvSpPr/>
            <p:nvPr/>
          </p:nvSpPr>
          <p:spPr>
            <a:xfrm>
              <a:off x="8063349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7"/>
            <p:cNvSpPr/>
            <p:nvPr/>
          </p:nvSpPr>
          <p:spPr>
            <a:xfrm>
              <a:off x="8063349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7"/>
            <p:cNvSpPr/>
            <p:nvPr/>
          </p:nvSpPr>
          <p:spPr>
            <a:xfrm>
              <a:off x="8152139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7"/>
            <p:cNvSpPr/>
            <p:nvPr/>
          </p:nvSpPr>
          <p:spPr>
            <a:xfrm>
              <a:off x="8152139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7"/>
            <p:cNvSpPr/>
            <p:nvPr/>
          </p:nvSpPr>
          <p:spPr>
            <a:xfrm>
              <a:off x="8152139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7"/>
            <p:cNvSpPr/>
            <p:nvPr/>
          </p:nvSpPr>
          <p:spPr>
            <a:xfrm>
              <a:off x="8240928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7"/>
            <p:cNvSpPr/>
            <p:nvPr/>
          </p:nvSpPr>
          <p:spPr>
            <a:xfrm>
              <a:off x="8240928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7"/>
            <p:cNvSpPr/>
            <p:nvPr/>
          </p:nvSpPr>
          <p:spPr>
            <a:xfrm>
              <a:off x="8240928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7"/>
            <p:cNvSpPr/>
            <p:nvPr/>
          </p:nvSpPr>
          <p:spPr>
            <a:xfrm>
              <a:off x="8333217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7"/>
            <p:cNvSpPr/>
            <p:nvPr/>
          </p:nvSpPr>
          <p:spPr>
            <a:xfrm>
              <a:off x="8333217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7"/>
            <p:cNvSpPr/>
            <p:nvPr/>
          </p:nvSpPr>
          <p:spPr>
            <a:xfrm>
              <a:off x="8333217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7"/>
            <p:cNvSpPr/>
            <p:nvPr/>
          </p:nvSpPr>
          <p:spPr>
            <a:xfrm>
              <a:off x="6376355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7"/>
            <p:cNvSpPr/>
            <p:nvPr/>
          </p:nvSpPr>
          <p:spPr>
            <a:xfrm>
              <a:off x="6376355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7"/>
            <p:cNvSpPr/>
            <p:nvPr/>
          </p:nvSpPr>
          <p:spPr>
            <a:xfrm>
              <a:off x="6376355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7"/>
            <p:cNvSpPr/>
            <p:nvPr/>
          </p:nvSpPr>
          <p:spPr>
            <a:xfrm>
              <a:off x="6287566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7"/>
            <p:cNvSpPr/>
            <p:nvPr/>
          </p:nvSpPr>
          <p:spPr>
            <a:xfrm>
              <a:off x="6287566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7"/>
            <p:cNvSpPr/>
            <p:nvPr/>
          </p:nvSpPr>
          <p:spPr>
            <a:xfrm>
              <a:off x="6287566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7"/>
            <p:cNvSpPr/>
            <p:nvPr/>
          </p:nvSpPr>
          <p:spPr>
            <a:xfrm>
              <a:off x="6198777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7"/>
            <p:cNvSpPr/>
            <p:nvPr/>
          </p:nvSpPr>
          <p:spPr>
            <a:xfrm>
              <a:off x="6198777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7"/>
            <p:cNvSpPr/>
            <p:nvPr/>
          </p:nvSpPr>
          <p:spPr>
            <a:xfrm>
              <a:off x="6198777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7"/>
            <p:cNvSpPr/>
            <p:nvPr/>
          </p:nvSpPr>
          <p:spPr>
            <a:xfrm>
              <a:off x="4246471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7"/>
            <p:cNvSpPr/>
            <p:nvPr/>
          </p:nvSpPr>
          <p:spPr>
            <a:xfrm>
              <a:off x="4335261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7"/>
            <p:cNvSpPr/>
            <p:nvPr/>
          </p:nvSpPr>
          <p:spPr>
            <a:xfrm>
              <a:off x="4424050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7"/>
            <p:cNvSpPr/>
            <p:nvPr/>
          </p:nvSpPr>
          <p:spPr>
            <a:xfrm>
              <a:off x="4512839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7"/>
            <p:cNvSpPr/>
            <p:nvPr/>
          </p:nvSpPr>
          <p:spPr>
            <a:xfrm>
              <a:off x="4601628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7"/>
            <p:cNvSpPr/>
            <p:nvPr/>
          </p:nvSpPr>
          <p:spPr>
            <a:xfrm>
              <a:off x="4690417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7"/>
            <p:cNvSpPr/>
            <p:nvPr/>
          </p:nvSpPr>
          <p:spPr>
            <a:xfrm>
              <a:off x="4246471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7"/>
            <p:cNvSpPr/>
            <p:nvPr/>
          </p:nvSpPr>
          <p:spPr>
            <a:xfrm>
              <a:off x="4335261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7"/>
            <p:cNvSpPr/>
            <p:nvPr/>
          </p:nvSpPr>
          <p:spPr>
            <a:xfrm>
              <a:off x="4424050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7"/>
            <p:cNvSpPr/>
            <p:nvPr/>
          </p:nvSpPr>
          <p:spPr>
            <a:xfrm>
              <a:off x="4512839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7"/>
            <p:cNvSpPr/>
            <p:nvPr/>
          </p:nvSpPr>
          <p:spPr>
            <a:xfrm>
              <a:off x="4601628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7"/>
            <p:cNvSpPr/>
            <p:nvPr/>
          </p:nvSpPr>
          <p:spPr>
            <a:xfrm>
              <a:off x="4690417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7"/>
            <p:cNvSpPr/>
            <p:nvPr/>
          </p:nvSpPr>
          <p:spPr>
            <a:xfrm>
              <a:off x="4246471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7"/>
            <p:cNvSpPr/>
            <p:nvPr/>
          </p:nvSpPr>
          <p:spPr>
            <a:xfrm>
              <a:off x="4335261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7"/>
            <p:cNvSpPr/>
            <p:nvPr/>
          </p:nvSpPr>
          <p:spPr>
            <a:xfrm>
              <a:off x="4424050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7"/>
            <p:cNvSpPr/>
            <p:nvPr/>
          </p:nvSpPr>
          <p:spPr>
            <a:xfrm>
              <a:off x="4512839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7"/>
            <p:cNvSpPr/>
            <p:nvPr/>
          </p:nvSpPr>
          <p:spPr>
            <a:xfrm>
              <a:off x="4601628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7"/>
            <p:cNvSpPr/>
            <p:nvPr/>
          </p:nvSpPr>
          <p:spPr>
            <a:xfrm>
              <a:off x="4690417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7"/>
            <p:cNvSpPr/>
            <p:nvPr/>
          </p:nvSpPr>
          <p:spPr>
            <a:xfrm>
              <a:off x="4779206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7"/>
            <p:cNvSpPr/>
            <p:nvPr/>
          </p:nvSpPr>
          <p:spPr>
            <a:xfrm>
              <a:off x="4779206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7"/>
            <p:cNvSpPr/>
            <p:nvPr/>
          </p:nvSpPr>
          <p:spPr>
            <a:xfrm>
              <a:off x="4779206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7"/>
            <p:cNvSpPr/>
            <p:nvPr/>
          </p:nvSpPr>
          <p:spPr>
            <a:xfrm>
              <a:off x="4867996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7"/>
            <p:cNvSpPr/>
            <p:nvPr/>
          </p:nvSpPr>
          <p:spPr>
            <a:xfrm>
              <a:off x="4867996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7"/>
            <p:cNvSpPr/>
            <p:nvPr/>
          </p:nvSpPr>
          <p:spPr>
            <a:xfrm>
              <a:off x="4867996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7"/>
            <p:cNvSpPr/>
            <p:nvPr/>
          </p:nvSpPr>
          <p:spPr>
            <a:xfrm>
              <a:off x="4956785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7"/>
            <p:cNvSpPr/>
            <p:nvPr/>
          </p:nvSpPr>
          <p:spPr>
            <a:xfrm>
              <a:off x="4956785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7"/>
            <p:cNvSpPr/>
            <p:nvPr/>
          </p:nvSpPr>
          <p:spPr>
            <a:xfrm>
              <a:off x="4956785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7"/>
            <p:cNvSpPr/>
            <p:nvPr/>
          </p:nvSpPr>
          <p:spPr>
            <a:xfrm>
              <a:off x="5045574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7"/>
            <p:cNvSpPr/>
            <p:nvPr/>
          </p:nvSpPr>
          <p:spPr>
            <a:xfrm>
              <a:off x="5045574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7"/>
            <p:cNvSpPr/>
            <p:nvPr/>
          </p:nvSpPr>
          <p:spPr>
            <a:xfrm>
              <a:off x="5045574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7"/>
            <p:cNvSpPr/>
            <p:nvPr/>
          </p:nvSpPr>
          <p:spPr>
            <a:xfrm>
              <a:off x="5134363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7"/>
            <p:cNvSpPr/>
            <p:nvPr/>
          </p:nvSpPr>
          <p:spPr>
            <a:xfrm>
              <a:off x="5134363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7"/>
            <p:cNvSpPr/>
            <p:nvPr/>
          </p:nvSpPr>
          <p:spPr>
            <a:xfrm>
              <a:off x="5134363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7"/>
            <p:cNvSpPr/>
            <p:nvPr/>
          </p:nvSpPr>
          <p:spPr>
            <a:xfrm>
              <a:off x="5223152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7"/>
            <p:cNvSpPr/>
            <p:nvPr/>
          </p:nvSpPr>
          <p:spPr>
            <a:xfrm>
              <a:off x="5223152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7"/>
            <p:cNvSpPr/>
            <p:nvPr/>
          </p:nvSpPr>
          <p:spPr>
            <a:xfrm>
              <a:off x="5223152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7"/>
            <p:cNvSpPr/>
            <p:nvPr/>
          </p:nvSpPr>
          <p:spPr>
            <a:xfrm>
              <a:off x="5311941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7"/>
            <p:cNvSpPr/>
            <p:nvPr/>
          </p:nvSpPr>
          <p:spPr>
            <a:xfrm>
              <a:off x="5311941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7"/>
            <p:cNvSpPr/>
            <p:nvPr/>
          </p:nvSpPr>
          <p:spPr>
            <a:xfrm>
              <a:off x="5311941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7"/>
            <p:cNvSpPr/>
            <p:nvPr/>
          </p:nvSpPr>
          <p:spPr>
            <a:xfrm>
              <a:off x="5400731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7"/>
            <p:cNvSpPr/>
            <p:nvPr/>
          </p:nvSpPr>
          <p:spPr>
            <a:xfrm>
              <a:off x="5400731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7"/>
            <p:cNvSpPr/>
            <p:nvPr/>
          </p:nvSpPr>
          <p:spPr>
            <a:xfrm>
              <a:off x="5400731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7"/>
            <p:cNvSpPr/>
            <p:nvPr/>
          </p:nvSpPr>
          <p:spPr>
            <a:xfrm>
              <a:off x="5489520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7"/>
            <p:cNvSpPr/>
            <p:nvPr/>
          </p:nvSpPr>
          <p:spPr>
            <a:xfrm>
              <a:off x="5489520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7"/>
            <p:cNvSpPr/>
            <p:nvPr/>
          </p:nvSpPr>
          <p:spPr>
            <a:xfrm>
              <a:off x="5489520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7"/>
            <p:cNvSpPr/>
            <p:nvPr/>
          </p:nvSpPr>
          <p:spPr>
            <a:xfrm>
              <a:off x="5578309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7"/>
            <p:cNvSpPr/>
            <p:nvPr/>
          </p:nvSpPr>
          <p:spPr>
            <a:xfrm>
              <a:off x="5578309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7"/>
            <p:cNvSpPr/>
            <p:nvPr/>
          </p:nvSpPr>
          <p:spPr>
            <a:xfrm>
              <a:off x="5578309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7"/>
            <p:cNvSpPr/>
            <p:nvPr/>
          </p:nvSpPr>
          <p:spPr>
            <a:xfrm>
              <a:off x="5667098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7"/>
            <p:cNvSpPr/>
            <p:nvPr/>
          </p:nvSpPr>
          <p:spPr>
            <a:xfrm>
              <a:off x="5667098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7"/>
            <p:cNvSpPr/>
            <p:nvPr/>
          </p:nvSpPr>
          <p:spPr>
            <a:xfrm>
              <a:off x="5667098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7"/>
            <p:cNvSpPr/>
            <p:nvPr/>
          </p:nvSpPr>
          <p:spPr>
            <a:xfrm>
              <a:off x="5755887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7"/>
            <p:cNvSpPr/>
            <p:nvPr/>
          </p:nvSpPr>
          <p:spPr>
            <a:xfrm>
              <a:off x="5755887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7"/>
            <p:cNvSpPr/>
            <p:nvPr/>
          </p:nvSpPr>
          <p:spPr>
            <a:xfrm>
              <a:off x="5755887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7"/>
            <p:cNvSpPr/>
            <p:nvPr/>
          </p:nvSpPr>
          <p:spPr>
            <a:xfrm>
              <a:off x="5844677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7"/>
            <p:cNvSpPr/>
            <p:nvPr/>
          </p:nvSpPr>
          <p:spPr>
            <a:xfrm>
              <a:off x="5844677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7"/>
            <p:cNvSpPr/>
            <p:nvPr/>
          </p:nvSpPr>
          <p:spPr>
            <a:xfrm>
              <a:off x="5844677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7"/>
            <p:cNvSpPr/>
            <p:nvPr/>
          </p:nvSpPr>
          <p:spPr>
            <a:xfrm>
              <a:off x="5933466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7"/>
            <p:cNvSpPr/>
            <p:nvPr/>
          </p:nvSpPr>
          <p:spPr>
            <a:xfrm>
              <a:off x="5933466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7"/>
            <p:cNvSpPr/>
            <p:nvPr/>
          </p:nvSpPr>
          <p:spPr>
            <a:xfrm>
              <a:off x="5933466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7"/>
            <p:cNvSpPr/>
            <p:nvPr/>
          </p:nvSpPr>
          <p:spPr>
            <a:xfrm>
              <a:off x="6022255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7"/>
            <p:cNvSpPr/>
            <p:nvPr/>
          </p:nvSpPr>
          <p:spPr>
            <a:xfrm>
              <a:off x="6022255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7"/>
            <p:cNvSpPr/>
            <p:nvPr/>
          </p:nvSpPr>
          <p:spPr>
            <a:xfrm>
              <a:off x="6022255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7"/>
            <p:cNvSpPr/>
            <p:nvPr/>
          </p:nvSpPr>
          <p:spPr>
            <a:xfrm>
              <a:off x="6114544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7"/>
            <p:cNvSpPr/>
            <p:nvPr/>
          </p:nvSpPr>
          <p:spPr>
            <a:xfrm>
              <a:off x="6114544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7"/>
            <p:cNvSpPr/>
            <p:nvPr/>
          </p:nvSpPr>
          <p:spPr>
            <a:xfrm>
              <a:off x="6114544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7"/>
            <p:cNvSpPr/>
            <p:nvPr/>
          </p:nvSpPr>
          <p:spPr>
            <a:xfrm>
              <a:off x="4157682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7"/>
            <p:cNvSpPr/>
            <p:nvPr/>
          </p:nvSpPr>
          <p:spPr>
            <a:xfrm>
              <a:off x="4157682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7"/>
            <p:cNvSpPr/>
            <p:nvPr/>
          </p:nvSpPr>
          <p:spPr>
            <a:xfrm>
              <a:off x="4157682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7"/>
            <p:cNvSpPr/>
            <p:nvPr/>
          </p:nvSpPr>
          <p:spPr>
            <a:xfrm>
              <a:off x="4068893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7"/>
            <p:cNvSpPr/>
            <p:nvPr/>
          </p:nvSpPr>
          <p:spPr>
            <a:xfrm>
              <a:off x="4068893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7"/>
            <p:cNvSpPr/>
            <p:nvPr/>
          </p:nvSpPr>
          <p:spPr>
            <a:xfrm>
              <a:off x="4068893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7"/>
            <p:cNvSpPr/>
            <p:nvPr/>
          </p:nvSpPr>
          <p:spPr>
            <a:xfrm>
              <a:off x="3980104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7"/>
            <p:cNvSpPr/>
            <p:nvPr/>
          </p:nvSpPr>
          <p:spPr>
            <a:xfrm>
              <a:off x="3980104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7"/>
            <p:cNvSpPr/>
            <p:nvPr/>
          </p:nvSpPr>
          <p:spPr>
            <a:xfrm>
              <a:off x="3980104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7"/>
            <p:cNvSpPr/>
            <p:nvPr/>
          </p:nvSpPr>
          <p:spPr>
            <a:xfrm>
              <a:off x="2027752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7"/>
            <p:cNvSpPr/>
            <p:nvPr/>
          </p:nvSpPr>
          <p:spPr>
            <a:xfrm>
              <a:off x="2116540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7"/>
            <p:cNvSpPr/>
            <p:nvPr/>
          </p:nvSpPr>
          <p:spPr>
            <a:xfrm>
              <a:off x="2205328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7"/>
            <p:cNvSpPr/>
            <p:nvPr/>
          </p:nvSpPr>
          <p:spPr>
            <a:xfrm>
              <a:off x="2294116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7"/>
            <p:cNvSpPr/>
            <p:nvPr/>
          </p:nvSpPr>
          <p:spPr>
            <a:xfrm>
              <a:off x="2382904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7"/>
            <p:cNvSpPr/>
            <p:nvPr/>
          </p:nvSpPr>
          <p:spPr>
            <a:xfrm>
              <a:off x="2471691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7"/>
            <p:cNvSpPr/>
            <p:nvPr/>
          </p:nvSpPr>
          <p:spPr>
            <a:xfrm>
              <a:off x="2027752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7"/>
            <p:cNvSpPr/>
            <p:nvPr/>
          </p:nvSpPr>
          <p:spPr>
            <a:xfrm>
              <a:off x="2116540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7"/>
            <p:cNvSpPr/>
            <p:nvPr/>
          </p:nvSpPr>
          <p:spPr>
            <a:xfrm>
              <a:off x="2205328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7"/>
            <p:cNvSpPr/>
            <p:nvPr/>
          </p:nvSpPr>
          <p:spPr>
            <a:xfrm>
              <a:off x="2294116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7"/>
            <p:cNvSpPr/>
            <p:nvPr/>
          </p:nvSpPr>
          <p:spPr>
            <a:xfrm>
              <a:off x="2382904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7"/>
            <p:cNvSpPr/>
            <p:nvPr/>
          </p:nvSpPr>
          <p:spPr>
            <a:xfrm>
              <a:off x="2471691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7"/>
            <p:cNvSpPr/>
            <p:nvPr/>
          </p:nvSpPr>
          <p:spPr>
            <a:xfrm>
              <a:off x="2027752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7"/>
            <p:cNvSpPr/>
            <p:nvPr/>
          </p:nvSpPr>
          <p:spPr>
            <a:xfrm>
              <a:off x="2116540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7"/>
            <p:cNvSpPr/>
            <p:nvPr/>
          </p:nvSpPr>
          <p:spPr>
            <a:xfrm>
              <a:off x="2205328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7"/>
            <p:cNvSpPr/>
            <p:nvPr/>
          </p:nvSpPr>
          <p:spPr>
            <a:xfrm>
              <a:off x="2294116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7"/>
            <p:cNvSpPr/>
            <p:nvPr/>
          </p:nvSpPr>
          <p:spPr>
            <a:xfrm>
              <a:off x="2382904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7"/>
            <p:cNvSpPr/>
            <p:nvPr/>
          </p:nvSpPr>
          <p:spPr>
            <a:xfrm>
              <a:off x="2471691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7"/>
            <p:cNvSpPr/>
            <p:nvPr/>
          </p:nvSpPr>
          <p:spPr>
            <a:xfrm>
              <a:off x="2560479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7"/>
            <p:cNvSpPr/>
            <p:nvPr/>
          </p:nvSpPr>
          <p:spPr>
            <a:xfrm>
              <a:off x="2560479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7"/>
            <p:cNvSpPr/>
            <p:nvPr/>
          </p:nvSpPr>
          <p:spPr>
            <a:xfrm>
              <a:off x="2560479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7"/>
            <p:cNvSpPr/>
            <p:nvPr/>
          </p:nvSpPr>
          <p:spPr>
            <a:xfrm>
              <a:off x="2649267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7"/>
            <p:cNvSpPr/>
            <p:nvPr/>
          </p:nvSpPr>
          <p:spPr>
            <a:xfrm>
              <a:off x="2649267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7"/>
            <p:cNvSpPr/>
            <p:nvPr/>
          </p:nvSpPr>
          <p:spPr>
            <a:xfrm>
              <a:off x="2649267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7"/>
            <p:cNvSpPr/>
            <p:nvPr/>
          </p:nvSpPr>
          <p:spPr>
            <a:xfrm>
              <a:off x="2738055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7"/>
            <p:cNvSpPr/>
            <p:nvPr/>
          </p:nvSpPr>
          <p:spPr>
            <a:xfrm>
              <a:off x="2738055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7"/>
            <p:cNvSpPr/>
            <p:nvPr/>
          </p:nvSpPr>
          <p:spPr>
            <a:xfrm>
              <a:off x="2738055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7"/>
            <p:cNvSpPr/>
            <p:nvPr/>
          </p:nvSpPr>
          <p:spPr>
            <a:xfrm>
              <a:off x="2826842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7"/>
            <p:cNvSpPr/>
            <p:nvPr/>
          </p:nvSpPr>
          <p:spPr>
            <a:xfrm>
              <a:off x="2826842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7"/>
            <p:cNvSpPr/>
            <p:nvPr/>
          </p:nvSpPr>
          <p:spPr>
            <a:xfrm>
              <a:off x="2826842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7"/>
            <p:cNvSpPr/>
            <p:nvPr/>
          </p:nvSpPr>
          <p:spPr>
            <a:xfrm>
              <a:off x="2915630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7"/>
            <p:cNvSpPr/>
            <p:nvPr/>
          </p:nvSpPr>
          <p:spPr>
            <a:xfrm>
              <a:off x="2915630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7"/>
            <p:cNvSpPr/>
            <p:nvPr/>
          </p:nvSpPr>
          <p:spPr>
            <a:xfrm>
              <a:off x="2915630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7"/>
            <p:cNvSpPr/>
            <p:nvPr/>
          </p:nvSpPr>
          <p:spPr>
            <a:xfrm>
              <a:off x="3004418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7"/>
            <p:cNvSpPr/>
            <p:nvPr/>
          </p:nvSpPr>
          <p:spPr>
            <a:xfrm>
              <a:off x="3004418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7"/>
            <p:cNvSpPr/>
            <p:nvPr/>
          </p:nvSpPr>
          <p:spPr>
            <a:xfrm>
              <a:off x="3004418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7"/>
            <p:cNvSpPr/>
            <p:nvPr/>
          </p:nvSpPr>
          <p:spPr>
            <a:xfrm>
              <a:off x="3093206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7"/>
            <p:cNvSpPr/>
            <p:nvPr/>
          </p:nvSpPr>
          <p:spPr>
            <a:xfrm>
              <a:off x="3093206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7"/>
            <p:cNvSpPr/>
            <p:nvPr/>
          </p:nvSpPr>
          <p:spPr>
            <a:xfrm>
              <a:off x="3093206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7"/>
            <p:cNvSpPr/>
            <p:nvPr/>
          </p:nvSpPr>
          <p:spPr>
            <a:xfrm>
              <a:off x="3181993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7"/>
            <p:cNvSpPr/>
            <p:nvPr/>
          </p:nvSpPr>
          <p:spPr>
            <a:xfrm>
              <a:off x="3181993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7"/>
            <p:cNvSpPr/>
            <p:nvPr/>
          </p:nvSpPr>
          <p:spPr>
            <a:xfrm>
              <a:off x="3181993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7"/>
            <p:cNvSpPr/>
            <p:nvPr/>
          </p:nvSpPr>
          <p:spPr>
            <a:xfrm>
              <a:off x="3270781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7"/>
            <p:cNvSpPr/>
            <p:nvPr/>
          </p:nvSpPr>
          <p:spPr>
            <a:xfrm>
              <a:off x="3270781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7"/>
            <p:cNvSpPr/>
            <p:nvPr/>
          </p:nvSpPr>
          <p:spPr>
            <a:xfrm>
              <a:off x="3270781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7"/>
            <p:cNvSpPr/>
            <p:nvPr/>
          </p:nvSpPr>
          <p:spPr>
            <a:xfrm>
              <a:off x="3359569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7"/>
            <p:cNvSpPr/>
            <p:nvPr/>
          </p:nvSpPr>
          <p:spPr>
            <a:xfrm>
              <a:off x="3359569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7"/>
            <p:cNvSpPr/>
            <p:nvPr/>
          </p:nvSpPr>
          <p:spPr>
            <a:xfrm>
              <a:off x="3359569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7"/>
            <p:cNvSpPr/>
            <p:nvPr/>
          </p:nvSpPr>
          <p:spPr>
            <a:xfrm>
              <a:off x="3448357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7"/>
            <p:cNvSpPr/>
            <p:nvPr/>
          </p:nvSpPr>
          <p:spPr>
            <a:xfrm>
              <a:off x="3448357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7"/>
            <p:cNvSpPr/>
            <p:nvPr/>
          </p:nvSpPr>
          <p:spPr>
            <a:xfrm>
              <a:off x="3448357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7"/>
            <p:cNvSpPr/>
            <p:nvPr/>
          </p:nvSpPr>
          <p:spPr>
            <a:xfrm>
              <a:off x="3537144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7"/>
            <p:cNvSpPr/>
            <p:nvPr/>
          </p:nvSpPr>
          <p:spPr>
            <a:xfrm>
              <a:off x="3537144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7"/>
            <p:cNvSpPr/>
            <p:nvPr/>
          </p:nvSpPr>
          <p:spPr>
            <a:xfrm>
              <a:off x="3537144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7"/>
            <p:cNvSpPr/>
            <p:nvPr/>
          </p:nvSpPr>
          <p:spPr>
            <a:xfrm>
              <a:off x="3625932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7"/>
            <p:cNvSpPr/>
            <p:nvPr/>
          </p:nvSpPr>
          <p:spPr>
            <a:xfrm>
              <a:off x="3625932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7"/>
            <p:cNvSpPr/>
            <p:nvPr/>
          </p:nvSpPr>
          <p:spPr>
            <a:xfrm>
              <a:off x="3625932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7"/>
            <p:cNvSpPr/>
            <p:nvPr/>
          </p:nvSpPr>
          <p:spPr>
            <a:xfrm>
              <a:off x="3714720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7"/>
            <p:cNvSpPr/>
            <p:nvPr/>
          </p:nvSpPr>
          <p:spPr>
            <a:xfrm>
              <a:off x="3714720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7"/>
            <p:cNvSpPr/>
            <p:nvPr/>
          </p:nvSpPr>
          <p:spPr>
            <a:xfrm>
              <a:off x="3714720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7"/>
            <p:cNvSpPr/>
            <p:nvPr/>
          </p:nvSpPr>
          <p:spPr>
            <a:xfrm>
              <a:off x="3803508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7"/>
            <p:cNvSpPr/>
            <p:nvPr/>
          </p:nvSpPr>
          <p:spPr>
            <a:xfrm>
              <a:off x="3803508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7"/>
            <p:cNvSpPr/>
            <p:nvPr/>
          </p:nvSpPr>
          <p:spPr>
            <a:xfrm>
              <a:off x="3803508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7"/>
            <p:cNvSpPr/>
            <p:nvPr/>
          </p:nvSpPr>
          <p:spPr>
            <a:xfrm>
              <a:off x="3895796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7"/>
            <p:cNvSpPr/>
            <p:nvPr/>
          </p:nvSpPr>
          <p:spPr>
            <a:xfrm>
              <a:off x="3895796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7"/>
            <p:cNvSpPr/>
            <p:nvPr/>
          </p:nvSpPr>
          <p:spPr>
            <a:xfrm>
              <a:off x="3895796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7"/>
            <p:cNvSpPr/>
            <p:nvPr/>
          </p:nvSpPr>
          <p:spPr>
            <a:xfrm>
              <a:off x="1938965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7"/>
            <p:cNvSpPr/>
            <p:nvPr/>
          </p:nvSpPr>
          <p:spPr>
            <a:xfrm>
              <a:off x="1938965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7"/>
            <p:cNvSpPr/>
            <p:nvPr/>
          </p:nvSpPr>
          <p:spPr>
            <a:xfrm>
              <a:off x="1938965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7"/>
            <p:cNvSpPr/>
            <p:nvPr/>
          </p:nvSpPr>
          <p:spPr>
            <a:xfrm>
              <a:off x="1850177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7"/>
            <p:cNvSpPr/>
            <p:nvPr/>
          </p:nvSpPr>
          <p:spPr>
            <a:xfrm>
              <a:off x="1850177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7"/>
            <p:cNvSpPr/>
            <p:nvPr/>
          </p:nvSpPr>
          <p:spPr>
            <a:xfrm>
              <a:off x="1850177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7"/>
            <p:cNvSpPr/>
            <p:nvPr/>
          </p:nvSpPr>
          <p:spPr>
            <a:xfrm>
              <a:off x="1761389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7"/>
            <p:cNvSpPr/>
            <p:nvPr/>
          </p:nvSpPr>
          <p:spPr>
            <a:xfrm>
              <a:off x="1761389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7"/>
            <p:cNvSpPr/>
            <p:nvPr/>
          </p:nvSpPr>
          <p:spPr>
            <a:xfrm>
              <a:off x="1761389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7"/>
            <p:cNvSpPr/>
            <p:nvPr/>
          </p:nvSpPr>
          <p:spPr>
            <a:xfrm>
              <a:off x="873527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7"/>
            <p:cNvSpPr/>
            <p:nvPr/>
          </p:nvSpPr>
          <p:spPr>
            <a:xfrm>
              <a:off x="962315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7"/>
            <p:cNvSpPr/>
            <p:nvPr/>
          </p:nvSpPr>
          <p:spPr>
            <a:xfrm>
              <a:off x="1051103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7"/>
            <p:cNvSpPr/>
            <p:nvPr/>
          </p:nvSpPr>
          <p:spPr>
            <a:xfrm>
              <a:off x="1139891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7"/>
            <p:cNvSpPr/>
            <p:nvPr/>
          </p:nvSpPr>
          <p:spPr>
            <a:xfrm>
              <a:off x="1228679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7"/>
            <p:cNvSpPr/>
            <p:nvPr/>
          </p:nvSpPr>
          <p:spPr>
            <a:xfrm>
              <a:off x="1317466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7"/>
            <p:cNvSpPr/>
            <p:nvPr/>
          </p:nvSpPr>
          <p:spPr>
            <a:xfrm>
              <a:off x="873527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7"/>
            <p:cNvSpPr/>
            <p:nvPr/>
          </p:nvSpPr>
          <p:spPr>
            <a:xfrm>
              <a:off x="962315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7"/>
            <p:cNvSpPr/>
            <p:nvPr/>
          </p:nvSpPr>
          <p:spPr>
            <a:xfrm>
              <a:off x="1051103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7"/>
            <p:cNvSpPr/>
            <p:nvPr/>
          </p:nvSpPr>
          <p:spPr>
            <a:xfrm>
              <a:off x="1139891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7"/>
            <p:cNvSpPr/>
            <p:nvPr/>
          </p:nvSpPr>
          <p:spPr>
            <a:xfrm>
              <a:off x="1228679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7"/>
            <p:cNvSpPr/>
            <p:nvPr/>
          </p:nvSpPr>
          <p:spPr>
            <a:xfrm>
              <a:off x="1317466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7"/>
            <p:cNvSpPr/>
            <p:nvPr/>
          </p:nvSpPr>
          <p:spPr>
            <a:xfrm>
              <a:off x="873527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7"/>
            <p:cNvSpPr/>
            <p:nvPr/>
          </p:nvSpPr>
          <p:spPr>
            <a:xfrm>
              <a:off x="962315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7"/>
            <p:cNvSpPr/>
            <p:nvPr/>
          </p:nvSpPr>
          <p:spPr>
            <a:xfrm>
              <a:off x="1051103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7"/>
            <p:cNvSpPr/>
            <p:nvPr/>
          </p:nvSpPr>
          <p:spPr>
            <a:xfrm>
              <a:off x="1139891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7"/>
            <p:cNvSpPr/>
            <p:nvPr/>
          </p:nvSpPr>
          <p:spPr>
            <a:xfrm>
              <a:off x="1228679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7"/>
            <p:cNvSpPr/>
            <p:nvPr/>
          </p:nvSpPr>
          <p:spPr>
            <a:xfrm>
              <a:off x="1317466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7"/>
            <p:cNvSpPr/>
            <p:nvPr/>
          </p:nvSpPr>
          <p:spPr>
            <a:xfrm>
              <a:off x="1406254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7"/>
            <p:cNvSpPr/>
            <p:nvPr/>
          </p:nvSpPr>
          <p:spPr>
            <a:xfrm>
              <a:off x="1406254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7"/>
            <p:cNvSpPr/>
            <p:nvPr/>
          </p:nvSpPr>
          <p:spPr>
            <a:xfrm>
              <a:off x="1406254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7"/>
            <p:cNvSpPr/>
            <p:nvPr/>
          </p:nvSpPr>
          <p:spPr>
            <a:xfrm>
              <a:off x="1495042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7"/>
            <p:cNvSpPr/>
            <p:nvPr/>
          </p:nvSpPr>
          <p:spPr>
            <a:xfrm>
              <a:off x="1495042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7"/>
            <p:cNvSpPr/>
            <p:nvPr/>
          </p:nvSpPr>
          <p:spPr>
            <a:xfrm>
              <a:off x="1495042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7"/>
            <p:cNvSpPr/>
            <p:nvPr/>
          </p:nvSpPr>
          <p:spPr>
            <a:xfrm>
              <a:off x="1583830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7"/>
            <p:cNvSpPr/>
            <p:nvPr/>
          </p:nvSpPr>
          <p:spPr>
            <a:xfrm>
              <a:off x="1583830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7"/>
            <p:cNvSpPr/>
            <p:nvPr/>
          </p:nvSpPr>
          <p:spPr>
            <a:xfrm>
              <a:off x="1583830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7"/>
            <p:cNvSpPr/>
            <p:nvPr/>
          </p:nvSpPr>
          <p:spPr>
            <a:xfrm>
              <a:off x="1672617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7"/>
            <p:cNvSpPr/>
            <p:nvPr/>
          </p:nvSpPr>
          <p:spPr>
            <a:xfrm>
              <a:off x="1672617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7"/>
            <p:cNvSpPr/>
            <p:nvPr/>
          </p:nvSpPr>
          <p:spPr>
            <a:xfrm>
              <a:off x="1672617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7"/>
            <p:cNvSpPr/>
            <p:nvPr/>
          </p:nvSpPr>
          <p:spPr>
            <a:xfrm>
              <a:off x="784740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7"/>
            <p:cNvSpPr/>
            <p:nvPr/>
          </p:nvSpPr>
          <p:spPr>
            <a:xfrm>
              <a:off x="784740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7"/>
            <p:cNvSpPr/>
            <p:nvPr/>
          </p:nvSpPr>
          <p:spPr>
            <a:xfrm>
              <a:off x="784740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37" name="Google Shape;2937;p7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38" name="Google Shape;2938;p7"/>
          <p:cNvSpPr txBox="1"/>
          <p:nvPr>
            <p:ph idx="1" type="subTitle"/>
          </p:nvPr>
        </p:nvSpPr>
        <p:spPr>
          <a:xfrm>
            <a:off x="1465663" y="25077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39" name="Google Shape;2939;p7"/>
          <p:cNvSpPr txBox="1"/>
          <p:nvPr>
            <p:ph idx="2" type="subTitle"/>
          </p:nvPr>
        </p:nvSpPr>
        <p:spPr>
          <a:xfrm>
            <a:off x="1465663" y="29112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0" name="Google Shape;2940;p7"/>
          <p:cNvSpPr txBox="1"/>
          <p:nvPr>
            <p:ph idx="3" type="subTitle"/>
          </p:nvPr>
        </p:nvSpPr>
        <p:spPr>
          <a:xfrm>
            <a:off x="1465663" y="33147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1" name="Google Shape;2941;p7"/>
          <p:cNvSpPr txBox="1"/>
          <p:nvPr>
            <p:ph idx="4" type="subTitle"/>
          </p:nvPr>
        </p:nvSpPr>
        <p:spPr>
          <a:xfrm>
            <a:off x="5149913" y="25077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2" name="Google Shape;2942;p7"/>
          <p:cNvSpPr txBox="1"/>
          <p:nvPr>
            <p:ph idx="5" type="subTitle"/>
          </p:nvPr>
        </p:nvSpPr>
        <p:spPr>
          <a:xfrm>
            <a:off x="5149913" y="29112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3" name="Google Shape;2943;p7"/>
          <p:cNvSpPr txBox="1"/>
          <p:nvPr>
            <p:ph idx="6" type="subTitle"/>
          </p:nvPr>
        </p:nvSpPr>
        <p:spPr>
          <a:xfrm>
            <a:off x="5149913" y="33147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4" name="Google Shape;2944;p7"/>
          <p:cNvSpPr txBox="1"/>
          <p:nvPr>
            <p:ph idx="7" type="subTitle"/>
          </p:nvPr>
        </p:nvSpPr>
        <p:spPr>
          <a:xfrm>
            <a:off x="1465663" y="37182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5" name="Google Shape;2945;p7"/>
          <p:cNvSpPr txBox="1"/>
          <p:nvPr>
            <p:ph idx="8" type="subTitle"/>
          </p:nvPr>
        </p:nvSpPr>
        <p:spPr>
          <a:xfrm>
            <a:off x="5149913" y="37182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6" name="Google Shape;2946;p7"/>
          <p:cNvSpPr txBox="1"/>
          <p:nvPr>
            <p:ph idx="9" type="subTitle"/>
          </p:nvPr>
        </p:nvSpPr>
        <p:spPr>
          <a:xfrm>
            <a:off x="1465663" y="17007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7" name="Google Shape;2947;p7"/>
          <p:cNvSpPr txBox="1"/>
          <p:nvPr>
            <p:ph idx="13" type="subTitle"/>
          </p:nvPr>
        </p:nvSpPr>
        <p:spPr>
          <a:xfrm>
            <a:off x="1465663" y="21042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8" name="Google Shape;2948;p7"/>
          <p:cNvSpPr txBox="1"/>
          <p:nvPr>
            <p:ph idx="14" type="subTitle"/>
          </p:nvPr>
        </p:nvSpPr>
        <p:spPr>
          <a:xfrm>
            <a:off x="5149913" y="17007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9" name="Google Shape;2949;p7"/>
          <p:cNvSpPr txBox="1"/>
          <p:nvPr>
            <p:ph idx="15" type="subTitle"/>
          </p:nvPr>
        </p:nvSpPr>
        <p:spPr>
          <a:xfrm>
            <a:off x="5149913" y="21042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950" name="Shape 2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1" name="Google Shape;2951;p8"/>
          <p:cNvGrpSpPr/>
          <p:nvPr/>
        </p:nvGrpSpPr>
        <p:grpSpPr>
          <a:xfrm flipH="1" rot="10800000">
            <a:off x="-1075925" y="-581300"/>
            <a:ext cx="10856857" cy="6458501"/>
            <a:chOff x="-1014250" y="-924075"/>
            <a:chExt cx="10856857" cy="6458501"/>
          </a:xfrm>
        </p:grpSpPr>
        <p:sp>
          <p:nvSpPr>
            <p:cNvPr id="2952" name="Google Shape;2952;p8"/>
            <p:cNvSpPr/>
            <p:nvPr/>
          </p:nvSpPr>
          <p:spPr>
            <a:xfrm>
              <a:off x="5190650" y="-693825"/>
              <a:ext cx="1990597" cy="974098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8"/>
            <p:cNvSpPr/>
            <p:nvPr/>
          </p:nvSpPr>
          <p:spPr>
            <a:xfrm>
              <a:off x="7405925" y="4195270"/>
              <a:ext cx="965156" cy="816461"/>
            </a:xfrm>
            <a:custGeom>
              <a:rect b="b" l="l" r="r" t="t"/>
              <a:pathLst>
                <a:path extrusionOk="0" h="9889" w="11690">
                  <a:moveTo>
                    <a:pt x="6492" y="0"/>
                  </a:moveTo>
                  <a:cubicBezTo>
                    <a:pt x="4576" y="0"/>
                    <a:pt x="2576" y="887"/>
                    <a:pt x="1433" y="2306"/>
                  </a:cubicBezTo>
                  <a:cubicBezTo>
                    <a:pt x="455" y="3521"/>
                    <a:pt x="0" y="5140"/>
                    <a:pt x="204" y="6684"/>
                  </a:cubicBezTo>
                  <a:cubicBezTo>
                    <a:pt x="285" y="7305"/>
                    <a:pt x="477" y="7934"/>
                    <a:pt x="897" y="8402"/>
                  </a:cubicBezTo>
                  <a:cubicBezTo>
                    <a:pt x="1407" y="8971"/>
                    <a:pt x="2177" y="9228"/>
                    <a:pt x="2922" y="9412"/>
                  </a:cubicBezTo>
                  <a:cubicBezTo>
                    <a:pt x="4072" y="9691"/>
                    <a:pt x="5252" y="9850"/>
                    <a:pt x="6435" y="9883"/>
                  </a:cubicBezTo>
                  <a:cubicBezTo>
                    <a:pt x="6551" y="9886"/>
                    <a:pt x="6668" y="9888"/>
                    <a:pt x="6785" y="9888"/>
                  </a:cubicBezTo>
                  <a:cubicBezTo>
                    <a:pt x="7648" y="9888"/>
                    <a:pt x="8525" y="9784"/>
                    <a:pt x="9275" y="9371"/>
                  </a:cubicBezTo>
                  <a:cubicBezTo>
                    <a:pt x="10318" y="8796"/>
                    <a:pt x="10982" y="7685"/>
                    <a:pt x="11268" y="6529"/>
                  </a:cubicBezTo>
                  <a:cubicBezTo>
                    <a:pt x="11690" y="4830"/>
                    <a:pt x="11352" y="2916"/>
                    <a:pt x="10213" y="1585"/>
                  </a:cubicBezTo>
                  <a:cubicBezTo>
                    <a:pt x="9571" y="832"/>
                    <a:pt x="8728" y="370"/>
                    <a:pt x="7807" y="150"/>
                  </a:cubicBezTo>
                  <a:cubicBezTo>
                    <a:pt x="7381" y="49"/>
                    <a:pt x="6939" y="0"/>
                    <a:pt x="6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8"/>
            <p:cNvSpPr/>
            <p:nvPr/>
          </p:nvSpPr>
          <p:spPr>
            <a:xfrm>
              <a:off x="8321605" y="4201132"/>
              <a:ext cx="236872" cy="192701"/>
            </a:xfrm>
            <a:custGeom>
              <a:rect b="b" l="l" r="r" t="t"/>
              <a:pathLst>
                <a:path extrusionOk="0" h="2334" w="2869">
                  <a:moveTo>
                    <a:pt x="1489" y="0"/>
                  </a:moveTo>
                  <a:cubicBezTo>
                    <a:pt x="1031" y="0"/>
                    <a:pt x="587" y="190"/>
                    <a:pt x="392" y="608"/>
                  </a:cubicBezTo>
                  <a:cubicBezTo>
                    <a:pt x="0" y="1447"/>
                    <a:pt x="602" y="2334"/>
                    <a:pt x="1493" y="2334"/>
                  </a:cubicBezTo>
                  <a:cubicBezTo>
                    <a:pt x="1511" y="2334"/>
                    <a:pt x="1529" y="2333"/>
                    <a:pt x="1548" y="2333"/>
                  </a:cubicBezTo>
                  <a:cubicBezTo>
                    <a:pt x="2206" y="2305"/>
                    <a:pt x="2851" y="1769"/>
                    <a:pt x="2860" y="1107"/>
                  </a:cubicBezTo>
                  <a:cubicBezTo>
                    <a:pt x="2868" y="410"/>
                    <a:pt x="2163" y="0"/>
                    <a:pt x="1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8"/>
            <p:cNvSpPr/>
            <p:nvPr/>
          </p:nvSpPr>
          <p:spPr>
            <a:xfrm>
              <a:off x="575575" y="2541825"/>
              <a:ext cx="116375" cy="96850"/>
            </a:xfrm>
            <a:custGeom>
              <a:rect b="b" l="l" r="r" t="t"/>
              <a:pathLst>
                <a:path extrusionOk="0" h="3874" w="4655">
                  <a:moveTo>
                    <a:pt x="1876" y="0"/>
                  </a:moveTo>
                  <a:cubicBezTo>
                    <a:pt x="1658" y="0"/>
                    <a:pt x="1447" y="21"/>
                    <a:pt x="1254" y="60"/>
                  </a:cubicBezTo>
                  <a:cubicBezTo>
                    <a:pt x="624" y="189"/>
                    <a:pt x="1" y="471"/>
                    <a:pt x="104" y="1234"/>
                  </a:cubicBezTo>
                  <a:cubicBezTo>
                    <a:pt x="162" y="1659"/>
                    <a:pt x="422" y="2026"/>
                    <a:pt x="674" y="2369"/>
                  </a:cubicBezTo>
                  <a:cubicBezTo>
                    <a:pt x="1119" y="2978"/>
                    <a:pt x="1482" y="3873"/>
                    <a:pt x="2329" y="3873"/>
                  </a:cubicBezTo>
                  <a:cubicBezTo>
                    <a:pt x="2339" y="3873"/>
                    <a:pt x="2350" y="3873"/>
                    <a:pt x="2360" y="3873"/>
                  </a:cubicBezTo>
                  <a:cubicBezTo>
                    <a:pt x="3066" y="3858"/>
                    <a:pt x="3736" y="3303"/>
                    <a:pt x="4093" y="2730"/>
                  </a:cubicBezTo>
                  <a:cubicBezTo>
                    <a:pt x="4209" y="2545"/>
                    <a:pt x="4292" y="2351"/>
                    <a:pt x="4331" y="2164"/>
                  </a:cubicBezTo>
                  <a:cubicBezTo>
                    <a:pt x="4654" y="674"/>
                    <a:pt x="3140" y="0"/>
                    <a:pt x="1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8"/>
            <p:cNvSpPr/>
            <p:nvPr/>
          </p:nvSpPr>
          <p:spPr>
            <a:xfrm>
              <a:off x="-880075" y="-924075"/>
              <a:ext cx="2573100" cy="2668500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8"/>
            <p:cNvSpPr/>
            <p:nvPr/>
          </p:nvSpPr>
          <p:spPr>
            <a:xfrm>
              <a:off x="534075" y="2081475"/>
              <a:ext cx="371850" cy="522300"/>
            </a:xfrm>
            <a:custGeom>
              <a:rect b="b" l="l" r="r" t="t"/>
              <a:pathLst>
                <a:path extrusionOk="0" h="20892" w="14874">
                  <a:moveTo>
                    <a:pt x="6651" y="0"/>
                  </a:moveTo>
                  <a:cubicBezTo>
                    <a:pt x="5334" y="0"/>
                    <a:pt x="4001" y="425"/>
                    <a:pt x="2951" y="1228"/>
                  </a:cubicBezTo>
                  <a:cubicBezTo>
                    <a:pt x="949" y="2761"/>
                    <a:pt x="0" y="5451"/>
                    <a:pt x="302" y="7957"/>
                  </a:cubicBezTo>
                  <a:cubicBezTo>
                    <a:pt x="681" y="11113"/>
                    <a:pt x="2785" y="13776"/>
                    <a:pt x="4993" y="16061"/>
                  </a:cubicBezTo>
                  <a:cubicBezTo>
                    <a:pt x="6418" y="17539"/>
                    <a:pt x="9415" y="20891"/>
                    <a:pt x="11788" y="20891"/>
                  </a:cubicBezTo>
                  <a:cubicBezTo>
                    <a:pt x="12629" y="20891"/>
                    <a:pt x="13391" y="20470"/>
                    <a:pt x="13977" y="19395"/>
                  </a:cubicBezTo>
                  <a:cubicBezTo>
                    <a:pt x="14874" y="17749"/>
                    <a:pt x="14125" y="16144"/>
                    <a:pt x="13718" y="14543"/>
                  </a:cubicBezTo>
                  <a:cubicBezTo>
                    <a:pt x="13091" y="12084"/>
                    <a:pt x="12944" y="9756"/>
                    <a:pt x="12696" y="7230"/>
                  </a:cubicBezTo>
                  <a:cubicBezTo>
                    <a:pt x="12472" y="4939"/>
                    <a:pt x="11797" y="2506"/>
                    <a:pt x="9983" y="1091"/>
                  </a:cubicBezTo>
                  <a:cubicBezTo>
                    <a:pt x="9035" y="352"/>
                    <a:pt x="7850" y="0"/>
                    <a:pt x="6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8"/>
            <p:cNvSpPr/>
            <p:nvPr/>
          </p:nvSpPr>
          <p:spPr>
            <a:xfrm flipH="1" rot="3192206">
              <a:off x="-1145304" y="3310873"/>
              <a:ext cx="3103577" cy="1226950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8"/>
            <p:cNvSpPr/>
            <p:nvPr/>
          </p:nvSpPr>
          <p:spPr>
            <a:xfrm>
              <a:off x="7988975" y="1814613"/>
              <a:ext cx="1853632" cy="2023131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8"/>
            <p:cNvSpPr/>
            <p:nvPr/>
          </p:nvSpPr>
          <p:spPr>
            <a:xfrm rot="5544774">
              <a:off x="7596689" y="-350795"/>
              <a:ext cx="1748977" cy="1781601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61" name="Google Shape;2961;p8"/>
          <p:cNvSpPr txBox="1"/>
          <p:nvPr>
            <p:ph type="title"/>
          </p:nvPr>
        </p:nvSpPr>
        <p:spPr>
          <a:xfrm>
            <a:off x="2096550" y="1053600"/>
            <a:ext cx="49509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962" name="Google Shape;2962;p8"/>
          <p:cNvSpPr txBox="1"/>
          <p:nvPr>
            <p:ph idx="1" type="subTitle"/>
          </p:nvPr>
        </p:nvSpPr>
        <p:spPr>
          <a:xfrm>
            <a:off x="2096700" y="3582900"/>
            <a:ext cx="49509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p9"/>
          <p:cNvSpPr txBox="1"/>
          <p:nvPr>
            <p:ph type="title"/>
          </p:nvPr>
        </p:nvSpPr>
        <p:spPr>
          <a:xfrm>
            <a:off x="2132425" y="1159150"/>
            <a:ext cx="4879200" cy="2452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65" name="Google Shape;2965;p9"/>
          <p:cNvSpPr txBox="1"/>
          <p:nvPr>
            <p:ph idx="1" type="subTitle"/>
          </p:nvPr>
        </p:nvSpPr>
        <p:spPr>
          <a:xfrm>
            <a:off x="2132375" y="3500450"/>
            <a:ext cx="4879200" cy="4839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966" name="Google Shape;2966;p9"/>
          <p:cNvGrpSpPr/>
          <p:nvPr/>
        </p:nvGrpSpPr>
        <p:grpSpPr>
          <a:xfrm flipH="1" rot="10800000">
            <a:off x="-839422" y="-1085620"/>
            <a:ext cx="10059436" cy="7096482"/>
            <a:chOff x="-839422" y="-853970"/>
            <a:chExt cx="10059436" cy="7096482"/>
          </a:xfrm>
        </p:grpSpPr>
        <p:sp>
          <p:nvSpPr>
            <p:cNvPr id="2967" name="Google Shape;2967;p9"/>
            <p:cNvSpPr/>
            <p:nvPr/>
          </p:nvSpPr>
          <p:spPr>
            <a:xfrm>
              <a:off x="7838850" y="-50407"/>
              <a:ext cx="1381164" cy="1063749"/>
            </a:xfrm>
            <a:custGeom>
              <a:rect b="b" l="l" r="r" t="t"/>
              <a:pathLst>
                <a:path extrusionOk="0" h="31437" w="5144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9"/>
            <p:cNvSpPr/>
            <p:nvPr/>
          </p:nvSpPr>
          <p:spPr>
            <a:xfrm rot="-5400000">
              <a:off x="-335098" y="335106"/>
              <a:ext cx="1181851" cy="511642"/>
            </a:xfrm>
            <a:custGeom>
              <a:rect b="b" l="l" r="r" t="t"/>
              <a:pathLst>
                <a:path extrusionOk="0" h="6847" w="15816">
                  <a:moveTo>
                    <a:pt x="0" y="0"/>
                  </a:moveTo>
                  <a:cubicBezTo>
                    <a:pt x="1127" y="3927"/>
                    <a:pt x="5286" y="6846"/>
                    <a:pt x="10251" y="6846"/>
                  </a:cubicBezTo>
                  <a:cubicBezTo>
                    <a:pt x="12292" y="6846"/>
                    <a:pt x="14199" y="6352"/>
                    <a:pt x="15815" y="5495"/>
                  </a:cubicBezTo>
                  <a:lnTo>
                    <a:pt x="158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9"/>
            <p:cNvSpPr/>
            <p:nvPr/>
          </p:nvSpPr>
          <p:spPr>
            <a:xfrm rot="2700000">
              <a:off x="-437688" y="3858749"/>
              <a:ext cx="1999546" cy="1964513"/>
            </a:xfrm>
            <a:custGeom>
              <a:rect b="b" l="l" r="r" t="t"/>
              <a:pathLst>
                <a:path extrusionOk="0" h="43570" w="49385">
                  <a:moveTo>
                    <a:pt x="39467" y="1"/>
                  </a:moveTo>
                  <a:cubicBezTo>
                    <a:pt x="37216" y="1"/>
                    <a:pt x="35049" y="462"/>
                    <a:pt x="32886" y="989"/>
                  </a:cubicBezTo>
                  <a:cubicBezTo>
                    <a:pt x="30056" y="1680"/>
                    <a:pt x="27233" y="2367"/>
                    <a:pt x="24304" y="2517"/>
                  </a:cubicBezTo>
                  <a:cubicBezTo>
                    <a:pt x="22006" y="2636"/>
                    <a:pt x="19704" y="2696"/>
                    <a:pt x="17420" y="3038"/>
                  </a:cubicBezTo>
                  <a:cubicBezTo>
                    <a:pt x="10296" y="4107"/>
                    <a:pt x="5152" y="8009"/>
                    <a:pt x="1509" y="14060"/>
                  </a:cubicBezTo>
                  <a:cubicBezTo>
                    <a:pt x="526" y="15694"/>
                    <a:pt x="1" y="17481"/>
                    <a:pt x="300" y="19434"/>
                  </a:cubicBezTo>
                  <a:cubicBezTo>
                    <a:pt x="582" y="21273"/>
                    <a:pt x="559" y="23123"/>
                    <a:pt x="413" y="24966"/>
                  </a:cubicBezTo>
                  <a:cubicBezTo>
                    <a:pt x="270" y="26727"/>
                    <a:pt x="366" y="28453"/>
                    <a:pt x="725" y="30174"/>
                  </a:cubicBezTo>
                  <a:cubicBezTo>
                    <a:pt x="1246" y="32681"/>
                    <a:pt x="2558" y="34809"/>
                    <a:pt x="3873" y="36952"/>
                  </a:cubicBezTo>
                  <a:cubicBezTo>
                    <a:pt x="4976" y="38752"/>
                    <a:pt x="6421" y="40140"/>
                    <a:pt x="8303" y="41096"/>
                  </a:cubicBezTo>
                  <a:cubicBezTo>
                    <a:pt x="11574" y="42760"/>
                    <a:pt x="15028" y="43569"/>
                    <a:pt x="18163" y="43569"/>
                  </a:cubicBezTo>
                  <a:cubicBezTo>
                    <a:pt x="18346" y="43569"/>
                    <a:pt x="18528" y="43566"/>
                    <a:pt x="18708" y="43561"/>
                  </a:cubicBezTo>
                  <a:cubicBezTo>
                    <a:pt x="18874" y="43564"/>
                    <a:pt x="19039" y="43565"/>
                    <a:pt x="19203" y="43565"/>
                  </a:cubicBezTo>
                  <a:cubicBezTo>
                    <a:pt x="23825" y="43565"/>
                    <a:pt x="27699" y="42455"/>
                    <a:pt x="31560" y="41253"/>
                  </a:cubicBezTo>
                  <a:cubicBezTo>
                    <a:pt x="35217" y="40107"/>
                    <a:pt x="38243" y="38037"/>
                    <a:pt x="40703" y="35112"/>
                  </a:cubicBezTo>
                  <a:cubicBezTo>
                    <a:pt x="44147" y="31011"/>
                    <a:pt x="46581" y="26425"/>
                    <a:pt x="47747" y="21151"/>
                  </a:cubicBezTo>
                  <a:cubicBezTo>
                    <a:pt x="48670" y="16983"/>
                    <a:pt x="49384" y="12825"/>
                    <a:pt x="48986" y="8534"/>
                  </a:cubicBezTo>
                  <a:cubicBezTo>
                    <a:pt x="48554" y="3931"/>
                    <a:pt x="44333" y="62"/>
                    <a:pt x="39700" y="3"/>
                  </a:cubicBezTo>
                  <a:cubicBezTo>
                    <a:pt x="39622" y="2"/>
                    <a:pt x="39545" y="1"/>
                    <a:pt x="39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9"/>
            <p:cNvSpPr/>
            <p:nvPr/>
          </p:nvSpPr>
          <p:spPr>
            <a:xfrm rot="1513357">
              <a:off x="627935" y="891031"/>
              <a:ext cx="235164" cy="271749"/>
            </a:xfrm>
            <a:custGeom>
              <a:rect b="b" l="l" r="r" t="t"/>
              <a:pathLst>
                <a:path extrusionOk="0" h="1567" w="1356">
                  <a:moveTo>
                    <a:pt x="685" y="1"/>
                  </a:moveTo>
                  <a:cubicBezTo>
                    <a:pt x="353" y="1"/>
                    <a:pt x="71" y="270"/>
                    <a:pt x="37" y="635"/>
                  </a:cubicBezTo>
                  <a:cubicBezTo>
                    <a:pt x="0" y="1040"/>
                    <a:pt x="362" y="1542"/>
                    <a:pt x="707" y="1565"/>
                  </a:cubicBezTo>
                  <a:cubicBezTo>
                    <a:pt x="715" y="1566"/>
                    <a:pt x="723" y="1566"/>
                    <a:pt x="731" y="1566"/>
                  </a:cubicBezTo>
                  <a:cubicBezTo>
                    <a:pt x="1017" y="1566"/>
                    <a:pt x="1274" y="1217"/>
                    <a:pt x="1315" y="765"/>
                  </a:cubicBezTo>
                  <a:cubicBezTo>
                    <a:pt x="1355" y="363"/>
                    <a:pt x="1116" y="44"/>
                    <a:pt x="747" y="4"/>
                  </a:cubicBezTo>
                  <a:cubicBezTo>
                    <a:pt x="726" y="2"/>
                    <a:pt x="706" y="1"/>
                    <a:pt x="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971" name="Google Shape;2971;p9"/>
            <p:cNvGrpSpPr/>
            <p:nvPr/>
          </p:nvGrpSpPr>
          <p:grpSpPr>
            <a:xfrm rot="6103998">
              <a:off x="7169555" y="3945872"/>
              <a:ext cx="1738111" cy="1315249"/>
              <a:chOff x="365800" y="4214437"/>
              <a:chExt cx="4336883" cy="3281771"/>
            </a:xfrm>
          </p:grpSpPr>
          <p:sp>
            <p:nvSpPr>
              <p:cNvPr id="2972" name="Google Shape;2972;p9"/>
              <p:cNvSpPr/>
              <p:nvPr/>
            </p:nvSpPr>
            <p:spPr>
              <a:xfrm rot="2700000">
                <a:off x="1094547" y="4463877"/>
                <a:ext cx="1301111" cy="1437882"/>
              </a:xfrm>
              <a:custGeom>
                <a:rect b="b" l="l" r="r" t="t"/>
                <a:pathLst>
                  <a:path extrusionOk="0" h="9262" w="8381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973" name="Google Shape;2973;p9"/>
              <p:cNvGrpSpPr/>
              <p:nvPr/>
            </p:nvGrpSpPr>
            <p:grpSpPr>
              <a:xfrm rot="1513453">
                <a:off x="639078" y="5031218"/>
                <a:ext cx="3882251" cy="1719749"/>
                <a:chOff x="-1207072" y="4254396"/>
                <a:chExt cx="1379987" cy="611303"/>
              </a:xfrm>
            </p:grpSpPr>
            <p:sp>
              <p:nvSpPr>
                <p:cNvPr id="2974" name="Google Shape;2974;p9"/>
                <p:cNvSpPr/>
                <p:nvPr/>
              </p:nvSpPr>
              <p:spPr>
                <a:xfrm>
                  <a:off x="-160216" y="4791396"/>
                  <a:ext cx="64298" cy="74303"/>
                </a:xfrm>
                <a:custGeom>
                  <a:rect b="b" l="l" r="r" t="t"/>
                  <a:pathLst>
                    <a:path extrusionOk="0" h="1567" w="1356">
                      <a:moveTo>
                        <a:pt x="685" y="1"/>
                      </a:moveTo>
                      <a:cubicBezTo>
                        <a:pt x="353" y="1"/>
                        <a:pt x="71" y="270"/>
                        <a:pt x="37" y="635"/>
                      </a:cubicBezTo>
                      <a:cubicBezTo>
                        <a:pt x="0" y="1040"/>
                        <a:pt x="362" y="1542"/>
                        <a:pt x="707" y="1565"/>
                      </a:cubicBezTo>
                      <a:cubicBezTo>
                        <a:pt x="715" y="1566"/>
                        <a:pt x="723" y="1566"/>
                        <a:pt x="731" y="1566"/>
                      </a:cubicBezTo>
                      <a:cubicBezTo>
                        <a:pt x="1017" y="1566"/>
                        <a:pt x="1274" y="1217"/>
                        <a:pt x="1315" y="765"/>
                      </a:cubicBezTo>
                      <a:cubicBezTo>
                        <a:pt x="1355" y="363"/>
                        <a:pt x="1116" y="44"/>
                        <a:pt x="747" y="4"/>
                      </a:cubicBezTo>
                      <a:cubicBezTo>
                        <a:pt x="726" y="2"/>
                        <a:pt x="706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5" name="Google Shape;2975;p9"/>
                <p:cNvSpPr/>
                <p:nvPr/>
              </p:nvSpPr>
              <p:spPr>
                <a:xfrm>
                  <a:off x="-551519" y="4545246"/>
                  <a:ext cx="46469" cy="59130"/>
                </a:xfrm>
                <a:custGeom>
                  <a:rect b="b" l="l" r="r" t="t"/>
                  <a:pathLst>
                    <a:path extrusionOk="0" h="1247" w="980">
                      <a:moveTo>
                        <a:pt x="543" y="1"/>
                      </a:moveTo>
                      <a:cubicBezTo>
                        <a:pt x="216" y="1"/>
                        <a:pt x="55" y="205"/>
                        <a:pt x="0" y="533"/>
                      </a:cubicBezTo>
                      <a:cubicBezTo>
                        <a:pt x="83" y="809"/>
                        <a:pt x="60" y="1157"/>
                        <a:pt x="446" y="1243"/>
                      </a:cubicBezTo>
                      <a:cubicBezTo>
                        <a:pt x="455" y="1245"/>
                        <a:pt x="465" y="1246"/>
                        <a:pt x="474" y="1246"/>
                      </a:cubicBezTo>
                      <a:cubicBezTo>
                        <a:pt x="683" y="1246"/>
                        <a:pt x="980" y="776"/>
                        <a:pt x="977" y="443"/>
                      </a:cubicBezTo>
                      <a:cubicBezTo>
                        <a:pt x="977" y="180"/>
                        <a:pt x="844" y="15"/>
                        <a:pt x="575" y="1"/>
                      </a:cubicBezTo>
                      <a:cubicBezTo>
                        <a:pt x="564" y="1"/>
                        <a:pt x="553" y="1"/>
                        <a:pt x="5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6" name="Google Shape;2976;p9"/>
                <p:cNvSpPr/>
                <p:nvPr/>
              </p:nvSpPr>
              <p:spPr>
                <a:xfrm>
                  <a:off x="-1207072" y="4254396"/>
                  <a:ext cx="43387" cy="44620"/>
                </a:xfrm>
                <a:custGeom>
                  <a:rect b="b" l="l" r="r" t="t"/>
                  <a:pathLst>
                    <a:path extrusionOk="0" h="941" w="915">
                      <a:moveTo>
                        <a:pt x="412" y="1"/>
                      </a:moveTo>
                      <a:cubicBezTo>
                        <a:pt x="136" y="1"/>
                        <a:pt x="4" y="186"/>
                        <a:pt x="1" y="489"/>
                      </a:cubicBezTo>
                      <a:cubicBezTo>
                        <a:pt x="17" y="765"/>
                        <a:pt x="174" y="938"/>
                        <a:pt x="476" y="941"/>
                      </a:cubicBezTo>
                      <a:cubicBezTo>
                        <a:pt x="768" y="941"/>
                        <a:pt x="914" y="775"/>
                        <a:pt x="905" y="486"/>
                      </a:cubicBezTo>
                      <a:cubicBezTo>
                        <a:pt x="894" y="187"/>
                        <a:pt x="721" y="7"/>
                        <a:pt x="426" y="1"/>
                      </a:cubicBezTo>
                      <a:cubicBezTo>
                        <a:pt x="422" y="1"/>
                        <a:pt x="417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7" name="Google Shape;2977;p9"/>
                <p:cNvSpPr/>
                <p:nvPr/>
              </p:nvSpPr>
              <p:spPr>
                <a:xfrm>
                  <a:off x="-595937" y="4647767"/>
                  <a:ext cx="35468" cy="28498"/>
                </a:xfrm>
                <a:custGeom>
                  <a:rect b="b" l="l" r="r" t="t"/>
                  <a:pathLst>
                    <a:path extrusionOk="0" h="601" w="748">
                      <a:moveTo>
                        <a:pt x="305" y="0"/>
                      </a:moveTo>
                      <a:cubicBezTo>
                        <a:pt x="279" y="0"/>
                        <a:pt x="250" y="5"/>
                        <a:pt x="219" y="15"/>
                      </a:cubicBezTo>
                      <a:cubicBezTo>
                        <a:pt x="0" y="84"/>
                        <a:pt x="20" y="263"/>
                        <a:pt x="53" y="496"/>
                      </a:cubicBezTo>
                      <a:cubicBezTo>
                        <a:pt x="73" y="489"/>
                        <a:pt x="94" y="486"/>
                        <a:pt x="114" y="486"/>
                      </a:cubicBezTo>
                      <a:cubicBezTo>
                        <a:pt x="239" y="486"/>
                        <a:pt x="352" y="600"/>
                        <a:pt x="479" y="600"/>
                      </a:cubicBezTo>
                      <a:cubicBezTo>
                        <a:pt x="531" y="600"/>
                        <a:pt x="586" y="581"/>
                        <a:pt x="644" y="526"/>
                      </a:cubicBezTo>
                      <a:cubicBezTo>
                        <a:pt x="747" y="430"/>
                        <a:pt x="647" y="320"/>
                        <a:pt x="591" y="231"/>
                      </a:cubicBezTo>
                      <a:cubicBezTo>
                        <a:pt x="519" y="117"/>
                        <a:pt x="440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8" name="Google Shape;2978;p9"/>
                <p:cNvSpPr/>
                <p:nvPr/>
              </p:nvSpPr>
              <p:spPr>
                <a:xfrm>
                  <a:off x="148922" y="4571245"/>
                  <a:ext cx="23993" cy="31438"/>
                </a:xfrm>
                <a:custGeom>
                  <a:rect b="b" l="l" r="r" t="t"/>
                  <a:pathLst>
                    <a:path extrusionOk="0" h="663" w="506">
                      <a:moveTo>
                        <a:pt x="323" y="0"/>
                      </a:moveTo>
                      <a:cubicBezTo>
                        <a:pt x="283" y="0"/>
                        <a:pt x="241" y="13"/>
                        <a:pt x="207" y="41"/>
                      </a:cubicBezTo>
                      <a:cubicBezTo>
                        <a:pt x="1" y="197"/>
                        <a:pt x="4" y="403"/>
                        <a:pt x="124" y="662"/>
                      </a:cubicBezTo>
                      <a:cubicBezTo>
                        <a:pt x="416" y="549"/>
                        <a:pt x="505" y="353"/>
                        <a:pt x="472" y="124"/>
                      </a:cubicBezTo>
                      <a:cubicBezTo>
                        <a:pt x="462" y="43"/>
                        <a:pt x="395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979" name="Google Shape;2979;p9"/>
              <p:cNvSpPr/>
              <p:nvPr/>
            </p:nvSpPr>
            <p:spPr>
              <a:xfrm rot="1513411">
                <a:off x="424199" y="4842248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0" name="Google Shape;2980;p9"/>
              <p:cNvSpPr/>
              <p:nvPr/>
            </p:nvSpPr>
            <p:spPr>
              <a:xfrm rot="1513422">
                <a:off x="789050" y="4813234"/>
                <a:ext cx="99781" cy="80171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1" name="Google Shape;2981;p9"/>
              <p:cNvSpPr/>
              <p:nvPr/>
            </p:nvSpPr>
            <p:spPr>
              <a:xfrm rot="1513411">
                <a:off x="2771898" y="6061002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982" name="Google Shape;2982;p9"/>
            <p:cNvSpPr/>
            <p:nvPr/>
          </p:nvSpPr>
          <p:spPr>
            <a:xfrm>
              <a:off x="1023157" y="-853970"/>
              <a:ext cx="3103454" cy="1181681"/>
            </a:xfrm>
            <a:custGeom>
              <a:rect b="b" l="l" r="r" t="t"/>
              <a:pathLst>
                <a:path extrusionOk="0" h="177363" w="261674">
                  <a:moveTo>
                    <a:pt x="1300" y="102929"/>
                  </a:moveTo>
                  <a:cubicBezTo>
                    <a:pt x="-270" y="86533"/>
                    <a:pt x="-1110" y="65092"/>
                    <a:pt x="2927" y="51033"/>
                  </a:cubicBezTo>
                  <a:cubicBezTo>
                    <a:pt x="6964" y="36974"/>
                    <a:pt x="12851" y="26574"/>
                    <a:pt x="25524" y="18573"/>
                  </a:cubicBezTo>
                  <a:cubicBezTo>
                    <a:pt x="38197" y="10572"/>
                    <a:pt x="55473" y="5929"/>
                    <a:pt x="78966" y="3027"/>
                  </a:cubicBezTo>
                  <a:cubicBezTo>
                    <a:pt x="102459" y="125"/>
                    <a:pt x="140692" y="-1076"/>
                    <a:pt x="166483" y="1160"/>
                  </a:cubicBezTo>
                  <a:cubicBezTo>
                    <a:pt x="192274" y="3396"/>
                    <a:pt x="218505" y="8117"/>
                    <a:pt x="233710" y="16442"/>
                  </a:cubicBezTo>
                  <a:cubicBezTo>
                    <a:pt x="248915" y="24768"/>
                    <a:pt x="253136" y="38172"/>
                    <a:pt x="257713" y="51113"/>
                  </a:cubicBezTo>
                  <a:cubicBezTo>
                    <a:pt x="262290" y="64054"/>
                    <a:pt x="262031" y="79426"/>
                    <a:pt x="261173" y="94086"/>
                  </a:cubicBezTo>
                  <a:cubicBezTo>
                    <a:pt x="260315" y="108747"/>
                    <a:pt x="257840" y="127442"/>
                    <a:pt x="252564" y="139076"/>
                  </a:cubicBezTo>
                  <a:cubicBezTo>
                    <a:pt x="247288" y="150710"/>
                    <a:pt x="241252" y="157796"/>
                    <a:pt x="229519" y="163889"/>
                  </a:cubicBezTo>
                  <a:cubicBezTo>
                    <a:pt x="217786" y="169983"/>
                    <a:pt x="201711" y="173485"/>
                    <a:pt x="182166" y="175637"/>
                  </a:cubicBezTo>
                  <a:cubicBezTo>
                    <a:pt x="162621" y="177789"/>
                    <a:pt x="133946" y="177615"/>
                    <a:pt x="112247" y="176800"/>
                  </a:cubicBezTo>
                  <a:cubicBezTo>
                    <a:pt x="90548" y="175985"/>
                    <a:pt x="68623" y="175312"/>
                    <a:pt x="51973" y="170747"/>
                  </a:cubicBezTo>
                  <a:cubicBezTo>
                    <a:pt x="35323" y="166182"/>
                    <a:pt x="20795" y="160714"/>
                    <a:pt x="12349" y="149411"/>
                  </a:cubicBezTo>
                  <a:cubicBezTo>
                    <a:pt x="3904" y="138108"/>
                    <a:pt x="2870" y="119325"/>
                    <a:pt x="1300" y="1029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2983" name="Google Shape;2983;p9"/>
          <p:cNvSpPr/>
          <p:nvPr/>
        </p:nvSpPr>
        <p:spPr>
          <a:xfrm flipH="1" rot="10800000">
            <a:off x="3664532" y="-917318"/>
            <a:ext cx="3103454" cy="1181681"/>
          </a:xfrm>
          <a:custGeom>
            <a:rect b="b" l="l" r="r" t="t"/>
            <a:pathLst>
              <a:path extrusionOk="0" h="177363" w="261674">
                <a:moveTo>
                  <a:pt x="1300" y="102929"/>
                </a:moveTo>
                <a:cubicBezTo>
                  <a:pt x="-270" y="86533"/>
                  <a:pt x="-1110" y="65092"/>
                  <a:pt x="2927" y="51033"/>
                </a:cubicBezTo>
                <a:cubicBezTo>
                  <a:pt x="6964" y="36974"/>
                  <a:pt x="12851" y="26574"/>
                  <a:pt x="25524" y="18573"/>
                </a:cubicBezTo>
                <a:cubicBezTo>
                  <a:pt x="38197" y="10572"/>
                  <a:pt x="55473" y="5929"/>
                  <a:pt x="78966" y="3027"/>
                </a:cubicBezTo>
                <a:cubicBezTo>
                  <a:pt x="102459" y="125"/>
                  <a:pt x="140692" y="-1076"/>
                  <a:pt x="166483" y="1160"/>
                </a:cubicBezTo>
                <a:cubicBezTo>
                  <a:pt x="192274" y="3396"/>
                  <a:pt x="218505" y="8117"/>
                  <a:pt x="233710" y="16442"/>
                </a:cubicBezTo>
                <a:cubicBezTo>
                  <a:pt x="248915" y="24768"/>
                  <a:pt x="253136" y="38172"/>
                  <a:pt x="257713" y="51113"/>
                </a:cubicBezTo>
                <a:cubicBezTo>
                  <a:pt x="262290" y="64054"/>
                  <a:pt x="262031" y="79426"/>
                  <a:pt x="261173" y="94086"/>
                </a:cubicBezTo>
                <a:cubicBezTo>
                  <a:pt x="260315" y="108747"/>
                  <a:pt x="257840" y="127442"/>
                  <a:pt x="252564" y="139076"/>
                </a:cubicBezTo>
                <a:cubicBezTo>
                  <a:pt x="247288" y="150710"/>
                  <a:pt x="241252" y="157796"/>
                  <a:pt x="229519" y="163889"/>
                </a:cubicBezTo>
                <a:cubicBezTo>
                  <a:pt x="217786" y="169983"/>
                  <a:pt x="201711" y="173485"/>
                  <a:pt x="182166" y="175637"/>
                </a:cubicBezTo>
                <a:cubicBezTo>
                  <a:pt x="162621" y="177789"/>
                  <a:pt x="133946" y="177615"/>
                  <a:pt x="112247" y="176800"/>
                </a:cubicBezTo>
                <a:cubicBezTo>
                  <a:pt x="90548" y="175985"/>
                  <a:pt x="68623" y="175312"/>
                  <a:pt x="51973" y="170747"/>
                </a:cubicBezTo>
                <a:cubicBezTo>
                  <a:pt x="35323" y="166182"/>
                  <a:pt x="20795" y="160714"/>
                  <a:pt x="12349" y="149411"/>
                </a:cubicBezTo>
                <a:cubicBezTo>
                  <a:pt x="3904" y="138108"/>
                  <a:pt x="2870" y="119325"/>
                  <a:pt x="1300" y="1029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2984" name="Shape 2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5" name="Google Shape;2985;p10"/>
          <p:cNvGrpSpPr/>
          <p:nvPr/>
        </p:nvGrpSpPr>
        <p:grpSpPr>
          <a:xfrm>
            <a:off x="0" y="0"/>
            <a:ext cx="9195469" cy="5143462"/>
            <a:chOff x="0" y="0"/>
            <a:chExt cx="9195469" cy="5143462"/>
          </a:xfrm>
        </p:grpSpPr>
        <p:sp>
          <p:nvSpPr>
            <p:cNvPr id="2986" name="Google Shape;2986;p10"/>
            <p:cNvSpPr/>
            <p:nvPr/>
          </p:nvSpPr>
          <p:spPr>
            <a:xfrm>
              <a:off x="0" y="4270146"/>
              <a:ext cx="1633436" cy="873316"/>
            </a:xfrm>
            <a:custGeom>
              <a:rect b="b" l="l" r="r" t="t"/>
              <a:pathLst>
                <a:path extrusionOk="0" h="19635" w="36725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10"/>
            <p:cNvSpPr/>
            <p:nvPr/>
          </p:nvSpPr>
          <p:spPr>
            <a:xfrm rot="5400000">
              <a:off x="8712920" y="-50321"/>
              <a:ext cx="380758" cy="481399"/>
            </a:xfrm>
            <a:custGeom>
              <a:rect b="b" l="l" r="r" t="t"/>
              <a:pathLst>
                <a:path extrusionOk="0" h="5740" w="4540">
                  <a:moveTo>
                    <a:pt x="4217" y="0"/>
                  </a:moveTo>
                  <a:cubicBezTo>
                    <a:pt x="4454" y="1466"/>
                    <a:pt x="4405" y="3034"/>
                    <a:pt x="3377" y="4181"/>
                  </a:cubicBezTo>
                  <a:cubicBezTo>
                    <a:pt x="2821" y="4794"/>
                    <a:pt x="2054" y="5140"/>
                    <a:pt x="1266" y="5348"/>
                  </a:cubicBezTo>
                  <a:cubicBezTo>
                    <a:pt x="850" y="5459"/>
                    <a:pt x="424" y="5520"/>
                    <a:pt x="0" y="5581"/>
                  </a:cubicBezTo>
                  <a:lnTo>
                    <a:pt x="0" y="5740"/>
                  </a:lnTo>
                  <a:cubicBezTo>
                    <a:pt x="62" y="5732"/>
                    <a:pt x="119" y="5724"/>
                    <a:pt x="176" y="5715"/>
                  </a:cubicBezTo>
                  <a:cubicBezTo>
                    <a:pt x="584" y="5655"/>
                    <a:pt x="988" y="5577"/>
                    <a:pt x="1385" y="5471"/>
                  </a:cubicBezTo>
                  <a:cubicBezTo>
                    <a:pt x="2148" y="5259"/>
                    <a:pt x="2891" y="4916"/>
                    <a:pt x="3437" y="4328"/>
                  </a:cubicBezTo>
                  <a:cubicBezTo>
                    <a:pt x="4006" y="3724"/>
                    <a:pt x="4324" y="2923"/>
                    <a:pt x="4438" y="2111"/>
                  </a:cubicBezTo>
                  <a:cubicBezTo>
                    <a:pt x="4540" y="1408"/>
                    <a:pt x="4491" y="698"/>
                    <a:pt x="4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10"/>
            <p:cNvSpPr/>
            <p:nvPr/>
          </p:nvSpPr>
          <p:spPr>
            <a:xfrm rot="5400000">
              <a:off x="8428861" y="-43611"/>
              <a:ext cx="671527" cy="758749"/>
            </a:xfrm>
            <a:custGeom>
              <a:rect b="b" l="l" r="r" t="t"/>
              <a:pathLst>
                <a:path extrusionOk="0" h="9047" w="8007">
                  <a:moveTo>
                    <a:pt x="7467" y="0"/>
                  </a:moveTo>
                  <a:cubicBezTo>
                    <a:pt x="7712" y="865"/>
                    <a:pt x="7822" y="1768"/>
                    <a:pt x="7782" y="2666"/>
                  </a:cubicBezTo>
                  <a:cubicBezTo>
                    <a:pt x="7724" y="3842"/>
                    <a:pt x="7394" y="5026"/>
                    <a:pt x="6695" y="5989"/>
                  </a:cubicBezTo>
                  <a:cubicBezTo>
                    <a:pt x="5896" y="7091"/>
                    <a:pt x="4679" y="7716"/>
                    <a:pt x="3401" y="8100"/>
                  </a:cubicBezTo>
                  <a:cubicBezTo>
                    <a:pt x="2286" y="8434"/>
                    <a:pt x="1127" y="8606"/>
                    <a:pt x="0" y="8892"/>
                  </a:cubicBezTo>
                  <a:lnTo>
                    <a:pt x="0" y="9047"/>
                  </a:lnTo>
                  <a:cubicBezTo>
                    <a:pt x="1082" y="8770"/>
                    <a:pt x="2193" y="8598"/>
                    <a:pt x="3266" y="8291"/>
                  </a:cubicBezTo>
                  <a:cubicBezTo>
                    <a:pt x="4540" y="7933"/>
                    <a:pt x="5781" y="7353"/>
                    <a:pt x="6634" y="6307"/>
                  </a:cubicBezTo>
                  <a:cubicBezTo>
                    <a:pt x="7381" y="5397"/>
                    <a:pt x="7782" y="4250"/>
                    <a:pt x="7900" y="3087"/>
                  </a:cubicBezTo>
                  <a:cubicBezTo>
                    <a:pt x="8006" y="2054"/>
                    <a:pt x="7900" y="1001"/>
                    <a:pt x="76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10"/>
            <p:cNvSpPr/>
            <p:nvPr/>
          </p:nvSpPr>
          <p:spPr>
            <a:xfrm rot="5400000">
              <a:off x="8107187" y="-69149"/>
              <a:ext cx="967663" cy="1105961"/>
            </a:xfrm>
            <a:custGeom>
              <a:rect b="b" l="l" r="r" t="t"/>
              <a:pathLst>
                <a:path extrusionOk="0" h="13187" w="11538">
                  <a:moveTo>
                    <a:pt x="10565" y="0"/>
                  </a:moveTo>
                  <a:cubicBezTo>
                    <a:pt x="11129" y="1061"/>
                    <a:pt x="11349" y="2303"/>
                    <a:pt x="11256" y="3503"/>
                  </a:cubicBezTo>
                  <a:cubicBezTo>
                    <a:pt x="11117" y="5259"/>
                    <a:pt x="10284" y="6879"/>
                    <a:pt x="9125" y="8182"/>
                  </a:cubicBezTo>
                  <a:cubicBezTo>
                    <a:pt x="7871" y="9586"/>
                    <a:pt x="6271" y="10611"/>
                    <a:pt x="4573" y="11390"/>
                  </a:cubicBezTo>
                  <a:cubicBezTo>
                    <a:pt x="3642" y="11815"/>
                    <a:pt x="2678" y="12170"/>
                    <a:pt x="1707" y="12497"/>
                  </a:cubicBezTo>
                  <a:cubicBezTo>
                    <a:pt x="1144" y="12685"/>
                    <a:pt x="571" y="12852"/>
                    <a:pt x="0" y="13032"/>
                  </a:cubicBezTo>
                  <a:lnTo>
                    <a:pt x="0" y="13186"/>
                  </a:lnTo>
                  <a:cubicBezTo>
                    <a:pt x="539" y="13019"/>
                    <a:pt x="1082" y="12856"/>
                    <a:pt x="1621" y="12681"/>
                  </a:cubicBezTo>
                  <a:cubicBezTo>
                    <a:pt x="2576" y="12366"/>
                    <a:pt x="3524" y="12023"/>
                    <a:pt x="4442" y="11611"/>
                  </a:cubicBezTo>
                  <a:cubicBezTo>
                    <a:pt x="6156" y="10848"/>
                    <a:pt x="7782" y="9843"/>
                    <a:pt x="9071" y="8459"/>
                  </a:cubicBezTo>
                  <a:cubicBezTo>
                    <a:pt x="10243" y="7202"/>
                    <a:pt x="11125" y="5638"/>
                    <a:pt x="11358" y="3916"/>
                  </a:cubicBezTo>
                  <a:cubicBezTo>
                    <a:pt x="11537" y="2593"/>
                    <a:pt x="11349" y="1193"/>
                    <a:pt x="10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990" name="Google Shape;2990;p10"/>
            <p:cNvGrpSpPr/>
            <p:nvPr/>
          </p:nvGrpSpPr>
          <p:grpSpPr>
            <a:xfrm>
              <a:off x="7457247" y="1517839"/>
              <a:ext cx="1738223" cy="1315334"/>
              <a:chOff x="365800" y="4214437"/>
              <a:chExt cx="4336883" cy="3281771"/>
            </a:xfrm>
          </p:grpSpPr>
          <p:sp>
            <p:nvSpPr>
              <p:cNvPr id="2991" name="Google Shape;2991;p10"/>
              <p:cNvSpPr/>
              <p:nvPr/>
            </p:nvSpPr>
            <p:spPr>
              <a:xfrm rot="2700000">
                <a:off x="1094547" y="4463877"/>
                <a:ext cx="1301111" cy="1437882"/>
              </a:xfrm>
              <a:custGeom>
                <a:rect b="b" l="l" r="r" t="t"/>
                <a:pathLst>
                  <a:path extrusionOk="0" h="9262" w="8381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992" name="Google Shape;2992;p10"/>
              <p:cNvGrpSpPr/>
              <p:nvPr/>
            </p:nvGrpSpPr>
            <p:grpSpPr>
              <a:xfrm rot="1513453">
                <a:off x="639078" y="5031218"/>
                <a:ext cx="3882251" cy="1719749"/>
                <a:chOff x="-1207072" y="4254396"/>
                <a:chExt cx="1379987" cy="611303"/>
              </a:xfrm>
            </p:grpSpPr>
            <p:sp>
              <p:nvSpPr>
                <p:cNvPr id="2993" name="Google Shape;2993;p10"/>
                <p:cNvSpPr/>
                <p:nvPr/>
              </p:nvSpPr>
              <p:spPr>
                <a:xfrm>
                  <a:off x="-160216" y="4791396"/>
                  <a:ext cx="64298" cy="74303"/>
                </a:xfrm>
                <a:custGeom>
                  <a:rect b="b" l="l" r="r" t="t"/>
                  <a:pathLst>
                    <a:path extrusionOk="0" h="1567" w="1356">
                      <a:moveTo>
                        <a:pt x="685" y="1"/>
                      </a:moveTo>
                      <a:cubicBezTo>
                        <a:pt x="353" y="1"/>
                        <a:pt x="71" y="270"/>
                        <a:pt x="37" y="635"/>
                      </a:cubicBezTo>
                      <a:cubicBezTo>
                        <a:pt x="0" y="1040"/>
                        <a:pt x="362" y="1542"/>
                        <a:pt x="707" y="1565"/>
                      </a:cubicBezTo>
                      <a:cubicBezTo>
                        <a:pt x="715" y="1566"/>
                        <a:pt x="723" y="1566"/>
                        <a:pt x="731" y="1566"/>
                      </a:cubicBezTo>
                      <a:cubicBezTo>
                        <a:pt x="1017" y="1566"/>
                        <a:pt x="1274" y="1217"/>
                        <a:pt x="1315" y="765"/>
                      </a:cubicBezTo>
                      <a:cubicBezTo>
                        <a:pt x="1355" y="363"/>
                        <a:pt x="1116" y="44"/>
                        <a:pt x="747" y="4"/>
                      </a:cubicBezTo>
                      <a:cubicBezTo>
                        <a:pt x="726" y="2"/>
                        <a:pt x="706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4" name="Google Shape;2994;p10"/>
                <p:cNvSpPr/>
                <p:nvPr/>
              </p:nvSpPr>
              <p:spPr>
                <a:xfrm>
                  <a:off x="-551519" y="4545246"/>
                  <a:ext cx="46469" cy="59130"/>
                </a:xfrm>
                <a:custGeom>
                  <a:rect b="b" l="l" r="r" t="t"/>
                  <a:pathLst>
                    <a:path extrusionOk="0" h="1247" w="980">
                      <a:moveTo>
                        <a:pt x="543" y="1"/>
                      </a:moveTo>
                      <a:cubicBezTo>
                        <a:pt x="216" y="1"/>
                        <a:pt x="55" y="205"/>
                        <a:pt x="0" y="533"/>
                      </a:cubicBezTo>
                      <a:cubicBezTo>
                        <a:pt x="83" y="809"/>
                        <a:pt x="60" y="1157"/>
                        <a:pt x="446" y="1243"/>
                      </a:cubicBezTo>
                      <a:cubicBezTo>
                        <a:pt x="455" y="1245"/>
                        <a:pt x="465" y="1246"/>
                        <a:pt x="474" y="1246"/>
                      </a:cubicBezTo>
                      <a:cubicBezTo>
                        <a:pt x="683" y="1246"/>
                        <a:pt x="980" y="776"/>
                        <a:pt x="977" y="443"/>
                      </a:cubicBezTo>
                      <a:cubicBezTo>
                        <a:pt x="977" y="180"/>
                        <a:pt x="844" y="15"/>
                        <a:pt x="575" y="1"/>
                      </a:cubicBezTo>
                      <a:cubicBezTo>
                        <a:pt x="564" y="1"/>
                        <a:pt x="553" y="1"/>
                        <a:pt x="54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5" name="Google Shape;2995;p10"/>
                <p:cNvSpPr/>
                <p:nvPr/>
              </p:nvSpPr>
              <p:spPr>
                <a:xfrm>
                  <a:off x="-1207072" y="4254396"/>
                  <a:ext cx="43387" cy="44620"/>
                </a:xfrm>
                <a:custGeom>
                  <a:rect b="b" l="l" r="r" t="t"/>
                  <a:pathLst>
                    <a:path extrusionOk="0" h="941" w="915">
                      <a:moveTo>
                        <a:pt x="412" y="1"/>
                      </a:moveTo>
                      <a:cubicBezTo>
                        <a:pt x="136" y="1"/>
                        <a:pt x="4" y="186"/>
                        <a:pt x="1" y="489"/>
                      </a:cubicBezTo>
                      <a:cubicBezTo>
                        <a:pt x="17" y="765"/>
                        <a:pt x="174" y="938"/>
                        <a:pt x="476" y="941"/>
                      </a:cubicBezTo>
                      <a:cubicBezTo>
                        <a:pt x="768" y="941"/>
                        <a:pt x="914" y="775"/>
                        <a:pt x="905" y="486"/>
                      </a:cubicBezTo>
                      <a:cubicBezTo>
                        <a:pt x="894" y="187"/>
                        <a:pt x="721" y="7"/>
                        <a:pt x="426" y="1"/>
                      </a:cubicBezTo>
                      <a:cubicBezTo>
                        <a:pt x="422" y="1"/>
                        <a:pt x="417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6" name="Google Shape;2996;p10"/>
                <p:cNvSpPr/>
                <p:nvPr/>
              </p:nvSpPr>
              <p:spPr>
                <a:xfrm>
                  <a:off x="-595937" y="4647767"/>
                  <a:ext cx="35468" cy="28498"/>
                </a:xfrm>
                <a:custGeom>
                  <a:rect b="b" l="l" r="r" t="t"/>
                  <a:pathLst>
                    <a:path extrusionOk="0" h="601" w="748">
                      <a:moveTo>
                        <a:pt x="305" y="0"/>
                      </a:moveTo>
                      <a:cubicBezTo>
                        <a:pt x="279" y="0"/>
                        <a:pt x="250" y="5"/>
                        <a:pt x="219" y="15"/>
                      </a:cubicBezTo>
                      <a:cubicBezTo>
                        <a:pt x="0" y="84"/>
                        <a:pt x="20" y="263"/>
                        <a:pt x="53" y="496"/>
                      </a:cubicBezTo>
                      <a:cubicBezTo>
                        <a:pt x="73" y="489"/>
                        <a:pt x="94" y="486"/>
                        <a:pt x="114" y="486"/>
                      </a:cubicBezTo>
                      <a:cubicBezTo>
                        <a:pt x="239" y="486"/>
                        <a:pt x="352" y="600"/>
                        <a:pt x="479" y="600"/>
                      </a:cubicBezTo>
                      <a:cubicBezTo>
                        <a:pt x="531" y="600"/>
                        <a:pt x="586" y="581"/>
                        <a:pt x="644" y="526"/>
                      </a:cubicBezTo>
                      <a:cubicBezTo>
                        <a:pt x="747" y="430"/>
                        <a:pt x="647" y="320"/>
                        <a:pt x="591" y="231"/>
                      </a:cubicBezTo>
                      <a:cubicBezTo>
                        <a:pt x="519" y="117"/>
                        <a:pt x="440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7" name="Google Shape;2997;p10"/>
                <p:cNvSpPr/>
                <p:nvPr/>
              </p:nvSpPr>
              <p:spPr>
                <a:xfrm>
                  <a:off x="148922" y="4571245"/>
                  <a:ext cx="23993" cy="31438"/>
                </a:xfrm>
                <a:custGeom>
                  <a:rect b="b" l="l" r="r" t="t"/>
                  <a:pathLst>
                    <a:path extrusionOk="0" h="663" w="506">
                      <a:moveTo>
                        <a:pt x="323" y="0"/>
                      </a:moveTo>
                      <a:cubicBezTo>
                        <a:pt x="283" y="0"/>
                        <a:pt x="241" y="13"/>
                        <a:pt x="207" y="41"/>
                      </a:cubicBezTo>
                      <a:cubicBezTo>
                        <a:pt x="1" y="197"/>
                        <a:pt x="4" y="403"/>
                        <a:pt x="124" y="662"/>
                      </a:cubicBezTo>
                      <a:cubicBezTo>
                        <a:pt x="416" y="549"/>
                        <a:pt x="505" y="353"/>
                        <a:pt x="472" y="124"/>
                      </a:cubicBezTo>
                      <a:cubicBezTo>
                        <a:pt x="462" y="43"/>
                        <a:pt x="395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998" name="Google Shape;2998;p10"/>
              <p:cNvSpPr/>
              <p:nvPr/>
            </p:nvSpPr>
            <p:spPr>
              <a:xfrm rot="1513411">
                <a:off x="424199" y="4842248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9" name="Google Shape;2999;p10"/>
              <p:cNvSpPr/>
              <p:nvPr/>
            </p:nvSpPr>
            <p:spPr>
              <a:xfrm rot="1513422">
                <a:off x="789050" y="4813234"/>
                <a:ext cx="99781" cy="80171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0" name="Google Shape;3000;p10"/>
              <p:cNvSpPr/>
              <p:nvPr/>
            </p:nvSpPr>
            <p:spPr>
              <a:xfrm rot="1513411">
                <a:off x="2771898" y="6061002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001" name="Google Shape;3001;p10"/>
          <p:cNvSpPr txBox="1"/>
          <p:nvPr>
            <p:ph type="title"/>
          </p:nvPr>
        </p:nvSpPr>
        <p:spPr>
          <a:xfrm>
            <a:off x="4900475" y="3279600"/>
            <a:ext cx="3523500" cy="13239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■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■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 Semi Condensed"/>
              <a:buChar char="■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Biochemksumed442@gmail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1.xml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2.xml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6" name="Shape 4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" name="Google Shape;4507;p30"/>
          <p:cNvSpPr txBox="1"/>
          <p:nvPr>
            <p:ph type="ctrTitle"/>
          </p:nvPr>
        </p:nvSpPr>
        <p:spPr>
          <a:xfrm>
            <a:off x="2249250" y="1616975"/>
            <a:ext cx="4863900" cy="148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Cholesterol</a:t>
            </a:r>
            <a:r>
              <a:rPr b="1" lang="en" sz="4800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b="1" lang="en" sz="4800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Metabolism</a:t>
            </a:r>
            <a:endParaRPr b="1" sz="4800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L:2</a:t>
            </a:r>
            <a:endParaRPr b="1" sz="1800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08" name="Google Shape;4508;p30"/>
          <p:cNvSpPr/>
          <p:nvPr/>
        </p:nvSpPr>
        <p:spPr>
          <a:xfrm>
            <a:off x="200925" y="3435700"/>
            <a:ext cx="522300" cy="81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9" name="Google Shape;4509;p30"/>
          <p:cNvSpPr txBox="1"/>
          <p:nvPr/>
        </p:nvSpPr>
        <p:spPr>
          <a:xfrm>
            <a:off x="-76200" y="3342600"/>
            <a:ext cx="13764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Color Index: </a:t>
            </a:r>
            <a:endParaRPr sz="15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● </a:t>
            </a: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Main text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● Important</a:t>
            </a:r>
            <a:r>
              <a:rPr lang="en" sz="15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5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● </a:t>
            </a:r>
            <a:r>
              <a:rPr lang="en" sz="15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Notes </a:t>
            </a:r>
            <a:endParaRPr sz="1500">
              <a:solidFill>
                <a:srgbClr val="3876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● Boys slides </a:t>
            </a:r>
            <a:endParaRPr sz="1500">
              <a:solidFill>
                <a:srgbClr val="3D85C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27BA0"/>
                </a:solidFill>
                <a:latin typeface="Open Sans"/>
                <a:ea typeface="Open Sans"/>
                <a:cs typeface="Open Sans"/>
                <a:sym typeface="Open Sans"/>
              </a:rPr>
              <a:t>● Girls slides</a:t>
            </a:r>
            <a:r>
              <a:rPr lang="en" sz="15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5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● Extra</a:t>
            </a:r>
            <a:endParaRPr sz="1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10" name="Google Shape;4510;p30"/>
          <p:cNvSpPr/>
          <p:nvPr/>
        </p:nvSpPr>
        <p:spPr>
          <a:xfrm>
            <a:off x="7336575" y="328500"/>
            <a:ext cx="3093000" cy="4486500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1" name="Google Shape;4511;p30"/>
          <p:cNvSpPr/>
          <p:nvPr/>
        </p:nvSpPr>
        <p:spPr>
          <a:xfrm>
            <a:off x="6222800" y="3577800"/>
            <a:ext cx="4593900" cy="1565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12" name="Google Shape;451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5938" y="-260650"/>
            <a:ext cx="4094275" cy="46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3" name="Google Shape;451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9443" y="4249300"/>
            <a:ext cx="568384" cy="81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4" name="Google Shape;4514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34375" y="4054350"/>
            <a:ext cx="1102200" cy="11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5" name="Google Shape;4515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7326" y="4244927"/>
            <a:ext cx="1102198" cy="822347"/>
          </a:xfrm>
          <a:prstGeom prst="rect">
            <a:avLst/>
          </a:prstGeom>
          <a:noFill/>
          <a:ln>
            <a:noFill/>
          </a:ln>
        </p:spPr>
      </p:pic>
      <p:sp>
        <p:nvSpPr>
          <p:cNvPr id="4516" name="Google Shape;4516;p30"/>
          <p:cNvSpPr txBox="1"/>
          <p:nvPr/>
        </p:nvSpPr>
        <p:spPr>
          <a:xfrm>
            <a:off x="4326522" y="220359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Update:1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6" name="Shape 4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7" name="Google Shape;4667;p39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A3838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68" name="Google Shape;4668;p39"/>
          <p:cNvGrpSpPr/>
          <p:nvPr/>
        </p:nvGrpSpPr>
        <p:grpSpPr>
          <a:xfrm>
            <a:off x="1405345" y="1502518"/>
            <a:ext cx="1966487" cy="780791"/>
            <a:chOff x="4411970" y="1801825"/>
            <a:chExt cx="734586" cy="409262"/>
          </a:xfrm>
        </p:grpSpPr>
        <p:sp>
          <p:nvSpPr>
            <p:cNvPr id="4669" name="Google Shape;4669;p39"/>
            <p:cNvSpPr/>
            <p:nvPr/>
          </p:nvSpPr>
          <p:spPr>
            <a:xfrm>
              <a:off x="4411970" y="1801825"/>
              <a:ext cx="734586" cy="409262"/>
            </a:xfrm>
            <a:custGeom>
              <a:rect b="b" l="l" r="r" t="t"/>
              <a:pathLst>
                <a:path extrusionOk="0" h="9064" w="16269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3C3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D9EEB"/>
                </a:solidFill>
              </a:endParaRPr>
            </a:p>
          </p:txBody>
        </p:sp>
        <p:sp>
          <p:nvSpPr>
            <p:cNvPr id="4670" name="Google Shape;4670;p39"/>
            <p:cNvSpPr/>
            <p:nvPr/>
          </p:nvSpPr>
          <p:spPr>
            <a:xfrm>
              <a:off x="4411970" y="1801825"/>
              <a:ext cx="184087" cy="330923"/>
            </a:xfrm>
            <a:custGeom>
              <a:rect b="b" l="l" r="r" t="t"/>
              <a:pathLst>
                <a:path extrusionOk="0" h="7329" w="4077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D9EEB"/>
                </a:solidFill>
              </a:endParaRPr>
            </a:p>
          </p:txBody>
        </p:sp>
      </p:grpSp>
      <p:grpSp>
        <p:nvGrpSpPr>
          <p:cNvPr id="4671" name="Google Shape;4671;p39"/>
          <p:cNvGrpSpPr/>
          <p:nvPr/>
        </p:nvGrpSpPr>
        <p:grpSpPr>
          <a:xfrm>
            <a:off x="4820046" y="1502418"/>
            <a:ext cx="1966487" cy="780791"/>
            <a:chOff x="4411970" y="1801825"/>
            <a:chExt cx="734586" cy="409262"/>
          </a:xfrm>
        </p:grpSpPr>
        <p:sp>
          <p:nvSpPr>
            <p:cNvPr id="4672" name="Google Shape;4672;p39"/>
            <p:cNvSpPr/>
            <p:nvPr/>
          </p:nvSpPr>
          <p:spPr>
            <a:xfrm>
              <a:off x="4411970" y="1801825"/>
              <a:ext cx="734586" cy="409262"/>
            </a:xfrm>
            <a:custGeom>
              <a:rect b="b" l="l" r="r" t="t"/>
              <a:pathLst>
                <a:path extrusionOk="0" h="9064" w="16269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3C3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3" name="Google Shape;4673;p39"/>
            <p:cNvSpPr/>
            <p:nvPr/>
          </p:nvSpPr>
          <p:spPr>
            <a:xfrm>
              <a:off x="4411970" y="1801825"/>
              <a:ext cx="184087" cy="330923"/>
            </a:xfrm>
            <a:custGeom>
              <a:rect b="b" l="l" r="r" t="t"/>
              <a:pathLst>
                <a:path extrusionOk="0" h="7329" w="4077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74" name="Google Shape;4674;p39"/>
          <p:cNvSpPr txBox="1"/>
          <p:nvPr/>
        </p:nvSpPr>
        <p:spPr>
          <a:xfrm>
            <a:off x="1948725" y="1602800"/>
            <a:ext cx="162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Cairo"/>
                <a:ea typeface="Cairo"/>
                <a:cs typeface="Cairo"/>
                <a:sym typeface="Cairo"/>
              </a:rPr>
              <a:t>High cholesterol</a:t>
            </a:r>
            <a:endParaRPr>
              <a:solidFill>
                <a:srgbClr val="6D9EEB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675" name="Google Shape;4675;p39"/>
          <p:cNvSpPr txBox="1"/>
          <p:nvPr/>
        </p:nvSpPr>
        <p:spPr>
          <a:xfrm>
            <a:off x="5396450" y="1591275"/>
            <a:ext cx="179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E599"/>
                </a:solidFill>
                <a:latin typeface="Cairo"/>
                <a:ea typeface="Cairo"/>
                <a:cs typeface="Cairo"/>
                <a:sym typeface="Cairo"/>
              </a:rPr>
              <a:t>Low cholesterol</a:t>
            </a:r>
            <a:endParaRPr>
              <a:solidFill>
                <a:srgbClr val="FFE599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grpSp>
        <p:nvGrpSpPr>
          <p:cNvPr id="4676" name="Google Shape;4676;p39"/>
          <p:cNvGrpSpPr/>
          <p:nvPr/>
        </p:nvGrpSpPr>
        <p:grpSpPr>
          <a:xfrm>
            <a:off x="1405343" y="2351657"/>
            <a:ext cx="334527" cy="264001"/>
            <a:chOff x="4854075" y="2527625"/>
            <a:chExt cx="56000" cy="59050"/>
          </a:xfrm>
        </p:grpSpPr>
        <p:sp>
          <p:nvSpPr>
            <p:cNvPr id="4677" name="Google Shape;4677;p39"/>
            <p:cNvSpPr/>
            <p:nvPr/>
          </p:nvSpPr>
          <p:spPr>
            <a:xfrm>
              <a:off x="4872325" y="2527625"/>
              <a:ext cx="37750" cy="59050"/>
            </a:xfrm>
            <a:custGeom>
              <a:rect b="b" l="l" r="r" t="t"/>
              <a:pathLst>
                <a:path extrusionOk="0" h="2362" w="151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6FA8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8" name="Google Shape;4678;p39"/>
            <p:cNvSpPr/>
            <p:nvPr/>
          </p:nvSpPr>
          <p:spPr>
            <a:xfrm>
              <a:off x="4854075" y="2539100"/>
              <a:ext cx="26075" cy="35875"/>
            </a:xfrm>
            <a:custGeom>
              <a:rect b="b" l="l" r="r" t="t"/>
              <a:pathLst>
                <a:path extrusionOk="0" h="1435" w="1043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6FA8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79" name="Google Shape;4679;p39"/>
          <p:cNvGrpSpPr/>
          <p:nvPr/>
        </p:nvGrpSpPr>
        <p:grpSpPr>
          <a:xfrm>
            <a:off x="1405343" y="2867269"/>
            <a:ext cx="334527" cy="264001"/>
            <a:chOff x="4854075" y="2527625"/>
            <a:chExt cx="56000" cy="59050"/>
          </a:xfrm>
        </p:grpSpPr>
        <p:sp>
          <p:nvSpPr>
            <p:cNvPr id="4680" name="Google Shape;4680;p39"/>
            <p:cNvSpPr/>
            <p:nvPr/>
          </p:nvSpPr>
          <p:spPr>
            <a:xfrm>
              <a:off x="4872325" y="2527625"/>
              <a:ext cx="37750" cy="59050"/>
            </a:xfrm>
            <a:custGeom>
              <a:rect b="b" l="l" r="r" t="t"/>
              <a:pathLst>
                <a:path extrusionOk="0" h="2362" w="151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6FA8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1" name="Google Shape;4681;p39"/>
            <p:cNvSpPr/>
            <p:nvPr/>
          </p:nvSpPr>
          <p:spPr>
            <a:xfrm>
              <a:off x="4854075" y="2539100"/>
              <a:ext cx="26075" cy="35875"/>
            </a:xfrm>
            <a:custGeom>
              <a:rect b="b" l="l" r="r" t="t"/>
              <a:pathLst>
                <a:path extrusionOk="0" h="1435" w="1043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6FA8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82" name="Google Shape;4682;p39"/>
          <p:cNvGrpSpPr/>
          <p:nvPr/>
        </p:nvGrpSpPr>
        <p:grpSpPr>
          <a:xfrm>
            <a:off x="1405343" y="3437182"/>
            <a:ext cx="334527" cy="264001"/>
            <a:chOff x="4854075" y="2527625"/>
            <a:chExt cx="56000" cy="59050"/>
          </a:xfrm>
        </p:grpSpPr>
        <p:sp>
          <p:nvSpPr>
            <p:cNvPr id="4683" name="Google Shape;4683;p39"/>
            <p:cNvSpPr/>
            <p:nvPr/>
          </p:nvSpPr>
          <p:spPr>
            <a:xfrm>
              <a:off x="4872325" y="2527625"/>
              <a:ext cx="37750" cy="59050"/>
            </a:xfrm>
            <a:custGeom>
              <a:rect b="b" l="l" r="r" t="t"/>
              <a:pathLst>
                <a:path extrusionOk="0" h="2362" w="151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6FA8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4" name="Google Shape;4684;p39"/>
            <p:cNvSpPr/>
            <p:nvPr/>
          </p:nvSpPr>
          <p:spPr>
            <a:xfrm>
              <a:off x="4854075" y="2539100"/>
              <a:ext cx="26075" cy="35875"/>
            </a:xfrm>
            <a:custGeom>
              <a:rect b="b" l="l" r="r" t="t"/>
              <a:pathLst>
                <a:path extrusionOk="0" h="1435" w="1043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6FA8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85" name="Google Shape;4685;p39"/>
          <p:cNvSpPr txBox="1"/>
          <p:nvPr/>
        </p:nvSpPr>
        <p:spPr>
          <a:xfrm>
            <a:off x="1836550" y="2211175"/>
            <a:ext cx="2804400" cy="9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95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SCAP</a:t>
            </a:r>
            <a:r>
              <a:rPr lang="en" sz="950">
                <a:solidFill>
                  <a:srgbClr val="212121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" sz="950">
                <a:solidFill>
                  <a:srgbClr val="9A9A9A"/>
                </a:solidFill>
                <a:latin typeface="Cairo"/>
                <a:ea typeface="Cairo"/>
                <a:cs typeface="Cairo"/>
                <a:sym typeface="Cairo"/>
              </a:rPr>
              <a:t>(already bound to SREBP) will </a:t>
            </a:r>
            <a:r>
              <a:rPr lang="en" sz="950">
                <a:solidFill>
                  <a:srgbClr val="434343"/>
                </a:solidFill>
                <a:latin typeface="Cairo"/>
                <a:ea typeface="Cairo"/>
                <a:cs typeface="Cairo"/>
                <a:sym typeface="Cairo"/>
              </a:rPr>
              <a:t>bind to </a:t>
            </a:r>
            <a:r>
              <a:rPr lang="en" sz="95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INSIG</a:t>
            </a:r>
            <a:endParaRPr sz="950"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95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protein</a:t>
            </a:r>
            <a:r>
              <a:rPr lang="en" sz="950">
                <a:solidFill>
                  <a:srgbClr val="BA255D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" sz="950">
                <a:solidFill>
                  <a:srgbClr val="434343"/>
                </a:solidFill>
                <a:latin typeface="Cairo"/>
                <a:ea typeface="Cairo"/>
                <a:cs typeface="Cairo"/>
                <a:sym typeface="Cairo"/>
              </a:rPr>
              <a:t>(insulin induced </a:t>
            </a:r>
            <a:r>
              <a:rPr lang="en" sz="950">
                <a:solidFill>
                  <a:srgbClr val="9A9A9A"/>
                </a:solidFill>
                <a:latin typeface="Cairo"/>
                <a:ea typeface="Cairo"/>
                <a:cs typeface="Cairo"/>
                <a:sym typeface="Cairo"/>
              </a:rPr>
              <a:t>gene </a:t>
            </a:r>
            <a:r>
              <a:rPr lang="en" sz="950">
                <a:solidFill>
                  <a:srgbClr val="434343"/>
                </a:solidFill>
                <a:latin typeface="Cairo"/>
                <a:ea typeface="Cairo"/>
                <a:cs typeface="Cairo"/>
                <a:sym typeface="Cairo"/>
              </a:rPr>
              <a:t>protein) in ER membrane</a:t>
            </a:r>
            <a:endParaRPr sz="950">
              <a:solidFill>
                <a:srgbClr val="434343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86" name="Google Shape;4686;p39"/>
          <p:cNvSpPr txBox="1"/>
          <p:nvPr/>
        </p:nvSpPr>
        <p:spPr>
          <a:xfrm>
            <a:off x="1893150" y="2746450"/>
            <a:ext cx="2592600" cy="9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95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SCAP-SREBP</a:t>
            </a:r>
            <a:r>
              <a:rPr lang="en" sz="95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" sz="950">
                <a:solidFill>
                  <a:srgbClr val="434343"/>
                </a:solidFill>
                <a:latin typeface="Cairo"/>
                <a:ea typeface="Cairo"/>
                <a:cs typeface="Cairo"/>
                <a:sym typeface="Cairo"/>
              </a:rPr>
              <a:t>is retained </a:t>
            </a:r>
            <a:r>
              <a:rPr lang="en" sz="950">
                <a:solidFill>
                  <a:srgbClr val="9A9A9A"/>
                </a:solidFill>
                <a:latin typeface="Cairo"/>
                <a:ea typeface="Cairo"/>
                <a:cs typeface="Cairo"/>
                <a:sym typeface="Cairo"/>
              </a:rPr>
              <a:t>تبقى </a:t>
            </a:r>
            <a:r>
              <a:rPr lang="en" sz="950">
                <a:solidFill>
                  <a:srgbClr val="434343"/>
                </a:solidFill>
                <a:latin typeface="Cairo"/>
                <a:ea typeface="Cairo"/>
                <a:cs typeface="Cairo"/>
                <a:sym typeface="Cairo"/>
              </a:rPr>
              <a:t>in the ER.</a:t>
            </a:r>
            <a:endParaRPr sz="950">
              <a:solidFill>
                <a:srgbClr val="434343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950">
                <a:solidFill>
                  <a:srgbClr val="9A9A9A"/>
                </a:solidFill>
                <a:latin typeface="Cairo"/>
                <a:ea typeface="Cairo"/>
                <a:cs typeface="Cairo"/>
                <a:sym typeface="Cairo"/>
              </a:rPr>
              <a:t>INSIG protein prevents them from leaving to Golgi bodies</a:t>
            </a:r>
            <a:endParaRPr sz="950">
              <a:solidFill>
                <a:srgbClr val="9A9A9A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87" name="Google Shape;4687;p39"/>
          <p:cNvSpPr txBox="1"/>
          <p:nvPr/>
        </p:nvSpPr>
        <p:spPr>
          <a:xfrm>
            <a:off x="1858350" y="3339450"/>
            <a:ext cx="2662200" cy="9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95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Down regulation</a:t>
            </a:r>
            <a:r>
              <a:rPr lang="en" sz="950">
                <a:solidFill>
                  <a:srgbClr val="212121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" sz="950">
                <a:solidFill>
                  <a:srgbClr val="434343"/>
                </a:solidFill>
                <a:latin typeface="Cairo"/>
                <a:ea typeface="Cairo"/>
                <a:cs typeface="Cairo"/>
                <a:sym typeface="Cairo"/>
              </a:rPr>
              <a:t>of cholesterol synthesis</a:t>
            </a:r>
            <a:endParaRPr sz="950">
              <a:solidFill>
                <a:srgbClr val="434343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950">
                <a:solidFill>
                  <a:srgbClr val="9A9A9A"/>
                </a:solidFill>
                <a:latin typeface="Cairo"/>
                <a:ea typeface="Cairo"/>
                <a:cs typeface="Cairo"/>
                <a:sym typeface="Cairo"/>
              </a:rPr>
              <a:t>(HMG CoA reductase will be inhibited)</a:t>
            </a:r>
            <a:endParaRPr sz="950">
              <a:solidFill>
                <a:srgbClr val="9A9A9A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950">
                <a:solidFill>
                  <a:srgbClr val="9A9A9A"/>
                </a:solidFill>
                <a:latin typeface="Cairo"/>
                <a:ea typeface="Cairo"/>
                <a:cs typeface="Cairo"/>
                <a:sym typeface="Cairo"/>
              </a:rPr>
              <a:t>It’s the rate limiting enzyme, remember?</a:t>
            </a:r>
            <a:endParaRPr sz="950">
              <a:solidFill>
                <a:srgbClr val="9A9A9A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4688" name="Google Shape;4688;p39"/>
          <p:cNvGrpSpPr/>
          <p:nvPr/>
        </p:nvGrpSpPr>
        <p:grpSpPr>
          <a:xfrm rot="10799942">
            <a:off x="6786523" y="3437173"/>
            <a:ext cx="334527" cy="264001"/>
            <a:chOff x="4854075" y="2527625"/>
            <a:chExt cx="56000" cy="59050"/>
          </a:xfrm>
        </p:grpSpPr>
        <p:sp>
          <p:nvSpPr>
            <p:cNvPr id="4689" name="Google Shape;4689;p39"/>
            <p:cNvSpPr/>
            <p:nvPr/>
          </p:nvSpPr>
          <p:spPr>
            <a:xfrm>
              <a:off x="4872325" y="2527625"/>
              <a:ext cx="37750" cy="59050"/>
            </a:xfrm>
            <a:custGeom>
              <a:rect b="b" l="l" r="r" t="t"/>
              <a:pathLst>
                <a:path extrusionOk="0" h="2362" w="151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FD9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0" name="Google Shape;4690;p39"/>
            <p:cNvSpPr/>
            <p:nvPr/>
          </p:nvSpPr>
          <p:spPr>
            <a:xfrm>
              <a:off x="4854075" y="2539100"/>
              <a:ext cx="26075" cy="35875"/>
            </a:xfrm>
            <a:custGeom>
              <a:rect b="b" l="l" r="r" t="t"/>
              <a:pathLst>
                <a:path extrusionOk="0" h="1435" w="1043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FD9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91" name="Google Shape;4691;p39"/>
          <p:cNvGrpSpPr/>
          <p:nvPr/>
        </p:nvGrpSpPr>
        <p:grpSpPr>
          <a:xfrm rot="10800000">
            <a:off x="6786518" y="2867282"/>
            <a:ext cx="334527" cy="264001"/>
            <a:chOff x="4854075" y="2527625"/>
            <a:chExt cx="56000" cy="59050"/>
          </a:xfrm>
        </p:grpSpPr>
        <p:sp>
          <p:nvSpPr>
            <p:cNvPr id="4692" name="Google Shape;4692;p39"/>
            <p:cNvSpPr/>
            <p:nvPr/>
          </p:nvSpPr>
          <p:spPr>
            <a:xfrm>
              <a:off x="4872325" y="2527625"/>
              <a:ext cx="37750" cy="59050"/>
            </a:xfrm>
            <a:custGeom>
              <a:rect b="b" l="l" r="r" t="t"/>
              <a:pathLst>
                <a:path extrusionOk="0" h="2362" w="151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FD9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3" name="Google Shape;4693;p39"/>
            <p:cNvSpPr/>
            <p:nvPr/>
          </p:nvSpPr>
          <p:spPr>
            <a:xfrm>
              <a:off x="4854075" y="2539100"/>
              <a:ext cx="26075" cy="35875"/>
            </a:xfrm>
            <a:custGeom>
              <a:rect b="b" l="l" r="r" t="t"/>
              <a:pathLst>
                <a:path extrusionOk="0" h="1435" w="1043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FD9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94" name="Google Shape;4694;p39"/>
          <p:cNvGrpSpPr/>
          <p:nvPr/>
        </p:nvGrpSpPr>
        <p:grpSpPr>
          <a:xfrm rot="10800000">
            <a:off x="6786518" y="2297382"/>
            <a:ext cx="334527" cy="264001"/>
            <a:chOff x="4854075" y="2527625"/>
            <a:chExt cx="56000" cy="59050"/>
          </a:xfrm>
        </p:grpSpPr>
        <p:sp>
          <p:nvSpPr>
            <p:cNvPr id="4695" name="Google Shape;4695;p39"/>
            <p:cNvSpPr/>
            <p:nvPr/>
          </p:nvSpPr>
          <p:spPr>
            <a:xfrm>
              <a:off x="4872325" y="2527625"/>
              <a:ext cx="37750" cy="59050"/>
            </a:xfrm>
            <a:custGeom>
              <a:rect b="b" l="l" r="r" t="t"/>
              <a:pathLst>
                <a:path extrusionOk="0" h="2362" w="151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FD9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6" name="Google Shape;4696;p39"/>
            <p:cNvSpPr/>
            <p:nvPr/>
          </p:nvSpPr>
          <p:spPr>
            <a:xfrm>
              <a:off x="4854075" y="2539100"/>
              <a:ext cx="26075" cy="35875"/>
            </a:xfrm>
            <a:custGeom>
              <a:rect b="b" l="l" r="r" t="t"/>
              <a:pathLst>
                <a:path extrusionOk="0" h="1435" w="1043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FD9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97" name="Google Shape;4697;p39"/>
          <p:cNvSpPr txBox="1"/>
          <p:nvPr/>
        </p:nvSpPr>
        <p:spPr>
          <a:xfrm>
            <a:off x="4824625" y="2263925"/>
            <a:ext cx="21957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95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SCAP-SREBP moves to Golgi bodies</a:t>
            </a:r>
            <a:endParaRPr sz="950"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grpSp>
        <p:nvGrpSpPr>
          <p:cNvPr id="4698" name="Google Shape;4698;p39"/>
          <p:cNvGrpSpPr/>
          <p:nvPr/>
        </p:nvGrpSpPr>
        <p:grpSpPr>
          <a:xfrm rot="10800000">
            <a:off x="6786518" y="4024882"/>
            <a:ext cx="334527" cy="264001"/>
            <a:chOff x="4854075" y="2527625"/>
            <a:chExt cx="56000" cy="59050"/>
          </a:xfrm>
        </p:grpSpPr>
        <p:sp>
          <p:nvSpPr>
            <p:cNvPr id="4699" name="Google Shape;4699;p39"/>
            <p:cNvSpPr/>
            <p:nvPr/>
          </p:nvSpPr>
          <p:spPr>
            <a:xfrm>
              <a:off x="4872325" y="2527625"/>
              <a:ext cx="37750" cy="59050"/>
            </a:xfrm>
            <a:custGeom>
              <a:rect b="b" l="l" r="r" t="t"/>
              <a:pathLst>
                <a:path extrusionOk="0" h="2362" w="151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0" name="Google Shape;4700;p39"/>
            <p:cNvSpPr/>
            <p:nvPr/>
          </p:nvSpPr>
          <p:spPr>
            <a:xfrm>
              <a:off x="4854075" y="2539100"/>
              <a:ext cx="26075" cy="35875"/>
            </a:xfrm>
            <a:custGeom>
              <a:rect b="b" l="l" r="r" t="t"/>
              <a:pathLst>
                <a:path extrusionOk="0" h="1435" w="1043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01" name="Google Shape;4701;p39"/>
          <p:cNvSpPr txBox="1"/>
          <p:nvPr/>
        </p:nvSpPr>
        <p:spPr>
          <a:xfrm>
            <a:off x="4824625" y="2806350"/>
            <a:ext cx="20832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95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SCAP</a:t>
            </a:r>
            <a:r>
              <a:rPr lang="en" sz="95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is removed from </a:t>
            </a:r>
            <a:r>
              <a:rPr lang="en" sz="95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SREBP</a:t>
            </a:r>
            <a:endParaRPr sz="950"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950">
                <a:solidFill>
                  <a:srgbClr val="9A9A9A"/>
                </a:solidFill>
                <a:latin typeface="Cairo"/>
                <a:ea typeface="Cairo"/>
                <a:cs typeface="Cairo"/>
                <a:sym typeface="Cairo"/>
              </a:rPr>
              <a:t>(</a:t>
            </a:r>
            <a:r>
              <a:rPr lang="en" sz="850">
                <a:solidFill>
                  <a:srgbClr val="9A9A9A"/>
                </a:solidFill>
                <a:latin typeface="Cairo"/>
                <a:ea typeface="Cairo"/>
                <a:cs typeface="Cairo"/>
                <a:sym typeface="Cairo"/>
              </a:rPr>
              <a:t>by proteolytic cleavage found in Golgi bodies</a:t>
            </a:r>
            <a:r>
              <a:rPr lang="en" sz="950">
                <a:solidFill>
                  <a:srgbClr val="9A9A9A"/>
                </a:solidFill>
                <a:latin typeface="Cairo"/>
                <a:ea typeface="Cairo"/>
                <a:cs typeface="Cairo"/>
                <a:sym typeface="Cairo"/>
              </a:rPr>
              <a:t>)</a:t>
            </a:r>
            <a:endParaRPr sz="950">
              <a:solidFill>
                <a:srgbClr val="9A9A9A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02" name="Google Shape;4702;p39"/>
          <p:cNvSpPr txBox="1"/>
          <p:nvPr/>
        </p:nvSpPr>
        <p:spPr>
          <a:xfrm>
            <a:off x="4795888" y="3437175"/>
            <a:ext cx="20148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SREBP</a:t>
            </a:r>
            <a:r>
              <a:rPr lang="en" sz="950">
                <a:solidFill>
                  <a:srgbClr val="BA255D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" sz="950">
                <a:solidFill>
                  <a:srgbClr val="9A9A9A"/>
                </a:solidFill>
                <a:latin typeface="Cairo"/>
                <a:ea typeface="Cairo"/>
                <a:cs typeface="Cairo"/>
                <a:sym typeface="Cairo"/>
              </a:rPr>
              <a:t>will </a:t>
            </a:r>
            <a:r>
              <a:rPr lang="en" sz="950">
                <a:solidFill>
                  <a:srgbClr val="434343"/>
                </a:solidFill>
                <a:latin typeface="Cairo"/>
                <a:ea typeface="Cairo"/>
                <a:cs typeface="Cairo"/>
                <a:sym typeface="Cairo"/>
              </a:rPr>
              <a:t>bind to </a:t>
            </a:r>
            <a:r>
              <a:rPr lang="en" sz="95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SRE</a:t>
            </a:r>
            <a:r>
              <a:rPr lang="en" sz="950">
                <a:solidFill>
                  <a:srgbClr val="BA255D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" sz="950">
                <a:solidFill>
                  <a:srgbClr val="434343"/>
                </a:solidFill>
                <a:latin typeface="Cairo"/>
                <a:ea typeface="Cairo"/>
                <a:cs typeface="Cairo"/>
                <a:sym typeface="Cairo"/>
              </a:rPr>
              <a:t>in DNA</a:t>
            </a:r>
            <a:endParaRPr sz="950">
              <a:solidFill>
                <a:srgbClr val="434343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 b="1" sz="950">
              <a:solidFill>
                <a:srgbClr val="21212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03" name="Google Shape;4703;p39"/>
          <p:cNvSpPr txBox="1"/>
          <p:nvPr/>
        </p:nvSpPr>
        <p:spPr>
          <a:xfrm>
            <a:off x="4820050" y="3996700"/>
            <a:ext cx="19110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950">
                <a:solidFill>
                  <a:srgbClr val="434343"/>
                </a:solidFill>
                <a:latin typeface="Cairo"/>
                <a:ea typeface="Cairo"/>
                <a:cs typeface="Cairo"/>
                <a:sym typeface="Cairo"/>
              </a:rPr>
              <a:t>HMG CoA gene </a:t>
            </a:r>
            <a:r>
              <a:rPr lang="en" sz="950">
                <a:solidFill>
                  <a:srgbClr val="9A9A9A"/>
                </a:solidFill>
                <a:latin typeface="Cairo"/>
                <a:ea typeface="Cairo"/>
                <a:cs typeface="Cairo"/>
                <a:sym typeface="Cairo"/>
              </a:rPr>
              <a:t>will be </a:t>
            </a:r>
            <a:r>
              <a:rPr lang="en" sz="950">
                <a:solidFill>
                  <a:srgbClr val="434343"/>
                </a:solidFill>
                <a:latin typeface="Cairo"/>
                <a:ea typeface="Cairo"/>
                <a:cs typeface="Cairo"/>
                <a:sym typeface="Cairo"/>
              </a:rPr>
              <a:t>activated</a:t>
            </a:r>
            <a:endParaRPr sz="950">
              <a:solidFill>
                <a:srgbClr val="434343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4704" name="Google Shape;4704;p39"/>
          <p:cNvGrpSpPr/>
          <p:nvPr/>
        </p:nvGrpSpPr>
        <p:grpSpPr>
          <a:xfrm rot="-5400000">
            <a:off x="1406310" y="1648217"/>
            <a:ext cx="491327" cy="309351"/>
            <a:chOff x="4854075" y="2527625"/>
            <a:chExt cx="56000" cy="59050"/>
          </a:xfrm>
        </p:grpSpPr>
        <p:sp>
          <p:nvSpPr>
            <p:cNvPr id="4705" name="Google Shape;4705;p39"/>
            <p:cNvSpPr/>
            <p:nvPr/>
          </p:nvSpPr>
          <p:spPr>
            <a:xfrm>
              <a:off x="4872325" y="2527625"/>
              <a:ext cx="37750" cy="59050"/>
            </a:xfrm>
            <a:custGeom>
              <a:rect b="b" l="l" r="r" t="t"/>
              <a:pathLst>
                <a:path extrusionOk="0" h="2362" w="151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solidFill>
              <a:srgbClr val="FF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6" name="Google Shape;4706;p39"/>
            <p:cNvSpPr/>
            <p:nvPr/>
          </p:nvSpPr>
          <p:spPr>
            <a:xfrm>
              <a:off x="4854075" y="2539100"/>
              <a:ext cx="26075" cy="35875"/>
            </a:xfrm>
            <a:custGeom>
              <a:rect b="b" l="l" r="r" t="t"/>
              <a:pathLst>
                <a:path extrusionOk="0" h="1435" w="1043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solidFill>
              <a:srgbClr val="FF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07" name="Google Shape;4707;p39"/>
          <p:cNvGrpSpPr/>
          <p:nvPr/>
        </p:nvGrpSpPr>
        <p:grpSpPr>
          <a:xfrm rot="5400000">
            <a:off x="4835310" y="1648217"/>
            <a:ext cx="491327" cy="309351"/>
            <a:chOff x="4854075" y="2527625"/>
            <a:chExt cx="56000" cy="59050"/>
          </a:xfrm>
        </p:grpSpPr>
        <p:sp>
          <p:nvSpPr>
            <p:cNvPr id="4708" name="Google Shape;4708;p39"/>
            <p:cNvSpPr/>
            <p:nvPr/>
          </p:nvSpPr>
          <p:spPr>
            <a:xfrm>
              <a:off x="4872325" y="2527625"/>
              <a:ext cx="37750" cy="59050"/>
            </a:xfrm>
            <a:custGeom>
              <a:rect b="b" l="l" r="r" t="t"/>
              <a:pathLst>
                <a:path extrusionOk="0" h="2362" w="151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solidFill>
              <a:srgbClr val="0CCF2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9" name="Google Shape;4709;p39"/>
            <p:cNvSpPr/>
            <p:nvPr/>
          </p:nvSpPr>
          <p:spPr>
            <a:xfrm>
              <a:off x="4854075" y="2539100"/>
              <a:ext cx="26075" cy="35875"/>
            </a:xfrm>
            <a:custGeom>
              <a:rect b="b" l="l" r="r" t="t"/>
              <a:pathLst>
                <a:path extrusionOk="0" h="1435" w="1043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solidFill>
              <a:srgbClr val="0CCF2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10" name="Google Shape;4710;p39"/>
          <p:cNvSpPr txBox="1"/>
          <p:nvPr/>
        </p:nvSpPr>
        <p:spPr>
          <a:xfrm>
            <a:off x="805450" y="575850"/>
            <a:ext cx="5120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3A3838"/>
                </a:solidFill>
                <a:latin typeface="Cairo"/>
                <a:ea typeface="Cairo"/>
                <a:cs typeface="Cairo"/>
                <a:sym typeface="Cairo"/>
              </a:rPr>
              <a:t>Sterol-dependent regulation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4" name="Shape 4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5" name="Google Shape;4715;p40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A3838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3A3838"/>
                </a:solidFill>
                <a:latin typeface="Cairo"/>
                <a:ea typeface="Cairo"/>
                <a:cs typeface="Cairo"/>
                <a:sym typeface="Cairo"/>
              </a:rPr>
              <a:t>2) Sterol-</a:t>
            </a:r>
            <a:r>
              <a:rPr lang="en" sz="18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independent</a:t>
            </a:r>
            <a:r>
              <a:rPr lang="en" sz="1800">
                <a:solidFill>
                  <a:srgbClr val="BA255D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" sz="1800">
                <a:solidFill>
                  <a:srgbClr val="3A3838"/>
                </a:solidFill>
                <a:latin typeface="Cairo"/>
                <a:ea typeface="Cairo"/>
                <a:cs typeface="Cairo"/>
                <a:sym typeface="Cairo"/>
              </a:rPr>
              <a:t>(enzyme) phosphorylation and dephosphorylation</a:t>
            </a:r>
            <a:endParaRPr sz="1800">
              <a:solidFill>
                <a:srgbClr val="3A3838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16" name="Google Shape;4716;p40"/>
          <p:cNvGrpSpPr/>
          <p:nvPr/>
        </p:nvGrpSpPr>
        <p:grpSpPr>
          <a:xfrm>
            <a:off x="719973" y="1463147"/>
            <a:ext cx="4216681" cy="2664651"/>
            <a:chOff x="1187048" y="238125"/>
            <a:chExt cx="5256397" cy="5248476"/>
          </a:xfrm>
        </p:grpSpPr>
        <p:sp>
          <p:nvSpPr>
            <p:cNvPr id="4717" name="Google Shape;4717;p40"/>
            <p:cNvSpPr/>
            <p:nvPr/>
          </p:nvSpPr>
          <p:spPr>
            <a:xfrm>
              <a:off x="1188450" y="238125"/>
              <a:ext cx="3198750" cy="2628625"/>
            </a:xfrm>
            <a:custGeom>
              <a:rect b="b" l="l" r="r" t="t"/>
              <a:pathLst>
                <a:path extrusionOk="0" h="105145" w="127950">
                  <a:moveTo>
                    <a:pt x="18697" y="0"/>
                  </a:moveTo>
                  <a:cubicBezTo>
                    <a:pt x="8371" y="0"/>
                    <a:pt x="1" y="8371"/>
                    <a:pt x="1" y="18697"/>
                  </a:cubicBezTo>
                  <a:lnTo>
                    <a:pt x="1" y="105145"/>
                  </a:lnTo>
                  <a:lnTo>
                    <a:pt x="36857" y="105145"/>
                  </a:lnTo>
                  <a:cubicBezTo>
                    <a:pt x="35719" y="102283"/>
                    <a:pt x="35385" y="99165"/>
                    <a:pt x="35897" y="96130"/>
                  </a:cubicBezTo>
                  <a:cubicBezTo>
                    <a:pt x="37137" y="88648"/>
                    <a:pt x="43398" y="82793"/>
                    <a:pt x="50957" y="82096"/>
                  </a:cubicBezTo>
                  <a:cubicBezTo>
                    <a:pt x="51501" y="82045"/>
                    <a:pt x="52041" y="82020"/>
                    <a:pt x="52575" y="82020"/>
                  </a:cubicBezTo>
                  <a:cubicBezTo>
                    <a:pt x="61906" y="82020"/>
                    <a:pt x="69475" y="89593"/>
                    <a:pt x="69475" y="98926"/>
                  </a:cubicBezTo>
                  <a:cubicBezTo>
                    <a:pt x="69475" y="101055"/>
                    <a:pt x="69070" y="103165"/>
                    <a:pt x="68283" y="105145"/>
                  </a:cubicBezTo>
                  <a:lnTo>
                    <a:pt x="105145" y="105145"/>
                  </a:lnTo>
                  <a:lnTo>
                    <a:pt x="105145" y="68419"/>
                  </a:lnTo>
                  <a:cubicBezTo>
                    <a:pt x="106958" y="69088"/>
                    <a:pt x="108908" y="69476"/>
                    <a:pt x="110955" y="69476"/>
                  </a:cubicBezTo>
                  <a:cubicBezTo>
                    <a:pt x="111990" y="69476"/>
                    <a:pt x="113050" y="69377"/>
                    <a:pt x="114130" y="69164"/>
                  </a:cubicBezTo>
                  <a:cubicBezTo>
                    <a:pt x="121952" y="67632"/>
                    <a:pt x="127801" y="60687"/>
                    <a:pt x="127866" y="52715"/>
                  </a:cubicBezTo>
                  <a:cubicBezTo>
                    <a:pt x="127950" y="43313"/>
                    <a:pt x="120348" y="35664"/>
                    <a:pt x="110964" y="35664"/>
                  </a:cubicBezTo>
                  <a:cubicBezTo>
                    <a:pt x="108979" y="35670"/>
                    <a:pt x="107005" y="36028"/>
                    <a:pt x="105145" y="36720"/>
                  </a:cubicBezTo>
                  <a:lnTo>
                    <a:pt x="10514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8" name="Google Shape;4718;p40"/>
            <p:cNvSpPr/>
            <p:nvPr/>
          </p:nvSpPr>
          <p:spPr>
            <a:xfrm>
              <a:off x="1187048" y="2289901"/>
              <a:ext cx="2628362" cy="3196700"/>
            </a:xfrm>
            <a:custGeom>
              <a:rect b="b" l="l" r="r" t="t"/>
              <a:pathLst>
                <a:path extrusionOk="0" h="127868" w="105145">
                  <a:moveTo>
                    <a:pt x="52573" y="1"/>
                  </a:moveTo>
                  <a:cubicBezTo>
                    <a:pt x="43236" y="1"/>
                    <a:pt x="35664" y="7567"/>
                    <a:pt x="35664" y="16910"/>
                  </a:cubicBezTo>
                  <a:cubicBezTo>
                    <a:pt x="35670" y="18895"/>
                    <a:pt x="36028" y="20862"/>
                    <a:pt x="36720" y="22722"/>
                  </a:cubicBezTo>
                  <a:lnTo>
                    <a:pt x="0" y="22722"/>
                  </a:lnTo>
                  <a:lnTo>
                    <a:pt x="0" y="110011"/>
                  </a:lnTo>
                  <a:cubicBezTo>
                    <a:pt x="0" y="119872"/>
                    <a:pt x="7995" y="127867"/>
                    <a:pt x="17862" y="127867"/>
                  </a:cubicBezTo>
                  <a:lnTo>
                    <a:pt x="105145" y="127867"/>
                  </a:lnTo>
                  <a:lnTo>
                    <a:pt x="105145" y="91010"/>
                  </a:lnTo>
                  <a:cubicBezTo>
                    <a:pt x="103158" y="91801"/>
                    <a:pt x="101044" y="92206"/>
                    <a:pt x="98916" y="92206"/>
                  </a:cubicBezTo>
                  <a:cubicBezTo>
                    <a:pt x="98350" y="92206"/>
                    <a:pt x="97782" y="92177"/>
                    <a:pt x="97215" y="92119"/>
                  </a:cubicBezTo>
                  <a:cubicBezTo>
                    <a:pt x="88869" y="91267"/>
                    <a:pt x="82269" y="84184"/>
                    <a:pt x="82024" y="75802"/>
                  </a:cubicBezTo>
                  <a:cubicBezTo>
                    <a:pt x="81744" y="66233"/>
                    <a:pt x="89417" y="58393"/>
                    <a:pt x="98920" y="58393"/>
                  </a:cubicBezTo>
                  <a:cubicBezTo>
                    <a:pt x="101055" y="58393"/>
                    <a:pt x="103159" y="58792"/>
                    <a:pt x="105139" y="59585"/>
                  </a:cubicBezTo>
                  <a:lnTo>
                    <a:pt x="105139" y="22728"/>
                  </a:lnTo>
                  <a:lnTo>
                    <a:pt x="68419" y="22728"/>
                  </a:lnTo>
                  <a:cubicBezTo>
                    <a:pt x="69427" y="19992"/>
                    <a:pt x="69796" y="16951"/>
                    <a:pt x="69164" y="13738"/>
                  </a:cubicBezTo>
                  <a:cubicBezTo>
                    <a:pt x="67632" y="5922"/>
                    <a:pt x="60686" y="73"/>
                    <a:pt x="52715" y="2"/>
                  </a:cubicBezTo>
                  <a:cubicBezTo>
                    <a:pt x="52668" y="1"/>
                    <a:pt x="52620" y="1"/>
                    <a:pt x="52573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9" name="Google Shape;4719;p40"/>
            <p:cNvSpPr/>
            <p:nvPr/>
          </p:nvSpPr>
          <p:spPr>
            <a:xfrm>
              <a:off x="3812708" y="244502"/>
              <a:ext cx="2628650" cy="3170611"/>
            </a:xfrm>
            <a:custGeom>
              <a:rect b="b" l="l" r="r" t="t"/>
              <a:pathLst>
                <a:path extrusionOk="0" h="127873" w="105146">
                  <a:moveTo>
                    <a:pt x="1" y="1"/>
                  </a:moveTo>
                  <a:lnTo>
                    <a:pt x="1" y="36857"/>
                  </a:lnTo>
                  <a:cubicBezTo>
                    <a:pt x="1988" y="36066"/>
                    <a:pt x="4101" y="35662"/>
                    <a:pt x="6229" y="35662"/>
                  </a:cubicBezTo>
                  <a:cubicBezTo>
                    <a:pt x="6796" y="35662"/>
                    <a:pt x="7364" y="35691"/>
                    <a:pt x="7930" y="35748"/>
                  </a:cubicBezTo>
                  <a:cubicBezTo>
                    <a:pt x="16277" y="36595"/>
                    <a:pt x="22877" y="43684"/>
                    <a:pt x="23121" y="52066"/>
                  </a:cubicBezTo>
                  <a:cubicBezTo>
                    <a:pt x="23396" y="61635"/>
                    <a:pt x="15722" y="69481"/>
                    <a:pt x="6219" y="69481"/>
                  </a:cubicBezTo>
                  <a:cubicBezTo>
                    <a:pt x="4091" y="69475"/>
                    <a:pt x="1980" y="69076"/>
                    <a:pt x="1" y="68289"/>
                  </a:cubicBezTo>
                  <a:lnTo>
                    <a:pt x="1" y="105145"/>
                  </a:lnTo>
                  <a:lnTo>
                    <a:pt x="36720" y="105145"/>
                  </a:lnTo>
                  <a:cubicBezTo>
                    <a:pt x="35719" y="107882"/>
                    <a:pt x="35343" y="110916"/>
                    <a:pt x="35975" y="114130"/>
                  </a:cubicBezTo>
                  <a:cubicBezTo>
                    <a:pt x="37513" y="121952"/>
                    <a:pt x="44459" y="127801"/>
                    <a:pt x="52424" y="127872"/>
                  </a:cubicBezTo>
                  <a:cubicBezTo>
                    <a:pt x="52472" y="127873"/>
                    <a:pt x="52519" y="127873"/>
                    <a:pt x="52567" y="127873"/>
                  </a:cubicBezTo>
                  <a:cubicBezTo>
                    <a:pt x="61909" y="127873"/>
                    <a:pt x="69481" y="120301"/>
                    <a:pt x="69481" y="110964"/>
                  </a:cubicBezTo>
                  <a:cubicBezTo>
                    <a:pt x="69475" y="108979"/>
                    <a:pt x="69118" y="107005"/>
                    <a:pt x="68426" y="105145"/>
                  </a:cubicBezTo>
                  <a:lnTo>
                    <a:pt x="105145" y="105145"/>
                  </a:lnTo>
                  <a:lnTo>
                    <a:pt x="105145" y="16354"/>
                  </a:lnTo>
                  <a:cubicBezTo>
                    <a:pt x="105140" y="7328"/>
                    <a:pt x="97818" y="1"/>
                    <a:pt x="8878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0" name="Google Shape;4720;p40"/>
            <p:cNvSpPr/>
            <p:nvPr/>
          </p:nvSpPr>
          <p:spPr>
            <a:xfrm>
              <a:off x="3244845" y="2847950"/>
              <a:ext cx="3198600" cy="2628500"/>
            </a:xfrm>
            <a:custGeom>
              <a:rect b="b" l="l" r="r" t="t"/>
              <a:pathLst>
                <a:path extrusionOk="0" h="105140" w="127944">
                  <a:moveTo>
                    <a:pt x="22805" y="0"/>
                  </a:moveTo>
                  <a:lnTo>
                    <a:pt x="22805" y="36720"/>
                  </a:lnTo>
                  <a:cubicBezTo>
                    <a:pt x="20992" y="36051"/>
                    <a:pt x="19042" y="35663"/>
                    <a:pt x="16995" y="35663"/>
                  </a:cubicBezTo>
                  <a:cubicBezTo>
                    <a:pt x="15960" y="35663"/>
                    <a:pt x="14900" y="35762"/>
                    <a:pt x="13820" y="35975"/>
                  </a:cubicBezTo>
                  <a:cubicBezTo>
                    <a:pt x="5998" y="37513"/>
                    <a:pt x="150" y="44453"/>
                    <a:pt x="78" y="52424"/>
                  </a:cubicBezTo>
                  <a:cubicBezTo>
                    <a:pt x="1" y="61826"/>
                    <a:pt x="7602" y="69481"/>
                    <a:pt x="16986" y="69481"/>
                  </a:cubicBezTo>
                  <a:cubicBezTo>
                    <a:pt x="18971" y="69475"/>
                    <a:pt x="20945" y="69117"/>
                    <a:pt x="22805" y="68420"/>
                  </a:cubicBezTo>
                  <a:lnTo>
                    <a:pt x="22805" y="105139"/>
                  </a:lnTo>
                  <a:lnTo>
                    <a:pt x="108943" y="105139"/>
                  </a:lnTo>
                  <a:cubicBezTo>
                    <a:pt x="119436" y="105139"/>
                    <a:pt x="127944" y="96631"/>
                    <a:pt x="127944" y="86138"/>
                  </a:cubicBezTo>
                  <a:lnTo>
                    <a:pt x="127944" y="0"/>
                  </a:lnTo>
                  <a:lnTo>
                    <a:pt x="91087" y="0"/>
                  </a:lnTo>
                  <a:cubicBezTo>
                    <a:pt x="92088" y="2510"/>
                    <a:pt x="92470" y="5235"/>
                    <a:pt x="92196" y="7924"/>
                  </a:cubicBezTo>
                  <a:cubicBezTo>
                    <a:pt x="91343" y="16271"/>
                    <a:pt x="84260" y="22870"/>
                    <a:pt x="75878" y="23115"/>
                  </a:cubicBezTo>
                  <a:cubicBezTo>
                    <a:pt x="75708" y="23120"/>
                    <a:pt x="75539" y="23122"/>
                    <a:pt x="75370" y="23122"/>
                  </a:cubicBezTo>
                  <a:cubicBezTo>
                    <a:pt x="66033" y="23122"/>
                    <a:pt x="58469" y="15553"/>
                    <a:pt x="58469" y="6219"/>
                  </a:cubicBezTo>
                  <a:cubicBezTo>
                    <a:pt x="58469" y="4084"/>
                    <a:pt x="58869" y="1980"/>
                    <a:pt x="59662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445D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21" name="Google Shape;4721;p40"/>
          <p:cNvSpPr txBox="1"/>
          <p:nvPr/>
        </p:nvSpPr>
        <p:spPr>
          <a:xfrm>
            <a:off x="935650" y="1520600"/>
            <a:ext cx="2014500" cy="11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350">
                <a:solidFill>
                  <a:srgbClr val="002060"/>
                </a:solidFill>
                <a:latin typeface="Cairo"/>
                <a:ea typeface="Cairo"/>
                <a:cs typeface="Cairo"/>
                <a:sym typeface="Cairo"/>
              </a:rPr>
              <a:t>AMP- activated protein kinase (AMPK) for</a:t>
            </a:r>
            <a:endParaRPr sz="1350">
              <a:solidFill>
                <a:srgbClr val="00206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350">
                <a:solidFill>
                  <a:srgbClr val="002060"/>
                </a:solidFill>
                <a:latin typeface="Cairo"/>
                <a:ea typeface="Cairo"/>
                <a:cs typeface="Cairo"/>
                <a:sym typeface="Cairo"/>
              </a:rPr>
              <a:t>phosphorylation</a:t>
            </a:r>
            <a:endParaRPr sz="1350">
              <a:solidFill>
                <a:srgbClr val="00206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22" name="Google Shape;4722;p40"/>
          <p:cNvSpPr txBox="1"/>
          <p:nvPr/>
        </p:nvSpPr>
        <p:spPr>
          <a:xfrm>
            <a:off x="3207650" y="1463150"/>
            <a:ext cx="1762200" cy="12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002060"/>
                </a:solidFill>
                <a:latin typeface="Cairo"/>
                <a:ea typeface="Cairo"/>
                <a:cs typeface="Cairo"/>
                <a:sym typeface="Cairo"/>
              </a:rPr>
              <a:t>Phosphorylated form of enzyme i</a:t>
            </a:r>
            <a:r>
              <a:rPr lang="en" sz="1350">
                <a:solidFill>
                  <a:srgbClr val="002060"/>
                </a:solidFill>
                <a:latin typeface="Cairo"/>
                <a:ea typeface="Cairo"/>
                <a:cs typeface="Cairo"/>
                <a:sym typeface="Cairo"/>
              </a:rPr>
              <a:t>s inactive</a:t>
            </a:r>
            <a:endParaRPr sz="1350">
              <a:solidFill>
                <a:srgbClr val="00206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A5B7C5"/>
                </a:solidFill>
                <a:latin typeface="Cairo"/>
                <a:ea typeface="Cairo"/>
                <a:cs typeface="Cairo"/>
                <a:sym typeface="Cairo"/>
              </a:rPr>
              <a:t> AMPK is active</a:t>
            </a:r>
            <a:endParaRPr sz="650">
              <a:solidFill>
                <a:srgbClr val="A5B7C5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 sz="1350">
              <a:solidFill>
                <a:srgbClr val="00206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23" name="Google Shape;4723;p40"/>
          <p:cNvSpPr txBox="1"/>
          <p:nvPr/>
        </p:nvSpPr>
        <p:spPr>
          <a:xfrm>
            <a:off x="855000" y="3009575"/>
            <a:ext cx="1833300" cy="9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002060"/>
                </a:solidFill>
                <a:latin typeface="Cairo"/>
                <a:ea typeface="Cairo"/>
                <a:cs typeface="Cairo"/>
                <a:sym typeface="Cairo"/>
              </a:rPr>
              <a:t>Dephosphorylated form is active</a:t>
            </a:r>
            <a:endParaRPr sz="1350">
              <a:solidFill>
                <a:srgbClr val="00206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650">
                <a:solidFill>
                  <a:srgbClr val="A5B7C5"/>
                </a:solidFill>
                <a:latin typeface="Cairo"/>
                <a:ea typeface="Cairo"/>
                <a:cs typeface="Cairo"/>
                <a:sym typeface="Cairo"/>
              </a:rPr>
              <a:t>Phosphoprotein Phosphatase is active</a:t>
            </a:r>
            <a:endParaRPr sz="650">
              <a:solidFill>
                <a:srgbClr val="A5B7C5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24" name="Google Shape;4724;p40"/>
          <p:cNvSpPr txBox="1"/>
          <p:nvPr/>
        </p:nvSpPr>
        <p:spPr>
          <a:xfrm>
            <a:off x="2892338" y="2962725"/>
            <a:ext cx="2202300" cy="99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 sz="1350">
              <a:solidFill>
                <a:srgbClr val="00206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350">
                <a:solidFill>
                  <a:srgbClr val="002060"/>
                </a:solidFill>
                <a:latin typeface="Cairo"/>
                <a:ea typeface="Cairo"/>
                <a:cs typeface="Cairo"/>
                <a:sym typeface="Cairo"/>
              </a:rPr>
              <a:t>Low </a:t>
            </a:r>
            <a:r>
              <a:rPr lang="en" sz="135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ATP </a:t>
            </a:r>
            <a:r>
              <a:rPr lang="en" sz="1350">
                <a:solidFill>
                  <a:srgbClr val="002060"/>
                </a:solidFill>
                <a:latin typeface="Cairo"/>
                <a:ea typeface="Cairo"/>
                <a:cs typeface="Cairo"/>
                <a:sym typeface="Cairo"/>
              </a:rPr>
              <a:t>or High </a:t>
            </a:r>
            <a:r>
              <a:rPr lang="en" sz="135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AMP </a:t>
            </a:r>
            <a:r>
              <a:rPr lang="en" sz="1350">
                <a:solidFill>
                  <a:srgbClr val="002060"/>
                </a:solidFill>
                <a:latin typeface="Cairo"/>
                <a:ea typeface="Cairo"/>
                <a:cs typeface="Cairo"/>
                <a:sym typeface="Cairo"/>
              </a:rPr>
              <a:t>cholesterol synthesis</a:t>
            </a:r>
            <a:endParaRPr sz="1350">
              <a:solidFill>
                <a:srgbClr val="00206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002060"/>
                </a:solidFill>
                <a:latin typeface="Cairo"/>
                <a:ea typeface="Cairo"/>
                <a:cs typeface="Cairo"/>
                <a:sym typeface="Cairo"/>
              </a:rPr>
              <a:t>d</a:t>
            </a:r>
            <a:r>
              <a:rPr lang="en" sz="1350">
                <a:solidFill>
                  <a:srgbClr val="002060"/>
                </a:solidFill>
                <a:latin typeface="Cairo"/>
                <a:ea typeface="Cairo"/>
                <a:cs typeface="Cairo"/>
                <a:sym typeface="Cairo"/>
              </a:rPr>
              <a:t>ecreases</a:t>
            </a:r>
            <a:endParaRPr sz="1350">
              <a:solidFill>
                <a:srgbClr val="00206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25" name="Google Shape;4725;p40"/>
          <p:cNvSpPr/>
          <p:nvPr/>
        </p:nvSpPr>
        <p:spPr>
          <a:xfrm>
            <a:off x="4435487" y="3128700"/>
            <a:ext cx="163855" cy="129198"/>
          </a:xfrm>
          <a:custGeom>
            <a:rect b="b" l="l" r="r" t="t"/>
            <a:pathLst>
              <a:path extrusionOk="0" h="2122" w="2691">
                <a:moveTo>
                  <a:pt x="1630" y="1"/>
                </a:moveTo>
                <a:lnTo>
                  <a:pt x="1630" y="722"/>
                </a:lnTo>
                <a:lnTo>
                  <a:pt x="1630" y="808"/>
                </a:lnTo>
                <a:lnTo>
                  <a:pt x="0" y="808"/>
                </a:lnTo>
                <a:lnTo>
                  <a:pt x="0" y="1321"/>
                </a:lnTo>
                <a:lnTo>
                  <a:pt x="1630" y="1321"/>
                </a:lnTo>
                <a:lnTo>
                  <a:pt x="1630" y="1407"/>
                </a:lnTo>
                <a:lnTo>
                  <a:pt x="1630" y="2121"/>
                </a:lnTo>
                <a:lnTo>
                  <a:pt x="2691" y="1061"/>
                </a:lnTo>
                <a:lnTo>
                  <a:pt x="1630" y="1"/>
                </a:lnTo>
                <a:close/>
              </a:path>
            </a:pathLst>
          </a:custGeom>
          <a:noFill/>
          <a:ln cap="flat" cmpd="sng" w="9525">
            <a:solidFill>
              <a:srgbClr val="869F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26" name="Google Shape;472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3375" y="1729625"/>
            <a:ext cx="2720624" cy="1915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27" name="Google Shape;4727;p40"/>
          <p:cNvGrpSpPr/>
          <p:nvPr/>
        </p:nvGrpSpPr>
        <p:grpSpPr>
          <a:xfrm flipH="1" rot="-5400000">
            <a:off x="1538107" y="3785818"/>
            <a:ext cx="242572" cy="97824"/>
            <a:chOff x="4920150" y="1977875"/>
            <a:chExt cx="68525" cy="33800"/>
          </a:xfrm>
        </p:grpSpPr>
        <p:sp>
          <p:nvSpPr>
            <p:cNvPr id="4728" name="Google Shape;4728;p40"/>
            <p:cNvSpPr/>
            <p:nvPr/>
          </p:nvSpPr>
          <p:spPr>
            <a:xfrm>
              <a:off x="4949175" y="1977875"/>
              <a:ext cx="39500" cy="33800"/>
            </a:xfrm>
            <a:custGeom>
              <a:rect b="b" l="l" r="r" t="t"/>
              <a:pathLst>
                <a:path extrusionOk="0" h="1352" w="1580">
                  <a:moveTo>
                    <a:pt x="891" y="1"/>
                  </a:moveTo>
                  <a:cubicBezTo>
                    <a:pt x="859" y="1"/>
                    <a:pt x="828" y="12"/>
                    <a:pt x="801" y="32"/>
                  </a:cubicBezTo>
                  <a:cubicBezTo>
                    <a:pt x="743" y="89"/>
                    <a:pt x="743" y="176"/>
                    <a:pt x="801" y="226"/>
                  </a:cubicBezTo>
                  <a:lnTo>
                    <a:pt x="1039" y="472"/>
                  </a:lnTo>
                  <a:cubicBezTo>
                    <a:pt x="1068" y="493"/>
                    <a:pt x="1046" y="544"/>
                    <a:pt x="1010" y="544"/>
                  </a:cubicBezTo>
                  <a:lnTo>
                    <a:pt x="152" y="544"/>
                  </a:lnTo>
                  <a:cubicBezTo>
                    <a:pt x="147" y="543"/>
                    <a:pt x="143" y="543"/>
                    <a:pt x="139" y="543"/>
                  </a:cubicBezTo>
                  <a:cubicBezTo>
                    <a:pt x="66" y="543"/>
                    <a:pt x="14" y="598"/>
                    <a:pt x="8" y="666"/>
                  </a:cubicBezTo>
                  <a:cubicBezTo>
                    <a:pt x="0" y="746"/>
                    <a:pt x="65" y="811"/>
                    <a:pt x="145" y="811"/>
                  </a:cubicBezTo>
                  <a:lnTo>
                    <a:pt x="1010" y="811"/>
                  </a:lnTo>
                  <a:cubicBezTo>
                    <a:pt x="1046" y="811"/>
                    <a:pt x="1068" y="854"/>
                    <a:pt x="1039" y="883"/>
                  </a:cubicBezTo>
                  <a:lnTo>
                    <a:pt x="808" y="1113"/>
                  </a:lnTo>
                  <a:cubicBezTo>
                    <a:pt x="758" y="1164"/>
                    <a:pt x="751" y="1251"/>
                    <a:pt x="794" y="1308"/>
                  </a:cubicBezTo>
                  <a:cubicBezTo>
                    <a:pt x="823" y="1337"/>
                    <a:pt x="859" y="1351"/>
                    <a:pt x="895" y="1351"/>
                  </a:cubicBezTo>
                  <a:cubicBezTo>
                    <a:pt x="931" y="1351"/>
                    <a:pt x="967" y="1337"/>
                    <a:pt x="996" y="1308"/>
                  </a:cubicBezTo>
                  <a:lnTo>
                    <a:pt x="1522" y="774"/>
                  </a:lnTo>
                  <a:cubicBezTo>
                    <a:pt x="1580" y="717"/>
                    <a:pt x="1573" y="630"/>
                    <a:pt x="1522" y="573"/>
                  </a:cubicBezTo>
                  <a:lnTo>
                    <a:pt x="996" y="46"/>
                  </a:lnTo>
                  <a:cubicBezTo>
                    <a:pt x="965" y="15"/>
                    <a:pt x="928" y="1"/>
                    <a:pt x="8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9" name="Google Shape;4729;p40"/>
            <p:cNvSpPr/>
            <p:nvPr/>
          </p:nvSpPr>
          <p:spPr>
            <a:xfrm>
              <a:off x="4931875" y="1991450"/>
              <a:ext cx="12825" cy="6700"/>
            </a:xfrm>
            <a:custGeom>
              <a:rect b="b" l="l" r="r" t="t"/>
              <a:pathLst>
                <a:path extrusionOk="0" h="268" w="513">
                  <a:moveTo>
                    <a:pt x="180" y="1"/>
                  </a:moveTo>
                  <a:cubicBezTo>
                    <a:pt x="0" y="1"/>
                    <a:pt x="0" y="268"/>
                    <a:pt x="180" y="268"/>
                  </a:cubicBezTo>
                  <a:lnTo>
                    <a:pt x="332" y="268"/>
                  </a:lnTo>
                  <a:cubicBezTo>
                    <a:pt x="512" y="268"/>
                    <a:pt x="512" y="1"/>
                    <a:pt x="33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0" name="Google Shape;4730;p40"/>
            <p:cNvSpPr/>
            <p:nvPr/>
          </p:nvSpPr>
          <p:spPr>
            <a:xfrm>
              <a:off x="4920150" y="1991450"/>
              <a:ext cx="9225" cy="6700"/>
            </a:xfrm>
            <a:custGeom>
              <a:rect b="b" l="l" r="r" t="t"/>
              <a:pathLst>
                <a:path extrusionOk="0" h="268" w="369">
                  <a:moveTo>
                    <a:pt x="181" y="1"/>
                  </a:moveTo>
                  <a:cubicBezTo>
                    <a:pt x="0" y="1"/>
                    <a:pt x="0" y="268"/>
                    <a:pt x="181" y="268"/>
                  </a:cubicBezTo>
                  <a:lnTo>
                    <a:pt x="195" y="268"/>
                  </a:lnTo>
                  <a:cubicBezTo>
                    <a:pt x="368" y="268"/>
                    <a:pt x="368" y="1"/>
                    <a:pt x="19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31" name="Google Shape;4731;p40"/>
          <p:cNvSpPr txBox="1"/>
          <p:nvPr/>
        </p:nvSpPr>
        <p:spPr>
          <a:xfrm>
            <a:off x="1099525" y="3634638"/>
            <a:ext cx="53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ATP</a:t>
            </a:r>
            <a:endParaRPr>
              <a:solidFill>
                <a:srgbClr val="FF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32" name="Google Shape;4732;p40"/>
          <p:cNvSpPr txBox="1"/>
          <p:nvPr/>
        </p:nvSpPr>
        <p:spPr>
          <a:xfrm>
            <a:off x="1785538" y="3634650"/>
            <a:ext cx="57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AMP</a:t>
            </a:r>
            <a:endParaRPr>
              <a:solidFill>
                <a:srgbClr val="FF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4733" name="Google Shape;4733;p40"/>
          <p:cNvGrpSpPr/>
          <p:nvPr/>
        </p:nvGrpSpPr>
        <p:grpSpPr>
          <a:xfrm flipH="1" rot="-5400000">
            <a:off x="3921857" y="2421068"/>
            <a:ext cx="242572" cy="97824"/>
            <a:chOff x="4920150" y="1977875"/>
            <a:chExt cx="68525" cy="33800"/>
          </a:xfrm>
        </p:grpSpPr>
        <p:sp>
          <p:nvSpPr>
            <p:cNvPr id="4734" name="Google Shape;4734;p40"/>
            <p:cNvSpPr/>
            <p:nvPr/>
          </p:nvSpPr>
          <p:spPr>
            <a:xfrm>
              <a:off x="4949175" y="1977875"/>
              <a:ext cx="39500" cy="33800"/>
            </a:xfrm>
            <a:custGeom>
              <a:rect b="b" l="l" r="r" t="t"/>
              <a:pathLst>
                <a:path extrusionOk="0" h="1352" w="1580">
                  <a:moveTo>
                    <a:pt x="891" y="1"/>
                  </a:moveTo>
                  <a:cubicBezTo>
                    <a:pt x="859" y="1"/>
                    <a:pt x="828" y="12"/>
                    <a:pt x="801" y="32"/>
                  </a:cubicBezTo>
                  <a:cubicBezTo>
                    <a:pt x="743" y="89"/>
                    <a:pt x="743" y="176"/>
                    <a:pt x="801" y="226"/>
                  </a:cubicBezTo>
                  <a:lnTo>
                    <a:pt x="1039" y="472"/>
                  </a:lnTo>
                  <a:cubicBezTo>
                    <a:pt x="1068" y="493"/>
                    <a:pt x="1046" y="544"/>
                    <a:pt x="1010" y="544"/>
                  </a:cubicBezTo>
                  <a:lnTo>
                    <a:pt x="152" y="544"/>
                  </a:lnTo>
                  <a:cubicBezTo>
                    <a:pt x="147" y="543"/>
                    <a:pt x="143" y="543"/>
                    <a:pt x="139" y="543"/>
                  </a:cubicBezTo>
                  <a:cubicBezTo>
                    <a:pt x="66" y="543"/>
                    <a:pt x="14" y="598"/>
                    <a:pt x="8" y="666"/>
                  </a:cubicBezTo>
                  <a:cubicBezTo>
                    <a:pt x="0" y="746"/>
                    <a:pt x="65" y="811"/>
                    <a:pt x="145" y="811"/>
                  </a:cubicBezTo>
                  <a:lnTo>
                    <a:pt x="1010" y="811"/>
                  </a:lnTo>
                  <a:cubicBezTo>
                    <a:pt x="1046" y="811"/>
                    <a:pt x="1068" y="854"/>
                    <a:pt x="1039" y="883"/>
                  </a:cubicBezTo>
                  <a:lnTo>
                    <a:pt x="808" y="1113"/>
                  </a:lnTo>
                  <a:cubicBezTo>
                    <a:pt x="758" y="1164"/>
                    <a:pt x="751" y="1251"/>
                    <a:pt x="794" y="1308"/>
                  </a:cubicBezTo>
                  <a:cubicBezTo>
                    <a:pt x="823" y="1337"/>
                    <a:pt x="859" y="1351"/>
                    <a:pt x="895" y="1351"/>
                  </a:cubicBezTo>
                  <a:cubicBezTo>
                    <a:pt x="931" y="1351"/>
                    <a:pt x="967" y="1337"/>
                    <a:pt x="996" y="1308"/>
                  </a:cubicBezTo>
                  <a:lnTo>
                    <a:pt x="1522" y="774"/>
                  </a:lnTo>
                  <a:cubicBezTo>
                    <a:pt x="1580" y="717"/>
                    <a:pt x="1573" y="630"/>
                    <a:pt x="1522" y="573"/>
                  </a:cubicBezTo>
                  <a:lnTo>
                    <a:pt x="996" y="46"/>
                  </a:lnTo>
                  <a:cubicBezTo>
                    <a:pt x="965" y="15"/>
                    <a:pt x="928" y="1"/>
                    <a:pt x="8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5" name="Google Shape;4735;p40"/>
            <p:cNvSpPr/>
            <p:nvPr/>
          </p:nvSpPr>
          <p:spPr>
            <a:xfrm>
              <a:off x="4931875" y="1991450"/>
              <a:ext cx="12825" cy="6700"/>
            </a:xfrm>
            <a:custGeom>
              <a:rect b="b" l="l" r="r" t="t"/>
              <a:pathLst>
                <a:path extrusionOk="0" h="268" w="513">
                  <a:moveTo>
                    <a:pt x="180" y="1"/>
                  </a:moveTo>
                  <a:cubicBezTo>
                    <a:pt x="0" y="1"/>
                    <a:pt x="0" y="268"/>
                    <a:pt x="180" y="268"/>
                  </a:cubicBezTo>
                  <a:lnTo>
                    <a:pt x="332" y="268"/>
                  </a:lnTo>
                  <a:cubicBezTo>
                    <a:pt x="512" y="268"/>
                    <a:pt x="512" y="1"/>
                    <a:pt x="33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6" name="Google Shape;4736;p40"/>
            <p:cNvSpPr/>
            <p:nvPr/>
          </p:nvSpPr>
          <p:spPr>
            <a:xfrm>
              <a:off x="4920150" y="1991450"/>
              <a:ext cx="9225" cy="6700"/>
            </a:xfrm>
            <a:custGeom>
              <a:rect b="b" l="l" r="r" t="t"/>
              <a:pathLst>
                <a:path extrusionOk="0" h="268" w="369">
                  <a:moveTo>
                    <a:pt x="181" y="1"/>
                  </a:moveTo>
                  <a:cubicBezTo>
                    <a:pt x="0" y="1"/>
                    <a:pt x="0" y="268"/>
                    <a:pt x="181" y="268"/>
                  </a:cubicBezTo>
                  <a:lnTo>
                    <a:pt x="195" y="268"/>
                  </a:lnTo>
                  <a:cubicBezTo>
                    <a:pt x="368" y="268"/>
                    <a:pt x="368" y="1"/>
                    <a:pt x="19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37" name="Google Shape;4737;p40"/>
          <p:cNvGrpSpPr/>
          <p:nvPr/>
        </p:nvGrpSpPr>
        <p:grpSpPr>
          <a:xfrm flipH="1" rot="5400000">
            <a:off x="3085658" y="2375433"/>
            <a:ext cx="217450" cy="163876"/>
            <a:chOff x="4920150" y="1977875"/>
            <a:chExt cx="68525" cy="33800"/>
          </a:xfrm>
        </p:grpSpPr>
        <p:sp>
          <p:nvSpPr>
            <p:cNvPr id="4738" name="Google Shape;4738;p40"/>
            <p:cNvSpPr/>
            <p:nvPr/>
          </p:nvSpPr>
          <p:spPr>
            <a:xfrm>
              <a:off x="4949175" y="1977875"/>
              <a:ext cx="39500" cy="33800"/>
            </a:xfrm>
            <a:custGeom>
              <a:rect b="b" l="l" r="r" t="t"/>
              <a:pathLst>
                <a:path extrusionOk="0" h="1352" w="1580">
                  <a:moveTo>
                    <a:pt x="891" y="1"/>
                  </a:moveTo>
                  <a:cubicBezTo>
                    <a:pt x="859" y="1"/>
                    <a:pt x="828" y="12"/>
                    <a:pt x="801" y="32"/>
                  </a:cubicBezTo>
                  <a:cubicBezTo>
                    <a:pt x="743" y="89"/>
                    <a:pt x="743" y="176"/>
                    <a:pt x="801" y="226"/>
                  </a:cubicBezTo>
                  <a:lnTo>
                    <a:pt x="1039" y="472"/>
                  </a:lnTo>
                  <a:cubicBezTo>
                    <a:pt x="1068" y="493"/>
                    <a:pt x="1046" y="544"/>
                    <a:pt x="1010" y="544"/>
                  </a:cubicBezTo>
                  <a:lnTo>
                    <a:pt x="152" y="544"/>
                  </a:lnTo>
                  <a:cubicBezTo>
                    <a:pt x="147" y="543"/>
                    <a:pt x="143" y="543"/>
                    <a:pt x="139" y="543"/>
                  </a:cubicBezTo>
                  <a:cubicBezTo>
                    <a:pt x="66" y="543"/>
                    <a:pt x="14" y="598"/>
                    <a:pt x="8" y="666"/>
                  </a:cubicBezTo>
                  <a:cubicBezTo>
                    <a:pt x="0" y="746"/>
                    <a:pt x="65" y="811"/>
                    <a:pt x="145" y="811"/>
                  </a:cubicBezTo>
                  <a:lnTo>
                    <a:pt x="1010" y="811"/>
                  </a:lnTo>
                  <a:cubicBezTo>
                    <a:pt x="1046" y="811"/>
                    <a:pt x="1068" y="854"/>
                    <a:pt x="1039" y="883"/>
                  </a:cubicBezTo>
                  <a:lnTo>
                    <a:pt x="808" y="1113"/>
                  </a:lnTo>
                  <a:cubicBezTo>
                    <a:pt x="758" y="1164"/>
                    <a:pt x="751" y="1251"/>
                    <a:pt x="794" y="1308"/>
                  </a:cubicBezTo>
                  <a:cubicBezTo>
                    <a:pt x="823" y="1337"/>
                    <a:pt x="859" y="1351"/>
                    <a:pt x="895" y="1351"/>
                  </a:cubicBezTo>
                  <a:cubicBezTo>
                    <a:pt x="931" y="1351"/>
                    <a:pt x="967" y="1337"/>
                    <a:pt x="996" y="1308"/>
                  </a:cubicBezTo>
                  <a:lnTo>
                    <a:pt x="1522" y="774"/>
                  </a:lnTo>
                  <a:cubicBezTo>
                    <a:pt x="1580" y="717"/>
                    <a:pt x="1573" y="630"/>
                    <a:pt x="1522" y="573"/>
                  </a:cubicBezTo>
                  <a:lnTo>
                    <a:pt x="996" y="46"/>
                  </a:lnTo>
                  <a:cubicBezTo>
                    <a:pt x="965" y="15"/>
                    <a:pt x="928" y="1"/>
                    <a:pt x="8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9" name="Google Shape;4739;p40"/>
            <p:cNvSpPr/>
            <p:nvPr/>
          </p:nvSpPr>
          <p:spPr>
            <a:xfrm>
              <a:off x="4931875" y="1991450"/>
              <a:ext cx="12825" cy="6700"/>
            </a:xfrm>
            <a:custGeom>
              <a:rect b="b" l="l" r="r" t="t"/>
              <a:pathLst>
                <a:path extrusionOk="0" h="268" w="513">
                  <a:moveTo>
                    <a:pt x="180" y="1"/>
                  </a:moveTo>
                  <a:cubicBezTo>
                    <a:pt x="0" y="1"/>
                    <a:pt x="0" y="268"/>
                    <a:pt x="180" y="268"/>
                  </a:cubicBezTo>
                  <a:lnTo>
                    <a:pt x="332" y="268"/>
                  </a:lnTo>
                  <a:cubicBezTo>
                    <a:pt x="512" y="268"/>
                    <a:pt x="512" y="1"/>
                    <a:pt x="33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0" name="Google Shape;4740;p40"/>
            <p:cNvSpPr/>
            <p:nvPr/>
          </p:nvSpPr>
          <p:spPr>
            <a:xfrm>
              <a:off x="4920150" y="1991450"/>
              <a:ext cx="9225" cy="6700"/>
            </a:xfrm>
            <a:custGeom>
              <a:rect b="b" l="l" r="r" t="t"/>
              <a:pathLst>
                <a:path extrusionOk="0" h="268" w="369">
                  <a:moveTo>
                    <a:pt x="181" y="1"/>
                  </a:moveTo>
                  <a:cubicBezTo>
                    <a:pt x="0" y="1"/>
                    <a:pt x="0" y="268"/>
                    <a:pt x="181" y="268"/>
                  </a:cubicBezTo>
                  <a:lnTo>
                    <a:pt x="195" y="268"/>
                  </a:lnTo>
                  <a:cubicBezTo>
                    <a:pt x="368" y="268"/>
                    <a:pt x="368" y="1"/>
                    <a:pt x="19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41" name="Google Shape;4741;p40"/>
          <p:cNvGrpSpPr/>
          <p:nvPr/>
        </p:nvGrpSpPr>
        <p:grpSpPr>
          <a:xfrm flipH="1" rot="5400000">
            <a:off x="948308" y="3752802"/>
            <a:ext cx="138551" cy="163876"/>
            <a:chOff x="4920150" y="1977875"/>
            <a:chExt cx="68525" cy="33800"/>
          </a:xfrm>
        </p:grpSpPr>
        <p:sp>
          <p:nvSpPr>
            <p:cNvPr id="4742" name="Google Shape;4742;p40"/>
            <p:cNvSpPr/>
            <p:nvPr/>
          </p:nvSpPr>
          <p:spPr>
            <a:xfrm>
              <a:off x="4949175" y="1977875"/>
              <a:ext cx="39500" cy="33800"/>
            </a:xfrm>
            <a:custGeom>
              <a:rect b="b" l="l" r="r" t="t"/>
              <a:pathLst>
                <a:path extrusionOk="0" h="1352" w="1580">
                  <a:moveTo>
                    <a:pt x="891" y="1"/>
                  </a:moveTo>
                  <a:cubicBezTo>
                    <a:pt x="859" y="1"/>
                    <a:pt x="828" y="12"/>
                    <a:pt x="801" y="32"/>
                  </a:cubicBezTo>
                  <a:cubicBezTo>
                    <a:pt x="743" y="89"/>
                    <a:pt x="743" y="176"/>
                    <a:pt x="801" y="226"/>
                  </a:cubicBezTo>
                  <a:lnTo>
                    <a:pt x="1039" y="472"/>
                  </a:lnTo>
                  <a:cubicBezTo>
                    <a:pt x="1068" y="493"/>
                    <a:pt x="1046" y="544"/>
                    <a:pt x="1010" y="544"/>
                  </a:cubicBezTo>
                  <a:lnTo>
                    <a:pt x="152" y="544"/>
                  </a:lnTo>
                  <a:cubicBezTo>
                    <a:pt x="147" y="543"/>
                    <a:pt x="143" y="543"/>
                    <a:pt x="139" y="543"/>
                  </a:cubicBezTo>
                  <a:cubicBezTo>
                    <a:pt x="66" y="543"/>
                    <a:pt x="14" y="598"/>
                    <a:pt x="8" y="666"/>
                  </a:cubicBezTo>
                  <a:cubicBezTo>
                    <a:pt x="0" y="746"/>
                    <a:pt x="65" y="811"/>
                    <a:pt x="145" y="811"/>
                  </a:cubicBezTo>
                  <a:lnTo>
                    <a:pt x="1010" y="811"/>
                  </a:lnTo>
                  <a:cubicBezTo>
                    <a:pt x="1046" y="811"/>
                    <a:pt x="1068" y="854"/>
                    <a:pt x="1039" y="883"/>
                  </a:cubicBezTo>
                  <a:lnTo>
                    <a:pt x="808" y="1113"/>
                  </a:lnTo>
                  <a:cubicBezTo>
                    <a:pt x="758" y="1164"/>
                    <a:pt x="751" y="1251"/>
                    <a:pt x="794" y="1308"/>
                  </a:cubicBezTo>
                  <a:cubicBezTo>
                    <a:pt x="823" y="1337"/>
                    <a:pt x="859" y="1351"/>
                    <a:pt x="895" y="1351"/>
                  </a:cubicBezTo>
                  <a:cubicBezTo>
                    <a:pt x="931" y="1351"/>
                    <a:pt x="967" y="1337"/>
                    <a:pt x="996" y="1308"/>
                  </a:cubicBezTo>
                  <a:lnTo>
                    <a:pt x="1522" y="774"/>
                  </a:lnTo>
                  <a:cubicBezTo>
                    <a:pt x="1580" y="717"/>
                    <a:pt x="1573" y="630"/>
                    <a:pt x="1522" y="573"/>
                  </a:cubicBezTo>
                  <a:lnTo>
                    <a:pt x="996" y="46"/>
                  </a:lnTo>
                  <a:cubicBezTo>
                    <a:pt x="965" y="15"/>
                    <a:pt x="928" y="1"/>
                    <a:pt x="8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3" name="Google Shape;4743;p40"/>
            <p:cNvSpPr/>
            <p:nvPr/>
          </p:nvSpPr>
          <p:spPr>
            <a:xfrm>
              <a:off x="4931875" y="1991450"/>
              <a:ext cx="12825" cy="6700"/>
            </a:xfrm>
            <a:custGeom>
              <a:rect b="b" l="l" r="r" t="t"/>
              <a:pathLst>
                <a:path extrusionOk="0" h="268" w="513">
                  <a:moveTo>
                    <a:pt x="180" y="1"/>
                  </a:moveTo>
                  <a:cubicBezTo>
                    <a:pt x="0" y="1"/>
                    <a:pt x="0" y="268"/>
                    <a:pt x="180" y="268"/>
                  </a:cubicBezTo>
                  <a:lnTo>
                    <a:pt x="332" y="268"/>
                  </a:lnTo>
                  <a:cubicBezTo>
                    <a:pt x="512" y="268"/>
                    <a:pt x="512" y="1"/>
                    <a:pt x="33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4" name="Google Shape;4744;p40"/>
            <p:cNvSpPr/>
            <p:nvPr/>
          </p:nvSpPr>
          <p:spPr>
            <a:xfrm>
              <a:off x="4920150" y="1991450"/>
              <a:ext cx="9225" cy="6700"/>
            </a:xfrm>
            <a:custGeom>
              <a:rect b="b" l="l" r="r" t="t"/>
              <a:pathLst>
                <a:path extrusionOk="0" h="268" w="369">
                  <a:moveTo>
                    <a:pt x="181" y="1"/>
                  </a:moveTo>
                  <a:cubicBezTo>
                    <a:pt x="0" y="1"/>
                    <a:pt x="0" y="268"/>
                    <a:pt x="181" y="268"/>
                  </a:cubicBezTo>
                  <a:lnTo>
                    <a:pt x="195" y="268"/>
                  </a:lnTo>
                  <a:cubicBezTo>
                    <a:pt x="368" y="268"/>
                    <a:pt x="368" y="1"/>
                    <a:pt x="19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45" name="Google Shape;4745;p40"/>
          <p:cNvSpPr txBox="1"/>
          <p:nvPr/>
        </p:nvSpPr>
        <p:spPr>
          <a:xfrm>
            <a:off x="3276325" y="2257275"/>
            <a:ext cx="53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AMP</a:t>
            </a:r>
            <a:endParaRPr>
              <a:solidFill>
                <a:srgbClr val="FF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46" name="Google Shape;4746;p40"/>
          <p:cNvSpPr txBox="1"/>
          <p:nvPr/>
        </p:nvSpPr>
        <p:spPr>
          <a:xfrm>
            <a:off x="4092050" y="2269875"/>
            <a:ext cx="79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ATP</a:t>
            </a:r>
            <a:endParaRPr>
              <a:solidFill>
                <a:srgbClr val="FF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0" name="Shape 4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" name="Google Shape;4751;p41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5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2050">
                <a:latin typeface="Cairo"/>
                <a:ea typeface="Cairo"/>
                <a:cs typeface="Cairo"/>
                <a:sym typeface="Cairo"/>
              </a:rPr>
              <a:t>3) Hormonal regulation</a:t>
            </a:r>
            <a:endParaRPr sz="205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2" name="Google Shape;4752;p41"/>
          <p:cNvSpPr txBox="1"/>
          <p:nvPr/>
        </p:nvSpPr>
        <p:spPr>
          <a:xfrm>
            <a:off x="1413463" y="1406000"/>
            <a:ext cx="4155000" cy="10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Insulin</a:t>
            </a:r>
            <a:r>
              <a:rPr lang="en" sz="1350">
                <a:solidFill>
                  <a:srgbClr val="002060"/>
                </a:solidFill>
                <a:latin typeface="Cairo"/>
                <a:ea typeface="Cairo"/>
                <a:cs typeface="Cairo"/>
                <a:sym typeface="Cairo"/>
              </a:rPr>
              <a:t> and </a:t>
            </a:r>
            <a:r>
              <a:rPr lang="en" sz="135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thyroxine</a:t>
            </a:r>
            <a:r>
              <a:rPr lang="en" sz="1350">
                <a:solidFill>
                  <a:srgbClr val="002060"/>
                </a:solidFill>
                <a:latin typeface="Cairo"/>
                <a:ea typeface="Cairo"/>
                <a:cs typeface="Cairo"/>
                <a:sym typeface="Cairo"/>
              </a:rPr>
              <a:t> increase upregulation of</a:t>
            </a:r>
            <a:endParaRPr sz="1350">
              <a:solidFill>
                <a:srgbClr val="00206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002060"/>
                </a:solidFill>
                <a:latin typeface="Cairo"/>
                <a:ea typeface="Cairo"/>
                <a:cs typeface="Cairo"/>
                <a:sym typeface="Cairo"/>
              </a:rPr>
              <a:t>enzyme expression</a:t>
            </a:r>
            <a:endParaRPr sz="1350">
              <a:solidFill>
                <a:srgbClr val="00206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hlink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53" name="Google Shape;4753;p41"/>
          <p:cNvSpPr txBox="1"/>
          <p:nvPr/>
        </p:nvSpPr>
        <p:spPr>
          <a:xfrm>
            <a:off x="1393850" y="2198700"/>
            <a:ext cx="33972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35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Glucagon</a:t>
            </a:r>
            <a:r>
              <a:rPr lang="en" sz="1350">
                <a:solidFill>
                  <a:srgbClr val="002060"/>
                </a:solidFill>
                <a:latin typeface="Cairo"/>
                <a:ea typeface="Cairo"/>
                <a:cs typeface="Cairo"/>
                <a:sym typeface="Cairo"/>
              </a:rPr>
              <a:t> and </a:t>
            </a:r>
            <a:r>
              <a:rPr lang="en" sz="135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cortisol</a:t>
            </a:r>
            <a:r>
              <a:rPr lang="en" sz="1350">
                <a:solidFill>
                  <a:srgbClr val="002060"/>
                </a:solidFill>
                <a:latin typeface="Cairo"/>
                <a:ea typeface="Cairo"/>
                <a:cs typeface="Cairo"/>
                <a:sym typeface="Cairo"/>
              </a:rPr>
              <a:t> have opposite effect</a:t>
            </a:r>
            <a:endParaRPr sz="1350">
              <a:solidFill>
                <a:srgbClr val="00206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iro"/>
              <a:ea typeface="Cairo"/>
              <a:cs typeface="Cairo"/>
              <a:sym typeface="Cairo"/>
            </a:endParaRPr>
          </a:p>
        </p:txBody>
      </p:sp>
      <p:grpSp>
        <p:nvGrpSpPr>
          <p:cNvPr id="4754" name="Google Shape;4754;p41"/>
          <p:cNvGrpSpPr/>
          <p:nvPr/>
        </p:nvGrpSpPr>
        <p:grpSpPr>
          <a:xfrm rot="5400000">
            <a:off x="5789515" y="2139705"/>
            <a:ext cx="2779280" cy="864094"/>
            <a:chOff x="238125" y="2506075"/>
            <a:chExt cx="7115411" cy="673075"/>
          </a:xfrm>
        </p:grpSpPr>
        <p:sp>
          <p:nvSpPr>
            <p:cNvPr id="4755" name="Google Shape;4755;p41"/>
            <p:cNvSpPr/>
            <p:nvPr/>
          </p:nvSpPr>
          <p:spPr>
            <a:xfrm>
              <a:off x="238125" y="2506075"/>
              <a:ext cx="1643150" cy="673075"/>
            </a:xfrm>
            <a:custGeom>
              <a:rect b="b" l="l" r="r" t="t"/>
              <a:pathLst>
                <a:path extrusionOk="0" h="26923" w="65726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43" y="26923"/>
                  </a:lnTo>
                  <a:lnTo>
                    <a:pt x="65725" y="13477"/>
                  </a:lnTo>
                  <a:lnTo>
                    <a:pt x="54943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6" name="Google Shape;4756;p41"/>
            <p:cNvSpPr/>
            <p:nvPr/>
          </p:nvSpPr>
          <p:spPr>
            <a:xfrm>
              <a:off x="1606190" y="2506075"/>
              <a:ext cx="1643925" cy="673075"/>
            </a:xfrm>
            <a:custGeom>
              <a:rect b="b" l="l" r="r" t="t"/>
              <a:pathLst>
                <a:path extrusionOk="0" h="26923" w="65757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7" name="Google Shape;4757;p41"/>
            <p:cNvSpPr/>
            <p:nvPr/>
          </p:nvSpPr>
          <p:spPr>
            <a:xfrm>
              <a:off x="2973481" y="2506075"/>
              <a:ext cx="1643925" cy="673075"/>
            </a:xfrm>
            <a:custGeom>
              <a:rect b="b" l="l" r="r" t="t"/>
              <a:pathLst>
                <a:path extrusionOk="0" h="26923" w="65757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8" name="Google Shape;4758;p41"/>
            <p:cNvSpPr/>
            <p:nvPr/>
          </p:nvSpPr>
          <p:spPr>
            <a:xfrm>
              <a:off x="5709611" y="2506075"/>
              <a:ext cx="1643925" cy="673075"/>
            </a:xfrm>
            <a:custGeom>
              <a:rect b="b" l="l" r="r" t="t"/>
              <a:pathLst>
                <a:path extrusionOk="0" h="26923" w="65757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9" name="Google Shape;4759;p41"/>
            <p:cNvSpPr/>
            <p:nvPr/>
          </p:nvSpPr>
          <p:spPr>
            <a:xfrm>
              <a:off x="4342321" y="2506075"/>
              <a:ext cx="1643150" cy="673075"/>
            </a:xfrm>
            <a:custGeom>
              <a:rect b="b" l="l" r="r" t="t"/>
              <a:pathLst>
                <a:path extrusionOk="0" h="26923" w="65726">
                  <a:moveTo>
                    <a:pt x="1" y="0"/>
                  </a:moveTo>
                  <a:lnTo>
                    <a:pt x="10751" y="13477"/>
                  </a:lnTo>
                  <a:lnTo>
                    <a:pt x="1" y="26923"/>
                  </a:lnTo>
                  <a:lnTo>
                    <a:pt x="54944" y="26923"/>
                  </a:lnTo>
                  <a:lnTo>
                    <a:pt x="65726" y="13477"/>
                  </a:lnTo>
                  <a:lnTo>
                    <a:pt x="54944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60" name="Google Shape;4760;p41"/>
          <p:cNvSpPr/>
          <p:nvPr/>
        </p:nvSpPr>
        <p:spPr>
          <a:xfrm rot="5400000">
            <a:off x="6858096" y="3741174"/>
            <a:ext cx="642117" cy="864094"/>
          </a:xfrm>
          <a:custGeom>
            <a:rect b="b" l="l" r="r" t="t"/>
            <a:pathLst>
              <a:path extrusionOk="0" h="26923" w="65757">
                <a:moveTo>
                  <a:pt x="0" y="0"/>
                </a:moveTo>
                <a:lnTo>
                  <a:pt x="10782" y="13477"/>
                </a:lnTo>
                <a:lnTo>
                  <a:pt x="0" y="26923"/>
                </a:lnTo>
                <a:lnTo>
                  <a:pt x="54975" y="26923"/>
                </a:lnTo>
                <a:lnTo>
                  <a:pt x="65757" y="13477"/>
                </a:lnTo>
                <a:lnTo>
                  <a:pt x="54975" y="0"/>
                </a:lnTo>
                <a:close/>
              </a:path>
            </a:pathLst>
          </a:cu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1" name="Google Shape;4761;p41"/>
          <p:cNvSpPr txBox="1"/>
          <p:nvPr/>
        </p:nvSpPr>
        <p:spPr>
          <a:xfrm>
            <a:off x="6913025" y="1344075"/>
            <a:ext cx="56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Gene</a:t>
            </a:r>
            <a:endParaRPr sz="1200"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62" name="Google Shape;4762;p41"/>
          <p:cNvSpPr txBox="1"/>
          <p:nvPr/>
        </p:nvSpPr>
        <p:spPr>
          <a:xfrm>
            <a:off x="6669000" y="1803138"/>
            <a:ext cx="1020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Transcription</a:t>
            </a:r>
            <a:endParaRPr sz="1200"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63" name="Google Shape;4763;p41"/>
          <p:cNvSpPr txBox="1"/>
          <p:nvPr/>
        </p:nvSpPr>
        <p:spPr>
          <a:xfrm>
            <a:off x="6727475" y="2377263"/>
            <a:ext cx="108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Translation</a:t>
            </a:r>
            <a:endParaRPr sz="1200"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64" name="Google Shape;4764;p41"/>
          <p:cNvSpPr txBox="1"/>
          <p:nvPr/>
        </p:nvSpPr>
        <p:spPr>
          <a:xfrm>
            <a:off x="6789600" y="2798975"/>
            <a:ext cx="10839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HMG CoA</a:t>
            </a:r>
            <a:endParaRPr sz="1200"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reductase</a:t>
            </a:r>
            <a:endParaRPr sz="1200"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65" name="Google Shape;4765;p41"/>
          <p:cNvSpPr txBox="1"/>
          <p:nvPr/>
        </p:nvSpPr>
        <p:spPr>
          <a:xfrm>
            <a:off x="6789600" y="3431763"/>
            <a:ext cx="108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HMG CoA</a:t>
            </a:r>
            <a:endParaRPr sz="1200"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66" name="Google Shape;4766;p41"/>
          <p:cNvSpPr txBox="1"/>
          <p:nvPr/>
        </p:nvSpPr>
        <p:spPr>
          <a:xfrm>
            <a:off x="6727475" y="3986700"/>
            <a:ext cx="108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Cholesterol</a:t>
            </a:r>
            <a:endParaRPr sz="1200"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grpSp>
        <p:nvGrpSpPr>
          <p:cNvPr id="4767" name="Google Shape;4767;p41"/>
          <p:cNvGrpSpPr/>
          <p:nvPr/>
        </p:nvGrpSpPr>
        <p:grpSpPr>
          <a:xfrm>
            <a:off x="6385236" y="3482242"/>
            <a:ext cx="181026" cy="138500"/>
            <a:chOff x="4659775" y="2072775"/>
            <a:chExt cx="74325" cy="28700"/>
          </a:xfrm>
        </p:grpSpPr>
        <p:sp>
          <p:nvSpPr>
            <p:cNvPr id="4768" name="Google Shape;4768;p41"/>
            <p:cNvSpPr/>
            <p:nvPr/>
          </p:nvSpPr>
          <p:spPr>
            <a:xfrm>
              <a:off x="4659775" y="2072775"/>
              <a:ext cx="38075" cy="28700"/>
            </a:xfrm>
            <a:custGeom>
              <a:rect b="b" l="l" r="r" t="t"/>
              <a:pathLst>
                <a:path extrusionOk="0" h="1148" w="1523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9" name="Google Shape;4769;p41"/>
            <p:cNvSpPr/>
            <p:nvPr/>
          </p:nvSpPr>
          <p:spPr>
            <a:xfrm>
              <a:off x="4691875" y="2072775"/>
              <a:ext cx="24550" cy="28700"/>
            </a:xfrm>
            <a:custGeom>
              <a:rect b="b" l="l" r="r" t="t"/>
              <a:pathLst>
                <a:path extrusionOk="0" h="1148" w="982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0" name="Google Shape;4770;p41"/>
            <p:cNvSpPr/>
            <p:nvPr/>
          </p:nvSpPr>
          <p:spPr>
            <a:xfrm>
              <a:off x="4709350" y="2072775"/>
              <a:ext cx="24750" cy="28700"/>
            </a:xfrm>
            <a:custGeom>
              <a:rect b="b" l="l" r="r" t="t"/>
              <a:pathLst>
                <a:path extrusionOk="0" h="1148" w="99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71" name="Google Shape;4771;p41"/>
          <p:cNvGrpSpPr/>
          <p:nvPr/>
        </p:nvGrpSpPr>
        <p:grpSpPr>
          <a:xfrm>
            <a:off x="6385236" y="1471367"/>
            <a:ext cx="181026" cy="138500"/>
            <a:chOff x="4659775" y="2072775"/>
            <a:chExt cx="74325" cy="28700"/>
          </a:xfrm>
        </p:grpSpPr>
        <p:sp>
          <p:nvSpPr>
            <p:cNvPr id="4772" name="Google Shape;4772;p41"/>
            <p:cNvSpPr/>
            <p:nvPr/>
          </p:nvSpPr>
          <p:spPr>
            <a:xfrm>
              <a:off x="4659775" y="2072775"/>
              <a:ext cx="38075" cy="28700"/>
            </a:xfrm>
            <a:custGeom>
              <a:rect b="b" l="l" r="r" t="t"/>
              <a:pathLst>
                <a:path extrusionOk="0" h="1148" w="1523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3" name="Google Shape;4773;p41"/>
            <p:cNvSpPr/>
            <p:nvPr/>
          </p:nvSpPr>
          <p:spPr>
            <a:xfrm>
              <a:off x="4691875" y="2072775"/>
              <a:ext cx="24550" cy="28700"/>
            </a:xfrm>
            <a:custGeom>
              <a:rect b="b" l="l" r="r" t="t"/>
              <a:pathLst>
                <a:path extrusionOk="0" h="1148" w="982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4" name="Google Shape;4774;p41"/>
            <p:cNvSpPr/>
            <p:nvPr/>
          </p:nvSpPr>
          <p:spPr>
            <a:xfrm>
              <a:off x="4709350" y="2072775"/>
              <a:ext cx="24750" cy="28700"/>
            </a:xfrm>
            <a:custGeom>
              <a:rect b="b" l="l" r="r" t="t"/>
              <a:pathLst>
                <a:path extrusionOk="0" h="1148" w="99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75" name="Google Shape;4775;p41"/>
          <p:cNvGrpSpPr/>
          <p:nvPr/>
        </p:nvGrpSpPr>
        <p:grpSpPr>
          <a:xfrm rot="10800000">
            <a:off x="7811386" y="3852142"/>
            <a:ext cx="181026" cy="138500"/>
            <a:chOff x="4659775" y="2072775"/>
            <a:chExt cx="74325" cy="28700"/>
          </a:xfrm>
        </p:grpSpPr>
        <p:sp>
          <p:nvSpPr>
            <p:cNvPr id="4776" name="Google Shape;4776;p41"/>
            <p:cNvSpPr/>
            <p:nvPr/>
          </p:nvSpPr>
          <p:spPr>
            <a:xfrm>
              <a:off x="4659775" y="2072775"/>
              <a:ext cx="38075" cy="28700"/>
            </a:xfrm>
            <a:custGeom>
              <a:rect b="b" l="l" r="r" t="t"/>
              <a:pathLst>
                <a:path extrusionOk="0" h="1148" w="1523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7" name="Google Shape;4777;p41"/>
            <p:cNvSpPr/>
            <p:nvPr/>
          </p:nvSpPr>
          <p:spPr>
            <a:xfrm>
              <a:off x="4691875" y="2072775"/>
              <a:ext cx="24550" cy="28700"/>
            </a:xfrm>
            <a:custGeom>
              <a:rect b="b" l="l" r="r" t="t"/>
              <a:pathLst>
                <a:path extrusionOk="0" h="1148" w="982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8" name="Google Shape;4778;p41"/>
            <p:cNvSpPr/>
            <p:nvPr/>
          </p:nvSpPr>
          <p:spPr>
            <a:xfrm>
              <a:off x="4709350" y="2072775"/>
              <a:ext cx="24750" cy="28700"/>
            </a:xfrm>
            <a:custGeom>
              <a:rect b="b" l="l" r="r" t="t"/>
              <a:pathLst>
                <a:path extrusionOk="0" h="1148" w="99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79" name="Google Shape;4779;p41"/>
          <p:cNvSpPr txBox="1"/>
          <p:nvPr/>
        </p:nvSpPr>
        <p:spPr>
          <a:xfrm>
            <a:off x="5773200" y="1369725"/>
            <a:ext cx="8640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750">
                <a:solidFill>
                  <a:srgbClr val="333333"/>
                </a:solidFill>
                <a:latin typeface="Cairo"/>
                <a:ea typeface="Cairo"/>
                <a:cs typeface="Cairo"/>
                <a:sym typeface="Cairo"/>
              </a:rPr>
              <a:t>Cholesterol</a:t>
            </a:r>
            <a:endParaRPr sz="750">
              <a:solidFill>
                <a:srgbClr val="333333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80" name="Google Shape;4780;p41"/>
          <p:cNvSpPr txBox="1"/>
          <p:nvPr/>
        </p:nvSpPr>
        <p:spPr>
          <a:xfrm>
            <a:off x="5895150" y="3360350"/>
            <a:ext cx="564900" cy="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650">
                <a:latin typeface="Cairo"/>
                <a:ea typeface="Cairo"/>
                <a:cs typeface="Cairo"/>
                <a:sym typeface="Cairo"/>
              </a:rPr>
              <a:t>Insulin</a:t>
            </a:r>
            <a:endParaRPr sz="65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650">
                <a:latin typeface="Cairo"/>
                <a:ea typeface="Cairo"/>
                <a:cs typeface="Cairo"/>
                <a:sym typeface="Cairo"/>
              </a:rPr>
              <a:t>thyroxine</a:t>
            </a:r>
            <a:endParaRPr sz="65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81" name="Google Shape;4781;p41"/>
          <p:cNvSpPr txBox="1"/>
          <p:nvPr/>
        </p:nvSpPr>
        <p:spPr>
          <a:xfrm>
            <a:off x="6158950" y="2933325"/>
            <a:ext cx="910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AA84F"/>
                </a:solidFill>
                <a:latin typeface="Cairo"/>
                <a:ea typeface="Cairo"/>
                <a:cs typeface="Cairo"/>
                <a:sym typeface="Cairo"/>
              </a:rPr>
              <a:t>A</a:t>
            </a:r>
            <a:r>
              <a:rPr lang="en" sz="600">
                <a:solidFill>
                  <a:srgbClr val="6AA84F"/>
                </a:solidFill>
                <a:latin typeface="Cairo"/>
                <a:ea typeface="Cairo"/>
                <a:cs typeface="Cairo"/>
                <a:sym typeface="Cairo"/>
              </a:rPr>
              <a:t>ctivation</a:t>
            </a:r>
            <a:endParaRPr sz="600">
              <a:solidFill>
                <a:srgbClr val="6AA84F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82" name="Google Shape;4782;p41"/>
          <p:cNvSpPr txBox="1"/>
          <p:nvPr/>
        </p:nvSpPr>
        <p:spPr>
          <a:xfrm>
            <a:off x="7998400" y="3773450"/>
            <a:ext cx="6573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65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Glucagon</a:t>
            </a:r>
            <a:endParaRPr sz="650"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65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Cortisol</a:t>
            </a:r>
            <a:endParaRPr sz="650"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65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Statin</a:t>
            </a:r>
            <a:endParaRPr sz="650"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83" name="Google Shape;4783;p41"/>
          <p:cNvSpPr txBox="1"/>
          <p:nvPr/>
        </p:nvSpPr>
        <p:spPr>
          <a:xfrm>
            <a:off x="7721100" y="3482250"/>
            <a:ext cx="717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Inhibition</a:t>
            </a:r>
            <a:endParaRPr sz="700"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84" name="Google Shape;4784;p41"/>
          <p:cNvSpPr txBox="1"/>
          <p:nvPr/>
        </p:nvSpPr>
        <p:spPr>
          <a:xfrm>
            <a:off x="720000" y="2807050"/>
            <a:ext cx="3572100" cy="7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 sz="2150">
                <a:solidFill>
                  <a:srgbClr val="3A3838"/>
                </a:solidFill>
                <a:latin typeface="Cairo"/>
                <a:ea typeface="Cairo"/>
                <a:cs typeface="Cairo"/>
                <a:sym typeface="Cairo"/>
              </a:rPr>
              <a:t>Excretion of cholesterol</a:t>
            </a:r>
            <a:endParaRPr b="1" sz="2150">
              <a:solidFill>
                <a:srgbClr val="3A3838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85" name="Google Shape;4785;p41"/>
          <p:cNvSpPr txBox="1"/>
          <p:nvPr/>
        </p:nvSpPr>
        <p:spPr>
          <a:xfrm>
            <a:off x="1306275" y="3454300"/>
            <a:ext cx="4407300" cy="10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12121"/>
                </a:solidFill>
                <a:latin typeface="Cairo"/>
                <a:ea typeface="Cairo"/>
                <a:cs typeface="Cairo"/>
                <a:sym typeface="Cairo"/>
              </a:rPr>
              <a:t>By conversion of </a:t>
            </a:r>
            <a:r>
              <a:rPr lang="en" sz="12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bile acid</a:t>
            </a:r>
            <a:r>
              <a:rPr lang="en" sz="1200">
                <a:solidFill>
                  <a:srgbClr val="212121"/>
                </a:solidFill>
                <a:latin typeface="Cairo"/>
                <a:ea typeface="Cairo"/>
                <a:cs typeface="Cairo"/>
                <a:sym typeface="Cairo"/>
              </a:rPr>
              <a:t> and </a:t>
            </a:r>
            <a:r>
              <a:rPr lang="en" sz="12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bile salts</a:t>
            </a:r>
            <a:r>
              <a:rPr lang="en" sz="1200">
                <a:solidFill>
                  <a:srgbClr val="212121"/>
                </a:solidFill>
                <a:latin typeface="Cairo"/>
                <a:ea typeface="Cairo"/>
                <a:cs typeface="Cairo"/>
                <a:sym typeface="Cairo"/>
              </a:rPr>
              <a:t>, excreted in the feces.</a:t>
            </a:r>
            <a:endParaRPr sz="1200">
              <a:solidFill>
                <a:srgbClr val="21212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12121"/>
                </a:solidFill>
                <a:latin typeface="Cairo"/>
                <a:ea typeface="Cairo"/>
                <a:cs typeface="Cairo"/>
                <a:sym typeface="Cairo"/>
              </a:rPr>
              <a:t>○ Secretion of cholesterol in bile</a:t>
            </a:r>
            <a:endParaRPr sz="1200">
              <a:solidFill>
                <a:srgbClr val="21212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12121"/>
                </a:solidFill>
                <a:latin typeface="Cairo"/>
                <a:ea typeface="Cairo"/>
                <a:cs typeface="Cairo"/>
                <a:sym typeface="Cairo"/>
              </a:rPr>
              <a:t>○ Transported to intestine for elimination</a:t>
            </a:r>
            <a:endParaRPr sz="1200">
              <a:solidFill>
                <a:srgbClr val="21212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86" name="Google Shape;4786;p41"/>
          <p:cNvSpPr txBox="1"/>
          <p:nvPr/>
        </p:nvSpPr>
        <p:spPr>
          <a:xfrm>
            <a:off x="1318050" y="4213075"/>
            <a:ext cx="4448400" cy="8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12121"/>
                </a:solidFill>
                <a:latin typeface="Cairo"/>
                <a:ea typeface="Cairo"/>
                <a:cs typeface="Cairo"/>
                <a:sym typeface="Cairo"/>
              </a:rPr>
              <a:t>In the intestine, some </a:t>
            </a:r>
            <a:r>
              <a:rPr lang="en" sz="12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cholesterol</a:t>
            </a:r>
            <a:r>
              <a:rPr lang="en" sz="1200">
                <a:solidFill>
                  <a:srgbClr val="212121"/>
                </a:solidFill>
                <a:latin typeface="Cairo"/>
                <a:ea typeface="Cairo"/>
                <a:cs typeface="Cairo"/>
                <a:sym typeface="Cairo"/>
              </a:rPr>
              <a:t> is converted by bacteria into </a:t>
            </a:r>
            <a:r>
              <a:rPr lang="en" sz="12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coprostanol</a:t>
            </a:r>
            <a:r>
              <a:rPr lang="en" sz="1200">
                <a:solidFill>
                  <a:srgbClr val="212121"/>
                </a:solidFill>
                <a:latin typeface="Cairo"/>
                <a:ea typeface="Cairo"/>
                <a:cs typeface="Cairo"/>
                <a:sym typeface="Cairo"/>
              </a:rPr>
              <a:t> and cholestanol before excretion.</a:t>
            </a:r>
            <a:endParaRPr sz="1200">
              <a:solidFill>
                <a:srgbClr val="21212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4787" name="Google Shape;4787;p41"/>
          <p:cNvGrpSpPr/>
          <p:nvPr/>
        </p:nvGrpSpPr>
        <p:grpSpPr>
          <a:xfrm>
            <a:off x="797192" y="3595675"/>
            <a:ext cx="411527" cy="292498"/>
            <a:chOff x="4854075" y="2527625"/>
            <a:chExt cx="56000" cy="59050"/>
          </a:xfrm>
        </p:grpSpPr>
        <p:sp>
          <p:nvSpPr>
            <p:cNvPr id="4788" name="Google Shape;4788;p41"/>
            <p:cNvSpPr/>
            <p:nvPr/>
          </p:nvSpPr>
          <p:spPr>
            <a:xfrm>
              <a:off x="4872325" y="2527625"/>
              <a:ext cx="37750" cy="59050"/>
            </a:xfrm>
            <a:custGeom>
              <a:rect b="b" l="l" r="r" t="t"/>
              <a:pathLst>
                <a:path extrusionOk="0" h="2362" w="151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6FA8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9" name="Google Shape;4789;p41"/>
            <p:cNvSpPr/>
            <p:nvPr/>
          </p:nvSpPr>
          <p:spPr>
            <a:xfrm>
              <a:off x="4854075" y="2539100"/>
              <a:ext cx="26075" cy="35875"/>
            </a:xfrm>
            <a:custGeom>
              <a:rect b="b" l="l" r="r" t="t"/>
              <a:pathLst>
                <a:path extrusionOk="0" h="1435" w="1043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6FA8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90" name="Google Shape;4790;p41"/>
          <p:cNvGrpSpPr/>
          <p:nvPr/>
        </p:nvGrpSpPr>
        <p:grpSpPr>
          <a:xfrm>
            <a:off x="797192" y="4373550"/>
            <a:ext cx="411527" cy="292498"/>
            <a:chOff x="4854075" y="2527625"/>
            <a:chExt cx="56000" cy="59050"/>
          </a:xfrm>
        </p:grpSpPr>
        <p:sp>
          <p:nvSpPr>
            <p:cNvPr id="4791" name="Google Shape;4791;p41"/>
            <p:cNvSpPr/>
            <p:nvPr/>
          </p:nvSpPr>
          <p:spPr>
            <a:xfrm>
              <a:off x="4872325" y="2527625"/>
              <a:ext cx="37750" cy="59050"/>
            </a:xfrm>
            <a:custGeom>
              <a:rect b="b" l="l" r="r" t="t"/>
              <a:pathLst>
                <a:path extrusionOk="0" h="2362" w="151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6FA8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2" name="Google Shape;4792;p41"/>
            <p:cNvSpPr/>
            <p:nvPr/>
          </p:nvSpPr>
          <p:spPr>
            <a:xfrm>
              <a:off x="4854075" y="2539100"/>
              <a:ext cx="26075" cy="35875"/>
            </a:xfrm>
            <a:custGeom>
              <a:rect b="b" l="l" r="r" t="t"/>
              <a:pathLst>
                <a:path extrusionOk="0" h="1435" w="1043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6FA8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93" name="Google Shape;4793;p41"/>
          <p:cNvGrpSpPr/>
          <p:nvPr/>
        </p:nvGrpSpPr>
        <p:grpSpPr>
          <a:xfrm>
            <a:off x="873392" y="1538275"/>
            <a:ext cx="411527" cy="292498"/>
            <a:chOff x="4854075" y="2527625"/>
            <a:chExt cx="56000" cy="59050"/>
          </a:xfrm>
        </p:grpSpPr>
        <p:sp>
          <p:nvSpPr>
            <p:cNvPr id="4794" name="Google Shape;4794;p41"/>
            <p:cNvSpPr/>
            <p:nvPr/>
          </p:nvSpPr>
          <p:spPr>
            <a:xfrm>
              <a:off x="4872325" y="2527625"/>
              <a:ext cx="37750" cy="59050"/>
            </a:xfrm>
            <a:custGeom>
              <a:rect b="b" l="l" r="r" t="t"/>
              <a:pathLst>
                <a:path extrusionOk="0" h="2362" w="151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6FA8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5" name="Google Shape;4795;p41"/>
            <p:cNvSpPr/>
            <p:nvPr/>
          </p:nvSpPr>
          <p:spPr>
            <a:xfrm>
              <a:off x="4854075" y="2539100"/>
              <a:ext cx="26075" cy="35875"/>
            </a:xfrm>
            <a:custGeom>
              <a:rect b="b" l="l" r="r" t="t"/>
              <a:pathLst>
                <a:path extrusionOk="0" h="1435" w="1043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6FA8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96" name="Google Shape;4796;p41"/>
          <p:cNvGrpSpPr/>
          <p:nvPr/>
        </p:nvGrpSpPr>
        <p:grpSpPr>
          <a:xfrm>
            <a:off x="873392" y="2224075"/>
            <a:ext cx="411527" cy="292498"/>
            <a:chOff x="4854075" y="2527625"/>
            <a:chExt cx="56000" cy="59050"/>
          </a:xfrm>
        </p:grpSpPr>
        <p:sp>
          <p:nvSpPr>
            <p:cNvPr id="4797" name="Google Shape;4797;p41"/>
            <p:cNvSpPr/>
            <p:nvPr/>
          </p:nvSpPr>
          <p:spPr>
            <a:xfrm>
              <a:off x="4872325" y="2527625"/>
              <a:ext cx="37750" cy="59050"/>
            </a:xfrm>
            <a:custGeom>
              <a:rect b="b" l="l" r="r" t="t"/>
              <a:pathLst>
                <a:path extrusionOk="0" h="2362" w="151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6FA8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8" name="Google Shape;4798;p41"/>
            <p:cNvSpPr/>
            <p:nvPr/>
          </p:nvSpPr>
          <p:spPr>
            <a:xfrm>
              <a:off x="4854075" y="2539100"/>
              <a:ext cx="26075" cy="35875"/>
            </a:xfrm>
            <a:custGeom>
              <a:rect b="b" l="l" r="r" t="t"/>
              <a:pathLst>
                <a:path extrusionOk="0" h="1435" w="1043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6FA8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2" name="Shape 4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3" name="Google Shape;4803;p42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2050">
                <a:solidFill>
                  <a:srgbClr val="3A3838"/>
                </a:solidFill>
                <a:latin typeface="Cairo"/>
                <a:ea typeface="Cairo"/>
                <a:cs typeface="Cairo"/>
                <a:sym typeface="Cairo"/>
              </a:rPr>
              <a:t>Hypercholesterolemia</a:t>
            </a:r>
            <a:endParaRPr sz="2050">
              <a:solidFill>
                <a:srgbClr val="3A3838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</p:txBody>
      </p:sp>
      <p:sp>
        <p:nvSpPr>
          <p:cNvPr id="4804" name="Google Shape;4804;p42"/>
          <p:cNvSpPr txBox="1"/>
          <p:nvPr/>
        </p:nvSpPr>
        <p:spPr>
          <a:xfrm>
            <a:off x="635500" y="1294525"/>
            <a:ext cx="50814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hlink"/>
                </a:solidFill>
                <a:latin typeface="Cairo"/>
                <a:ea typeface="Cairo"/>
                <a:cs typeface="Cairo"/>
                <a:sym typeface="Cairo"/>
              </a:rPr>
              <a:t>High concentration of cholesterol in blood lead to </a:t>
            </a:r>
            <a:r>
              <a:rPr lang="en" sz="12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atherosclerosis</a:t>
            </a:r>
            <a:r>
              <a:rPr lang="en" sz="1200">
                <a:solidFill>
                  <a:srgbClr val="BA255D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" sz="1200">
                <a:solidFill>
                  <a:srgbClr val="9A9A9A"/>
                </a:solidFill>
                <a:latin typeface="Cairo"/>
                <a:ea typeface="Cairo"/>
                <a:cs typeface="Cairo"/>
                <a:sym typeface="Cairo"/>
              </a:rPr>
              <a:t>by depositing in blood vessels </a:t>
            </a:r>
            <a:r>
              <a:rPr lang="en" sz="1200">
                <a:solidFill>
                  <a:schemeClr val="hlink"/>
                </a:solidFill>
                <a:latin typeface="Cairo"/>
                <a:ea typeface="Cairo"/>
                <a:cs typeface="Cairo"/>
                <a:sym typeface="Cairo"/>
              </a:rPr>
              <a:t>.</a:t>
            </a:r>
            <a:endParaRPr sz="1200">
              <a:solidFill>
                <a:schemeClr val="hlink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805" name="Google Shape;4805;p42"/>
          <p:cNvSpPr txBox="1"/>
          <p:nvPr/>
        </p:nvSpPr>
        <p:spPr>
          <a:xfrm>
            <a:off x="1207725" y="1874513"/>
            <a:ext cx="22023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Statin drugs</a:t>
            </a:r>
            <a:r>
              <a:rPr lang="en" sz="1050">
                <a:solidFill>
                  <a:srgbClr val="002060"/>
                </a:solidFill>
                <a:latin typeface="Cairo"/>
                <a:ea typeface="Cairo"/>
                <a:cs typeface="Cairo"/>
                <a:sym typeface="Cairo"/>
              </a:rPr>
              <a:t> are used to decrease plasma cholesterol levels</a:t>
            </a:r>
            <a:endParaRPr sz="1050">
              <a:solidFill>
                <a:srgbClr val="00206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BA255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06" name="Google Shape;4806;p42"/>
          <p:cNvSpPr txBox="1"/>
          <p:nvPr/>
        </p:nvSpPr>
        <p:spPr>
          <a:xfrm>
            <a:off x="4249552" y="1878850"/>
            <a:ext cx="2202300" cy="8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02060"/>
                </a:solidFill>
                <a:latin typeface="Cairo"/>
                <a:ea typeface="Cairo"/>
                <a:cs typeface="Cairo"/>
                <a:sym typeface="Cairo"/>
              </a:rPr>
              <a:t>Statins are </a:t>
            </a:r>
            <a:r>
              <a:rPr lang="en" sz="105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structural analogs</a:t>
            </a:r>
            <a:r>
              <a:rPr lang="en" sz="1050">
                <a:solidFill>
                  <a:srgbClr val="002060"/>
                </a:solidFill>
                <a:latin typeface="Cairo"/>
                <a:ea typeface="Cairo"/>
                <a:cs typeface="Cairo"/>
                <a:sym typeface="Cairo"/>
              </a:rPr>
              <a:t> of HMG CoA reductase</a:t>
            </a:r>
            <a:endParaRPr sz="1050">
              <a:solidFill>
                <a:srgbClr val="00206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07" name="Google Shape;4807;p42"/>
          <p:cNvSpPr txBox="1"/>
          <p:nvPr/>
        </p:nvSpPr>
        <p:spPr>
          <a:xfrm>
            <a:off x="6948900" y="1877350"/>
            <a:ext cx="2271300" cy="8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02060"/>
                </a:solidFill>
                <a:latin typeface="Cairo"/>
                <a:ea typeface="Cairo"/>
                <a:cs typeface="Cairo"/>
                <a:sym typeface="Cairo"/>
              </a:rPr>
              <a:t>Statins inhibit enzyme activity by </a:t>
            </a:r>
            <a:r>
              <a:rPr lang="en" sz="105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competitive inhibition</a:t>
            </a:r>
            <a:endParaRPr sz="1050"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08" name="Google Shape;4808;p42"/>
          <p:cNvSpPr txBox="1"/>
          <p:nvPr/>
        </p:nvSpPr>
        <p:spPr>
          <a:xfrm>
            <a:off x="682575" y="2859700"/>
            <a:ext cx="4472100" cy="8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2350">
                <a:solidFill>
                  <a:srgbClr val="3A3838"/>
                </a:solidFill>
                <a:latin typeface="Cairo"/>
                <a:ea typeface="Cairo"/>
                <a:cs typeface="Cairo"/>
                <a:sym typeface="Cairo"/>
              </a:rPr>
              <a:t>β-Sitosterols/ Phytosterols</a:t>
            </a:r>
            <a:endParaRPr sz="2350">
              <a:solidFill>
                <a:srgbClr val="3A3838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4809" name="Google Shape;4809;p42"/>
          <p:cNvGrpSpPr/>
          <p:nvPr/>
        </p:nvGrpSpPr>
        <p:grpSpPr>
          <a:xfrm>
            <a:off x="807324" y="3483479"/>
            <a:ext cx="3949016" cy="1202516"/>
            <a:chOff x="11599" y="4365486"/>
            <a:chExt cx="3689980" cy="3034357"/>
          </a:xfrm>
        </p:grpSpPr>
        <p:sp>
          <p:nvSpPr>
            <p:cNvPr id="4810" name="Google Shape;4810;p42"/>
            <p:cNvSpPr/>
            <p:nvPr/>
          </p:nvSpPr>
          <p:spPr>
            <a:xfrm>
              <a:off x="1716629" y="4365486"/>
              <a:ext cx="1984950" cy="3034175"/>
            </a:xfrm>
            <a:custGeom>
              <a:rect b="b" l="l" r="r" t="t"/>
              <a:pathLst>
                <a:path extrusionOk="0" h="121367" w="79398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CFE2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1" name="Google Shape;4811;p42"/>
            <p:cNvSpPr/>
            <p:nvPr/>
          </p:nvSpPr>
          <p:spPr>
            <a:xfrm>
              <a:off x="11599" y="4365668"/>
              <a:ext cx="1986850" cy="3034175"/>
            </a:xfrm>
            <a:custGeom>
              <a:rect b="b" l="l" r="r" t="t"/>
              <a:pathLst>
                <a:path extrusionOk="0" h="121367" w="79474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CFE2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iro"/>
                <a:ea typeface="Cairo"/>
                <a:cs typeface="Cairo"/>
                <a:sym typeface="Cairo"/>
              </a:endParaRPr>
            </a:p>
          </p:txBody>
        </p:sp>
      </p:grpSp>
      <p:sp>
        <p:nvSpPr>
          <p:cNvPr id="4812" name="Google Shape;4812;p42"/>
          <p:cNvSpPr/>
          <p:nvPr/>
        </p:nvSpPr>
        <p:spPr>
          <a:xfrm>
            <a:off x="4474584" y="3483538"/>
            <a:ext cx="2124293" cy="1202444"/>
          </a:xfrm>
          <a:custGeom>
            <a:rect b="b" l="l" r="r" t="t"/>
            <a:pathLst>
              <a:path extrusionOk="0" h="121367" w="79398">
                <a:moveTo>
                  <a:pt x="0" y="0"/>
                </a:moveTo>
                <a:lnTo>
                  <a:pt x="0" y="35551"/>
                </a:lnTo>
                <a:cubicBezTo>
                  <a:pt x="0" y="41778"/>
                  <a:pt x="1940" y="47852"/>
                  <a:pt x="5564" y="52918"/>
                </a:cubicBezTo>
                <a:lnTo>
                  <a:pt x="9520" y="58469"/>
                </a:lnTo>
                <a:cubicBezTo>
                  <a:pt x="10745" y="59694"/>
                  <a:pt x="10745" y="61672"/>
                  <a:pt x="9520" y="62897"/>
                </a:cubicBezTo>
                <a:lnTo>
                  <a:pt x="5564" y="68448"/>
                </a:lnTo>
                <a:cubicBezTo>
                  <a:pt x="1952" y="73514"/>
                  <a:pt x="0" y="79588"/>
                  <a:pt x="0" y="85815"/>
                </a:cubicBezTo>
                <a:lnTo>
                  <a:pt x="0" y="121366"/>
                </a:lnTo>
                <a:lnTo>
                  <a:pt x="68665" y="121366"/>
                </a:lnTo>
                <a:lnTo>
                  <a:pt x="68665" y="85815"/>
                </a:lnTo>
                <a:cubicBezTo>
                  <a:pt x="68665" y="79588"/>
                  <a:pt x="70605" y="73514"/>
                  <a:pt x="74216" y="68448"/>
                </a:cubicBezTo>
                <a:lnTo>
                  <a:pt x="78185" y="62897"/>
                </a:lnTo>
                <a:cubicBezTo>
                  <a:pt x="79397" y="61672"/>
                  <a:pt x="79397" y="59694"/>
                  <a:pt x="78185" y="58469"/>
                </a:cubicBezTo>
                <a:lnTo>
                  <a:pt x="74216" y="52918"/>
                </a:lnTo>
                <a:cubicBezTo>
                  <a:pt x="70605" y="47840"/>
                  <a:pt x="68665" y="41778"/>
                  <a:pt x="68665" y="35551"/>
                </a:cubicBezTo>
                <a:lnTo>
                  <a:pt x="68665" y="0"/>
                </a:lnTo>
                <a:close/>
              </a:path>
            </a:pathLst>
          </a:custGeom>
          <a:noFill/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3" name="Google Shape;4813;p42"/>
          <p:cNvSpPr txBox="1"/>
          <p:nvPr/>
        </p:nvSpPr>
        <p:spPr>
          <a:xfrm>
            <a:off x="4737469" y="3712125"/>
            <a:ext cx="1751100" cy="10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hlink"/>
                </a:solidFill>
                <a:latin typeface="Cairo"/>
                <a:ea typeface="Cairo"/>
                <a:cs typeface="Cairo"/>
                <a:sym typeface="Cairo"/>
              </a:rPr>
              <a:t>Clinically useful in the dietary treatment of</a:t>
            </a:r>
            <a:endParaRPr sz="1200">
              <a:solidFill>
                <a:schemeClr val="hlink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hlink"/>
                </a:solidFill>
                <a:latin typeface="Cairo"/>
                <a:ea typeface="Cairo"/>
                <a:cs typeface="Cairo"/>
                <a:sym typeface="Cairo"/>
              </a:rPr>
              <a:t>hypercholesterolemia</a:t>
            </a:r>
            <a:r>
              <a:rPr lang="en" sz="1200">
                <a:solidFill>
                  <a:schemeClr val="hlink"/>
                </a:solidFill>
              </a:rPr>
              <a:t>.</a:t>
            </a:r>
            <a:endParaRPr sz="1200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4814" name="Google Shape;4814;p42"/>
          <p:cNvGrpSpPr/>
          <p:nvPr/>
        </p:nvGrpSpPr>
        <p:grpSpPr>
          <a:xfrm>
            <a:off x="797192" y="1995475"/>
            <a:ext cx="411527" cy="292498"/>
            <a:chOff x="4854075" y="2527625"/>
            <a:chExt cx="56000" cy="59050"/>
          </a:xfrm>
        </p:grpSpPr>
        <p:sp>
          <p:nvSpPr>
            <p:cNvPr id="4815" name="Google Shape;4815;p42"/>
            <p:cNvSpPr/>
            <p:nvPr/>
          </p:nvSpPr>
          <p:spPr>
            <a:xfrm>
              <a:off x="4872325" y="2527625"/>
              <a:ext cx="37750" cy="59050"/>
            </a:xfrm>
            <a:custGeom>
              <a:rect b="b" l="l" r="r" t="t"/>
              <a:pathLst>
                <a:path extrusionOk="0" h="2362" w="151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6" name="Google Shape;4816;p42"/>
            <p:cNvSpPr/>
            <p:nvPr/>
          </p:nvSpPr>
          <p:spPr>
            <a:xfrm>
              <a:off x="4854075" y="2539100"/>
              <a:ext cx="26075" cy="35875"/>
            </a:xfrm>
            <a:custGeom>
              <a:rect b="b" l="l" r="r" t="t"/>
              <a:pathLst>
                <a:path extrusionOk="0" h="1435" w="1043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17" name="Google Shape;4817;p42"/>
          <p:cNvGrpSpPr/>
          <p:nvPr/>
        </p:nvGrpSpPr>
        <p:grpSpPr>
          <a:xfrm>
            <a:off x="3845192" y="1995475"/>
            <a:ext cx="411527" cy="292498"/>
            <a:chOff x="4854075" y="2527625"/>
            <a:chExt cx="56000" cy="59050"/>
          </a:xfrm>
        </p:grpSpPr>
        <p:sp>
          <p:nvSpPr>
            <p:cNvPr id="4818" name="Google Shape;4818;p42"/>
            <p:cNvSpPr/>
            <p:nvPr/>
          </p:nvSpPr>
          <p:spPr>
            <a:xfrm>
              <a:off x="4872325" y="2527625"/>
              <a:ext cx="37750" cy="59050"/>
            </a:xfrm>
            <a:custGeom>
              <a:rect b="b" l="l" r="r" t="t"/>
              <a:pathLst>
                <a:path extrusionOk="0" h="2362" w="151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9" name="Google Shape;4819;p42"/>
            <p:cNvSpPr/>
            <p:nvPr/>
          </p:nvSpPr>
          <p:spPr>
            <a:xfrm>
              <a:off x="4854075" y="2539100"/>
              <a:ext cx="26075" cy="35875"/>
            </a:xfrm>
            <a:custGeom>
              <a:rect b="b" l="l" r="r" t="t"/>
              <a:pathLst>
                <a:path extrusionOk="0" h="1435" w="1043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20" name="Google Shape;4820;p42"/>
          <p:cNvGrpSpPr/>
          <p:nvPr/>
        </p:nvGrpSpPr>
        <p:grpSpPr>
          <a:xfrm>
            <a:off x="6512192" y="1995475"/>
            <a:ext cx="411527" cy="292498"/>
            <a:chOff x="4854075" y="2527625"/>
            <a:chExt cx="56000" cy="59050"/>
          </a:xfrm>
        </p:grpSpPr>
        <p:sp>
          <p:nvSpPr>
            <p:cNvPr id="4821" name="Google Shape;4821;p42"/>
            <p:cNvSpPr/>
            <p:nvPr/>
          </p:nvSpPr>
          <p:spPr>
            <a:xfrm>
              <a:off x="4872325" y="2527625"/>
              <a:ext cx="37750" cy="59050"/>
            </a:xfrm>
            <a:custGeom>
              <a:rect b="b" l="l" r="r" t="t"/>
              <a:pathLst>
                <a:path extrusionOk="0" h="2362" w="151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2" name="Google Shape;4822;p42"/>
            <p:cNvSpPr/>
            <p:nvPr/>
          </p:nvSpPr>
          <p:spPr>
            <a:xfrm>
              <a:off x="4854075" y="2539100"/>
              <a:ext cx="26075" cy="35875"/>
            </a:xfrm>
            <a:custGeom>
              <a:rect b="b" l="l" r="r" t="t"/>
              <a:pathLst>
                <a:path extrusionOk="0" h="1435" w="1043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23" name="Google Shape;4823;p42"/>
          <p:cNvSpPr txBox="1"/>
          <p:nvPr/>
        </p:nvSpPr>
        <p:spPr>
          <a:xfrm>
            <a:off x="859416" y="3691913"/>
            <a:ext cx="1854600" cy="10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hlink"/>
                </a:solidFill>
                <a:latin typeface="Cairo"/>
                <a:ea typeface="Cairo"/>
                <a:cs typeface="Cairo"/>
                <a:sym typeface="Cairo"/>
              </a:rPr>
              <a:t>They are plant sterols, poorly absorbed by humans.</a:t>
            </a:r>
            <a:endParaRPr sz="1200">
              <a:solidFill>
                <a:schemeClr val="hlink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24" name="Google Shape;4824;p42"/>
          <p:cNvSpPr txBox="1"/>
          <p:nvPr/>
        </p:nvSpPr>
        <p:spPr>
          <a:xfrm>
            <a:off x="2866426" y="3713075"/>
            <a:ext cx="19749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hlink"/>
                </a:solidFill>
                <a:latin typeface="Cairo"/>
                <a:ea typeface="Cairo"/>
                <a:cs typeface="Cairo"/>
                <a:sym typeface="Cairo"/>
              </a:rPr>
              <a:t>Block the absorption</a:t>
            </a:r>
            <a:endParaRPr sz="1300">
              <a:solidFill>
                <a:schemeClr val="hlink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hlink"/>
                </a:solidFill>
                <a:latin typeface="Cairo"/>
                <a:ea typeface="Cairo"/>
                <a:cs typeface="Cairo"/>
                <a:sym typeface="Cairo"/>
              </a:rPr>
              <a:t> of dietary cholesterol.</a:t>
            </a:r>
            <a:endParaRPr sz="1300">
              <a:solidFill>
                <a:schemeClr val="hlink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8" name="Shape 4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9" name="Google Shape;4829;p43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rgbClr val="3A3838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2250">
                <a:solidFill>
                  <a:srgbClr val="3A3838"/>
                </a:solidFill>
                <a:latin typeface="Cairo"/>
                <a:ea typeface="Cairo"/>
                <a:cs typeface="Cairo"/>
                <a:sym typeface="Cairo"/>
              </a:rPr>
              <a:t>Take Home Messages</a:t>
            </a:r>
            <a:endParaRPr sz="2250">
              <a:solidFill>
                <a:srgbClr val="3A3838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30" name="Google Shape;4830;p43"/>
          <p:cNvGrpSpPr/>
          <p:nvPr/>
        </p:nvGrpSpPr>
        <p:grpSpPr>
          <a:xfrm>
            <a:off x="2558484" y="647740"/>
            <a:ext cx="254644" cy="348828"/>
            <a:chOff x="1770459" y="2884503"/>
            <a:chExt cx="254644" cy="348828"/>
          </a:xfrm>
        </p:grpSpPr>
        <p:sp>
          <p:nvSpPr>
            <p:cNvPr id="4831" name="Google Shape;4831;p43"/>
            <p:cNvSpPr/>
            <p:nvPr/>
          </p:nvSpPr>
          <p:spPr>
            <a:xfrm>
              <a:off x="1832330" y="2884503"/>
              <a:ext cx="130902" cy="159572"/>
            </a:xfrm>
            <a:custGeom>
              <a:rect b="b" l="l" r="r" t="t"/>
              <a:pathLst>
                <a:path extrusionOk="0" h="5037" w="4132">
                  <a:moveTo>
                    <a:pt x="2060" y="0"/>
                  </a:moveTo>
                  <a:cubicBezTo>
                    <a:pt x="953" y="0"/>
                    <a:pt x="36" y="869"/>
                    <a:pt x="0" y="1977"/>
                  </a:cubicBezTo>
                  <a:cubicBezTo>
                    <a:pt x="0" y="2072"/>
                    <a:pt x="60" y="2143"/>
                    <a:pt x="143" y="2143"/>
                  </a:cubicBezTo>
                  <a:cubicBezTo>
                    <a:pt x="238" y="2143"/>
                    <a:pt x="310" y="2084"/>
                    <a:pt x="310" y="2001"/>
                  </a:cubicBezTo>
                  <a:cubicBezTo>
                    <a:pt x="357" y="1060"/>
                    <a:pt x="1131" y="322"/>
                    <a:pt x="2060" y="322"/>
                  </a:cubicBezTo>
                  <a:cubicBezTo>
                    <a:pt x="3036" y="322"/>
                    <a:pt x="3822" y="1120"/>
                    <a:pt x="3822" y="2084"/>
                  </a:cubicBezTo>
                  <a:cubicBezTo>
                    <a:pt x="3822" y="2846"/>
                    <a:pt x="3334" y="3513"/>
                    <a:pt x="2596" y="3751"/>
                  </a:cubicBezTo>
                  <a:cubicBezTo>
                    <a:pt x="2572" y="3763"/>
                    <a:pt x="2524" y="3787"/>
                    <a:pt x="2512" y="3822"/>
                  </a:cubicBezTo>
                  <a:lnTo>
                    <a:pt x="2060" y="4572"/>
                  </a:lnTo>
                  <a:lnTo>
                    <a:pt x="1619" y="3822"/>
                  </a:lnTo>
                  <a:cubicBezTo>
                    <a:pt x="1608" y="3798"/>
                    <a:pt x="1572" y="3763"/>
                    <a:pt x="1524" y="3751"/>
                  </a:cubicBezTo>
                  <a:cubicBezTo>
                    <a:pt x="977" y="3572"/>
                    <a:pt x="548" y="3144"/>
                    <a:pt x="381" y="2572"/>
                  </a:cubicBezTo>
                  <a:cubicBezTo>
                    <a:pt x="362" y="2503"/>
                    <a:pt x="293" y="2459"/>
                    <a:pt x="230" y="2459"/>
                  </a:cubicBezTo>
                  <a:cubicBezTo>
                    <a:pt x="216" y="2459"/>
                    <a:pt x="203" y="2461"/>
                    <a:pt x="191" y="2465"/>
                  </a:cubicBezTo>
                  <a:cubicBezTo>
                    <a:pt x="95" y="2501"/>
                    <a:pt x="60" y="2584"/>
                    <a:pt x="84" y="2667"/>
                  </a:cubicBezTo>
                  <a:cubicBezTo>
                    <a:pt x="274" y="3298"/>
                    <a:pt x="750" y="3810"/>
                    <a:pt x="1381" y="4037"/>
                  </a:cubicBezTo>
                  <a:lnTo>
                    <a:pt x="1929" y="4953"/>
                  </a:lnTo>
                  <a:cubicBezTo>
                    <a:pt x="1965" y="5001"/>
                    <a:pt x="2000" y="5037"/>
                    <a:pt x="2060" y="5037"/>
                  </a:cubicBezTo>
                  <a:cubicBezTo>
                    <a:pt x="2120" y="5037"/>
                    <a:pt x="2167" y="5001"/>
                    <a:pt x="2191" y="4953"/>
                  </a:cubicBezTo>
                  <a:lnTo>
                    <a:pt x="2751" y="4037"/>
                  </a:lnTo>
                  <a:cubicBezTo>
                    <a:pt x="3584" y="3739"/>
                    <a:pt x="4132" y="2965"/>
                    <a:pt x="4132" y="2084"/>
                  </a:cubicBezTo>
                  <a:cubicBezTo>
                    <a:pt x="4132" y="941"/>
                    <a:pt x="3215" y="0"/>
                    <a:pt x="2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2" name="Google Shape;4832;p43"/>
            <p:cNvSpPr/>
            <p:nvPr/>
          </p:nvSpPr>
          <p:spPr>
            <a:xfrm>
              <a:off x="1861000" y="2912698"/>
              <a:ext cx="75842" cy="72167"/>
            </a:xfrm>
            <a:custGeom>
              <a:rect b="b" l="l" r="r" t="t"/>
              <a:pathLst>
                <a:path extrusionOk="0" h="2278" w="2394">
                  <a:moveTo>
                    <a:pt x="1441" y="313"/>
                  </a:moveTo>
                  <a:cubicBezTo>
                    <a:pt x="1572" y="313"/>
                    <a:pt x="1715" y="360"/>
                    <a:pt x="1810" y="468"/>
                  </a:cubicBezTo>
                  <a:cubicBezTo>
                    <a:pt x="2036" y="670"/>
                    <a:pt x="2036" y="1015"/>
                    <a:pt x="1834" y="1218"/>
                  </a:cubicBezTo>
                  <a:cubicBezTo>
                    <a:pt x="1726" y="1325"/>
                    <a:pt x="1587" y="1378"/>
                    <a:pt x="1448" y="1378"/>
                  </a:cubicBezTo>
                  <a:cubicBezTo>
                    <a:pt x="1310" y="1378"/>
                    <a:pt x="1173" y="1325"/>
                    <a:pt x="1072" y="1218"/>
                  </a:cubicBezTo>
                  <a:cubicBezTo>
                    <a:pt x="857" y="1015"/>
                    <a:pt x="857" y="670"/>
                    <a:pt x="1072" y="468"/>
                  </a:cubicBezTo>
                  <a:cubicBezTo>
                    <a:pt x="1167" y="360"/>
                    <a:pt x="1310" y="313"/>
                    <a:pt x="1441" y="313"/>
                  </a:cubicBezTo>
                  <a:close/>
                  <a:moveTo>
                    <a:pt x="1451" y="0"/>
                  </a:moveTo>
                  <a:cubicBezTo>
                    <a:pt x="1232" y="0"/>
                    <a:pt x="1012" y="81"/>
                    <a:pt x="845" y="241"/>
                  </a:cubicBezTo>
                  <a:cubicBezTo>
                    <a:pt x="548" y="539"/>
                    <a:pt x="524" y="992"/>
                    <a:pt x="738" y="1325"/>
                  </a:cubicBezTo>
                  <a:lnTo>
                    <a:pt x="60" y="2015"/>
                  </a:lnTo>
                  <a:cubicBezTo>
                    <a:pt x="0" y="2075"/>
                    <a:pt x="0" y="2182"/>
                    <a:pt x="60" y="2242"/>
                  </a:cubicBezTo>
                  <a:cubicBezTo>
                    <a:pt x="83" y="2265"/>
                    <a:pt x="131" y="2277"/>
                    <a:pt x="179" y="2277"/>
                  </a:cubicBezTo>
                  <a:cubicBezTo>
                    <a:pt x="226" y="2277"/>
                    <a:pt x="262" y="2265"/>
                    <a:pt x="298" y="2242"/>
                  </a:cubicBezTo>
                  <a:lnTo>
                    <a:pt x="976" y="1551"/>
                  </a:lnTo>
                  <a:cubicBezTo>
                    <a:pt x="1131" y="1658"/>
                    <a:pt x="1298" y="1706"/>
                    <a:pt x="1453" y="1706"/>
                  </a:cubicBezTo>
                  <a:cubicBezTo>
                    <a:pt x="1679" y="1706"/>
                    <a:pt x="1881" y="1611"/>
                    <a:pt x="2072" y="1444"/>
                  </a:cubicBezTo>
                  <a:cubicBezTo>
                    <a:pt x="2393" y="1122"/>
                    <a:pt x="2393" y="575"/>
                    <a:pt x="2048" y="241"/>
                  </a:cubicBezTo>
                  <a:cubicBezTo>
                    <a:pt x="1887" y="81"/>
                    <a:pt x="1670" y="0"/>
                    <a:pt x="14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3" name="Google Shape;4833;p43"/>
            <p:cNvSpPr/>
            <p:nvPr/>
          </p:nvSpPr>
          <p:spPr>
            <a:xfrm>
              <a:off x="1818359" y="3060644"/>
              <a:ext cx="57753" cy="24172"/>
            </a:xfrm>
            <a:custGeom>
              <a:rect b="b" l="l" r="r" t="t"/>
              <a:pathLst>
                <a:path extrusionOk="0" h="763" w="1823">
                  <a:moveTo>
                    <a:pt x="181" y="0"/>
                  </a:moveTo>
                  <a:cubicBezTo>
                    <a:pt x="116" y="0"/>
                    <a:pt x="55" y="43"/>
                    <a:pt x="36" y="108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1584" y="763"/>
                  </a:lnTo>
                  <a:lnTo>
                    <a:pt x="1632" y="763"/>
                  </a:lnTo>
                  <a:cubicBezTo>
                    <a:pt x="1703" y="763"/>
                    <a:pt x="1763" y="727"/>
                    <a:pt x="1775" y="643"/>
                  </a:cubicBezTo>
                  <a:cubicBezTo>
                    <a:pt x="1822" y="572"/>
                    <a:pt x="1775" y="465"/>
                    <a:pt x="1691" y="453"/>
                  </a:cubicBezTo>
                  <a:lnTo>
                    <a:pt x="239" y="12"/>
                  </a:lnTo>
                  <a:cubicBezTo>
                    <a:pt x="220" y="4"/>
                    <a:pt x="200" y="0"/>
                    <a:pt x="1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4" name="Google Shape;4834;p43"/>
            <p:cNvSpPr/>
            <p:nvPr/>
          </p:nvSpPr>
          <p:spPr>
            <a:xfrm>
              <a:off x="1818359" y="3078384"/>
              <a:ext cx="57753" cy="24552"/>
            </a:xfrm>
            <a:custGeom>
              <a:rect b="b" l="l" r="r" t="t"/>
              <a:pathLst>
                <a:path extrusionOk="0" h="775" w="1823">
                  <a:moveTo>
                    <a:pt x="182" y="0"/>
                  </a:moveTo>
                  <a:cubicBezTo>
                    <a:pt x="116" y="0"/>
                    <a:pt x="55" y="45"/>
                    <a:pt x="36" y="119"/>
                  </a:cubicBezTo>
                  <a:cubicBezTo>
                    <a:pt x="1" y="203"/>
                    <a:pt x="48" y="298"/>
                    <a:pt x="144" y="322"/>
                  </a:cubicBezTo>
                  <a:lnTo>
                    <a:pt x="1584" y="774"/>
                  </a:lnTo>
                  <a:lnTo>
                    <a:pt x="1632" y="774"/>
                  </a:lnTo>
                  <a:cubicBezTo>
                    <a:pt x="1703" y="774"/>
                    <a:pt x="1763" y="726"/>
                    <a:pt x="1775" y="655"/>
                  </a:cubicBezTo>
                  <a:cubicBezTo>
                    <a:pt x="1822" y="584"/>
                    <a:pt x="1775" y="488"/>
                    <a:pt x="1691" y="464"/>
                  </a:cubicBezTo>
                  <a:lnTo>
                    <a:pt x="239" y="12"/>
                  </a:lnTo>
                  <a:cubicBezTo>
                    <a:pt x="220" y="4"/>
                    <a:pt x="201" y="0"/>
                    <a:pt x="1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5" name="Google Shape;4835;p43"/>
            <p:cNvSpPr/>
            <p:nvPr/>
          </p:nvSpPr>
          <p:spPr>
            <a:xfrm>
              <a:off x="1818359" y="3096474"/>
              <a:ext cx="57753" cy="24172"/>
            </a:xfrm>
            <a:custGeom>
              <a:rect b="b" l="l" r="r" t="t"/>
              <a:pathLst>
                <a:path extrusionOk="0" h="763" w="1823">
                  <a:moveTo>
                    <a:pt x="181" y="1"/>
                  </a:moveTo>
                  <a:cubicBezTo>
                    <a:pt x="116" y="1"/>
                    <a:pt x="55" y="44"/>
                    <a:pt x="36" y="108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1584" y="763"/>
                  </a:lnTo>
                  <a:lnTo>
                    <a:pt x="1632" y="763"/>
                  </a:lnTo>
                  <a:cubicBezTo>
                    <a:pt x="1703" y="763"/>
                    <a:pt x="1763" y="727"/>
                    <a:pt x="1775" y="644"/>
                  </a:cubicBezTo>
                  <a:cubicBezTo>
                    <a:pt x="1822" y="572"/>
                    <a:pt x="1775" y="489"/>
                    <a:pt x="1691" y="453"/>
                  </a:cubicBezTo>
                  <a:lnTo>
                    <a:pt x="239" y="13"/>
                  </a:lnTo>
                  <a:cubicBezTo>
                    <a:pt x="220" y="4"/>
                    <a:pt x="200" y="1"/>
                    <a:pt x="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6" name="Google Shape;4836;p43"/>
            <p:cNvSpPr/>
            <p:nvPr/>
          </p:nvSpPr>
          <p:spPr>
            <a:xfrm>
              <a:off x="2022410" y="3029914"/>
              <a:ext cx="760" cy="570"/>
            </a:xfrm>
            <a:custGeom>
              <a:rect b="b" l="l" r="r" t="t"/>
              <a:pathLst>
                <a:path extrusionOk="0" h="18" w="24">
                  <a:moveTo>
                    <a:pt x="3" y="0"/>
                  </a:moveTo>
                  <a:cubicBezTo>
                    <a:pt x="0" y="0"/>
                    <a:pt x="21" y="18"/>
                    <a:pt x="23" y="18"/>
                  </a:cubicBezTo>
                  <a:cubicBezTo>
                    <a:pt x="24" y="18"/>
                    <a:pt x="22" y="15"/>
                    <a:pt x="13" y="6"/>
                  </a:cubicBezTo>
                  <a:cubicBezTo>
                    <a:pt x="7" y="2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7" name="Google Shape;4837;p43"/>
            <p:cNvSpPr/>
            <p:nvPr/>
          </p:nvSpPr>
          <p:spPr>
            <a:xfrm>
              <a:off x="1770459" y="3017337"/>
              <a:ext cx="254644" cy="215994"/>
            </a:xfrm>
            <a:custGeom>
              <a:rect b="b" l="l" r="r" t="t"/>
              <a:pathLst>
                <a:path extrusionOk="0" h="6818" w="8038">
                  <a:moveTo>
                    <a:pt x="7275" y="391"/>
                  </a:moveTo>
                  <a:lnTo>
                    <a:pt x="7275" y="3677"/>
                  </a:lnTo>
                  <a:lnTo>
                    <a:pt x="4180" y="4677"/>
                  </a:lnTo>
                  <a:lnTo>
                    <a:pt x="4180" y="2570"/>
                  </a:lnTo>
                  <a:lnTo>
                    <a:pt x="4180" y="1760"/>
                  </a:lnTo>
                  <a:lnTo>
                    <a:pt x="4180" y="1391"/>
                  </a:lnTo>
                  <a:lnTo>
                    <a:pt x="7275" y="391"/>
                  </a:lnTo>
                  <a:close/>
                  <a:moveTo>
                    <a:pt x="310" y="748"/>
                  </a:moveTo>
                  <a:lnTo>
                    <a:pt x="429" y="796"/>
                  </a:lnTo>
                  <a:lnTo>
                    <a:pt x="429" y="3820"/>
                  </a:lnTo>
                  <a:cubicBezTo>
                    <a:pt x="429" y="3892"/>
                    <a:pt x="477" y="3951"/>
                    <a:pt x="548" y="3963"/>
                  </a:cubicBezTo>
                  <a:lnTo>
                    <a:pt x="3858" y="5023"/>
                  </a:lnTo>
                  <a:lnTo>
                    <a:pt x="3858" y="5630"/>
                  </a:lnTo>
                  <a:lnTo>
                    <a:pt x="310" y="4499"/>
                  </a:lnTo>
                  <a:lnTo>
                    <a:pt x="310" y="1332"/>
                  </a:lnTo>
                  <a:lnTo>
                    <a:pt x="310" y="748"/>
                  </a:lnTo>
                  <a:close/>
                  <a:moveTo>
                    <a:pt x="7704" y="748"/>
                  </a:moveTo>
                  <a:lnTo>
                    <a:pt x="7704" y="1332"/>
                  </a:lnTo>
                  <a:lnTo>
                    <a:pt x="7704" y="4499"/>
                  </a:lnTo>
                  <a:lnTo>
                    <a:pt x="4168" y="5630"/>
                  </a:lnTo>
                  <a:lnTo>
                    <a:pt x="4168" y="5023"/>
                  </a:lnTo>
                  <a:lnTo>
                    <a:pt x="7466" y="3963"/>
                  </a:lnTo>
                  <a:cubicBezTo>
                    <a:pt x="7525" y="3951"/>
                    <a:pt x="7585" y="3880"/>
                    <a:pt x="7585" y="3820"/>
                  </a:cubicBezTo>
                  <a:lnTo>
                    <a:pt x="7585" y="796"/>
                  </a:lnTo>
                  <a:lnTo>
                    <a:pt x="7704" y="748"/>
                  </a:lnTo>
                  <a:close/>
                  <a:moveTo>
                    <a:pt x="310" y="4844"/>
                  </a:moveTo>
                  <a:lnTo>
                    <a:pt x="3858" y="5975"/>
                  </a:lnTo>
                  <a:lnTo>
                    <a:pt x="3858" y="6440"/>
                  </a:lnTo>
                  <a:lnTo>
                    <a:pt x="310" y="5309"/>
                  </a:lnTo>
                  <a:lnTo>
                    <a:pt x="310" y="4844"/>
                  </a:lnTo>
                  <a:close/>
                  <a:moveTo>
                    <a:pt x="595" y="0"/>
                  </a:moveTo>
                  <a:cubicBezTo>
                    <a:pt x="562" y="0"/>
                    <a:pt x="522" y="17"/>
                    <a:pt x="489" y="34"/>
                  </a:cubicBezTo>
                  <a:cubicBezTo>
                    <a:pt x="441" y="70"/>
                    <a:pt x="429" y="105"/>
                    <a:pt x="429" y="165"/>
                  </a:cubicBezTo>
                  <a:lnTo>
                    <a:pt x="429" y="439"/>
                  </a:lnTo>
                  <a:lnTo>
                    <a:pt x="203" y="367"/>
                  </a:lnTo>
                  <a:cubicBezTo>
                    <a:pt x="189" y="360"/>
                    <a:pt x="175" y="358"/>
                    <a:pt x="161" y="358"/>
                  </a:cubicBezTo>
                  <a:cubicBezTo>
                    <a:pt x="127" y="358"/>
                    <a:pt x="94" y="374"/>
                    <a:pt x="60" y="391"/>
                  </a:cubicBezTo>
                  <a:cubicBezTo>
                    <a:pt x="12" y="427"/>
                    <a:pt x="1" y="463"/>
                    <a:pt x="1" y="522"/>
                  </a:cubicBezTo>
                  <a:lnTo>
                    <a:pt x="1" y="1332"/>
                  </a:lnTo>
                  <a:lnTo>
                    <a:pt x="1" y="4618"/>
                  </a:lnTo>
                  <a:lnTo>
                    <a:pt x="1" y="5428"/>
                  </a:lnTo>
                  <a:cubicBezTo>
                    <a:pt x="1" y="5499"/>
                    <a:pt x="48" y="5559"/>
                    <a:pt x="120" y="5570"/>
                  </a:cubicBezTo>
                  <a:lnTo>
                    <a:pt x="3977" y="6809"/>
                  </a:lnTo>
                  <a:cubicBezTo>
                    <a:pt x="3989" y="6815"/>
                    <a:pt x="4001" y="6818"/>
                    <a:pt x="4016" y="6818"/>
                  </a:cubicBezTo>
                  <a:cubicBezTo>
                    <a:pt x="4031" y="6818"/>
                    <a:pt x="4049" y="6815"/>
                    <a:pt x="4073" y="6809"/>
                  </a:cubicBezTo>
                  <a:lnTo>
                    <a:pt x="6061" y="6166"/>
                  </a:lnTo>
                  <a:cubicBezTo>
                    <a:pt x="6144" y="6130"/>
                    <a:pt x="6192" y="6047"/>
                    <a:pt x="6156" y="5963"/>
                  </a:cubicBezTo>
                  <a:cubicBezTo>
                    <a:pt x="6138" y="5890"/>
                    <a:pt x="6076" y="5844"/>
                    <a:pt x="6011" y="5844"/>
                  </a:cubicBezTo>
                  <a:cubicBezTo>
                    <a:pt x="5992" y="5844"/>
                    <a:pt x="5972" y="5848"/>
                    <a:pt x="5954" y="5856"/>
                  </a:cubicBezTo>
                  <a:lnTo>
                    <a:pt x="4180" y="6440"/>
                  </a:lnTo>
                  <a:lnTo>
                    <a:pt x="4180" y="5975"/>
                  </a:lnTo>
                  <a:lnTo>
                    <a:pt x="7728" y="4844"/>
                  </a:lnTo>
                  <a:lnTo>
                    <a:pt x="7728" y="5309"/>
                  </a:lnTo>
                  <a:lnTo>
                    <a:pt x="6597" y="5666"/>
                  </a:lnTo>
                  <a:cubicBezTo>
                    <a:pt x="6501" y="5690"/>
                    <a:pt x="6454" y="5773"/>
                    <a:pt x="6489" y="5868"/>
                  </a:cubicBezTo>
                  <a:cubicBezTo>
                    <a:pt x="6501" y="5940"/>
                    <a:pt x="6573" y="5987"/>
                    <a:pt x="6632" y="5987"/>
                  </a:cubicBezTo>
                  <a:cubicBezTo>
                    <a:pt x="6656" y="5987"/>
                    <a:pt x="6668" y="5987"/>
                    <a:pt x="6680" y="5975"/>
                  </a:cubicBezTo>
                  <a:lnTo>
                    <a:pt x="7918" y="5570"/>
                  </a:lnTo>
                  <a:cubicBezTo>
                    <a:pt x="7978" y="5559"/>
                    <a:pt x="8037" y="5475"/>
                    <a:pt x="8037" y="5416"/>
                  </a:cubicBezTo>
                  <a:lnTo>
                    <a:pt x="8037" y="4618"/>
                  </a:lnTo>
                  <a:lnTo>
                    <a:pt x="8037" y="1332"/>
                  </a:lnTo>
                  <a:lnTo>
                    <a:pt x="8037" y="522"/>
                  </a:lnTo>
                  <a:cubicBezTo>
                    <a:pt x="8037" y="486"/>
                    <a:pt x="8002" y="439"/>
                    <a:pt x="7966" y="403"/>
                  </a:cubicBezTo>
                  <a:cubicBezTo>
                    <a:pt x="7931" y="386"/>
                    <a:pt x="7896" y="375"/>
                    <a:pt x="7857" y="375"/>
                  </a:cubicBezTo>
                  <a:cubicBezTo>
                    <a:pt x="7842" y="375"/>
                    <a:pt x="7827" y="376"/>
                    <a:pt x="7811" y="379"/>
                  </a:cubicBezTo>
                  <a:lnTo>
                    <a:pt x="7585" y="451"/>
                  </a:lnTo>
                  <a:lnTo>
                    <a:pt x="7585" y="189"/>
                  </a:lnTo>
                  <a:cubicBezTo>
                    <a:pt x="7585" y="141"/>
                    <a:pt x="7561" y="82"/>
                    <a:pt x="7525" y="46"/>
                  </a:cubicBezTo>
                  <a:cubicBezTo>
                    <a:pt x="7499" y="29"/>
                    <a:pt x="7467" y="17"/>
                    <a:pt x="7428" y="17"/>
                  </a:cubicBezTo>
                  <a:cubicBezTo>
                    <a:pt x="7413" y="17"/>
                    <a:pt x="7398" y="19"/>
                    <a:pt x="7382" y="22"/>
                  </a:cubicBezTo>
                  <a:lnTo>
                    <a:pt x="4013" y="1094"/>
                  </a:lnTo>
                  <a:lnTo>
                    <a:pt x="1965" y="439"/>
                  </a:lnTo>
                  <a:cubicBezTo>
                    <a:pt x="1944" y="431"/>
                    <a:pt x="1923" y="427"/>
                    <a:pt x="1903" y="427"/>
                  </a:cubicBezTo>
                  <a:cubicBezTo>
                    <a:pt x="1835" y="427"/>
                    <a:pt x="1778" y="472"/>
                    <a:pt x="1751" y="546"/>
                  </a:cubicBezTo>
                  <a:cubicBezTo>
                    <a:pt x="1727" y="629"/>
                    <a:pt x="1775" y="725"/>
                    <a:pt x="1858" y="748"/>
                  </a:cubicBezTo>
                  <a:lnTo>
                    <a:pt x="3834" y="1391"/>
                  </a:lnTo>
                  <a:lnTo>
                    <a:pt x="3834" y="1760"/>
                  </a:lnTo>
                  <a:lnTo>
                    <a:pt x="3834" y="2570"/>
                  </a:lnTo>
                  <a:lnTo>
                    <a:pt x="3834" y="4677"/>
                  </a:lnTo>
                  <a:lnTo>
                    <a:pt x="739" y="3677"/>
                  </a:lnTo>
                  <a:lnTo>
                    <a:pt x="739" y="391"/>
                  </a:lnTo>
                  <a:lnTo>
                    <a:pt x="1215" y="546"/>
                  </a:lnTo>
                  <a:cubicBezTo>
                    <a:pt x="1232" y="550"/>
                    <a:pt x="1248" y="552"/>
                    <a:pt x="1264" y="552"/>
                  </a:cubicBezTo>
                  <a:cubicBezTo>
                    <a:pt x="1338" y="552"/>
                    <a:pt x="1400" y="508"/>
                    <a:pt x="1429" y="439"/>
                  </a:cubicBezTo>
                  <a:cubicBezTo>
                    <a:pt x="1453" y="344"/>
                    <a:pt x="1406" y="260"/>
                    <a:pt x="1322" y="225"/>
                  </a:cubicBezTo>
                  <a:lnTo>
                    <a:pt x="632" y="10"/>
                  </a:lnTo>
                  <a:cubicBezTo>
                    <a:pt x="621" y="3"/>
                    <a:pt x="609" y="0"/>
                    <a:pt x="5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8" name="Google Shape;4838;p43"/>
            <p:cNvSpPr/>
            <p:nvPr/>
          </p:nvSpPr>
          <p:spPr>
            <a:xfrm>
              <a:off x="1929271" y="3055987"/>
              <a:ext cx="38111" cy="47298"/>
            </a:xfrm>
            <a:custGeom>
              <a:rect b="b" l="l" r="r" t="t"/>
              <a:pathLst>
                <a:path extrusionOk="0" h="1493" w="1203">
                  <a:moveTo>
                    <a:pt x="881" y="374"/>
                  </a:moveTo>
                  <a:lnTo>
                    <a:pt x="881" y="945"/>
                  </a:lnTo>
                  <a:lnTo>
                    <a:pt x="345" y="1112"/>
                  </a:lnTo>
                  <a:lnTo>
                    <a:pt x="345" y="540"/>
                  </a:lnTo>
                  <a:lnTo>
                    <a:pt x="881" y="374"/>
                  </a:lnTo>
                  <a:close/>
                  <a:moveTo>
                    <a:pt x="1029" y="0"/>
                  </a:moveTo>
                  <a:cubicBezTo>
                    <a:pt x="1017" y="0"/>
                    <a:pt x="1003" y="2"/>
                    <a:pt x="988" y="5"/>
                  </a:cubicBezTo>
                  <a:lnTo>
                    <a:pt x="119" y="279"/>
                  </a:lnTo>
                  <a:cubicBezTo>
                    <a:pt x="60" y="290"/>
                    <a:pt x="0" y="362"/>
                    <a:pt x="0" y="421"/>
                  </a:cubicBezTo>
                  <a:lnTo>
                    <a:pt x="0" y="1326"/>
                  </a:lnTo>
                  <a:cubicBezTo>
                    <a:pt x="0" y="1374"/>
                    <a:pt x="24" y="1433"/>
                    <a:pt x="60" y="1469"/>
                  </a:cubicBezTo>
                  <a:cubicBezTo>
                    <a:pt x="83" y="1481"/>
                    <a:pt x="119" y="1493"/>
                    <a:pt x="155" y="1493"/>
                  </a:cubicBezTo>
                  <a:cubicBezTo>
                    <a:pt x="167" y="1493"/>
                    <a:pt x="179" y="1493"/>
                    <a:pt x="191" y="1481"/>
                  </a:cubicBezTo>
                  <a:lnTo>
                    <a:pt x="1060" y="1207"/>
                  </a:lnTo>
                  <a:cubicBezTo>
                    <a:pt x="1119" y="1195"/>
                    <a:pt x="1179" y="1124"/>
                    <a:pt x="1179" y="1064"/>
                  </a:cubicBezTo>
                  <a:lnTo>
                    <a:pt x="1179" y="159"/>
                  </a:lnTo>
                  <a:cubicBezTo>
                    <a:pt x="1203" y="112"/>
                    <a:pt x="1179" y="64"/>
                    <a:pt x="1131" y="40"/>
                  </a:cubicBezTo>
                  <a:cubicBezTo>
                    <a:pt x="1095" y="14"/>
                    <a:pt x="1066" y="0"/>
                    <a:pt x="10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39" name="Google Shape;4839;p43"/>
          <p:cNvSpPr/>
          <p:nvPr/>
        </p:nvSpPr>
        <p:spPr>
          <a:xfrm flipH="1">
            <a:off x="872241" y="3694675"/>
            <a:ext cx="197400" cy="154800"/>
          </a:xfrm>
          <a:prstGeom prst="diamond">
            <a:avLst/>
          </a:prstGeom>
          <a:noFill/>
          <a:ln cap="flat" cmpd="sng" w="9525">
            <a:solidFill>
              <a:srgbClr val="3749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0" name="Google Shape;4840;p43"/>
          <p:cNvSpPr/>
          <p:nvPr/>
        </p:nvSpPr>
        <p:spPr>
          <a:xfrm flipH="1">
            <a:off x="872241" y="2766188"/>
            <a:ext cx="197400" cy="154800"/>
          </a:xfrm>
          <a:prstGeom prst="diamond">
            <a:avLst/>
          </a:prstGeom>
          <a:noFill/>
          <a:ln cap="flat" cmpd="sng" w="9525">
            <a:solidFill>
              <a:srgbClr val="3749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1" name="Google Shape;4841;p43"/>
          <p:cNvSpPr/>
          <p:nvPr/>
        </p:nvSpPr>
        <p:spPr>
          <a:xfrm flipH="1">
            <a:off x="872241" y="1837700"/>
            <a:ext cx="197400" cy="154800"/>
          </a:xfrm>
          <a:prstGeom prst="diamond">
            <a:avLst/>
          </a:prstGeom>
          <a:noFill/>
          <a:ln cap="flat" cmpd="sng" w="9525">
            <a:solidFill>
              <a:srgbClr val="3749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2" name="Google Shape;4842;p43"/>
          <p:cNvSpPr txBox="1"/>
          <p:nvPr/>
        </p:nvSpPr>
        <p:spPr>
          <a:xfrm>
            <a:off x="1180400" y="1685300"/>
            <a:ext cx="6133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550">
                <a:solidFill>
                  <a:srgbClr val="434343"/>
                </a:solidFill>
                <a:latin typeface="Cairo"/>
                <a:ea typeface="Cairo"/>
                <a:cs typeface="Cairo"/>
                <a:sym typeface="Cairo"/>
              </a:rPr>
              <a:t>Cholesterol is important various body functions</a:t>
            </a:r>
            <a:endParaRPr sz="1550">
              <a:solidFill>
                <a:srgbClr val="434343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843" name="Google Shape;4843;p43"/>
          <p:cNvSpPr txBox="1"/>
          <p:nvPr/>
        </p:nvSpPr>
        <p:spPr>
          <a:xfrm>
            <a:off x="1137750" y="2620550"/>
            <a:ext cx="68685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550">
                <a:solidFill>
                  <a:srgbClr val="434343"/>
                </a:solidFill>
                <a:latin typeface="Cairo"/>
                <a:ea typeface="Cairo"/>
                <a:cs typeface="Cairo"/>
                <a:sym typeface="Cairo"/>
              </a:rPr>
              <a:t>Liver plays a major role in the cholesterol homeostasis in the body</a:t>
            </a:r>
            <a:endParaRPr sz="1550">
              <a:solidFill>
                <a:srgbClr val="434343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44" name="Google Shape;4844;p43"/>
          <p:cNvSpPr txBox="1"/>
          <p:nvPr/>
        </p:nvSpPr>
        <p:spPr>
          <a:xfrm>
            <a:off x="1148450" y="3572925"/>
            <a:ext cx="61977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550">
                <a:solidFill>
                  <a:srgbClr val="434343"/>
                </a:solidFill>
                <a:latin typeface="Cairo"/>
                <a:ea typeface="Cairo"/>
                <a:cs typeface="Cairo"/>
                <a:sym typeface="Cairo"/>
              </a:rPr>
              <a:t>HMG CoA reductase is a rate-limiting enzyme for cholesterol synthesis</a:t>
            </a:r>
            <a:endParaRPr sz="1550">
              <a:solidFill>
                <a:srgbClr val="434343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8" name="Shape 4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9" name="Google Shape;4849;p44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MCQs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graphicFrame>
        <p:nvGraphicFramePr>
          <p:cNvPr id="4850" name="Google Shape;4850;p44"/>
          <p:cNvGraphicFramePr/>
          <p:nvPr/>
        </p:nvGraphicFramePr>
        <p:xfrm>
          <a:off x="632450" y="1477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{F68FB850-3854-46A0-BCC6-834FE16768E5}</a:tableStyleId>
              </a:tblPr>
              <a:tblGrid>
                <a:gridCol w="1969775"/>
                <a:gridCol w="1969775"/>
                <a:gridCol w="1969775"/>
                <a:gridCol w="1969775"/>
              </a:tblGrid>
              <a:tr h="472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Q1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the major sites for synthesis cholesterol?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47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liver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 heart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kidney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lungs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Q2 Which one of these is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</a:t>
                      </a: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the rate limiting enzyme in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</a:t>
                      </a: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cholesterol synthesis ?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47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 HMG-CoA synthase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 HMG-CoA reductase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 thiolase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 squalene synthase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Q3 What is the first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</a:t>
                      </a: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sterol during cholesterol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</a:t>
                      </a: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synthesis pathway ?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47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 cholesterol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 squalene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 mevalonic acid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 lanosterol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851" name="Google Shape;4851;p44"/>
          <p:cNvSpPr txBox="1"/>
          <p:nvPr/>
        </p:nvSpPr>
        <p:spPr>
          <a:xfrm rot="-10799656">
            <a:off x="1347818" y="4552601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latin typeface="Cairo"/>
                <a:ea typeface="Cairo"/>
                <a:cs typeface="Cairo"/>
                <a:sym typeface="Cairo"/>
              </a:rPr>
              <a:t>Answers : Q1A   Q2B   Q3D</a:t>
            </a:r>
            <a:endParaRPr>
              <a:solidFill>
                <a:srgbClr val="4A86E8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5" name="Shape 4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6" name="Google Shape;4856;p45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MCQs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graphicFrame>
        <p:nvGraphicFramePr>
          <p:cNvPr id="4857" name="Google Shape;4857;p45"/>
          <p:cNvGraphicFramePr/>
          <p:nvPr/>
        </p:nvGraphicFramePr>
        <p:xfrm>
          <a:off x="632450" y="1477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{F68FB850-3854-46A0-BCC6-834FE16768E5}</a:tableStyleId>
              </a:tblPr>
              <a:tblGrid>
                <a:gridCol w="1969775"/>
                <a:gridCol w="1969775"/>
                <a:gridCol w="1969775"/>
                <a:gridCol w="1969775"/>
              </a:tblGrid>
              <a:tr h="472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4 the HMG-CoA synthase is present in both?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47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cytosol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intestin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 mitochond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ria of liver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 both A and C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5 increase upregulation of enzyme expression by?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47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 insulin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 cortisol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 statin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Glucagon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6 increase synthesis of cholesterol when?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47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 AMP is high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 AT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P is low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 ATP is h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igh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 both B a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nd A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858" name="Google Shape;4858;p45"/>
          <p:cNvSpPr txBox="1"/>
          <p:nvPr/>
        </p:nvSpPr>
        <p:spPr>
          <a:xfrm rot="-10799656">
            <a:off x="1347818" y="4552601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latin typeface="Cairo"/>
                <a:ea typeface="Cairo"/>
                <a:cs typeface="Cairo"/>
                <a:sym typeface="Cairo"/>
              </a:rPr>
              <a:t>Answers : Q4 D   Q5 A  Q6 C </a:t>
            </a:r>
            <a:endParaRPr>
              <a:solidFill>
                <a:srgbClr val="4A86E8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2" name="Shape 4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3" name="Google Shape;4863;p46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SAQs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864" name="Google Shape;4864;p46"/>
          <p:cNvSpPr txBox="1"/>
          <p:nvPr/>
        </p:nvSpPr>
        <p:spPr>
          <a:xfrm>
            <a:off x="587425" y="3517825"/>
            <a:ext cx="4653300" cy="13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100" u="none" cap="none" strike="noStrike">
                <a:solidFill>
                  <a:schemeClr val="accent6"/>
                </a:solidFill>
                <a:latin typeface="Cairo"/>
                <a:ea typeface="Cairo"/>
                <a:cs typeface="Cairo"/>
                <a:sym typeface="Cairo"/>
              </a:rPr>
              <a:t>Q1</a:t>
            </a:r>
            <a:r>
              <a:rPr b="1" i="0" lang="en" sz="100" u="none" cap="none" strike="noStrike">
                <a:solidFill>
                  <a:schemeClr val="accent6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b="1" lang="en" sz="1100">
                <a:solidFill>
                  <a:srgbClr val="191919"/>
                </a:solidFill>
                <a:latin typeface="Cairo"/>
                <a:ea typeface="Cairo"/>
                <a:cs typeface="Cairo"/>
                <a:sym typeface="Cairo"/>
              </a:rPr>
              <a:t>liver, adrenal cortex, testes, ovaries and intestine</a:t>
            </a:r>
            <a:endParaRPr b="1" sz="2600">
              <a:solidFill>
                <a:srgbClr val="19191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100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100" u="none" cap="none" strike="noStrike">
                <a:solidFill>
                  <a:schemeClr val="accent6"/>
                </a:solidFill>
                <a:latin typeface="Cairo"/>
                <a:ea typeface="Cairo"/>
                <a:cs typeface="Cairo"/>
                <a:sym typeface="Cairo"/>
              </a:rPr>
              <a:t>Q2 </a:t>
            </a:r>
            <a:r>
              <a:rPr b="1" lang="en" sz="11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maintains membrane fluidity , insulating effect on nerve fibers.</a:t>
            </a:r>
            <a:endParaRPr b="1" i="0" sz="1100" u="none" cap="none" strike="noStrike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100" u="none" cap="none" strike="noStrike">
                <a:solidFill>
                  <a:schemeClr val="accent6"/>
                </a:solidFill>
                <a:latin typeface="Cairo"/>
                <a:ea typeface="Cairo"/>
                <a:cs typeface="Cairo"/>
                <a:sym typeface="Cairo"/>
              </a:rPr>
              <a:t>Q3 </a:t>
            </a:r>
            <a:r>
              <a:rPr b="1" i="0" lang="en" sz="1100" u="none" cap="none" strike="noStrike">
                <a:latin typeface="Cairo"/>
                <a:ea typeface="Cairo"/>
                <a:cs typeface="Cairo"/>
                <a:sym typeface="Cairo"/>
              </a:rPr>
              <a:t>coprostanol and cholestanol .</a:t>
            </a:r>
            <a:endParaRPr b="1" i="0" sz="1100" u="none" cap="none" strike="noStrike"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graphicFrame>
        <p:nvGraphicFramePr>
          <p:cNvPr id="4865" name="Google Shape;4865;p46"/>
          <p:cNvGraphicFramePr/>
          <p:nvPr/>
        </p:nvGraphicFramePr>
        <p:xfrm>
          <a:off x="632450" y="16385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{F68FB850-3854-46A0-BCC6-834FE16768E5}</a:tableStyleId>
              </a:tblPr>
              <a:tblGrid>
                <a:gridCol w="1969775"/>
                <a:gridCol w="1969775"/>
                <a:gridCol w="1969775"/>
                <a:gridCol w="1969775"/>
              </a:tblGrid>
              <a:tr h="52797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Q1 mention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the major sites for synthesis cholesterol?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52487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Q2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mention 2 of the function of cholesterol ?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50472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Q3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some cholesterol is converted by bacteria into?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9" name="Shape 4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0" name="Google Shape;4870;p47"/>
          <p:cNvSpPr txBox="1"/>
          <p:nvPr>
            <p:ph idx="9" type="subTitle"/>
          </p:nvPr>
        </p:nvSpPr>
        <p:spPr>
          <a:xfrm>
            <a:off x="6269100" y="1838725"/>
            <a:ext cx="2154900" cy="2663400"/>
          </a:xfrm>
          <a:prstGeom prst="rect">
            <a:avLst/>
          </a:prstGeom>
        </p:spPr>
        <p:txBody>
          <a:bodyPr anchorCtr="0" anchor="b" bIns="91425" lIns="182875" spcFirstLastPara="1" rIns="18287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 Mashael Alsuliman</a:t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Shahad Alsakar</a:t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Raseel Alwehibi </a:t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Roaa Alharbi </a:t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Razan Alasmari </a:t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Wafa Alqhtani </a:t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Sarah Albenmousa </a:t>
            </a:r>
            <a:endParaRPr sz="1200"/>
          </a:p>
        </p:txBody>
      </p:sp>
      <p:sp>
        <p:nvSpPr>
          <p:cNvPr id="4871" name="Google Shape;4871;p47"/>
          <p:cNvSpPr txBox="1"/>
          <p:nvPr>
            <p:ph idx="1" type="subTitle"/>
          </p:nvPr>
        </p:nvSpPr>
        <p:spPr>
          <a:xfrm>
            <a:off x="720000" y="1838700"/>
            <a:ext cx="2480400" cy="1614000"/>
          </a:xfrm>
          <a:prstGeom prst="rect">
            <a:avLst/>
          </a:prstGeom>
        </p:spPr>
        <p:txBody>
          <a:bodyPr anchorCtr="0" anchor="b" bIns="91425" lIns="182875" spcFirstLastPara="1" rIns="18287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Arma Alghamdi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Mohammed Ibn Saqyan 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Fatima Halawi</a:t>
            </a:r>
            <a:endParaRPr/>
          </a:p>
        </p:txBody>
      </p:sp>
      <p:sp>
        <p:nvSpPr>
          <p:cNvPr id="4872" name="Google Shape;4872;p47"/>
          <p:cNvSpPr txBox="1"/>
          <p:nvPr>
            <p:ph idx="9" type="subTitle"/>
          </p:nvPr>
        </p:nvSpPr>
        <p:spPr>
          <a:xfrm>
            <a:off x="3984300" y="1838725"/>
            <a:ext cx="2284800" cy="2663400"/>
          </a:xfrm>
          <a:prstGeom prst="rect">
            <a:avLst/>
          </a:prstGeom>
        </p:spPr>
        <p:txBody>
          <a:bodyPr anchorCtr="0" anchor="b" bIns="91425" lIns="182875" spcFirstLastPara="1" rIns="18287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Mohammed Aljarba 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Meshari Alshathri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Mohammed Abdulaziz Alrashoud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Amer Alghamdi </a:t>
            </a:r>
            <a:endParaRPr/>
          </a:p>
        </p:txBody>
      </p:sp>
      <p:sp>
        <p:nvSpPr>
          <p:cNvPr id="4873" name="Google Shape;4873;p47"/>
          <p:cNvSpPr txBox="1"/>
          <p:nvPr>
            <p:ph type="title"/>
          </p:nvPr>
        </p:nvSpPr>
        <p:spPr>
          <a:xfrm>
            <a:off x="720000" y="1311025"/>
            <a:ext cx="2480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Leaders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74" name="Google Shape;4874;p47"/>
          <p:cNvSpPr txBox="1"/>
          <p:nvPr>
            <p:ph idx="4" type="title"/>
          </p:nvPr>
        </p:nvSpPr>
        <p:spPr>
          <a:xfrm>
            <a:off x="3984300" y="1311025"/>
            <a:ext cx="44397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Team members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75" name="Google Shape;4875;p47"/>
          <p:cNvSpPr txBox="1"/>
          <p:nvPr>
            <p:ph idx="13"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Team</a:t>
            </a:r>
            <a:endParaRPr/>
          </a:p>
        </p:txBody>
      </p:sp>
      <p:sp>
        <p:nvSpPr>
          <p:cNvPr id="4876" name="Google Shape;4876;p47"/>
          <p:cNvSpPr/>
          <p:nvPr/>
        </p:nvSpPr>
        <p:spPr>
          <a:xfrm>
            <a:off x="-273500" y="3465450"/>
            <a:ext cx="2154900" cy="185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7" name="Google Shape;4877;p47"/>
          <p:cNvSpPr txBox="1"/>
          <p:nvPr/>
        </p:nvSpPr>
        <p:spPr>
          <a:xfrm>
            <a:off x="720000" y="3514125"/>
            <a:ext cx="2730300" cy="793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تعلم فليس المرءُ يولدُ عالماً           وليس أخو علمٍ كمن هو جاهلُ</a:t>
            </a:r>
            <a:endParaRPr sz="1000">
              <a:solidFill>
                <a:srgbClr val="666666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وإن كبير القوم لا علم عنده           صغير إذا التفت عليه الجحافل    </a:t>
            </a:r>
            <a:endParaRPr sz="1000">
              <a:solidFill>
                <a:srgbClr val="666666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وإن صغير القومِ إن كان عالماً        كبيرٌ إذا ردت إليه المحافلُ   </a:t>
            </a:r>
            <a:endParaRPr sz="1000">
              <a:solidFill>
                <a:srgbClr val="666666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 محمد بن ادريس الشافعي</a:t>
            </a:r>
            <a:endParaRPr sz="1000">
              <a:solidFill>
                <a:srgbClr val="666666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78" name="Google Shape;4878;p47"/>
          <p:cNvSpPr txBox="1"/>
          <p:nvPr/>
        </p:nvSpPr>
        <p:spPr>
          <a:xfrm>
            <a:off x="62074" y="4599537"/>
            <a:ext cx="28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latin typeface="Barlow Semi Condensed"/>
                <a:ea typeface="Barlow Semi Condensed"/>
                <a:cs typeface="Barlow Semi Condensed"/>
                <a:sym typeface="Barlow Semi Condensed"/>
                <a:hlinkClick r:id="rId3"/>
              </a:rPr>
              <a:t>Biochemksumed442@gmail.com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0" name="Shape 4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1" name="Google Shape;4521;p31"/>
          <p:cNvSpPr txBox="1"/>
          <p:nvPr>
            <p:ph type="title"/>
          </p:nvPr>
        </p:nvSpPr>
        <p:spPr>
          <a:xfrm>
            <a:off x="720000" y="540000"/>
            <a:ext cx="7704000" cy="555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objectives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22" name="Google Shape;4522;p31"/>
          <p:cNvSpPr txBox="1"/>
          <p:nvPr>
            <p:ph idx="1" type="body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solidFill>
                  <a:srgbClr val="21222B"/>
                </a:solidFill>
                <a:latin typeface="Georgia"/>
                <a:ea typeface="Georgia"/>
                <a:cs typeface="Georgia"/>
                <a:sym typeface="Georgia"/>
              </a:rPr>
              <a:t>Understand the structure and functions of cholesterol </a:t>
            </a:r>
            <a:endParaRPr sz="2000">
              <a:solidFill>
                <a:schemeClr val="hlink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30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solidFill>
                  <a:srgbClr val="21222B"/>
                </a:solidFill>
                <a:latin typeface="Georgia"/>
                <a:ea typeface="Georgia"/>
                <a:cs typeface="Georgia"/>
                <a:sym typeface="Georgia"/>
              </a:rPr>
              <a:t>Discuss the regulation of cholesterol homeostasis in the body</a:t>
            </a:r>
            <a:endParaRPr sz="2000">
              <a:solidFill>
                <a:schemeClr val="hlink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30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solidFill>
                  <a:srgbClr val="21222B"/>
                </a:solidFill>
                <a:latin typeface="Georgia"/>
                <a:ea typeface="Georgia"/>
                <a:cs typeface="Georgia"/>
                <a:sym typeface="Georgia"/>
              </a:rPr>
              <a:t>Comprehend the important steps of cholesterol synthesis pathway</a:t>
            </a:r>
            <a:endParaRPr sz="2000">
              <a:solidFill>
                <a:schemeClr val="hlink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30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solidFill>
                  <a:srgbClr val="21222B"/>
                </a:solidFill>
                <a:latin typeface="Georgia"/>
                <a:ea typeface="Georgia"/>
                <a:cs typeface="Georgia"/>
                <a:sym typeface="Georgia"/>
              </a:rPr>
              <a:t>Identify different levels of regulation of cholesterol synthesis</a:t>
            </a:r>
            <a:endParaRPr sz="2000">
              <a:solidFill>
                <a:schemeClr val="hlink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30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solidFill>
                  <a:srgbClr val="21222B"/>
                </a:solidFill>
                <a:latin typeface="Georgia"/>
                <a:ea typeface="Georgia"/>
                <a:cs typeface="Georgia"/>
                <a:sym typeface="Georgia"/>
              </a:rPr>
              <a:t>Discuss the association of hypercholesterolemia with abnormal cholesterol metabolism</a:t>
            </a:r>
            <a:endParaRPr sz="2000">
              <a:solidFill>
                <a:schemeClr val="hlink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30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solidFill>
                  <a:srgbClr val="21222B"/>
                </a:solidFill>
                <a:latin typeface="Georgia"/>
                <a:ea typeface="Georgia"/>
                <a:cs typeface="Georgia"/>
                <a:sym typeface="Georgia"/>
              </a:rPr>
              <a:t>Understand the role of statins in the treatment of hypercholesterolemia</a:t>
            </a:r>
            <a:endParaRPr sz="4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23" name="Google Shape;4523;p31"/>
          <p:cNvSpPr/>
          <p:nvPr/>
        </p:nvSpPr>
        <p:spPr>
          <a:xfrm rot="1513453">
            <a:off x="1652938" y="2782815"/>
            <a:ext cx="27054" cy="35448"/>
          </a:xfrm>
          <a:custGeom>
            <a:rect b="b" l="l" r="r" t="t"/>
            <a:pathLst>
              <a:path extrusionOk="0" h="663" w="506">
                <a:moveTo>
                  <a:pt x="323" y="0"/>
                </a:moveTo>
                <a:cubicBezTo>
                  <a:pt x="283" y="0"/>
                  <a:pt x="241" y="13"/>
                  <a:pt x="207" y="41"/>
                </a:cubicBezTo>
                <a:cubicBezTo>
                  <a:pt x="1" y="197"/>
                  <a:pt x="4" y="403"/>
                  <a:pt x="124" y="662"/>
                </a:cubicBezTo>
                <a:cubicBezTo>
                  <a:pt x="416" y="549"/>
                  <a:pt x="505" y="353"/>
                  <a:pt x="472" y="124"/>
                </a:cubicBezTo>
                <a:cubicBezTo>
                  <a:pt x="462" y="43"/>
                  <a:pt x="395" y="0"/>
                  <a:pt x="3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7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p32"/>
          <p:cNvSpPr txBox="1"/>
          <p:nvPr>
            <p:ph type="title"/>
          </p:nvPr>
        </p:nvSpPr>
        <p:spPr>
          <a:xfrm>
            <a:off x="720000" y="540000"/>
            <a:ext cx="2038200" cy="43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Trebuchet MS"/>
              <a:buNone/>
            </a:pPr>
            <a:r>
              <a:rPr lang="en" sz="3000">
                <a:latin typeface="Cairo"/>
                <a:ea typeface="Cairo"/>
                <a:cs typeface="Cairo"/>
                <a:sym typeface="Cairo"/>
              </a:rPr>
              <a:t>Cholesterol</a:t>
            </a:r>
            <a:endParaRPr sz="18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29" name="Google Shape;4529;p32"/>
          <p:cNvSpPr txBox="1"/>
          <p:nvPr/>
        </p:nvSpPr>
        <p:spPr>
          <a:xfrm>
            <a:off x="591375" y="1320250"/>
            <a:ext cx="3699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79387" lvl="0" marL="365125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eorgia"/>
              <a:buChar char="•"/>
            </a:pPr>
            <a:r>
              <a:rPr lang="en" sz="16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Most important animal steroid</a:t>
            </a:r>
            <a:endParaRPr sz="2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30" name="Google Shape;4530;p32"/>
          <p:cNvSpPr txBox="1"/>
          <p:nvPr/>
        </p:nvSpPr>
        <p:spPr>
          <a:xfrm>
            <a:off x="660150" y="1833000"/>
            <a:ext cx="4744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❖ </a:t>
            </a:r>
            <a:r>
              <a:rPr lang="en">
                <a:latin typeface="Cairo"/>
                <a:ea typeface="Cairo"/>
                <a:cs typeface="Cairo"/>
                <a:sym typeface="Cairo"/>
              </a:rPr>
              <a:t>Functions :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-Maintains membrane fluidity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(present between the </a:t>
            </a:r>
            <a:r>
              <a:rPr lang="en">
                <a:solidFill>
                  <a:schemeClr val="hlink"/>
                </a:solidFill>
                <a:latin typeface="Cairo"/>
                <a:ea typeface="Cairo"/>
                <a:cs typeface="Cairo"/>
                <a:sym typeface="Cairo"/>
              </a:rPr>
              <a:t>phospholipids)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-Insulating effect on nerve </a:t>
            </a:r>
            <a:r>
              <a:rPr lang="en">
                <a:solidFill>
                  <a:schemeClr val="hlink"/>
                </a:solidFill>
                <a:latin typeface="Cairo"/>
                <a:ea typeface="Cairo"/>
                <a:cs typeface="Cairo"/>
                <a:sym typeface="Cairo"/>
              </a:rPr>
              <a:t>fibers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-Cholesterol is the parent (precursor)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molecule for :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31" name="Google Shape;4531;p32"/>
          <p:cNvSpPr txBox="1"/>
          <p:nvPr/>
        </p:nvSpPr>
        <p:spPr>
          <a:xfrm>
            <a:off x="783975" y="3190650"/>
            <a:ext cx="3507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76212" lvl="1" marL="657225" rtl="0" algn="l">
              <a:spcBef>
                <a:spcPts val="300"/>
              </a:spcBef>
              <a:spcAft>
                <a:spcPts val="0"/>
              </a:spcAft>
              <a:buClr>
                <a:srgbClr val="438086"/>
              </a:buClr>
              <a:buSzPts val="1500"/>
              <a:buFont typeface="Cairo"/>
              <a:buChar char="▫"/>
            </a:pPr>
            <a:r>
              <a:rPr lang="en" sz="15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Bile acids and bile salts</a:t>
            </a:r>
            <a:endParaRPr sz="1500">
              <a:solidFill>
                <a:srgbClr val="43808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176212" lvl="1" marL="657225" rtl="0" algn="l">
              <a:spcBef>
                <a:spcPts val="300"/>
              </a:spcBef>
              <a:spcAft>
                <a:spcPts val="0"/>
              </a:spcAft>
              <a:buClr>
                <a:srgbClr val="438086"/>
              </a:buClr>
              <a:buSzPts val="1500"/>
              <a:buFont typeface="Cairo"/>
              <a:buChar char="▫"/>
            </a:pPr>
            <a:r>
              <a:rPr lang="en" sz="15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Steroid hormones</a:t>
            </a:r>
            <a:endParaRPr sz="1500">
              <a:solidFill>
                <a:srgbClr val="43808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176212" lvl="1" marL="657225" rtl="0" algn="l">
              <a:spcBef>
                <a:spcPts val="300"/>
              </a:spcBef>
              <a:spcAft>
                <a:spcPts val="0"/>
              </a:spcAft>
              <a:buClr>
                <a:srgbClr val="438086"/>
              </a:buClr>
              <a:buSzPts val="1500"/>
              <a:buFont typeface="Cairo"/>
              <a:buChar char="▫"/>
            </a:pPr>
            <a:r>
              <a:rPr lang="en" sz="15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Vitamin D</a:t>
            </a:r>
            <a:r>
              <a:rPr baseline="-25000" lang="en" sz="15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3</a:t>
            </a:r>
            <a:endParaRPr sz="300"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4532" name="Google Shape;4532;p32"/>
          <p:cNvPicPr preferRelativeResize="0"/>
          <p:nvPr/>
        </p:nvPicPr>
        <p:blipFill rotWithShape="1">
          <a:blip r:embed="rId3">
            <a:alphaModFix/>
          </a:blip>
          <a:srcRect b="0" l="-5560" r="5560" t="0"/>
          <a:stretch/>
        </p:blipFill>
        <p:spPr>
          <a:xfrm>
            <a:off x="5702200" y="2097550"/>
            <a:ext cx="2038202" cy="14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4533" name="Google Shape;4533;p32"/>
          <p:cNvSpPr txBox="1"/>
          <p:nvPr/>
        </p:nvSpPr>
        <p:spPr>
          <a:xfrm>
            <a:off x="5958700" y="2371800"/>
            <a:ext cx="1525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rPr>
              <a:t>Liver Cholesterol </a:t>
            </a:r>
            <a:endParaRPr>
              <a:solidFill>
                <a:schemeClr val="lt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rPr>
              <a:t>Pool</a:t>
            </a:r>
            <a:endParaRPr>
              <a:solidFill>
                <a:schemeClr val="lt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34" name="Google Shape;4534;p32"/>
          <p:cNvSpPr txBox="1"/>
          <p:nvPr/>
        </p:nvSpPr>
        <p:spPr>
          <a:xfrm>
            <a:off x="1282625" y="4388100"/>
            <a:ext cx="31641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t/>
            </a:r>
            <a:endParaRPr sz="1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35" name="Google Shape;4535;p32"/>
          <p:cNvSpPr txBox="1"/>
          <p:nvPr/>
        </p:nvSpPr>
        <p:spPr>
          <a:xfrm>
            <a:off x="5378875" y="409425"/>
            <a:ext cx="3048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arlow Semi Condensed"/>
                <a:ea typeface="Barlow Semi Condensed"/>
                <a:cs typeface="Barlow Semi Condensed"/>
                <a:sym typeface="Barlow Semi Condensed"/>
              </a:rPr>
              <a:t>Major sources of liver </a:t>
            </a:r>
            <a:r>
              <a:rPr lang="en" sz="1600">
                <a:latin typeface="Barlow Semi Condensed"/>
                <a:ea typeface="Barlow Semi Condensed"/>
                <a:cs typeface="Barlow Semi Condensed"/>
                <a:sym typeface="Barlow Semi Condensed"/>
              </a:rPr>
              <a:t>cholesterol</a:t>
            </a:r>
            <a:endParaRPr sz="16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36" name="Google Shape;4536;p32"/>
          <p:cNvSpPr txBox="1"/>
          <p:nvPr/>
        </p:nvSpPr>
        <p:spPr>
          <a:xfrm>
            <a:off x="4446725" y="889300"/>
            <a:ext cx="1395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latin typeface="Cairo"/>
                <a:ea typeface="Cairo"/>
                <a:cs typeface="Cairo"/>
                <a:sym typeface="Cairo"/>
              </a:rPr>
              <a:t> 1 - Dietary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latin typeface="Cairo"/>
                <a:ea typeface="Cairo"/>
                <a:cs typeface="Cairo"/>
                <a:sym typeface="Cairo"/>
              </a:rPr>
              <a:t>cholesterol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E9E9E"/>
                </a:solidFill>
                <a:latin typeface="Cairo"/>
                <a:ea typeface="Cairo"/>
                <a:cs typeface="Cairo"/>
                <a:sym typeface="Cairo"/>
              </a:rPr>
              <a:t>(Absorbed as)</a:t>
            </a:r>
            <a:endParaRPr sz="1200">
              <a:solidFill>
                <a:srgbClr val="9E9E9E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latin typeface="Cairo"/>
                <a:ea typeface="Cairo"/>
                <a:cs typeface="Cairo"/>
                <a:sym typeface="Cairo"/>
              </a:rPr>
              <a:t>Chylomicron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latin typeface="Cairo"/>
                <a:ea typeface="Cairo"/>
                <a:cs typeface="Cairo"/>
                <a:sym typeface="Cairo"/>
              </a:rPr>
              <a:t>remnants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37" name="Google Shape;4537;p32"/>
          <p:cNvSpPr txBox="1"/>
          <p:nvPr/>
        </p:nvSpPr>
        <p:spPr>
          <a:xfrm>
            <a:off x="5753225" y="974050"/>
            <a:ext cx="16389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latin typeface="Cairo"/>
                <a:ea typeface="Cairo"/>
                <a:cs typeface="Cairo"/>
                <a:sym typeface="Cairo"/>
              </a:rPr>
              <a:t>2- De novo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E9E9E"/>
                </a:solidFill>
                <a:latin typeface="Cairo"/>
                <a:ea typeface="Cairo"/>
                <a:cs typeface="Cairo"/>
                <a:sym typeface="Cairo"/>
              </a:rPr>
              <a:t>“From the new”</a:t>
            </a:r>
            <a:endParaRPr sz="1200">
              <a:solidFill>
                <a:srgbClr val="9E9E9E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latin typeface="Cairo"/>
                <a:ea typeface="Cairo"/>
                <a:cs typeface="Cairo"/>
                <a:sym typeface="Cairo"/>
              </a:rPr>
              <a:t>synthesis in the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latin typeface="Cairo"/>
                <a:ea typeface="Cairo"/>
                <a:cs typeface="Cairo"/>
                <a:sym typeface="Cairo"/>
              </a:rPr>
              <a:t>liver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38" name="Google Shape;4538;p32"/>
          <p:cNvSpPr txBox="1"/>
          <p:nvPr/>
        </p:nvSpPr>
        <p:spPr>
          <a:xfrm>
            <a:off x="7031750" y="944363"/>
            <a:ext cx="20382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latin typeface="Cairo"/>
                <a:ea typeface="Cairo"/>
                <a:cs typeface="Cairo"/>
                <a:sym typeface="Cairo"/>
              </a:rPr>
              <a:t>3- Cholesterol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latin typeface="Cairo"/>
                <a:ea typeface="Cairo"/>
                <a:cs typeface="Cairo"/>
                <a:sym typeface="Cairo"/>
              </a:rPr>
              <a:t>synthesized in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latin typeface="Cairo"/>
                <a:ea typeface="Cairo"/>
                <a:cs typeface="Cairo"/>
                <a:sym typeface="Cairo"/>
              </a:rPr>
              <a:t>extrahepatic tissues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E9E9E"/>
                </a:solidFill>
                <a:latin typeface="Cairo"/>
                <a:ea typeface="Cairo"/>
                <a:cs typeface="Cairo"/>
                <a:sym typeface="Cairo"/>
              </a:rPr>
              <a:t>”outside the liver”</a:t>
            </a:r>
            <a:endParaRPr sz="1200">
              <a:solidFill>
                <a:srgbClr val="9E9E9E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E9E9E"/>
                </a:solidFill>
                <a:latin typeface="Cairo"/>
                <a:ea typeface="Cairo"/>
                <a:cs typeface="Cairo"/>
                <a:sym typeface="Cairo"/>
              </a:rPr>
              <a:t>(Transported as) HDL</a:t>
            </a:r>
            <a:endParaRPr sz="1200">
              <a:solidFill>
                <a:srgbClr val="9E9E9E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E9E9E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4539" name="Google Shape;4539;p32"/>
          <p:cNvCxnSpPr/>
          <p:nvPr/>
        </p:nvCxnSpPr>
        <p:spPr>
          <a:xfrm flipH="1">
            <a:off x="7836975" y="1905400"/>
            <a:ext cx="210900" cy="29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40" name="Google Shape;4540;p32"/>
          <p:cNvCxnSpPr/>
          <p:nvPr/>
        </p:nvCxnSpPr>
        <p:spPr>
          <a:xfrm>
            <a:off x="6572675" y="1751350"/>
            <a:ext cx="0" cy="38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41" name="Google Shape;4541;p32"/>
          <p:cNvCxnSpPr/>
          <p:nvPr/>
        </p:nvCxnSpPr>
        <p:spPr>
          <a:xfrm>
            <a:off x="5226475" y="2084050"/>
            <a:ext cx="373200" cy="22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42" name="Google Shape;4542;p32"/>
          <p:cNvSpPr txBox="1"/>
          <p:nvPr/>
        </p:nvSpPr>
        <p:spPr>
          <a:xfrm>
            <a:off x="4751525" y="4174500"/>
            <a:ext cx="4744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arlow Semi Condensed"/>
                <a:ea typeface="Barlow Semi Condensed"/>
                <a:cs typeface="Barlow Semi Condensed"/>
                <a:sym typeface="Barlow Semi Condensed"/>
              </a:rPr>
              <a:t>Major routes by which cholesterol leaves the liver</a:t>
            </a:r>
            <a:endParaRPr sz="16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43" name="Google Shape;4543;p32"/>
          <p:cNvSpPr txBox="1"/>
          <p:nvPr/>
        </p:nvSpPr>
        <p:spPr>
          <a:xfrm>
            <a:off x="4786550" y="3618600"/>
            <a:ext cx="1395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latin typeface="Cairo"/>
                <a:ea typeface="Cairo"/>
                <a:cs typeface="Cairo"/>
                <a:sym typeface="Cairo"/>
              </a:rPr>
              <a:t>1- Secretion of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latin typeface="Cairo"/>
                <a:ea typeface="Cairo"/>
                <a:cs typeface="Cairo"/>
                <a:sym typeface="Cairo"/>
              </a:rPr>
              <a:t>VLDL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44" name="Google Shape;4544;p32"/>
          <p:cNvSpPr txBox="1"/>
          <p:nvPr/>
        </p:nvSpPr>
        <p:spPr>
          <a:xfrm>
            <a:off x="5901850" y="3618600"/>
            <a:ext cx="1638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latin typeface="Cairo"/>
                <a:ea typeface="Cairo"/>
                <a:cs typeface="Cairo"/>
                <a:sym typeface="Cairo"/>
              </a:rPr>
              <a:t>2- Free cholesterol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latin typeface="Cairo"/>
                <a:ea typeface="Cairo"/>
                <a:cs typeface="Cairo"/>
                <a:sym typeface="Cairo"/>
              </a:rPr>
              <a:t>secreted in the bile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45" name="Google Shape;4545;p32"/>
          <p:cNvSpPr txBox="1"/>
          <p:nvPr/>
        </p:nvSpPr>
        <p:spPr>
          <a:xfrm>
            <a:off x="7436150" y="3618600"/>
            <a:ext cx="1297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latin typeface="Cairo"/>
                <a:ea typeface="Cairo"/>
                <a:cs typeface="Cairo"/>
                <a:sym typeface="Cairo"/>
              </a:rPr>
              <a:t>3- Conversion to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latin typeface="Cairo"/>
                <a:ea typeface="Cairo"/>
                <a:cs typeface="Cairo"/>
                <a:sym typeface="Cairo"/>
              </a:rPr>
              <a:t>bile acid/salts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4546" name="Google Shape;4546;p32"/>
          <p:cNvCxnSpPr/>
          <p:nvPr/>
        </p:nvCxnSpPr>
        <p:spPr>
          <a:xfrm flipH="1">
            <a:off x="5599675" y="3358825"/>
            <a:ext cx="178500" cy="30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47" name="Google Shape;4547;p32"/>
          <p:cNvCxnSpPr/>
          <p:nvPr/>
        </p:nvCxnSpPr>
        <p:spPr>
          <a:xfrm>
            <a:off x="7512575" y="3114350"/>
            <a:ext cx="324600" cy="35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48" name="Google Shape;4548;p32"/>
          <p:cNvCxnSpPr/>
          <p:nvPr/>
        </p:nvCxnSpPr>
        <p:spPr>
          <a:xfrm>
            <a:off x="6736225" y="3190650"/>
            <a:ext cx="0" cy="45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49" name="Google Shape;4549;p32"/>
          <p:cNvSpPr/>
          <p:nvPr/>
        </p:nvSpPr>
        <p:spPr>
          <a:xfrm>
            <a:off x="7837175" y="2449700"/>
            <a:ext cx="1297500" cy="9168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Liver plays a central role in the regulation of cholesterol homeostasis</a:t>
            </a:r>
            <a:endParaRPr sz="1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3" name="Shape 4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4" name="Google Shape;4554;p33"/>
          <p:cNvSpPr txBox="1"/>
          <p:nvPr>
            <p:ph type="title"/>
          </p:nvPr>
        </p:nvSpPr>
        <p:spPr>
          <a:xfrm>
            <a:off x="279900" y="2778050"/>
            <a:ext cx="2525700" cy="46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iro"/>
                <a:ea typeface="Cairo"/>
                <a:cs typeface="Cairo"/>
                <a:sym typeface="Cairo"/>
              </a:rPr>
              <a:t>Cholesterol Synthesis</a:t>
            </a:r>
            <a:endParaRPr sz="2000"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4555" name="Google Shape;455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375" y="3178000"/>
            <a:ext cx="3175525" cy="17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6" name="Google Shape;455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375" y="926200"/>
            <a:ext cx="2947800" cy="1690450"/>
          </a:xfrm>
          <a:prstGeom prst="rect">
            <a:avLst/>
          </a:prstGeom>
          <a:noFill/>
          <a:ln>
            <a:noFill/>
          </a:ln>
        </p:spPr>
      </p:pic>
      <p:sp>
        <p:nvSpPr>
          <p:cNvPr id="4557" name="Google Shape;4557;p33"/>
          <p:cNvSpPr/>
          <p:nvPr/>
        </p:nvSpPr>
        <p:spPr>
          <a:xfrm>
            <a:off x="3933275" y="3245750"/>
            <a:ext cx="23106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latin typeface="Cairo"/>
                <a:ea typeface="Cairo"/>
                <a:cs typeface="Cairo"/>
                <a:sym typeface="Cairo"/>
              </a:rPr>
              <a:t>Synthesized in </a:t>
            </a:r>
            <a:r>
              <a:rPr b="1" lang="en" sz="1200">
                <a:latin typeface="Cairo"/>
                <a:ea typeface="Cairo"/>
                <a:cs typeface="Cairo"/>
                <a:sym typeface="Cairo"/>
              </a:rPr>
              <a:t>all </a:t>
            </a:r>
            <a:r>
              <a:rPr lang="en" sz="1200">
                <a:latin typeface="Cairo"/>
                <a:ea typeface="Cairo"/>
                <a:cs typeface="Cairo"/>
                <a:sym typeface="Cairo"/>
              </a:rPr>
              <a:t>tissues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Major sites for synthesis</a:t>
            </a:r>
            <a:endParaRPr sz="1200"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3C47D"/>
                </a:solidFill>
                <a:latin typeface="Cairo"/>
                <a:ea typeface="Cairo"/>
                <a:cs typeface="Cairo"/>
                <a:sym typeface="Cairo"/>
              </a:rPr>
              <a:t>where it gets modified to other</a:t>
            </a:r>
            <a:endParaRPr sz="1200">
              <a:solidFill>
                <a:srgbClr val="93C47D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3C47D"/>
                </a:solidFill>
                <a:latin typeface="Cairo"/>
                <a:ea typeface="Cairo"/>
                <a:cs typeface="Cairo"/>
                <a:sym typeface="Cairo"/>
              </a:rPr>
              <a:t>molecules :</a:t>
            </a:r>
            <a:endParaRPr sz="1200">
              <a:solidFill>
                <a:srgbClr val="93C47D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latin typeface="Cairo"/>
                <a:ea typeface="Cairo"/>
                <a:cs typeface="Cairo"/>
                <a:sym typeface="Cairo"/>
              </a:rPr>
              <a:t>- liver       - adrenal cortex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latin typeface="Cairo"/>
                <a:ea typeface="Cairo"/>
                <a:cs typeface="Cairo"/>
                <a:sym typeface="Cairo"/>
              </a:rPr>
              <a:t>- testes &amp; ovaries  - intestine</a:t>
            </a:r>
            <a:endParaRPr sz="12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58" name="Google Shape;4558;p33"/>
          <p:cNvSpPr/>
          <p:nvPr/>
        </p:nvSpPr>
        <p:spPr>
          <a:xfrm>
            <a:off x="3713250" y="3658225"/>
            <a:ext cx="330050" cy="247550"/>
          </a:xfrm>
          <a:prstGeom prst="flowChartDecision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9" name="Google Shape;4559;p33"/>
          <p:cNvSpPr/>
          <p:nvPr/>
        </p:nvSpPr>
        <p:spPr>
          <a:xfrm>
            <a:off x="6931350" y="4015800"/>
            <a:ext cx="1622700" cy="629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 sz="1200">
                <a:latin typeface="Cairo"/>
                <a:ea typeface="Cairo"/>
                <a:cs typeface="Cairo"/>
                <a:sym typeface="Cairo"/>
              </a:rPr>
              <a:t>All </a:t>
            </a:r>
            <a:r>
              <a:rPr lang="en" sz="1200">
                <a:latin typeface="Cairo"/>
                <a:ea typeface="Cairo"/>
                <a:cs typeface="Cairo"/>
                <a:sym typeface="Cairo"/>
              </a:rPr>
              <a:t>carbon atoms are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latin typeface="Cairo"/>
                <a:ea typeface="Cairo"/>
                <a:cs typeface="Cairo"/>
                <a:sym typeface="Cairo"/>
              </a:rPr>
              <a:t>derived from acetyl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latin typeface="Cairo"/>
                <a:ea typeface="Cairo"/>
                <a:cs typeface="Cairo"/>
                <a:sym typeface="Cairo"/>
              </a:rPr>
              <a:t>CoA</a:t>
            </a:r>
            <a:endParaRPr sz="12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60" name="Google Shape;4560;p33"/>
          <p:cNvSpPr/>
          <p:nvPr/>
        </p:nvSpPr>
        <p:spPr>
          <a:xfrm>
            <a:off x="6931350" y="2975300"/>
            <a:ext cx="1911600" cy="80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Enzymes</a:t>
            </a:r>
            <a:r>
              <a:rPr lang="en" sz="1200">
                <a:latin typeface="Cairo"/>
                <a:ea typeface="Cairo"/>
                <a:cs typeface="Cairo"/>
                <a:sym typeface="Cairo"/>
              </a:rPr>
              <a:t> involved in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latin typeface="Cairo"/>
                <a:ea typeface="Cairo"/>
                <a:cs typeface="Cairo"/>
                <a:sym typeface="Cairo"/>
              </a:rPr>
              <a:t>biosynthesis are partly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latin typeface="Cairo"/>
                <a:ea typeface="Cairo"/>
                <a:cs typeface="Cairo"/>
                <a:sym typeface="Cairo"/>
              </a:rPr>
              <a:t>located in </a:t>
            </a:r>
            <a:r>
              <a:rPr lang="en" sz="12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ER</a:t>
            </a:r>
            <a:r>
              <a:rPr lang="en" sz="1200">
                <a:latin typeface="Cairo"/>
                <a:ea typeface="Cairo"/>
                <a:cs typeface="Cairo"/>
                <a:sym typeface="Cairo"/>
              </a:rPr>
              <a:t> and</a:t>
            </a:r>
            <a:endParaRPr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latin typeface="Cairo"/>
                <a:ea typeface="Cairo"/>
                <a:cs typeface="Cairo"/>
                <a:sym typeface="Cairo"/>
              </a:rPr>
              <a:t>partly in </a:t>
            </a:r>
            <a:r>
              <a:rPr lang="en" sz="12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cytoplasm</a:t>
            </a:r>
            <a:endParaRPr sz="1200"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61" name="Google Shape;4561;p33"/>
          <p:cNvSpPr/>
          <p:nvPr/>
        </p:nvSpPr>
        <p:spPr>
          <a:xfrm>
            <a:off x="6713575" y="4206575"/>
            <a:ext cx="330050" cy="247550"/>
          </a:xfrm>
          <a:prstGeom prst="flowChartDecision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2" name="Google Shape;4562;p33"/>
          <p:cNvSpPr/>
          <p:nvPr/>
        </p:nvSpPr>
        <p:spPr>
          <a:xfrm>
            <a:off x="6713575" y="3254875"/>
            <a:ext cx="330050" cy="247550"/>
          </a:xfrm>
          <a:prstGeom prst="flowChartDecision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3" name="Google Shape;4563;p33"/>
          <p:cNvSpPr txBox="1"/>
          <p:nvPr>
            <p:ph type="title"/>
          </p:nvPr>
        </p:nvSpPr>
        <p:spPr>
          <a:xfrm>
            <a:off x="142375" y="398825"/>
            <a:ext cx="2620800" cy="3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iro"/>
                <a:ea typeface="Cairo"/>
                <a:cs typeface="Cairo"/>
                <a:sym typeface="Cairo"/>
              </a:rPr>
              <a:t>Cholesteryl Ester (CEs)</a:t>
            </a:r>
            <a:endParaRPr sz="20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64" name="Google Shape;4564;p33"/>
          <p:cNvSpPr/>
          <p:nvPr/>
        </p:nvSpPr>
        <p:spPr>
          <a:xfrm>
            <a:off x="4052523" y="764825"/>
            <a:ext cx="2392800" cy="870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5" name="Google Shape;4565;p33"/>
          <p:cNvSpPr/>
          <p:nvPr/>
        </p:nvSpPr>
        <p:spPr>
          <a:xfrm>
            <a:off x="6786900" y="843245"/>
            <a:ext cx="1911600" cy="806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 in </a:t>
            </a:r>
            <a:r>
              <a:rPr b="1" lang="en"/>
              <a:t>small</a:t>
            </a:r>
            <a:r>
              <a:rPr lang="en"/>
              <a:t> amounts in most cells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6" name="Google Shape;4566;p33"/>
          <p:cNvSpPr/>
          <p:nvPr/>
        </p:nvSpPr>
        <p:spPr>
          <a:xfrm>
            <a:off x="4087175" y="1839238"/>
            <a:ext cx="2002800" cy="695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7" name="Google Shape;4567;p33"/>
          <p:cNvSpPr/>
          <p:nvPr/>
        </p:nvSpPr>
        <p:spPr>
          <a:xfrm>
            <a:off x="6877467" y="1782622"/>
            <a:ext cx="1840500" cy="695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More</a:t>
            </a:r>
            <a:r>
              <a:rPr lang="en"/>
              <a:t> hydrophobic than cholesterol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8" name="Google Shape;4568;p33"/>
          <p:cNvSpPr txBox="1"/>
          <p:nvPr/>
        </p:nvSpPr>
        <p:spPr>
          <a:xfrm>
            <a:off x="4191073" y="790325"/>
            <a:ext cx="23106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Most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plasma cholesterol is esterified with a </a:t>
            </a: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fatty acid</a:t>
            </a:r>
            <a:endParaRPr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69" name="Google Shape;4569;p33"/>
          <p:cNvSpPr/>
          <p:nvPr/>
        </p:nvSpPr>
        <p:spPr>
          <a:xfrm>
            <a:off x="3831013" y="1058404"/>
            <a:ext cx="408600" cy="321900"/>
          </a:xfrm>
          <a:prstGeom prst="diamon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0" name="Google Shape;4570;p33"/>
          <p:cNvSpPr txBox="1"/>
          <p:nvPr/>
        </p:nvSpPr>
        <p:spPr>
          <a:xfrm>
            <a:off x="4210770" y="1839250"/>
            <a:ext cx="20763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CEs are </a:t>
            </a: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not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present in membranes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71" name="Google Shape;4571;p33"/>
          <p:cNvSpPr/>
          <p:nvPr/>
        </p:nvSpPr>
        <p:spPr>
          <a:xfrm>
            <a:off x="3860702" y="2025854"/>
            <a:ext cx="408600" cy="321900"/>
          </a:xfrm>
          <a:prstGeom prst="diamon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2" name="Google Shape;4572;p33"/>
          <p:cNvSpPr/>
          <p:nvPr/>
        </p:nvSpPr>
        <p:spPr>
          <a:xfrm>
            <a:off x="6547473" y="1039175"/>
            <a:ext cx="330000" cy="321900"/>
          </a:xfrm>
          <a:prstGeom prst="diamon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3" name="Google Shape;4573;p33"/>
          <p:cNvSpPr/>
          <p:nvPr/>
        </p:nvSpPr>
        <p:spPr>
          <a:xfrm>
            <a:off x="6555815" y="1969229"/>
            <a:ext cx="408600" cy="321900"/>
          </a:xfrm>
          <a:prstGeom prst="diamon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7" name="Shape 4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8" name="Google Shape;4578;p34"/>
          <p:cNvSpPr txBox="1"/>
          <p:nvPr>
            <p:ph type="title"/>
          </p:nvPr>
        </p:nvSpPr>
        <p:spPr>
          <a:xfrm>
            <a:off x="720000" y="215475"/>
            <a:ext cx="3774600" cy="5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airo"/>
                <a:ea typeface="Cairo"/>
                <a:cs typeface="Cairo"/>
                <a:sym typeface="Cairo"/>
              </a:rPr>
              <a:t>1- Synthesis of HMG-CoA:</a:t>
            </a:r>
            <a:endParaRPr b="1" sz="24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79" name="Google Shape;4579;p34"/>
          <p:cNvSpPr txBox="1"/>
          <p:nvPr/>
        </p:nvSpPr>
        <p:spPr>
          <a:xfrm>
            <a:off x="803675" y="1326050"/>
            <a:ext cx="757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descr="DA3C18FF3" id="4580" name="Google Shape;458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64350" y="308275"/>
            <a:ext cx="1930850" cy="2236350"/>
          </a:xfrm>
          <a:prstGeom prst="rect">
            <a:avLst/>
          </a:prstGeom>
          <a:noFill/>
          <a:ln>
            <a:noFill/>
          </a:ln>
        </p:spPr>
      </p:pic>
      <p:sp>
        <p:nvSpPr>
          <p:cNvPr id="4581" name="Google Shape;4581;p34"/>
          <p:cNvSpPr txBox="1"/>
          <p:nvPr/>
        </p:nvSpPr>
        <p:spPr>
          <a:xfrm>
            <a:off x="600350" y="924850"/>
            <a:ext cx="41700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73037" lvl="0" marL="365125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iro"/>
              <a:buChar char="•"/>
            </a:pPr>
            <a:r>
              <a:rPr lang="en" sz="15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HMG CoA synthase</a:t>
            </a:r>
            <a:r>
              <a:rPr lang="en" sz="1500">
                <a:solidFill>
                  <a:srgbClr val="002060"/>
                </a:solidFill>
                <a:latin typeface="Cairo"/>
                <a:ea typeface="Cairo"/>
                <a:cs typeface="Cairo"/>
                <a:sym typeface="Cairo"/>
              </a:rPr>
              <a:t> is present in both cytosol and mitochondria of liver</a:t>
            </a:r>
            <a:endParaRPr sz="1500">
              <a:solidFill>
                <a:schemeClr val="hlink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173037" lvl="0" marL="365125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iro"/>
              <a:buChar char="•"/>
            </a:pPr>
            <a:r>
              <a:rPr lang="en" sz="1500">
                <a:solidFill>
                  <a:srgbClr val="002060"/>
                </a:solidFill>
                <a:latin typeface="Cairo"/>
                <a:ea typeface="Cairo"/>
                <a:cs typeface="Cairo"/>
                <a:sym typeface="Cairo"/>
              </a:rPr>
              <a:t>Mitochondrial-ketogenesis </a:t>
            </a:r>
            <a:r>
              <a:rPr lang="en" sz="1500">
                <a:solidFill>
                  <a:srgbClr val="9E9E9E"/>
                </a:solidFill>
                <a:latin typeface="Cairo"/>
                <a:ea typeface="Cairo"/>
                <a:cs typeface="Cairo"/>
                <a:sym typeface="Cairo"/>
              </a:rPr>
              <a:t>(ketone body synthesis)</a:t>
            </a:r>
            <a:endParaRPr sz="1500">
              <a:solidFill>
                <a:srgbClr val="9E9E9E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173037" lvl="0" marL="365125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iro"/>
              <a:buChar char="•"/>
            </a:pPr>
            <a:r>
              <a:rPr lang="en" sz="15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Cytosolic – cholesterol synthesis</a:t>
            </a:r>
            <a:endParaRPr sz="1500"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82" name="Google Shape;4582;p34"/>
          <p:cNvSpPr txBox="1"/>
          <p:nvPr>
            <p:ph type="title"/>
          </p:nvPr>
        </p:nvSpPr>
        <p:spPr>
          <a:xfrm>
            <a:off x="803675" y="2544625"/>
            <a:ext cx="4599300" cy="5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Trebuchet MS"/>
              <a:buNone/>
            </a:pPr>
            <a:r>
              <a:rPr b="1" lang="en" sz="2400">
                <a:latin typeface="Trebuchet MS"/>
                <a:ea typeface="Trebuchet MS"/>
                <a:cs typeface="Trebuchet MS"/>
                <a:sym typeface="Trebuchet MS"/>
              </a:rPr>
              <a:t>2- Synthesis of Mevalonic acid: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83" name="Google Shape;4583;p34"/>
          <p:cNvSpPr txBox="1"/>
          <p:nvPr/>
        </p:nvSpPr>
        <p:spPr>
          <a:xfrm>
            <a:off x="803675" y="3086425"/>
            <a:ext cx="47379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73037" lvl="0" marL="365125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Georgia"/>
              <a:buChar char="•"/>
            </a:pPr>
            <a:r>
              <a:rPr lang="en" sz="15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Rate limiting and key step</a:t>
            </a:r>
            <a:endParaRPr sz="1500"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173037" lvl="0" marL="365125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iro"/>
              <a:buChar char="•"/>
            </a:pPr>
            <a:r>
              <a:rPr lang="en" sz="1500">
                <a:solidFill>
                  <a:srgbClr val="002060"/>
                </a:solidFill>
                <a:latin typeface="Cairo"/>
                <a:ea typeface="Cairo"/>
                <a:cs typeface="Cairo"/>
                <a:sym typeface="Cairo"/>
              </a:rPr>
              <a:t>Occurs in cytosol</a:t>
            </a:r>
            <a:endParaRPr sz="1500">
              <a:solidFill>
                <a:schemeClr val="hlink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173037" lvl="0" marL="365125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iro"/>
              <a:buChar char="•"/>
            </a:pPr>
            <a:r>
              <a:rPr lang="en" sz="15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HMG CoA reductase</a:t>
            </a:r>
            <a:r>
              <a:rPr lang="en" sz="1500">
                <a:solidFill>
                  <a:srgbClr val="002060"/>
                </a:solidFill>
                <a:latin typeface="Cairo"/>
                <a:ea typeface="Cairo"/>
                <a:cs typeface="Cairo"/>
                <a:sym typeface="Cairo"/>
              </a:rPr>
              <a:t> is an ER membrane enzyme with catalytic unit hanging</a:t>
            </a:r>
            <a:r>
              <a:rPr lang="en" sz="15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in the cytosol</a:t>
            </a:r>
            <a:endParaRPr sz="1500"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descr="DA3C18FF4" id="4584" name="Google Shape;4584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4175" y="2731549"/>
            <a:ext cx="2091200" cy="230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8" name="Shape 4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9" name="Google Shape;4589;p35"/>
          <p:cNvSpPr txBox="1"/>
          <p:nvPr>
            <p:ph type="title"/>
          </p:nvPr>
        </p:nvSpPr>
        <p:spPr>
          <a:xfrm>
            <a:off x="784875" y="329050"/>
            <a:ext cx="5040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Further steps in synthesis: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4590" name="Google Shape;459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075" y="1333350"/>
            <a:ext cx="706601" cy="70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1" name="Google Shape;459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075" y="2129200"/>
            <a:ext cx="706601" cy="70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2" name="Google Shape;4592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075" y="3712800"/>
            <a:ext cx="706601" cy="70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3" name="Google Shape;4593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0075" y="2880425"/>
            <a:ext cx="706601" cy="706601"/>
          </a:xfrm>
          <a:prstGeom prst="rect">
            <a:avLst/>
          </a:prstGeom>
          <a:noFill/>
          <a:ln>
            <a:noFill/>
          </a:ln>
        </p:spPr>
      </p:pic>
      <p:sp>
        <p:nvSpPr>
          <p:cNvPr id="4594" name="Google Shape;4594;p35"/>
          <p:cNvSpPr txBox="1"/>
          <p:nvPr/>
        </p:nvSpPr>
        <p:spPr>
          <a:xfrm>
            <a:off x="4656725" y="4283550"/>
            <a:ext cx="734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95" name="Google Shape;4595;p35"/>
          <p:cNvSpPr txBox="1"/>
          <p:nvPr/>
        </p:nvSpPr>
        <p:spPr>
          <a:xfrm>
            <a:off x="1476500" y="1333350"/>
            <a:ext cx="4251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700">
                <a:latin typeface="Cairo"/>
                <a:ea typeface="Cairo"/>
                <a:cs typeface="Cairo"/>
                <a:sym typeface="Cairo"/>
              </a:rPr>
              <a:t>Production of a 5-carbon unit:</a:t>
            </a:r>
            <a:endParaRPr sz="17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700">
                <a:latin typeface="Cairo"/>
                <a:ea typeface="Cairo"/>
                <a:cs typeface="Cairo"/>
                <a:sym typeface="Cairo"/>
              </a:rPr>
              <a:t>Isopentenyl pyrophosphate (IPP)</a:t>
            </a:r>
            <a:endParaRPr sz="17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96" name="Google Shape;4596;p35"/>
          <p:cNvSpPr txBox="1"/>
          <p:nvPr/>
        </p:nvSpPr>
        <p:spPr>
          <a:xfrm>
            <a:off x="1379000" y="2257550"/>
            <a:ext cx="4348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iro"/>
                <a:ea typeface="Cairo"/>
                <a:cs typeface="Cairo"/>
                <a:sym typeface="Cairo"/>
              </a:rPr>
              <a:t>Condensation to a 30C compound squalene</a:t>
            </a:r>
            <a:endParaRPr sz="17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97" name="Google Shape;4597;p35"/>
          <p:cNvSpPr txBox="1"/>
          <p:nvPr/>
        </p:nvSpPr>
        <p:spPr>
          <a:xfrm>
            <a:off x="1492550" y="2920150"/>
            <a:ext cx="41214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600">
                <a:latin typeface="Cairo"/>
                <a:ea typeface="Cairo"/>
                <a:cs typeface="Cairo"/>
                <a:sym typeface="Cairo"/>
              </a:rPr>
              <a:t>Cyclization of squalene to 30C</a:t>
            </a:r>
            <a:endParaRPr sz="16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600">
                <a:latin typeface="Cairo"/>
                <a:ea typeface="Cairo"/>
                <a:cs typeface="Cairo"/>
                <a:sym typeface="Cairo"/>
              </a:rPr>
              <a:t>lanosterol</a:t>
            </a:r>
            <a:endParaRPr sz="16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98" name="Google Shape;4598;p35"/>
          <p:cNvSpPr txBox="1"/>
          <p:nvPr/>
        </p:nvSpPr>
        <p:spPr>
          <a:xfrm>
            <a:off x="1492550" y="3712800"/>
            <a:ext cx="65388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iro"/>
                <a:ea typeface="Cairo"/>
                <a:cs typeface="Cairo"/>
                <a:sym typeface="Cairo"/>
              </a:rPr>
              <a:t>Synthesis of 27-Carbon cholesterol after a number of reactions (defect in this leads to Smith-Lemli-Opitz Syndrome)</a:t>
            </a:r>
            <a:endParaRPr sz="17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 sz="17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2" name="Shape 4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3" name="Google Shape;4603;p36"/>
          <p:cNvSpPr txBox="1"/>
          <p:nvPr>
            <p:ph type="title"/>
          </p:nvPr>
        </p:nvSpPr>
        <p:spPr>
          <a:xfrm>
            <a:off x="444200" y="1989422"/>
            <a:ext cx="2525100" cy="6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iro"/>
                <a:ea typeface="Cairo"/>
                <a:cs typeface="Cairo"/>
                <a:sym typeface="Cairo"/>
              </a:rPr>
              <a:t>Regulation of Cholesterol</a:t>
            </a:r>
            <a:endParaRPr sz="17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Trebuchet MS"/>
              <a:buNone/>
            </a:pPr>
            <a:r>
              <a:rPr lang="en" sz="1700">
                <a:latin typeface="Cairo"/>
                <a:ea typeface="Cairo"/>
                <a:cs typeface="Cairo"/>
                <a:sym typeface="Cairo"/>
              </a:rPr>
              <a:t> Synthesis:</a:t>
            </a:r>
            <a:endParaRPr sz="17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04" name="Google Shape;4604;p36"/>
          <p:cNvGrpSpPr/>
          <p:nvPr/>
        </p:nvGrpSpPr>
        <p:grpSpPr>
          <a:xfrm>
            <a:off x="3384405" y="440837"/>
            <a:ext cx="5687697" cy="4067124"/>
            <a:chOff x="1363743" y="977438"/>
            <a:chExt cx="6027656" cy="5360649"/>
          </a:xfrm>
        </p:grpSpPr>
        <p:pic>
          <p:nvPicPr>
            <p:cNvPr id="4605" name="Google Shape;4605;p36"/>
            <p:cNvPicPr preferRelativeResize="0"/>
            <p:nvPr/>
          </p:nvPicPr>
          <p:blipFill rotWithShape="1">
            <a:blip r:embed="rId3">
              <a:alphaModFix/>
            </a:blip>
            <a:srcRect b="2527" l="0" r="0" t="2470"/>
            <a:stretch/>
          </p:blipFill>
          <p:spPr>
            <a:xfrm>
              <a:off x="1363743" y="977438"/>
              <a:ext cx="6027656" cy="5360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06" name="Google Shape;4606;p36"/>
            <p:cNvSpPr/>
            <p:nvPr/>
          </p:nvSpPr>
          <p:spPr>
            <a:xfrm>
              <a:off x="1600199" y="3118749"/>
              <a:ext cx="1600200" cy="553500"/>
            </a:xfrm>
            <a:prstGeom prst="ellipse">
              <a:avLst/>
            </a:prstGeom>
            <a:solidFill>
              <a:srgbClr val="53548A">
                <a:alpha val="0"/>
              </a:srgbClr>
            </a:solidFill>
            <a:ln cap="flat" cmpd="sng" w="254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7" name="Google Shape;4607;p36"/>
            <p:cNvSpPr/>
            <p:nvPr/>
          </p:nvSpPr>
          <p:spPr>
            <a:xfrm>
              <a:off x="1414050" y="1447799"/>
              <a:ext cx="1073400" cy="476700"/>
            </a:xfrm>
            <a:prstGeom prst="ellipse">
              <a:avLst/>
            </a:prstGeom>
            <a:solidFill>
              <a:srgbClr val="53548A">
                <a:alpha val="0"/>
              </a:srgbClr>
            </a:solidFill>
            <a:ln cap="flat" cmpd="sng" w="254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8" name="Google Shape;4608;p36"/>
            <p:cNvSpPr/>
            <p:nvPr/>
          </p:nvSpPr>
          <p:spPr>
            <a:xfrm>
              <a:off x="1600199" y="5922326"/>
              <a:ext cx="754800" cy="326100"/>
            </a:xfrm>
            <a:prstGeom prst="ellipse">
              <a:avLst/>
            </a:prstGeom>
            <a:solidFill>
              <a:srgbClr val="53548A">
                <a:alpha val="0"/>
              </a:srgbClr>
            </a:solidFill>
            <a:ln cap="flat" cmpd="sng" w="254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9" name="Google Shape;4609;p36"/>
            <p:cNvSpPr/>
            <p:nvPr/>
          </p:nvSpPr>
          <p:spPr>
            <a:xfrm>
              <a:off x="4146644" y="5943614"/>
              <a:ext cx="1035000" cy="326100"/>
            </a:xfrm>
            <a:prstGeom prst="ellipse">
              <a:avLst/>
            </a:prstGeom>
            <a:solidFill>
              <a:srgbClr val="53548A">
                <a:alpha val="0"/>
              </a:srgbClr>
            </a:solidFill>
            <a:ln cap="flat" cmpd="sng" w="254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0" name="Google Shape;4610;p36"/>
            <p:cNvSpPr/>
            <p:nvPr/>
          </p:nvSpPr>
          <p:spPr>
            <a:xfrm>
              <a:off x="5986989" y="5867398"/>
              <a:ext cx="942000" cy="381000"/>
            </a:xfrm>
            <a:prstGeom prst="ellipse">
              <a:avLst/>
            </a:prstGeom>
            <a:solidFill>
              <a:srgbClr val="53548A">
                <a:alpha val="0"/>
              </a:srgbClr>
            </a:solidFill>
            <a:ln cap="flat" cmpd="sng" w="254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11" name="Google Shape;4611;p36"/>
          <p:cNvSpPr txBox="1"/>
          <p:nvPr/>
        </p:nvSpPr>
        <p:spPr>
          <a:xfrm>
            <a:off x="262700" y="2812291"/>
            <a:ext cx="28881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651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2060"/>
                </a:solidFill>
                <a:latin typeface="Cairo"/>
                <a:ea typeface="Cairo"/>
                <a:cs typeface="Cairo"/>
                <a:sym typeface="Cairo"/>
              </a:rPr>
              <a:t>-HMG CoA reductase is the rate-limiting enzyme of     cholesterol synthesis</a:t>
            </a:r>
            <a:endParaRPr sz="1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612" name="Google Shape;4612;p36"/>
          <p:cNvSpPr/>
          <p:nvPr/>
        </p:nvSpPr>
        <p:spPr>
          <a:xfrm>
            <a:off x="8003875" y="851500"/>
            <a:ext cx="1012800" cy="384300"/>
          </a:xfrm>
          <a:prstGeom prst="ellipse">
            <a:avLst/>
          </a:prstGeom>
          <a:solidFill>
            <a:srgbClr val="53548A">
              <a:alpha val="0"/>
            </a:srgbClr>
          </a:solidFill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3" name="Google Shape;4613;p36"/>
          <p:cNvSpPr txBox="1"/>
          <p:nvPr/>
        </p:nvSpPr>
        <p:spPr>
          <a:xfrm>
            <a:off x="3486525" y="4510625"/>
            <a:ext cx="1542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Dr said :only focus on the red boxes </a:t>
            </a:r>
            <a:endParaRPr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7" name="Shape 4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" name="Google Shape;4618;p37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HMG CoA reductase regulation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grpSp>
        <p:nvGrpSpPr>
          <p:cNvPr id="4619" name="Google Shape;4619;p37"/>
          <p:cNvGrpSpPr/>
          <p:nvPr/>
        </p:nvGrpSpPr>
        <p:grpSpPr>
          <a:xfrm>
            <a:off x="712094" y="1357817"/>
            <a:ext cx="1196757" cy="463426"/>
            <a:chOff x="4411970" y="2726085"/>
            <a:chExt cx="643107" cy="193659"/>
          </a:xfrm>
        </p:grpSpPr>
        <p:sp>
          <p:nvSpPr>
            <p:cNvPr id="4620" name="Google Shape;4620;p37"/>
            <p:cNvSpPr/>
            <p:nvPr/>
          </p:nvSpPr>
          <p:spPr>
            <a:xfrm>
              <a:off x="4411970" y="2726085"/>
              <a:ext cx="118796" cy="193659"/>
            </a:xfrm>
            <a:custGeom>
              <a:rect b="b" l="l" r="r" t="t"/>
              <a:pathLst>
                <a:path extrusionOk="0" h="4289" w="2631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1" name="Google Shape;4621;p37"/>
            <p:cNvSpPr/>
            <p:nvPr/>
          </p:nvSpPr>
          <p:spPr>
            <a:xfrm>
              <a:off x="4426058" y="2791601"/>
              <a:ext cx="36167" cy="62627"/>
            </a:xfrm>
            <a:custGeom>
              <a:rect b="b" l="l" r="r" t="t"/>
              <a:pathLst>
                <a:path extrusionOk="0" h="1387" w="801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2" name="Google Shape;4622;p37"/>
            <p:cNvSpPr/>
            <p:nvPr/>
          </p:nvSpPr>
          <p:spPr>
            <a:xfrm>
              <a:off x="4456806" y="2743875"/>
              <a:ext cx="598271" cy="157989"/>
            </a:xfrm>
            <a:custGeom>
              <a:rect b="b" l="l" r="r" t="t"/>
              <a:pathLst>
                <a:path extrusionOk="0" h="3499" w="1325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23" name="Google Shape;4623;p37"/>
          <p:cNvSpPr txBox="1"/>
          <p:nvPr/>
        </p:nvSpPr>
        <p:spPr>
          <a:xfrm>
            <a:off x="1992100" y="1285100"/>
            <a:ext cx="4523700" cy="10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>
                <a:solidFill>
                  <a:srgbClr val="002060"/>
                </a:solidFill>
                <a:latin typeface="Cairo"/>
                <a:ea typeface="Cairo"/>
                <a:cs typeface="Cairo"/>
                <a:sym typeface="Cairo"/>
              </a:rPr>
              <a:t>Sterol-dependent regulation of gene expression</a:t>
            </a:r>
            <a:r>
              <a:rPr lang="en" sz="1550">
                <a:solidFill>
                  <a:srgbClr val="002060"/>
                </a:solidFill>
              </a:rPr>
              <a:t> </a:t>
            </a:r>
            <a:endParaRPr sz="155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A9A9A"/>
                </a:solidFill>
                <a:latin typeface="Cairo"/>
                <a:ea typeface="Cairo"/>
                <a:cs typeface="Cairo"/>
                <a:sym typeface="Cairo"/>
              </a:rPr>
              <a:t>Cholesterol concentration in the body determine the gene expression</a:t>
            </a:r>
            <a:endParaRPr sz="1000">
              <a:solidFill>
                <a:srgbClr val="9A9A9A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 sz="155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24" name="Google Shape;4624;p37"/>
          <p:cNvSpPr txBox="1"/>
          <p:nvPr/>
        </p:nvSpPr>
        <p:spPr>
          <a:xfrm>
            <a:off x="2048200" y="1989350"/>
            <a:ext cx="42690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2060"/>
                </a:solidFill>
                <a:latin typeface="Cairo"/>
                <a:ea typeface="Cairo"/>
                <a:cs typeface="Cairo"/>
                <a:sym typeface="Cairo"/>
              </a:rPr>
              <a:t>Sterol-accelerated enzyme degradation</a:t>
            </a:r>
            <a:r>
              <a:rPr lang="en" sz="1500">
                <a:solidFill>
                  <a:srgbClr val="002060"/>
                </a:solidFill>
              </a:rPr>
              <a:t> </a:t>
            </a:r>
            <a:endParaRPr sz="15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A9A9A"/>
                </a:solidFill>
                <a:latin typeface="Cairo"/>
                <a:ea typeface="Cairo"/>
                <a:cs typeface="Cairo"/>
                <a:sym typeface="Cairo"/>
              </a:rPr>
              <a:t>More cholesterol            Faster degradation</a:t>
            </a:r>
            <a:endParaRPr sz="1500">
              <a:solidFill>
                <a:srgbClr val="9A9A9A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02060"/>
              </a:solidFill>
            </a:endParaRPr>
          </a:p>
        </p:txBody>
      </p:sp>
      <p:sp>
        <p:nvSpPr>
          <p:cNvPr id="4625" name="Google Shape;4625;p37"/>
          <p:cNvSpPr txBox="1"/>
          <p:nvPr/>
        </p:nvSpPr>
        <p:spPr>
          <a:xfrm>
            <a:off x="2449300" y="2889025"/>
            <a:ext cx="336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26" name="Google Shape;4626;p37"/>
          <p:cNvSpPr txBox="1"/>
          <p:nvPr/>
        </p:nvSpPr>
        <p:spPr>
          <a:xfrm>
            <a:off x="2048200" y="2802475"/>
            <a:ext cx="5258700" cy="6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550">
                <a:solidFill>
                  <a:srgbClr val="002060"/>
                </a:solidFill>
                <a:latin typeface="Cairo"/>
                <a:ea typeface="Cairo"/>
                <a:cs typeface="Cairo"/>
                <a:sym typeface="Cairo"/>
              </a:rPr>
              <a:t>Sterol-independent phosphorylation/ dephosphorylation</a:t>
            </a:r>
            <a:endParaRPr sz="1550">
              <a:solidFill>
                <a:srgbClr val="00206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27" name="Google Shape;4627;p37"/>
          <p:cNvSpPr txBox="1"/>
          <p:nvPr/>
        </p:nvSpPr>
        <p:spPr>
          <a:xfrm>
            <a:off x="1956875" y="3623750"/>
            <a:ext cx="35430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550">
                <a:solidFill>
                  <a:srgbClr val="002060"/>
                </a:solidFill>
                <a:latin typeface="Cairo"/>
                <a:ea typeface="Cairo"/>
                <a:cs typeface="Cairo"/>
                <a:sym typeface="Cairo"/>
              </a:rPr>
              <a:t>Hormonal regulation</a:t>
            </a:r>
            <a:endParaRPr sz="1550">
              <a:solidFill>
                <a:srgbClr val="00206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28" name="Google Shape;4628;p37"/>
          <p:cNvSpPr/>
          <p:nvPr/>
        </p:nvSpPr>
        <p:spPr>
          <a:xfrm flipH="1" rot="10800000">
            <a:off x="3564275" y="2379425"/>
            <a:ext cx="328228" cy="175074"/>
          </a:xfrm>
          <a:custGeom>
            <a:rect b="b" l="l" r="r" t="t"/>
            <a:pathLst>
              <a:path extrusionOk="0" h="1544" w="3045">
                <a:moveTo>
                  <a:pt x="1645" y="0"/>
                </a:moveTo>
                <a:lnTo>
                  <a:pt x="2143" y="505"/>
                </a:lnTo>
                <a:lnTo>
                  <a:pt x="0" y="505"/>
                </a:lnTo>
                <a:lnTo>
                  <a:pt x="0" y="1046"/>
                </a:lnTo>
                <a:lnTo>
                  <a:pt x="2143" y="1046"/>
                </a:lnTo>
                <a:lnTo>
                  <a:pt x="1645" y="1544"/>
                </a:lnTo>
                <a:lnTo>
                  <a:pt x="2272" y="1544"/>
                </a:lnTo>
                <a:lnTo>
                  <a:pt x="3044" y="772"/>
                </a:lnTo>
                <a:lnTo>
                  <a:pt x="2272" y="0"/>
                </a:lnTo>
                <a:close/>
              </a:path>
            </a:pathLst>
          </a:custGeom>
          <a:noFill/>
          <a:ln cap="flat" cmpd="sng" w="9525">
            <a:solidFill>
              <a:srgbClr val="869F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grpSp>
        <p:nvGrpSpPr>
          <p:cNvPr id="4629" name="Google Shape;4629;p37"/>
          <p:cNvGrpSpPr/>
          <p:nvPr/>
        </p:nvGrpSpPr>
        <p:grpSpPr>
          <a:xfrm>
            <a:off x="712094" y="2043617"/>
            <a:ext cx="1196757" cy="463426"/>
            <a:chOff x="4411970" y="2726085"/>
            <a:chExt cx="643107" cy="193659"/>
          </a:xfrm>
        </p:grpSpPr>
        <p:sp>
          <p:nvSpPr>
            <p:cNvPr id="4630" name="Google Shape;4630;p37"/>
            <p:cNvSpPr/>
            <p:nvPr/>
          </p:nvSpPr>
          <p:spPr>
            <a:xfrm>
              <a:off x="4411970" y="2726085"/>
              <a:ext cx="118796" cy="193659"/>
            </a:xfrm>
            <a:custGeom>
              <a:rect b="b" l="l" r="r" t="t"/>
              <a:pathLst>
                <a:path extrusionOk="0" h="4289" w="2631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1" name="Google Shape;4631;p37"/>
            <p:cNvSpPr/>
            <p:nvPr/>
          </p:nvSpPr>
          <p:spPr>
            <a:xfrm>
              <a:off x="4426058" y="2791601"/>
              <a:ext cx="36167" cy="62627"/>
            </a:xfrm>
            <a:custGeom>
              <a:rect b="b" l="l" r="r" t="t"/>
              <a:pathLst>
                <a:path extrusionOk="0" h="1387" w="801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2" name="Google Shape;4632;p37"/>
            <p:cNvSpPr/>
            <p:nvPr/>
          </p:nvSpPr>
          <p:spPr>
            <a:xfrm>
              <a:off x="4456806" y="2743875"/>
              <a:ext cx="598271" cy="157989"/>
            </a:xfrm>
            <a:custGeom>
              <a:rect b="b" l="l" r="r" t="t"/>
              <a:pathLst>
                <a:path extrusionOk="0" h="3499" w="1325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33" name="Google Shape;4633;p37"/>
          <p:cNvGrpSpPr/>
          <p:nvPr/>
        </p:nvGrpSpPr>
        <p:grpSpPr>
          <a:xfrm>
            <a:off x="712094" y="2805617"/>
            <a:ext cx="1196757" cy="463426"/>
            <a:chOff x="4411970" y="2726085"/>
            <a:chExt cx="643107" cy="193659"/>
          </a:xfrm>
        </p:grpSpPr>
        <p:sp>
          <p:nvSpPr>
            <p:cNvPr id="4634" name="Google Shape;4634;p37"/>
            <p:cNvSpPr/>
            <p:nvPr/>
          </p:nvSpPr>
          <p:spPr>
            <a:xfrm>
              <a:off x="4411970" y="2726085"/>
              <a:ext cx="118796" cy="193659"/>
            </a:xfrm>
            <a:custGeom>
              <a:rect b="b" l="l" r="r" t="t"/>
              <a:pathLst>
                <a:path extrusionOk="0" h="4289" w="2631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5" name="Google Shape;4635;p37"/>
            <p:cNvSpPr/>
            <p:nvPr/>
          </p:nvSpPr>
          <p:spPr>
            <a:xfrm>
              <a:off x="4426058" y="2791601"/>
              <a:ext cx="36167" cy="62627"/>
            </a:xfrm>
            <a:custGeom>
              <a:rect b="b" l="l" r="r" t="t"/>
              <a:pathLst>
                <a:path extrusionOk="0" h="1387" w="801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6" name="Google Shape;4636;p37"/>
            <p:cNvSpPr/>
            <p:nvPr/>
          </p:nvSpPr>
          <p:spPr>
            <a:xfrm>
              <a:off x="4456806" y="2743875"/>
              <a:ext cx="598271" cy="157989"/>
            </a:xfrm>
            <a:custGeom>
              <a:rect b="b" l="l" r="r" t="t"/>
              <a:pathLst>
                <a:path extrusionOk="0" h="3499" w="1325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37" name="Google Shape;4637;p37"/>
          <p:cNvGrpSpPr/>
          <p:nvPr/>
        </p:nvGrpSpPr>
        <p:grpSpPr>
          <a:xfrm>
            <a:off x="712094" y="3643817"/>
            <a:ext cx="1196757" cy="463426"/>
            <a:chOff x="4411970" y="2726085"/>
            <a:chExt cx="643107" cy="193659"/>
          </a:xfrm>
        </p:grpSpPr>
        <p:sp>
          <p:nvSpPr>
            <p:cNvPr id="4638" name="Google Shape;4638;p37"/>
            <p:cNvSpPr/>
            <p:nvPr/>
          </p:nvSpPr>
          <p:spPr>
            <a:xfrm>
              <a:off x="4411970" y="2726085"/>
              <a:ext cx="118796" cy="193659"/>
            </a:xfrm>
            <a:custGeom>
              <a:rect b="b" l="l" r="r" t="t"/>
              <a:pathLst>
                <a:path extrusionOk="0" h="4289" w="2631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9" name="Google Shape;4639;p37"/>
            <p:cNvSpPr/>
            <p:nvPr/>
          </p:nvSpPr>
          <p:spPr>
            <a:xfrm>
              <a:off x="4426058" y="2791601"/>
              <a:ext cx="36167" cy="62627"/>
            </a:xfrm>
            <a:custGeom>
              <a:rect b="b" l="l" r="r" t="t"/>
              <a:pathLst>
                <a:path extrusionOk="0" h="1387" w="801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0" name="Google Shape;4640;p37"/>
            <p:cNvSpPr/>
            <p:nvPr/>
          </p:nvSpPr>
          <p:spPr>
            <a:xfrm>
              <a:off x="4456806" y="2743875"/>
              <a:ext cx="598271" cy="157989"/>
            </a:xfrm>
            <a:custGeom>
              <a:rect b="b" l="l" r="r" t="t"/>
              <a:pathLst>
                <a:path extrusionOk="0" h="3499" w="1325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4" name="Shape 4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5" name="Google Shape;4645;p38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950">
                <a:solidFill>
                  <a:srgbClr val="3A3838"/>
                </a:solidFill>
                <a:latin typeface="Cairo"/>
                <a:ea typeface="Cairo"/>
                <a:cs typeface="Cairo"/>
                <a:sym typeface="Cairo"/>
              </a:rPr>
              <a:t>1) Sterol </a:t>
            </a:r>
            <a:r>
              <a:rPr lang="en" sz="1950">
                <a:solidFill>
                  <a:srgbClr val="212121"/>
                </a:solidFill>
                <a:latin typeface="Cairo"/>
                <a:ea typeface="Cairo"/>
                <a:cs typeface="Cairo"/>
                <a:sym typeface="Cairo"/>
              </a:rPr>
              <a:t>dependent</a:t>
            </a:r>
            <a:r>
              <a:rPr lang="en" sz="1950">
                <a:solidFill>
                  <a:srgbClr val="BA255D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" sz="1950">
                <a:solidFill>
                  <a:srgbClr val="3A3838"/>
                </a:solidFill>
                <a:latin typeface="Cairo"/>
                <a:ea typeface="Cairo"/>
                <a:cs typeface="Cairo"/>
                <a:sym typeface="Cairo"/>
              </a:rPr>
              <a:t>regulation of gene expression of HMG CoA</a:t>
            </a:r>
            <a:endParaRPr sz="1950">
              <a:solidFill>
                <a:srgbClr val="3A3838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46" name="Google Shape;4646;p38"/>
          <p:cNvGrpSpPr/>
          <p:nvPr/>
        </p:nvGrpSpPr>
        <p:grpSpPr>
          <a:xfrm>
            <a:off x="720085" y="1321295"/>
            <a:ext cx="237076" cy="188724"/>
            <a:chOff x="4854075" y="2527625"/>
            <a:chExt cx="56000" cy="59050"/>
          </a:xfrm>
        </p:grpSpPr>
        <p:sp>
          <p:nvSpPr>
            <p:cNvPr id="4647" name="Google Shape;4647;p38"/>
            <p:cNvSpPr/>
            <p:nvPr/>
          </p:nvSpPr>
          <p:spPr>
            <a:xfrm>
              <a:off x="4872325" y="2527625"/>
              <a:ext cx="37750" cy="59050"/>
            </a:xfrm>
            <a:custGeom>
              <a:rect b="b" l="l" r="r" t="t"/>
              <a:pathLst>
                <a:path extrusionOk="0" h="2362" w="151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8" name="Google Shape;4648;p38"/>
            <p:cNvSpPr/>
            <p:nvPr/>
          </p:nvSpPr>
          <p:spPr>
            <a:xfrm>
              <a:off x="4854075" y="2539100"/>
              <a:ext cx="26075" cy="35875"/>
            </a:xfrm>
            <a:custGeom>
              <a:rect b="b" l="l" r="r" t="t"/>
              <a:pathLst>
                <a:path extrusionOk="0" h="1435" w="1043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49" name="Google Shape;4649;p38"/>
          <p:cNvSpPr txBox="1"/>
          <p:nvPr/>
        </p:nvSpPr>
        <p:spPr>
          <a:xfrm>
            <a:off x="970833" y="1201925"/>
            <a:ext cx="7118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A3838"/>
                </a:solidFill>
                <a:latin typeface="Cairo"/>
                <a:ea typeface="Cairo"/>
                <a:cs typeface="Cairo"/>
                <a:sym typeface="Cairo"/>
              </a:rPr>
              <a:t>When sufficient cholesterol is present transcription is suppressed and vice versa.</a:t>
            </a:r>
            <a:endParaRPr sz="1100">
              <a:solidFill>
                <a:srgbClr val="3A3838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650" name="Google Shape;4650;p38"/>
          <p:cNvSpPr txBox="1"/>
          <p:nvPr/>
        </p:nvSpPr>
        <p:spPr>
          <a:xfrm>
            <a:off x="970833" y="1543825"/>
            <a:ext cx="5616900" cy="6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212121"/>
                </a:solidFill>
                <a:latin typeface="Cairo"/>
                <a:ea typeface="Cairo"/>
                <a:cs typeface="Cairo"/>
                <a:sym typeface="Cairo"/>
              </a:rPr>
              <a:t>Sterol Regulatory Element (SRE )</a:t>
            </a:r>
            <a:r>
              <a:rPr lang="en" sz="1100">
                <a:solidFill>
                  <a:srgbClr val="BA255D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" sz="1100">
                <a:solidFill>
                  <a:schemeClr val="hlink"/>
                </a:solidFill>
                <a:latin typeface="Cairo"/>
                <a:ea typeface="Cairo"/>
                <a:cs typeface="Cairo"/>
                <a:sym typeface="Cairo"/>
              </a:rPr>
              <a:t>is a recognition sequence in DNA.</a:t>
            </a:r>
            <a:endParaRPr sz="1100">
              <a:solidFill>
                <a:schemeClr val="hlink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51" name="Google Shape;4651;p38"/>
          <p:cNvSpPr txBox="1"/>
          <p:nvPr/>
        </p:nvSpPr>
        <p:spPr>
          <a:xfrm>
            <a:off x="970833" y="1814825"/>
            <a:ext cx="6425400" cy="6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SRE Binding Protein (SREBP)</a:t>
            </a:r>
            <a:r>
              <a:rPr lang="en" sz="1100">
                <a:solidFill>
                  <a:srgbClr val="BA255D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" sz="1100">
                <a:solidFill>
                  <a:schemeClr val="hlink"/>
                </a:solidFill>
                <a:latin typeface="Cairo"/>
                <a:ea typeface="Cairo"/>
                <a:cs typeface="Cairo"/>
                <a:sym typeface="Cairo"/>
              </a:rPr>
              <a:t>will bind to SRE, is essential for transcription of this gene.</a:t>
            </a:r>
            <a:endParaRPr sz="1100">
              <a:solidFill>
                <a:schemeClr val="hlink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52" name="Google Shape;4652;p38"/>
          <p:cNvSpPr txBox="1"/>
          <p:nvPr/>
        </p:nvSpPr>
        <p:spPr>
          <a:xfrm>
            <a:off x="902525" y="2121675"/>
            <a:ext cx="56169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SREBP Cleavage-Activating Protein (SCAP)</a:t>
            </a:r>
            <a:r>
              <a:rPr lang="en" sz="1100">
                <a:solidFill>
                  <a:srgbClr val="BA255D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" sz="1100">
                <a:solidFill>
                  <a:schemeClr val="hlink"/>
                </a:solidFill>
                <a:latin typeface="Cairo"/>
                <a:ea typeface="Cairo"/>
                <a:cs typeface="Cairo"/>
                <a:sym typeface="Cairo"/>
              </a:rPr>
              <a:t>is an intracellular cholesterol sensor</a:t>
            </a:r>
            <a:r>
              <a:rPr lang="en" sz="1200">
                <a:solidFill>
                  <a:schemeClr val="hlink"/>
                </a:solidFill>
                <a:latin typeface="Cairo"/>
                <a:ea typeface="Cairo"/>
                <a:cs typeface="Cairo"/>
                <a:sym typeface="Cairo"/>
              </a:rPr>
              <a:t>.</a:t>
            </a:r>
            <a:endParaRPr sz="1200">
              <a:solidFill>
                <a:schemeClr val="hlink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4653" name="Google Shape;465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1850" y="2609150"/>
            <a:ext cx="4303559" cy="2139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54" name="Google Shape;4654;p38"/>
          <p:cNvGrpSpPr/>
          <p:nvPr/>
        </p:nvGrpSpPr>
        <p:grpSpPr>
          <a:xfrm>
            <a:off x="720085" y="1626095"/>
            <a:ext cx="237076" cy="188724"/>
            <a:chOff x="4854075" y="2527625"/>
            <a:chExt cx="56000" cy="59050"/>
          </a:xfrm>
        </p:grpSpPr>
        <p:sp>
          <p:nvSpPr>
            <p:cNvPr id="4655" name="Google Shape;4655;p38"/>
            <p:cNvSpPr/>
            <p:nvPr/>
          </p:nvSpPr>
          <p:spPr>
            <a:xfrm>
              <a:off x="4872325" y="2527625"/>
              <a:ext cx="37750" cy="59050"/>
            </a:xfrm>
            <a:custGeom>
              <a:rect b="b" l="l" r="r" t="t"/>
              <a:pathLst>
                <a:path extrusionOk="0" h="2362" w="151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6" name="Google Shape;4656;p38"/>
            <p:cNvSpPr/>
            <p:nvPr/>
          </p:nvSpPr>
          <p:spPr>
            <a:xfrm>
              <a:off x="4854075" y="2539100"/>
              <a:ext cx="26075" cy="35875"/>
            </a:xfrm>
            <a:custGeom>
              <a:rect b="b" l="l" r="r" t="t"/>
              <a:pathLst>
                <a:path extrusionOk="0" h="1435" w="1043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57" name="Google Shape;4657;p38"/>
          <p:cNvGrpSpPr/>
          <p:nvPr/>
        </p:nvGrpSpPr>
        <p:grpSpPr>
          <a:xfrm>
            <a:off x="720085" y="1930895"/>
            <a:ext cx="237076" cy="188724"/>
            <a:chOff x="4854075" y="2527625"/>
            <a:chExt cx="56000" cy="59050"/>
          </a:xfrm>
        </p:grpSpPr>
        <p:sp>
          <p:nvSpPr>
            <p:cNvPr id="4658" name="Google Shape;4658;p38"/>
            <p:cNvSpPr/>
            <p:nvPr/>
          </p:nvSpPr>
          <p:spPr>
            <a:xfrm>
              <a:off x="4872325" y="2527625"/>
              <a:ext cx="37750" cy="59050"/>
            </a:xfrm>
            <a:custGeom>
              <a:rect b="b" l="l" r="r" t="t"/>
              <a:pathLst>
                <a:path extrusionOk="0" h="2362" w="151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9" name="Google Shape;4659;p38"/>
            <p:cNvSpPr/>
            <p:nvPr/>
          </p:nvSpPr>
          <p:spPr>
            <a:xfrm>
              <a:off x="4854075" y="2539100"/>
              <a:ext cx="26075" cy="35875"/>
            </a:xfrm>
            <a:custGeom>
              <a:rect b="b" l="l" r="r" t="t"/>
              <a:pathLst>
                <a:path extrusionOk="0" h="1435" w="1043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60" name="Google Shape;4660;p38"/>
          <p:cNvGrpSpPr/>
          <p:nvPr/>
        </p:nvGrpSpPr>
        <p:grpSpPr>
          <a:xfrm>
            <a:off x="720085" y="2235695"/>
            <a:ext cx="237076" cy="188724"/>
            <a:chOff x="4854075" y="2527625"/>
            <a:chExt cx="56000" cy="59050"/>
          </a:xfrm>
        </p:grpSpPr>
        <p:sp>
          <p:nvSpPr>
            <p:cNvPr id="4661" name="Google Shape;4661;p38"/>
            <p:cNvSpPr/>
            <p:nvPr/>
          </p:nvSpPr>
          <p:spPr>
            <a:xfrm>
              <a:off x="4872325" y="2527625"/>
              <a:ext cx="37750" cy="59050"/>
            </a:xfrm>
            <a:custGeom>
              <a:rect b="b" l="l" r="r" t="t"/>
              <a:pathLst>
                <a:path extrusionOk="0" h="2362" w="151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2" name="Google Shape;4662;p38"/>
            <p:cNvSpPr/>
            <p:nvPr/>
          </p:nvSpPr>
          <p:spPr>
            <a:xfrm>
              <a:off x="4854075" y="2539100"/>
              <a:ext cx="26075" cy="35875"/>
            </a:xfrm>
            <a:custGeom>
              <a:rect b="b" l="l" r="r" t="t"/>
              <a:pathLst>
                <a:path extrusionOk="0" h="1435" w="1043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anuary Daily Slides by Slidesgo">
  <a:themeElements>
    <a:clrScheme name="Simple Light">
      <a:dk1>
        <a:srgbClr val="272727"/>
      </a:dk1>
      <a:lt1>
        <a:srgbClr val="FFFFFF"/>
      </a:lt1>
      <a:dk2>
        <a:srgbClr val="4668C1"/>
      </a:dk2>
      <a:lt2>
        <a:srgbClr val="6588F3"/>
      </a:lt2>
      <a:accent1>
        <a:srgbClr val="B8C9FF"/>
      </a:accent1>
      <a:accent2>
        <a:srgbClr val="E0E7FF"/>
      </a:accent2>
      <a:accent3>
        <a:srgbClr val="F3ECBF"/>
      </a:accent3>
      <a:accent4>
        <a:srgbClr val="F1D482"/>
      </a:accent4>
      <a:accent5>
        <a:srgbClr val="F7CB51"/>
      </a:accent5>
      <a:accent6>
        <a:srgbClr val="BB9D4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