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Thin"/>
      <p:regular r:id="rId22"/>
      <p:bold r:id="rId23"/>
      <p:italic r:id="rId24"/>
      <p:boldItalic r:id="rId25"/>
    </p:embeddedFont>
    <p:embeddedFont>
      <p:font typeface="Cairo Medium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Roboto Medium"/>
      <p:regular r:id="rId32"/>
      <p:bold r:id="rId33"/>
      <p:italic r:id="rId34"/>
      <p:boldItalic r:id="rId35"/>
    </p:embeddedFont>
    <p:embeddedFont>
      <p:font typeface="Abril Fatface"/>
      <p:regular r:id="rId36"/>
    </p:embeddedFont>
    <p:embeddedFont>
      <p:font typeface="Bebas Neue"/>
      <p:regular r:id="rId37"/>
    </p:embeddedFont>
    <p:embeddedFont>
      <p:font typeface="Cairo"/>
      <p:regular r:id="rId38"/>
      <p:bold r:id="rId39"/>
    </p:embeddedFont>
    <p:embeddedFont>
      <p:font typeface="Work Sans"/>
      <p:regular r:id="rId40"/>
      <p:bold r:id="rId41"/>
      <p:italic r:id="rId42"/>
      <p:boldItalic r:id="rId43"/>
    </p:embeddedFont>
    <p:embeddedFont>
      <p:font typeface="Fira Sans"/>
      <p:regular r:id="rId44"/>
      <p:bold r:id="rId45"/>
      <p:italic r:id="rId46"/>
      <p:boldItalic r:id="rId47"/>
    </p:embeddedFont>
    <p:embeddedFont>
      <p:font typeface="Barlow Semi Condensed"/>
      <p:regular r:id="rId48"/>
      <p:bold r:id="rId49"/>
      <p:italic r:id="rId50"/>
      <p:boldItalic r:id="rId51"/>
    </p:embeddedFont>
    <p:embeddedFont>
      <p:font typeface="Open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B5510C-5419-49C1-BB3B-FB0919BDE81C}">
  <a:tblStyle styleId="{8FB5510C-5419-49C1-BB3B-FB0919BDE8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22AE781-5DAF-4DD1-B95C-3ADAAE70EAC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WorkSans-regular.fntdata"/><Relationship Id="rId42" Type="http://schemas.openxmlformats.org/officeDocument/2006/relationships/font" Target="fonts/WorkSans-italic.fntdata"/><Relationship Id="rId41" Type="http://schemas.openxmlformats.org/officeDocument/2006/relationships/font" Target="fonts/WorkSans-bold.fntdata"/><Relationship Id="rId44" Type="http://schemas.openxmlformats.org/officeDocument/2006/relationships/font" Target="fonts/FiraSans-regular.fntdata"/><Relationship Id="rId43" Type="http://schemas.openxmlformats.org/officeDocument/2006/relationships/font" Target="fonts/WorkSans-boldItalic.fntdata"/><Relationship Id="rId46" Type="http://schemas.openxmlformats.org/officeDocument/2006/relationships/font" Target="fonts/FiraSans-italic.fntdata"/><Relationship Id="rId45" Type="http://schemas.openxmlformats.org/officeDocument/2006/relationships/font" Target="fonts/Fira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arlowSemiCondensed-regular.fntdata"/><Relationship Id="rId47" Type="http://schemas.openxmlformats.org/officeDocument/2006/relationships/font" Target="fonts/FiraSans-boldItalic.fntdata"/><Relationship Id="rId49" Type="http://schemas.openxmlformats.org/officeDocument/2006/relationships/font" Target="fonts/BarlowSemi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33" Type="http://schemas.openxmlformats.org/officeDocument/2006/relationships/font" Target="fonts/RobotoMedium-bold.fntdata"/><Relationship Id="rId32" Type="http://schemas.openxmlformats.org/officeDocument/2006/relationships/font" Target="fonts/RobotoMedium-regular.fntdata"/><Relationship Id="rId35" Type="http://schemas.openxmlformats.org/officeDocument/2006/relationships/font" Target="fonts/RobotoMedium-boldItalic.fntdata"/><Relationship Id="rId34" Type="http://schemas.openxmlformats.org/officeDocument/2006/relationships/font" Target="fonts/RobotoMedium-italic.fntdata"/><Relationship Id="rId37" Type="http://schemas.openxmlformats.org/officeDocument/2006/relationships/font" Target="fonts/BebasNeue-regular.fntdata"/><Relationship Id="rId36" Type="http://schemas.openxmlformats.org/officeDocument/2006/relationships/font" Target="fonts/AbrilFatface-regular.fntdata"/><Relationship Id="rId39" Type="http://schemas.openxmlformats.org/officeDocument/2006/relationships/font" Target="fonts/Cairo-bold.fntdata"/><Relationship Id="rId38" Type="http://schemas.openxmlformats.org/officeDocument/2006/relationships/font" Target="fonts/Cairo-regular.fntdata"/><Relationship Id="rId20" Type="http://schemas.openxmlformats.org/officeDocument/2006/relationships/slide" Target="slides/slide15.xml"/><Relationship Id="rId22" Type="http://schemas.openxmlformats.org/officeDocument/2006/relationships/font" Target="fonts/RobotoThin-regular.fntdata"/><Relationship Id="rId21" Type="http://schemas.openxmlformats.org/officeDocument/2006/relationships/slide" Target="slides/slide16.xml"/><Relationship Id="rId24" Type="http://schemas.openxmlformats.org/officeDocument/2006/relationships/font" Target="fonts/RobotoThin-italic.fntdata"/><Relationship Id="rId23" Type="http://schemas.openxmlformats.org/officeDocument/2006/relationships/font" Target="fonts/RobotoThin-bold.fntdata"/><Relationship Id="rId26" Type="http://schemas.openxmlformats.org/officeDocument/2006/relationships/font" Target="fonts/CairoMedium-regular.fntdata"/><Relationship Id="rId25" Type="http://schemas.openxmlformats.org/officeDocument/2006/relationships/font" Target="fonts/RobotoThin-boldItalic.fntdata"/><Relationship Id="rId28" Type="http://schemas.openxmlformats.org/officeDocument/2006/relationships/font" Target="fonts/Roboto-regular.fntdata"/><Relationship Id="rId27" Type="http://schemas.openxmlformats.org/officeDocument/2006/relationships/font" Target="fonts/CairoMedium-bold.fntdata"/><Relationship Id="rId29" Type="http://schemas.openxmlformats.org/officeDocument/2006/relationships/font" Target="fonts/Roboto-bold.fntdata"/><Relationship Id="rId51" Type="http://schemas.openxmlformats.org/officeDocument/2006/relationships/font" Target="fonts/BarlowSemiCondensed-boldItalic.fntdata"/><Relationship Id="rId50" Type="http://schemas.openxmlformats.org/officeDocument/2006/relationships/font" Target="fonts/BarlowSemiCondensed-italic.fntdata"/><Relationship Id="rId53" Type="http://schemas.openxmlformats.org/officeDocument/2006/relationships/font" Target="fonts/OpenSans-bold.fntdata"/><Relationship Id="rId52" Type="http://schemas.openxmlformats.org/officeDocument/2006/relationships/font" Target="fonts/OpenSans-regular.fntdata"/><Relationship Id="rId11" Type="http://schemas.openxmlformats.org/officeDocument/2006/relationships/slide" Target="slides/slide6.xml"/><Relationship Id="rId55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54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2" name="Shape 4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3" name="Google Shape;45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4" name="Google Shape;45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9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0" name="Google Shape;4760;g36cc39624ba0e3a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1" name="Google Shape;4761;g36cc39624ba0e3a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2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3" name="Google Shape;4793;g11f20ca8ff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4" name="Google Shape;4794;g11f20ca8ff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0" name="Shape 4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1" name="Google Shape;4801;gd74b2a45d59991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2" name="Google Shape;4802;gd74b2a45d59991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6" name="Shape 4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7" name="Google Shape;4807;ga90875fca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8" name="Google Shape;4808;ga90875fc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3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" name="Google Shape;4814;g118418a0fc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5" name="Google Shape;4815;g118418a0fc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0" name="Shape 4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1" name="Google Shape;4821;g1196e5f41bd_0_4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2" name="Google Shape;4822;g1196e5f41bd_0_4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7" name="Shape 4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8" name="Google Shape;4828;g1196e5f41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9" name="Google Shape;4829;g1196e5f41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5" name="Shape 4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6" name="Google Shape;4566;gad36770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7" name="Google Shape;4567;gad36770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6" name="Shape 4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" name="Google Shape;4577;ga7d29b217d_1_6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8" name="Google Shape;4578;ga7d29b217d_1_6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7" name="Shape 4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8" name="Google Shape;4598;g118418a0fc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9" name="Google Shape;4599;g118418a0f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g11f20ca8f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3" name="Google Shape;4623;g11f20ca8f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6" name="Shape 4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7" name="Google Shape;4647;g7b122e88e8f514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8" name="Google Shape;4648;g7b122e88e8f514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6" name="Shape 4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7" name="Google Shape;4687;g1210fb709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8" name="Google Shape;4688;g1210fb709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2" name="Shape 4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3" name="Google Shape;4693;g7b122e88e8f5149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4" name="Google Shape;4694;g7b122e88e8f5149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7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8" name="Google Shape;4728;g54ccc6527ce9869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9" name="Google Shape;4729;g54ccc6527ce9869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10" name="Google Shape;10;p2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2288200" y="972250"/>
            <a:ext cx="4567500" cy="24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73050" y="3514900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 flipH="1" rot="6937260">
            <a:off x="7718730" y="4135609"/>
            <a:ext cx="2386906" cy="1168032"/>
          </a:xfrm>
          <a:custGeom>
            <a:rect b="b" l="l" r="r" t="t"/>
            <a:pathLst>
              <a:path extrusionOk="0" h="25845" w="52815">
                <a:moveTo>
                  <a:pt x="16375" y="0"/>
                </a:moveTo>
                <a:cubicBezTo>
                  <a:pt x="11695" y="0"/>
                  <a:pt x="7254" y="3229"/>
                  <a:pt x="3763" y="6073"/>
                </a:cubicBezTo>
                <a:cubicBezTo>
                  <a:pt x="0" y="9142"/>
                  <a:pt x="168" y="13798"/>
                  <a:pt x="2552" y="17814"/>
                </a:cubicBezTo>
                <a:cubicBezTo>
                  <a:pt x="3929" y="20141"/>
                  <a:pt x="5671" y="22400"/>
                  <a:pt x="8128" y="23526"/>
                </a:cubicBezTo>
                <a:cubicBezTo>
                  <a:pt x="9637" y="24218"/>
                  <a:pt x="11314" y="24432"/>
                  <a:pt x="12962" y="24628"/>
                </a:cubicBezTo>
                <a:cubicBezTo>
                  <a:pt x="18541" y="25295"/>
                  <a:pt x="24190" y="25844"/>
                  <a:pt x="29805" y="25844"/>
                </a:cubicBezTo>
                <a:cubicBezTo>
                  <a:pt x="34398" y="25844"/>
                  <a:pt x="38968" y="25477"/>
                  <a:pt x="43460" y="24508"/>
                </a:cubicBezTo>
                <a:cubicBezTo>
                  <a:pt x="45588" y="24048"/>
                  <a:pt x="47733" y="23436"/>
                  <a:pt x="49518" y="22189"/>
                </a:cubicBezTo>
                <a:cubicBezTo>
                  <a:pt x="51304" y="20945"/>
                  <a:pt x="52692" y="18963"/>
                  <a:pt x="52739" y="16786"/>
                </a:cubicBezTo>
                <a:cubicBezTo>
                  <a:pt x="52814" y="13258"/>
                  <a:pt x="49505" y="10576"/>
                  <a:pt x="46204" y="9335"/>
                </a:cubicBezTo>
                <a:cubicBezTo>
                  <a:pt x="40195" y="7077"/>
                  <a:pt x="33327" y="7610"/>
                  <a:pt x="27545" y="4818"/>
                </a:cubicBezTo>
                <a:cubicBezTo>
                  <a:pt x="24511" y="3353"/>
                  <a:pt x="21856" y="999"/>
                  <a:pt x="18568" y="247"/>
                </a:cubicBezTo>
                <a:cubicBezTo>
                  <a:pt x="17833" y="78"/>
                  <a:pt x="17101" y="0"/>
                  <a:pt x="16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85265" y="1003879"/>
            <a:ext cx="598221" cy="385265"/>
          </a:xfrm>
          <a:custGeom>
            <a:rect b="b" l="l" r="r" t="t"/>
            <a:pathLst>
              <a:path extrusionOk="0" h="6028" w="9360">
                <a:moveTo>
                  <a:pt x="3928" y="0"/>
                </a:moveTo>
                <a:cubicBezTo>
                  <a:pt x="2889" y="0"/>
                  <a:pt x="1876" y="522"/>
                  <a:pt x="1241" y="1859"/>
                </a:cubicBezTo>
                <a:cubicBezTo>
                  <a:pt x="1" y="4475"/>
                  <a:pt x="1885" y="6028"/>
                  <a:pt x="4041" y="6028"/>
                </a:cubicBezTo>
                <a:cubicBezTo>
                  <a:pt x="4897" y="6028"/>
                  <a:pt x="5796" y="5783"/>
                  <a:pt x="6559" y="5263"/>
                </a:cubicBezTo>
                <a:cubicBezTo>
                  <a:pt x="9360" y="3352"/>
                  <a:pt x="6562" y="0"/>
                  <a:pt x="39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p11"/>
          <p:cNvGrpSpPr/>
          <p:nvPr/>
        </p:nvGrpSpPr>
        <p:grpSpPr>
          <a:xfrm flipH="1">
            <a:off x="-117938" y="-614994"/>
            <a:ext cx="10370424" cy="5809075"/>
            <a:chOff x="-1031825" y="-527296"/>
            <a:chExt cx="10212135" cy="5720409"/>
          </a:xfrm>
        </p:grpSpPr>
        <p:sp>
          <p:nvSpPr>
            <p:cNvPr id="3004" name="Google Shape;3004;p11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-1031825" y="3319885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1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1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1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1"/>
            <p:cNvSpPr/>
            <p:nvPr/>
          </p:nvSpPr>
          <p:spPr>
            <a:xfrm flipH="1">
              <a:off x="8208900" y="3519906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1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1" name="Google Shape;3011;p11"/>
          <p:cNvSpPr txBox="1"/>
          <p:nvPr>
            <p:ph hasCustomPrompt="1" type="title"/>
          </p:nvPr>
        </p:nvSpPr>
        <p:spPr>
          <a:xfrm>
            <a:off x="720000" y="1254138"/>
            <a:ext cx="7704000" cy="1972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12" name="Google Shape;3012;p11"/>
          <p:cNvSpPr txBox="1"/>
          <p:nvPr>
            <p:ph idx="1" type="subTitle"/>
          </p:nvPr>
        </p:nvSpPr>
        <p:spPr>
          <a:xfrm>
            <a:off x="720000" y="3382363"/>
            <a:ext cx="77040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13"/>
          <p:cNvGrpSpPr/>
          <p:nvPr/>
        </p:nvGrpSpPr>
        <p:grpSpPr>
          <a:xfrm>
            <a:off x="-839422" y="-561370"/>
            <a:ext cx="10088220" cy="6803882"/>
            <a:chOff x="-839422" y="-561370"/>
            <a:chExt cx="10088220" cy="6803882"/>
          </a:xfrm>
        </p:grpSpPr>
        <p:sp>
          <p:nvSpPr>
            <p:cNvPr id="3016" name="Google Shape;3016;p13"/>
            <p:cNvSpPr/>
            <p:nvPr/>
          </p:nvSpPr>
          <p:spPr>
            <a:xfrm>
              <a:off x="6691973" y="-80655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20" name="Google Shape;3020;p13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3021" name="Google Shape;3021;p13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22" name="Google Shape;3022;p13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3023" name="Google Shape;3023;p13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4" name="Google Shape;3024;p13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5" name="Google Shape;3025;p13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6" name="Google Shape;3026;p13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7" name="Google Shape;3027;p13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28" name="Google Shape;3028;p13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13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p13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1" name="Google Shape;3031;p13"/>
            <p:cNvSpPr/>
            <p:nvPr/>
          </p:nvSpPr>
          <p:spPr>
            <a:xfrm>
              <a:off x="1648182" y="-5613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3032" name="Google Shape;3032;p1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33" name="Google Shape;3033;p13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5" name="Google Shape;3035;p14"/>
          <p:cNvGrpSpPr/>
          <p:nvPr/>
        </p:nvGrpSpPr>
        <p:grpSpPr>
          <a:xfrm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36" name="Google Shape;3036;p14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5" name="Google Shape;3045;p14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46" name="Google Shape;3046;p14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_1_1"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8" name="Google Shape;3048;p15"/>
          <p:cNvGrpSpPr/>
          <p:nvPr/>
        </p:nvGrpSpPr>
        <p:grpSpPr>
          <a:xfrm>
            <a:off x="-1031825" y="-527296"/>
            <a:ext cx="10212135" cy="5741353"/>
            <a:chOff x="-1031825" y="-527296"/>
            <a:chExt cx="10212135" cy="5741353"/>
          </a:xfrm>
        </p:grpSpPr>
        <p:sp>
          <p:nvSpPr>
            <p:cNvPr id="3049" name="Google Shape;3049;p15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-1031825" y="3340830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 flipH="1">
              <a:off x="8208900" y="3540850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6" name="Google Shape;3056;p15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57" name="Google Shape;3057;p15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1_1_1_1">
    <p:spTree>
      <p:nvGrpSpPr>
        <p:cNvPr id="3058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9" name="Google Shape;3059;p16"/>
          <p:cNvGrpSpPr/>
          <p:nvPr/>
        </p:nvGrpSpPr>
        <p:grpSpPr>
          <a:xfrm>
            <a:off x="-1014250" y="-924075"/>
            <a:ext cx="10856857" cy="6458501"/>
            <a:chOff x="-1014250" y="-924075"/>
            <a:chExt cx="10856857" cy="6458501"/>
          </a:xfrm>
        </p:grpSpPr>
        <p:sp>
          <p:nvSpPr>
            <p:cNvPr id="3060" name="Google Shape;3060;p16"/>
            <p:cNvSpPr/>
            <p:nvPr/>
          </p:nvSpPr>
          <p:spPr>
            <a:xfrm>
              <a:off x="5271325" y="-371200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6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6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9" name="Google Shape;3069;p16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70" name="Google Shape;3070;p16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07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17"/>
          <p:cNvGrpSpPr/>
          <p:nvPr/>
        </p:nvGrpSpPr>
        <p:grpSpPr>
          <a:xfrm>
            <a:off x="-591264" y="-708544"/>
            <a:ext cx="9770788" cy="6375829"/>
            <a:chOff x="-591264" y="-708544"/>
            <a:chExt cx="9770788" cy="6375829"/>
          </a:xfrm>
        </p:grpSpPr>
        <p:sp>
          <p:nvSpPr>
            <p:cNvPr id="3073" name="Google Shape;3073;p17"/>
            <p:cNvSpPr/>
            <p:nvPr/>
          </p:nvSpPr>
          <p:spPr>
            <a:xfrm>
              <a:off x="6622698" y="-70880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4" name="Google Shape;3074;p17"/>
            <p:cNvGrpSpPr/>
            <p:nvPr/>
          </p:nvGrpSpPr>
          <p:grpSpPr>
            <a:xfrm flipH="1" rot="-5400000">
              <a:off x="8278955" y="4257254"/>
              <a:ext cx="971343" cy="829790"/>
              <a:chOff x="4137500" y="3664900"/>
              <a:chExt cx="1361950" cy="1163475"/>
            </a:xfrm>
          </p:grpSpPr>
          <p:sp>
            <p:nvSpPr>
              <p:cNvPr id="3075" name="Google Shape;3075;p1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1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1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1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79" name="Google Shape;3079;p17"/>
            <p:cNvSpPr/>
            <p:nvPr/>
          </p:nvSpPr>
          <p:spPr>
            <a:xfrm>
              <a:off x="417429" y="-708544"/>
              <a:ext cx="2423101" cy="942684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80" name="Google Shape;3080;p17"/>
            <p:cNvSpPr/>
            <p:nvPr/>
          </p:nvSpPr>
          <p:spPr>
            <a:xfrm>
              <a:off x="-236700" y="3471193"/>
              <a:ext cx="1686707" cy="1426578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7"/>
            <p:cNvSpPr/>
            <p:nvPr/>
          </p:nvSpPr>
          <p:spPr>
            <a:xfrm rot="4234437">
              <a:off x="-1048388" y="3386351"/>
              <a:ext cx="3103544" cy="122693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331478" y="3872323"/>
              <a:ext cx="639139" cy="731179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83" name="Google Shape;3083;p17"/>
          <p:cNvSpPr txBox="1"/>
          <p:nvPr>
            <p:ph type="title"/>
          </p:nvPr>
        </p:nvSpPr>
        <p:spPr>
          <a:xfrm>
            <a:off x="7200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4" name="Google Shape;3084;p17"/>
          <p:cNvSpPr txBox="1"/>
          <p:nvPr>
            <p:ph idx="1" type="subTitle"/>
          </p:nvPr>
        </p:nvSpPr>
        <p:spPr>
          <a:xfrm>
            <a:off x="7200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5" name="Google Shape;3085;p17"/>
          <p:cNvSpPr txBox="1"/>
          <p:nvPr>
            <p:ph idx="2" type="title"/>
          </p:nvPr>
        </p:nvSpPr>
        <p:spPr>
          <a:xfrm>
            <a:off x="33267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6" name="Google Shape;3086;p17"/>
          <p:cNvSpPr txBox="1"/>
          <p:nvPr>
            <p:ph idx="3" type="subTitle"/>
          </p:nvPr>
        </p:nvSpPr>
        <p:spPr>
          <a:xfrm>
            <a:off x="33267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7" name="Google Shape;3087;p17"/>
          <p:cNvSpPr txBox="1"/>
          <p:nvPr>
            <p:ph idx="4" type="title"/>
          </p:nvPr>
        </p:nvSpPr>
        <p:spPr>
          <a:xfrm>
            <a:off x="5933400" y="1237075"/>
            <a:ext cx="24906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8" name="Google Shape;3088;p17"/>
          <p:cNvSpPr txBox="1"/>
          <p:nvPr>
            <p:ph idx="5" type="subTitle"/>
          </p:nvPr>
        </p:nvSpPr>
        <p:spPr>
          <a:xfrm>
            <a:off x="5933400" y="1758125"/>
            <a:ext cx="24906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9" name="Google Shape;3089;p17"/>
          <p:cNvSpPr txBox="1"/>
          <p:nvPr>
            <p:ph idx="6" type="title"/>
          </p:nvPr>
        </p:nvSpPr>
        <p:spPr>
          <a:xfrm>
            <a:off x="20284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0" name="Google Shape;3090;p17"/>
          <p:cNvSpPr txBox="1"/>
          <p:nvPr>
            <p:ph idx="7" type="subTitle"/>
          </p:nvPr>
        </p:nvSpPr>
        <p:spPr>
          <a:xfrm>
            <a:off x="20284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1" name="Google Shape;3091;p17"/>
          <p:cNvSpPr txBox="1"/>
          <p:nvPr>
            <p:ph idx="8" type="title"/>
          </p:nvPr>
        </p:nvSpPr>
        <p:spPr>
          <a:xfrm>
            <a:off x="46351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2" name="Google Shape;3092;p17"/>
          <p:cNvSpPr txBox="1"/>
          <p:nvPr>
            <p:ph idx="9" type="subTitle"/>
          </p:nvPr>
        </p:nvSpPr>
        <p:spPr>
          <a:xfrm>
            <a:off x="46351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3" name="Google Shape;3093;p17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094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oogle Shape;3095;p18"/>
          <p:cNvGrpSpPr/>
          <p:nvPr/>
        </p:nvGrpSpPr>
        <p:grpSpPr>
          <a:xfrm flipH="1" rot="10800000"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96" name="Google Shape;3096;p18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5" name="Google Shape;3105;p18"/>
          <p:cNvSpPr txBox="1"/>
          <p:nvPr>
            <p:ph type="title"/>
          </p:nvPr>
        </p:nvSpPr>
        <p:spPr>
          <a:xfrm>
            <a:off x="1949550" y="3378188"/>
            <a:ext cx="5244900" cy="531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06" name="Google Shape;3106;p18"/>
          <p:cNvSpPr txBox="1"/>
          <p:nvPr>
            <p:ph idx="1" type="subTitle"/>
          </p:nvPr>
        </p:nvSpPr>
        <p:spPr>
          <a:xfrm>
            <a:off x="1949550" y="1929113"/>
            <a:ext cx="5244900" cy="13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BLANK_1_1_1_2_1">
    <p:spTree>
      <p:nvGrpSpPr>
        <p:cNvPr id="3107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oogle Shape;3108;p19"/>
          <p:cNvGrpSpPr/>
          <p:nvPr/>
        </p:nvGrpSpPr>
        <p:grpSpPr>
          <a:xfrm>
            <a:off x="721259" y="1237050"/>
            <a:ext cx="3423900" cy="3366600"/>
            <a:chOff x="721259" y="1237050"/>
            <a:chExt cx="3423900" cy="3366600"/>
          </a:xfrm>
        </p:grpSpPr>
        <p:sp>
          <p:nvSpPr>
            <p:cNvPr id="3109" name="Google Shape;3109;p19"/>
            <p:cNvSpPr/>
            <p:nvPr/>
          </p:nvSpPr>
          <p:spPr>
            <a:xfrm>
              <a:off x="721259" y="1237050"/>
              <a:ext cx="3423900" cy="336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0" name="Google Shape;3110;p19"/>
            <p:cNvGrpSpPr/>
            <p:nvPr/>
          </p:nvGrpSpPr>
          <p:grpSpPr>
            <a:xfrm>
              <a:off x="778065" y="1336985"/>
              <a:ext cx="3310253" cy="3166732"/>
              <a:chOff x="784740" y="1336985"/>
              <a:chExt cx="3310253" cy="3166732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4068893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4068893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4068893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4068893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068893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4068893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4068893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4068893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4068893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4068893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4068893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4068893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4068893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068893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4068893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980104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980104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980104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980104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980104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980104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980104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980104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980104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980104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980104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980104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980104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980104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980104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4068893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4068893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4068893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4068893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4068893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4068893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4068893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4068893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4068893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4068893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4068893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4068893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4068893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4068893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068893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980104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980104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980104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80104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980104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980104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80104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980104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980104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80104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980104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980104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980104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980104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980104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02775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21165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220532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229411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38290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24716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02775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21165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20532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29411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38290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24716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202775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21165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220532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229411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238290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24716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202775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21165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19"/>
              <p:cNvSpPr/>
              <p:nvPr/>
            </p:nvSpPr>
            <p:spPr>
              <a:xfrm>
                <a:off x="220532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229411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38290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24716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02775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1165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20532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9411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238290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24716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02775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1165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220532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29411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238290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4716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02775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1165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20532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29411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238290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4716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02775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1165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20532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29411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38290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4716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02775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1165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220532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9411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238290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24716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202775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21165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220532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229411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38290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24716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202775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21165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20532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29411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238290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24716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202775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21165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0532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229411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8290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4716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202775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1165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20532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29411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238290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24716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5604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5604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25604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5604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5604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25604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5604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5604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5604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25604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25604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25604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5604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64926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64926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64926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64926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64926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64926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64926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64926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64926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264926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264926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64926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64926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273805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273805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73805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273805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73805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273805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273805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273805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273805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273805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273805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273805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273805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28268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28268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8268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8268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8268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19"/>
              <p:cNvSpPr/>
              <p:nvPr/>
            </p:nvSpPr>
            <p:spPr>
              <a:xfrm>
                <a:off x="28268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19"/>
              <p:cNvSpPr/>
              <p:nvPr/>
            </p:nvSpPr>
            <p:spPr>
              <a:xfrm>
                <a:off x="28268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19"/>
              <p:cNvSpPr/>
              <p:nvPr/>
            </p:nvSpPr>
            <p:spPr>
              <a:xfrm>
                <a:off x="28268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19"/>
              <p:cNvSpPr/>
              <p:nvPr/>
            </p:nvSpPr>
            <p:spPr>
              <a:xfrm>
                <a:off x="28268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19"/>
              <p:cNvSpPr/>
              <p:nvPr/>
            </p:nvSpPr>
            <p:spPr>
              <a:xfrm>
                <a:off x="28268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19"/>
              <p:cNvSpPr/>
              <p:nvPr/>
            </p:nvSpPr>
            <p:spPr>
              <a:xfrm>
                <a:off x="28268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19"/>
              <p:cNvSpPr/>
              <p:nvPr/>
            </p:nvSpPr>
            <p:spPr>
              <a:xfrm>
                <a:off x="28268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19"/>
              <p:cNvSpPr/>
              <p:nvPr/>
            </p:nvSpPr>
            <p:spPr>
              <a:xfrm>
                <a:off x="28268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1" name="Google Shape;3301;p19"/>
              <p:cNvSpPr/>
              <p:nvPr/>
            </p:nvSpPr>
            <p:spPr>
              <a:xfrm>
                <a:off x="29156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19"/>
              <p:cNvSpPr/>
              <p:nvPr/>
            </p:nvSpPr>
            <p:spPr>
              <a:xfrm>
                <a:off x="29156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19"/>
              <p:cNvSpPr/>
              <p:nvPr/>
            </p:nvSpPr>
            <p:spPr>
              <a:xfrm>
                <a:off x="29156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19"/>
              <p:cNvSpPr/>
              <p:nvPr/>
            </p:nvSpPr>
            <p:spPr>
              <a:xfrm>
                <a:off x="29156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19"/>
              <p:cNvSpPr/>
              <p:nvPr/>
            </p:nvSpPr>
            <p:spPr>
              <a:xfrm>
                <a:off x="29156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19"/>
              <p:cNvSpPr/>
              <p:nvPr/>
            </p:nvSpPr>
            <p:spPr>
              <a:xfrm>
                <a:off x="29156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19"/>
              <p:cNvSpPr/>
              <p:nvPr/>
            </p:nvSpPr>
            <p:spPr>
              <a:xfrm>
                <a:off x="29156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19"/>
              <p:cNvSpPr/>
              <p:nvPr/>
            </p:nvSpPr>
            <p:spPr>
              <a:xfrm>
                <a:off x="29156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19"/>
              <p:cNvSpPr/>
              <p:nvPr/>
            </p:nvSpPr>
            <p:spPr>
              <a:xfrm>
                <a:off x="29156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19"/>
              <p:cNvSpPr/>
              <p:nvPr/>
            </p:nvSpPr>
            <p:spPr>
              <a:xfrm>
                <a:off x="29156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19"/>
              <p:cNvSpPr/>
              <p:nvPr/>
            </p:nvSpPr>
            <p:spPr>
              <a:xfrm>
                <a:off x="29156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19"/>
              <p:cNvSpPr/>
              <p:nvPr/>
            </p:nvSpPr>
            <p:spPr>
              <a:xfrm>
                <a:off x="29156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19"/>
              <p:cNvSpPr/>
              <p:nvPr/>
            </p:nvSpPr>
            <p:spPr>
              <a:xfrm>
                <a:off x="29156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4" name="Google Shape;3314;p19"/>
              <p:cNvSpPr/>
              <p:nvPr/>
            </p:nvSpPr>
            <p:spPr>
              <a:xfrm>
                <a:off x="300441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19"/>
              <p:cNvSpPr/>
              <p:nvPr/>
            </p:nvSpPr>
            <p:spPr>
              <a:xfrm>
                <a:off x="300441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19"/>
              <p:cNvSpPr/>
              <p:nvPr/>
            </p:nvSpPr>
            <p:spPr>
              <a:xfrm>
                <a:off x="300441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19"/>
              <p:cNvSpPr/>
              <p:nvPr/>
            </p:nvSpPr>
            <p:spPr>
              <a:xfrm>
                <a:off x="300441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19"/>
              <p:cNvSpPr/>
              <p:nvPr/>
            </p:nvSpPr>
            <p:spPr>
              <a:xfrm>
                <a:off x="300441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19"/>
              <p:cNvSpPr/>
              <p:nvPr/>
            </p:nvSpPr>
            <p:spPr>
              <a:xfrm>
                <a:off x="300441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19"/>
              <p:cNvSpPr/>
              <p:nvPr/>
            </p:nvSpPr>
            <p:spPr>
              <a:xfrm>
                <a:off x="300441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19"/>
              <p:cNvSpPr/>
              <p:nvPr/>
            </p:nvSpPr>
            <p:spPr>
              <a:xfrm>
                <a:off x="300441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19"/>
              <p:cNvSpPr/>
              <p:nvPr/>
            </p:nvSpPr>
            <p:spPr>
              <a:xfrm>
                <a:off x="300441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19"/>
              <p:cNvSpPr/>
              <p:nvPr/>
            </p:nvSpPr>
            <p:spPr>
              <a:xfrm>
                <a:off x="300441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19"/>
              <p:cNvSpPr/>
              <p:nvPr/>
            </p:nvSpPr>
            <p:spPr>
              <a:xfrm>
                <a:off x="300441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19"/>
              <p:cNvSpPr/>
              <p:nvPr/>
            </p:nvSpPr>
            <p:spPr>
              <a:xfrm>
                <a:off x="300441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6" name="Google Shape;3326;p19"/>
              <p:cNvSpPr/>
              <p:nvPr/>
            </p:nvSpPr>
            <p:spPr>
              <a:xfrm>
                <a:off x="300441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19"/>
              <p:cNvSpPr/>
              <p:nvPr/>
            </p:nvSpPr>
            <p:spPr>
              <a:xfrm>
                <a:off x="309320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19"/>
              <p:cNvSpPr/>
              <p:nvPr/>
            </p:nvSpPr>
            <p:spPr>
              <a:xfrm>
                <a:off x="309320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19"/>
              <p:cNvSpPr/>
              <p:nvPr/>
            </p:nvSpPr>
            <p:spPr>
              <a:xfrm>
                <a:off x="309320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0" name="Google Shape;3330;p19"/>
              <p:cNvSpPr/>
              <p:nvPr/>
            </p:nvSpPr>
            <p:spPr>
              <a:xfrm>
                <a:off x="309320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19"/>
              <p:cNvSpPr/>
              <p:nvPr/>
            </p:nvSpPr>
            <p:spPr>
              <a:xfrm>
                <a:off x="309320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19"/>
              <p:cNvSpPr/>
              <p:nvPr/>
            </p:nvSpPr>
            <p:spPr>
              <a:xfrm>
                <a:off x="309320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19"/>
              <p:cNvSpPr/>
              <p:nvPr/>
            </p:nvSpPr>
            <p:spPr>
              <a:xfrm>
                <a:off x="309320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19"/>
              <p:cNvSpPr/>
              <p:nvPr/>
            </p:nvSpPr>
            <p:spPr>
              <a:xfrm>
                <a:off x="309320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19"/>
              <p:cNvSpPr/>
              <p:nvPr/>
            </p:nvSpPr>
            <p:spPr>
              <a:xfrm>
                <a:off x="309320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19"/>
              <p:cNvSpPr/>
              <p:nvPr/>
            </p:nvSpPr>
            <p:spPr>
              <a:xfrm>
                <a:off x="309320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19"/>
              <p:cNvSpPr/>
              <p:nvPr/>
            </p:nvSpPr>
            <p:spPr>
              <a:xfrm>
                <a:off x="309320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19"/>
              <p:cNvSpPr/>
              <p:nvPr/>
            </p:nvSpPr>
            <p:spPr>
              <a:xfrm>
                <a:off x="309320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19"/>
              <p:cNvSpPr/>
              <p:nvPr/>
            </p:nvSpPr>
            <p:spPr>
              <a:xfrm>
                <a:off x="309320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19"/>
              <p:cNvSpPr/>
              <p:nvPr/>
            </p:nvSpPr>
            <p:spPr>
              <a:xfrm>
                <a:off x="318199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19"/>
              <p:cNvSpPr/>
              <p:nvPr/>
            </p:nvSpPr>
            <p:spPr>
              <a:xfrm>
                <a:off x="318199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19"/>
              <p:cNvSpPr/>
              <p:nvPr/>
            </p:nvSpPr>
            <p:spPr>
              <a:xfrm>
                <a:off x="318199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19"/>
              <p:cNvSpPr/>
              <p:nvPr/>
            </p:nvSpPr>
            <p:spPr>
              <a:xfrm>
                <a:off x="318199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19"/>
              <p:cNvSpPr/>
              <p:nvPr/>
            </p:nvSpPr>
            <p:spPr>
              <a:xfrm>
                <a:off x="318199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19"/>
              <p:cNvSpPr/>
              <p:nvPr/>
            </p:nvSpPr>
            <p:spPr>
              <a:xfrm>
                <a:off x="318199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19"/>
              <p:cNvSpPr/>
              <p:nvPr/>
            </p:nvSpPr>
            <p:spPr>
              <a:xfrm>
                <a:off x="318199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19"/>
              <p:cNvSpPr/>
              <p:nvPr/>
            </p:nvSpPr>
            <p:spPr>
              <a:xfrm>
                <a:off x="318199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19"/>
              <p:cNvSpPr/>
              <p:nvPr/>
            </p:nvSpPr>
            <p:spPr>
              <a:xfrm>
                <a:off x="318199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19"/>
              <p:cNvSpPr/>
              <p:nvPr/>
            </p:nvSpPr>
            <p:spPr>
              <a:xfrm>
                <a:off x="318199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19"/>
              <p:cNvSpPr/>
              <p:nvPr/>
            </p:nvSpPr>
            <p:spPr>
              <a:xfrm>
                <a:off x="318199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19"/>
              <p:cNvSpPr/>
              <p:nvPr/>
            </p:nvSpPr>
            <p:spPr>
              <a:xfrm>
                <a:off x="318199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19"/>
              <p:cNvSpPr/>
              <p:nvPr/>
            </p:nvSpPr>
            <p:spPr>
              <a:xfrm>
                <a:off x="318199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3" name="Google Shape;3353;p19"/>
              <p:cNvSpPr/>
              <p:nvPr/>
            </p:nvSpPr>
            <p:spPr>
              <a:xfrm>
                <a:off x="327078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4" name="Google Shape;3354;p19"/>
              <p:cNvSpPr/>
              <p:nvPr/>
            </p:nvSpPr>
            <p:spPr>
              <a:xfrm>
                <a:off x="327078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5" name="Google Shape;3355;p19"/>
              <p:cNvSpPr/>
              <p:nvPr/>
            </p:nvSpPr>
            <p:spPr>
              <a:xfrm>
                <a:off x="327078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6" name="Google Shape;3356;p19"/>
              <p:cNvSpPr/>
              <p:nvPr/>
            </p:nvSpPr>
            <p:spPr>
              <a:xfrm>
                <a:off x="327078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19"/>
              <p:cNvSpPr/>
              <p:nvPr/>
            </p:nvSpPr>
            <p:spPr>
              <a:xfrm>
                <a:off x="327078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8" name="Google Shape;3358;p19"/>
              <p:cNvSpPr/>
              <p:nvPr/>
            </p:nvSpPr>
            <p:spPr>
              <a:xfrm>
                <a:off x="327078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9" name="Google Shape;3359;p19"/>
              <p:cNvSpPr/>
              <p:nvPr/>
            </p:nvSpPr>
            <p:spPr>
              <a:xfrm>
                <a:off x="327078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0" name="Google Shape;3360;p19"/>
              <p:cNvSpPr/>
              <p:nvPr/>
            </p:nvSpPr>
            <p:spPr>
              <a:xfrm>
                <a:off x="327078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1" name="Google Shape;3361;p19"/>
              <p:cNvSpPr/>
              <p:nvPr/>
            </p:nvSpPr>
            <p:spPr>
              <a:xfrm>
                <a:off x="327078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2" name="Google Shape;3362;p19"/>
              <p:cNvSpPr/>
              <p:nvPr/>
            </p:nvSpPr>
            <p:spPr>
              <a:xfrm>
                <a:off x="327078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19"/>
              <p:cNvSpPr/>
              <p:nvPr/>
            </p:nvSpPr>
            <p:spPr>
              <a:xfrm>
                <a:off x="327078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19"/>
              <p:cNvSpPr/>
              <p:nvPr/>
            </p:nvSpPr>
            <p:spPr>
              <a:xfrm>
                <a:off x="327078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5" name="Google Shape;3365;p19"/>
              <p:cNvSpPr/>
              <p:nvPr/>
            </p:nvSpPr>
            <p:spPr>
              <a:xfrm>
                <a:off x="327078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6" name="Google Shape;3366;p19"/>
              <p:cNvSpPr/>
              <p:nvPr/>
            </p:nvSpPr>
            <p:spPr>
              <a:xfrm>
                <a:off x="335956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7" name="Google Shape;3367;p19"/>
              <p:cNvSpPr/>
              <p:nvPr/>
            </p:nvSpPr>
            <p:spPr>
              <a:xfrm>
                <a:off x="335956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8" name="Google Shape;3368;p19"/>
              <p:cNvSpPr/>
              <p:nvPr/>
            </p:nvSpPr>
            <p:spPr>
              <a:xfrm>
                <a:off x="335956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9" name="Google Shape;3369;p19"/>
              <p:cNvSpPr/>
              <p:nvPr/>
            </p:nvSpPr>
            <p:spPr>
              <a:xfrm>
                <a:off x="335956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0" name="Google Shape;3370;p19"/>
              <p:cNvSpPr/>
              <p:nvPr/>
            </p:nvSpPr>
            <p:spPr>
              <a:xfrm>
                <a:off x="335956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1" name="Google Shape;3371;p19"/>
              <p:cNvSpPr/>
              <p:nvPr/>
            </p:nvSpPr>
            <p:spPr>
              <a:xfrm>
                <a:off x="335956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2" name="Google Shape;3372;p19"/>
              <p:cNvSpPr/>
              <p:nvPr/>
            </p:nvSpPr>
            <p:spPr>
              <a:xfrm>
                <a:off x="335956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3" name="Google Shape;3373;p19"/>
              <p:cNvSpPr/>
              <p:nvPr/>
            </p:nvSpPr>
            <p:spPr>
              <a:xfrm>
                <a:off x="335956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4" name="Google Shape;3374;p19"/>
              <p:cNvSpPr/>
              <p:nvPr/>
            </p:nvSpPr>
            <p:spPr>
              <a:xfrm>
                <a:off x="335956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5" name="Google Shape;3375;p19"/>
              <p:cNvSpPr/>
              <p:nvPr/>
            </p:nvSpPr>
            <p:spPr>
              <a:xfrm>
                <a:off x="335956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6" name="Google Shape;3376;p19"/>
              <p:cNvSpPr/>
              <p:nvPr/>
            </p:nvSpPr>
            <p:spPr>
              <a:xfrm>
                <a:off x="335956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7" name="Google Shape;3377;p19"/>
              <p:cNvSpPr/>
              <p:nvPr/>
            </p:nvSpPr>
            <p:spPr>
              <a:xfrm>
                <a:off x="335956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8" name="Google Shape;3378;p19"/>
              <p:cNvSpPr/>
              <p:nvPr/>
            </p:nvSpPr>
            <p:spPr>
              <a:xfrm>
                <a:off x="335956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9" name="Google Shape;3379;p19"/>
              <p:cNvSpPr/>
              <p:nvPr/>
            </p:nvSpPr>
            <p:spPr>
              <a:xfrm>
                <a:off x="344835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0" name="Google Shape;3380;p19"/>
              <p:cNvSpPr/>
              <p:nvPr/>
            </p:nvSpPr>
            <p:spPr>
              <a:xfrm>
                <a:off x="344835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1" name="Google Shape;3381;p19"/>
              <p:cNvSpPr/>
              <p:nvPr/>
            </p:nvSpPr>
            <p:spPr>
              <a:xfrm>
                <a:off x="344835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2" name="Google Shape;3382;p19"/>
              <p:cNvSpPr/>
              <p:nvPr/>
            </p:nvSpPr>
            <p:spPr>
              <a:xfrm>
                <a:off x="344835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3" name="Google Shape;3383;p19"/>
              <p:cNvSpPr/>
              <p:nvPr/>
            </p:nvSpPr>
            <p:spPr>
              <a:xfrm>
                <a:off x="344835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4" name="Google Shape;3384;p19"/>
              <p:cNvSpPr/>
              <p:nvPr/>
            </p:nvSpPr>
            <p:spPr>
              <a:xfrm>
                <a:off x="344835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5" name="Google Shape;3385;p19"/>
              <p:cNvSpPr/>
              <p:nvPr/>
            </p:nvSpPr>
            <p:spPr>
              <a:xfrm>
                <a:off x="344835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6" name="Google Shape;3386;p19"/>
              <p:cNvSpPr/>
              <p:nvPr/>
            </p:nvSpPr>
            <p:spPr>
              <a:xfrm>
                <a:off x="344835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7" name="Google Shape;3387;p19"/>
              <p:cNvSpPr/>
              <p:nvPr/>
            </p:nvSpPr>
            <p:spPr>
              <a:xfrm>
                <a:off x="344835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8" name="Google Shape;3388;p19"/>
              <p:cNvSpPr/>
              <p:nvPr/>
            </p:nvSpPr>
            <p:spPr>
              <a:xfrm>
                <a:off x="344835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9" name="Google Shape;3389;p19"/>
              <p:cNvSpPr/>
              <p:nvPr/>
            </p:nvSpPr>
            <p:spPr>
              <a:xfrm>
                <a:off x="344835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0" name="Google Shape;3390;p19"/>
              <p:cNvSpPr/>
              <p:nvPr/>
            </p:nvSpPr>
            <p:spPr>
              <a:xfrm>
                <a:off x="344835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1" name="Google Shape;3391;p19"/>
              <p:cNvSpPr/>
              <p:nvPr/>
            </p:nvSpPr>
            <p:spPr>
              <a:xfrm>
                <a:off x="344835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2" name="Google Shape;3392;p19"/>
              <p:cNvSpPr/>
              <p:nvPr/>
            </p:nvSpPr>
            <p:spPr>
              <a:xfrm>
                <a:off x="353714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19"/>
              <p:cNvSpPr/>
              <p:nvPr/>
            </p:nvSpPr>
            <p:spPr>
              <a:xfrm>
                <a:off x="353714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19"/>
              <p:cNvSpPr/>
              <p:nvPr/>
            </p:nvSpPr>
            <p:spPr>
              <a:xfrm>
                <a:off x="353714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19"/>
              <p:cNvSpPr/>
              <p:nvPr/>
            </p:nvSpPr>
            <p:spPr>
              <a:xfrm>
                <a:off x="353714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19"/>
              <p:cNvSpPr/>
              <p:nvPr/>
            </p:nvSpPr>
            <p:spPr>
              <a:xfrm>
                <a:off x="353714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7" name="Google Shape;3397;p19"/>
              <p:cNvSpPr/>
              <p:nvPr/>
            </p:nvSpPr>
            <p:spPr>
              <a:xfrm>
                <a:off x="353714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8" name="Google Shape;3398;p19"/>
              <p:cNvSpPr/>
              <p:nvPr/>
            </p:nvSpPr>
            <p:spPr>
              <a:xfrm>
                <a:off x="353714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9" name="Google Shape;3399;p19"/>
              <p:cNvSpPr/>
              <p:nvPr/>
            </p:nvSpPr>
            <p:spPr>
              <a:xfrm>
                <a:off x="353714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0" name="Google Shape;3400;p19"/>
              <p:cNvSpPr/>
              <p:nvPr/>
            </p:nvSpPr>
            <p:spPr>
              <a:xfrm>
                <a:off x="353714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1" name="Google Shape;3401;p19"/>
              <p:cNvSpPr/>
              <p:nvPr/>
            </p:nvSpPr>
            <p:spPr>
              <a:xfrm>
                <a:off x="353714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2" name="Google Shape;3402;p19"/>
              <p:cNvSpPr/>
              <p:nvPr/>
            </p:nvSpPr>
            <p:spPr>
              <a:xfrm>
                <a:off x="353714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3" name="Google Shape;3403;p19"/>
              <p:cNvSpPr/>
              <p:nvPr/>
            </p:nvSpPr>
            <p:spPr>
              <a:xfrm>
                <a:off x="353714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4" name="Google Shape;3404;p19"/>
              <p:cNvSpPr/>
              <p:nvPr/>
            </p:nvSpPr>
            <p:spPr>
              <a:xfrm>
                <a:off x="353714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19"/>
              <p:cNvSpPr/>
              <p:nvPr/>
            </p:nvSpPr>
            <p:spPr>
              <a:xfrm>
                <a:off x="362593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19"/>
              <p:cNvSpPr/>
              <p:nvPr/>
            </p:nvSpPr>
            <p:spPr>
              <a:xfrm>
                <a:off x="362593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7" name="Google Shape;3407;p19"/>
              <p:cNvSpPr/>
              <p:nvPr/>
            </p:nvSpPr>
            <p:spPr>
              <a:xfrm>
                <a:off x="362593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8" name="Google Shape;3408;p19"/>
              <p:cNvSpPr/>
              <p:nvPr/>
            </p:nvSpPr>
            <p:spPr>
              <a:xfrm>
                <a:off x="362593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9" name="Google Shape;3409;p19"/>
              <p:cNvSpPr/>
              <p:nvPr/>
            </p:nvSpPr>
            <p:spPr>
              <a:xfrm>
                <a:off x="362593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0" name="Google Shape;3410;p19"/>
              <p:cNvSpPr/>
              <p:nvPr/>
            </p:nvSpPr>
            <p:spPr>
              <a:xfrm>
                <a:off x="362593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1" name="Google Shape;3411;p19"/>
              <p:cNvSpPr/>
              <p:nvPr/>
            </p:nvSpPr>
            <p:spPr>
              <a:xfrm>
                <a:off x="362593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19"/>
              <p:cNvSpPr/>
              <p:nvPr/>
            </p:nvSpPr>
            <p:spPr>
              <a:xfrm>
                <a:off x="362593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>
                <a:off x="362593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>
                <a:off x="362593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5" name="Google Shape;3415;p19"/>
              <p:cNvSpPr/>
              <p:nvPr/>
            </p:nvSpPr>
            <p:spPr>
              <a:xfrm>
                <a:off x="362593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6" name="Google Shape;3416;p19"/>
              <p:cNvSpPr/>
              <p:nvPr/>
            </p:nvSpPr>
            <p:spPr>
              <a:xfrm>
                <a:off x="362593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19"/>
              <p:cNvSpPr/>
              <p:nvPr/>
            </p:nvSpPr>
            <p:spPr>
              <a:xfrm>
                <a:off x="362593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>
                <a:off x="371472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9" name="Google Shape;3419;p19"/>
              <p:cNvSpPr/>
              <p:nvPr/>
            </p:nvSpPr>
            <p:spPr>
              <a:xfrm>
                <a:off x="371472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19"/>
              <p:cNvSpPr/>
              <p:nvPr/>
            </p:nvSpPr>
            <p:spPr>
              <a:xfrm>
                <a:off x="371472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1" name="Google Shape;3421;p19"/>
              <p:cNvSpPr/>
              <p:nvPr/>
            </p:nvSpPr>
            <p:spPr>
              <a:xfrm>
                <a:off x="371472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2" name="Google Shape;3422;p19"/>
              <p:cNvSpPr/>
              <p:nvPr/>
            </p:nvSpPr>
            <p:spPr>
              <a:xfrm>
                <a:off x="371472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19"/>
              <p:cNvSpPr/>
              <p:nvPr/>
            </p:nvSpPr>
            <p:spPr>
              <a:xfrm>
                <a:off x="371472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19"/>
              <p:cNvSpPr/>
              <p:nvPr/>
            </p:nvSpPr>
            <p:spPr>
              <a:xfrm>
                <a:off x="371472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19"/>
              <p:cNvSpPr/>
              <p:nvPr/>
            </p:nvSpPr>
            <p:spPr>
              <a:xfrm>
                <a:off x="371472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6" name="Google Shape;3426;p19"/>
              <p:cNvSpPr/>
              <p:nvPr/>
            </p:nvSpPr>
            <p:spPr>
              <a:xfrm>
                <a:off x="371472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7" name="Google Shape;3427;p19"/>
              <p:cNvSpPr/>
              <p:nvPr/>
            </p:nvSpPr>
            <p:spPr>
              <a:xfrm>
                <a:off x="371472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8" name="Google Shape;3428;p19"/>
              <p:cNvSpPr/>
              <p:nvPr/>
            </p:nvSpPr>
            <p:spPr>
              <a:xfrm>
                <a:off x="371472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19"/>
              <p:cNvSpPr/>
              <p:nvPr/>
            </p:nvSpPr>
            <p:spPr>
              <a:xfrm>
                <a:off x="371472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19"/>
              <p:cNvSpPr/>
              <p:nvPr/>
            </p:nvSpPr>
            <p:spPr>
              <a:xfrm>
                <a:off x="371472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1" name="Google Shape;3431;p19"/>
              <p:cNvSpPr/>
              <p:nvPr/>
            </p:nvSpPr>
            <p:spPr>
              <a:xfrm>
                <a:off x="380350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2" name="Google Shape;3432;p19"/>
              <p:cNvSpPr/>
              <p:nvPr/>
            </p:nvSpPr>
            <p:spPr>
              <a:xfrm>
                <a:off x="380350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19"/>
              <p:cNvSpPr/>
              <p:nvPr/>
            </p:nvSpPr>
            <p:spPr>
              <a:xfrm>
                <a:off x="380350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19"/>
              <p:cNvSpPr/>
              <p:nvPr/>
            </p:nvSpPr>
            <p:spPr>
              <a:xfrm>
                <a:off x="380350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19"/>
              <p:cNvSpPr/>
              <p:nvPr/>
            </p:nvSpPr>
            <p:spPr>
              <a:xfrm>
                <a:off x="380350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>
                <a:off x="380350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>
                <a:off x="380350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>
                <a:off x="380350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>
                <a:off x="380350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>
                <a:off x="380350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>
                <a:off x="380350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>
                <a:off x="380350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>
                <a:off x="380350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>
                <a:off x="202775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19"/>
              <p:cNvSpPr/>
              <p:nvPr/>
            </p:nvSpPr>
            <p:spPr>
              <a:xfrm>
                <a:off x="21165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19"/>
              <p:cNvSpPr/>
              <p:nvPr/>
            </p:nvSpPr>
            <p:spPr>
              <a:xfrm>
                <a:off x="220532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19"/>
              <p:cNvSpPr/>
              <p:nvPr/>
            </p:nvSpPr>
            <p:spPr>
              <a:xfrm>
                <a:off x="229411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19"/>
              <p:cNvSpPr/>
              <p:nvPr/>
            </p:nvSpPr>
            <p:spPr>
              <a:xfrm>
                <a:off x="238290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9" name="Google Shape;3449;p19"/>
              <p:cNvSpPr/>
              <p:nvPr/>
            </p:nvSpPr>
            <p:spPr>
              <a:xfrm>
                <a:off x="24716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19"/>
              <p:cNvSpPr/>
              <p:nvPr/>
            </p:nvSpPr>
            <p:spPr>
              <a:xfrm>
                <a:off x="25604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19"/>
              <p:cNvSpPr/>
              <p:nvPr/>
            </p:nvSpPr>
            <p:spPr>
              <a:xfrm>
                <a:off x="264926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19"/>
              <p:cNvSpPr/>
              <p:nvPr/>
            </p:nvSpPr>
            <p:spPr>
              <a:xfrm>
                <a:off x="273805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19"/>
              <p:cNvSpPr/>
              <p:nvPr/>
            </p:nvSpPr>
            <p:spPr>
              <a:xfrm>
                <a:off x="28268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19"/>
              <p:cNvSpPr/>
              <p:nvPr/>
            </p:nvSpPr>
            <p:spPr>
              <a:xfrm>
                <a:off x="29156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19"/>
              <p:cNvSpPr/>
              <p:nvPr/>
            </p:nvSpPr>
            <p:spPr>
              <a:xfrm>
                <a:off x="300441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19"/>
              <p:cNvSpPr/>
              <p:nvPr/>
            </p:nvSpPr>
            <p:spPr>
              <a:xfrm>
                <a:off x="309320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19"/>
              <p:cNvSpPr/>
              <p:nvPr/>
            </p:nvSpPr>
            <p:spPr>
              <a:xfrm>
                <a:off x="318199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19"/>
              <p:cNvSpPr/>
              <p:nvPr/>
            </p:nvSpPr>
            <p:spPr>
              <a:xfrm>
                <a:off x="327078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19"/>
              <p:cNvSpPr/>
              <p:nvPr/>
            </p:nvSpPr>
            <p:spPr>
              <a:xfrm>
                <a:off x="335956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19"/>
              <p:cNvSpPr/>
              <p:nvPr/>
            </p:nvSpPr>
            <p:spPr>
              <a:xfrm>
                <a:off x="344835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19"/>
              <p:cNvSpPr/>
              <p:nvPr/>
            </p:nvSpPr>
            <p:spPr>
              <a:xfrm>
                <a:off x="353714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19"/>
              <p:cNvSpPr/>
              <p:nvPr/>
            </p:nvSpPr>
            <p:spPr>
              <a:xfrm>
                <a:off x="362593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3" name="Google Shape;3463;p19"/>
              <p:cNvSpPr/>
              <p:nvPr/>
            </p:nvSpPr>
            <p:spPr>
              <a:xfrm>
                <a:off x="371472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4" name="Google Shape;3464;p19"/>
              <p:cNvSpPr/>
              <p:nvPr/>
            </p:nvSpPr>
            <p:spPr>
              <a:xfrm>
                <a:off x="380350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19"/>
              <p:cNvSpPr/>
              <p:nvPr/>
            </p:nvSpPr>
            <p:spPr>
              <a:xfrm>
                <a:off x="202775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19"/>
              <p:cNvSpPr/>
              <p:nvPr/>
            </p:nvSpPr>
            <p:spPr>
              <a:xfrm>
                <a:off x="21165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7" name="Google Shape;3467;p19"/>
              <p:cNvSpPr/>
              <p:nvPr/>
            </p:nvSpPr>
            <p:spPr>
              <a:xfrm>
                <a:off x="220532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8" name="Google Shape;3468;p19"/>
              <p:cNvSpPr/>
              <p:nvPr/>
            </p:nvSpPr>
            <p:spPr>
              <a:xfrm>
                <a:off x="229411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9" name="Google Shape;3469;p19"/>
              <p:cNvSpPr/>
              <p:nvPr/>
            </p:nvSpPr>
            <p:spPr>
              <a:xfrm>
                <a:off x="238290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0" name="Google Shape;3470;p19"/>
              <p:cNvSpPr/>
              <p:nvPr/>
            </p:nvSpPr>
            <p:spPr>
              <a:xfrm>
                <a:off x="24716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19"/>
              <p:cNvSpPr/>
              <p:nvPr/>
            </p:nvSpPr>
            <p:spPr>
              <a:xfrm>
                <a:off x="25604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19"/>
              <p:cNvSpPr/>
              <p:nvPr/>
            </p:nvSpPr>
            <p:spPr>
              <a:xfrm>
                <a:off x="264926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3" name="Google Shape;3473;p19"/>
              <p:cNvSpPr/>
              <p:nvPr/>
            </p:nvSpPr>
            <p:spPr>
              <a:xfrm>
                <a:off x="273805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4" name="Google Shape;3474;p19"/>
              <p:cNvSpPr/>
              <p:nvPr/>
            </p:nvSpPr>
            <p:spPr>
              <a:xfrm>
                <a:off x="28268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5" name="Google Shape;3475;p19"/>
              <p:cNvSpPr/>
              <p:nvPr/>
            </p:nvSpPr>
            <p:spPr>
              <a:xfrm>
                <a:off x="29156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300441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309320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318199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327078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335956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344835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353714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9"/>
              <p:cNvSpPr/>
              <p:nvPr/>
            </p:nvSpPr>
            <p:spPr>
              <a:xfrm>
                <a:off x="362593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19"/>
              <p:cNvSpPr/>
              <p:nvPr/>
            </p:nvSpPr>
            <p:spPr>
              <a:xfrm>
                <a:off x="371472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19"/>
              <p:cNvSpPr/>
              <p:nvPr/>
            </p:nvSpPr>
            <p:spPr>
              <a:xfrm>
                <a:off x="380350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9"/>
              <p:cNvSpPr/>
              <p:nvPr/>
            </p:nvSpPr>
            <p:spPr>
              <a:xfrm>
                <a:off x="389579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7" name="Google Shape;3487;p19"/>
              <p:cNvSpPr/>
              <p:nvPr/>
            </p:nvSpPr>
            <p:spPr>
              <a:xfrm>
                <a:off x="389579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389579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389579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389579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389579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389579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389579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389579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389579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389579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19"/>
              <p:cNvSpPr/>
              <p:nvPr/>
            </p:nvSpPr>
            <p:spPr>
              <a:xfrm>
                <a:off x="389579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19"/>
              <p:cNvSpPr/>
              <p:nvPr/>
            </p:nvSpPr>
            <p:spPr>
              <a:xfrm>
                <a:off x="389579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389579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389579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193896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193896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193896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193896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193896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193896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193896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93896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93896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93896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93896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93896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93896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93896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193896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185017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185017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185017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185017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185017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185017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185017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185017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185017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185017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185017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85017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>
                <a:off x="185017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>
                <a:off x="185017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>
                <a:off x="185017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19"/>
              <p:cNvSpPr/>
              <p:nvPr/>
            </p:nvSpPr>
            <p:spPr>
              <a:xfrm>
                <a:off x="176138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19"/>
              <p:cNvSpPr/>
              <p:nvPr/>
            </p:nvSpPr>
            <p:spPr>
              <a:xfrm>
                <a:off x="176138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19"/>
              <p:cNvSpPr/>
              <p:nvPr/>
            </p:nvSpPr>
            <p:spPr>
              <a:xfrm>
                <a:off x="176138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19"/>
              <p:cNvSpPr/>
              <p:nvPr/>
            </p:nvSpPr>
            <p:spPr>
              <a:xfrm>
                <a:off x="176138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19"/>
              <p:cNvSpPr/>
              <p:nvPr/>
            </p:nvSpPr>
            <p:spPr>
              <a:xfrm>
                <a:off x="176138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176138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176138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176138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176138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19"/>
              <p:cNvSpPr/>
              <p:nvPr/>
            </p:nvSpPr>
            <p:spPr>
              <a:xfrm>
                <a:off x="176138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19"/>
              <p:cNvSpPr/>
              <p:nvPr/>
            </p:nvSpPr>
            <p:spPr>
              <a:xfrm>
                <a:off x="176138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19"/>
              <p:cNvSpPr/>
              <p:nvPr/>
            </p:nvSpPr>
            <p:spPr>
              <a:xfrm>
                <a:off x="176138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19"/>
              <p:cNvSpPr/>
              <p:nvPr/>
            </p:nvSpPr>
            <p:spPr>
              <a:xfrm>
                <a:off x="176138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19"/>
              <p:cNvSpPr/>
              <p:nvPr/>
            </p:nvSpPr>
            <p:spPr>
              <a:xfrm>
                <a:off x="176138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19"/>
              <p:cNvSpPr/>
              <p:nvPr/>
            </p:nvSpPr>
            <p:spPr>
              <a:xfrm>
                <a:off x="176138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19"/>
              <p:cNvSpPr/>
              <p:nvPr/>
            </p:nvSpPr>
            <p:spPr>
              <a:xfrm>
                <a:off x="202775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19"/>
              <p:cNvSpPr/>
              <p:nvPr/>
            </p:nvSpPr>
            <p:spPr>
              <a:xfrm>
                <a:off x="21165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19"/>
              <p:cNvSpPr/>
              <p:nvPr/>
            </p:nvSpPr>
            <p:spPr>
              <a:xfrm>
                <a:off x="220532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19"/>
              <p:cNvSpPr/>
              <p:nvPr/>
            </p:nvSpPr>
            <p:spPr>
              <a:xfrm>
                <a:off x="229411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19"/>
              <p:cNvSpPr/>
              <p:nvPr/>
            </p:nvSpPr>
            <p:spPr>
              <a:xfrm>
                <a:off x="238290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19"/>
              <p:cNvSpPr/>
              <p:nvPr/>
            </p:nvSpPr>
            <p:spPr>
              <a:xfrm>
                <a:off x="24716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2" name="Google Shape;3552;p19"/>
              <p:cNvSpPr/>
              <p:nvPr/>
            </p:nvSpPr>
            <p:spPr>
              <a:xfrm>
                <a:off x="202775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19"/>
              <p:cNvSpPr/>
              <p:nvPr/>
            </p:nvSpPr>
            <p:spPr>
              <a:xfrm>
                <a:off x="21165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19"/>
              <p:cNvSpPr/>
              <p:nvPr/>
            </p:nvSpPr>
            <p:spPr>
              <a:xfrm>
                <a:off x="220532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19"/>
              <p:cNvSpPr/>
              <p:nvPr/>
            </p:nvSpPr>
            <p:spPr>
              <a:xfrm>
                <a:off x="229411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19"/>
              <p:cNvSpPr/>
              <p:nvPr/>
            </p:nvSpPr>
            <p:spPr>
              <a:xfrm>
                <a:off x="238290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19"/>
              <p:cNvSpPr/>
              <p:nvPr/>
            </p:nvSpPr>
            <p:spPr>
              <a:xfrm>
                <a:off x="24716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19"/>
              <p:cNvSpPr/>
              <p:nvPr/>
            </p:nvSpPr>
            <p:spPr>
              <a:xfrm>
                <a:off x="202775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19"/>
              <p:cNvSpPr/>
              <p:nvPr/>
            </p:nvSpPr>
            <p:spPr>
              <a:xfrm>
                <a:off x="21165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19"/>
              <p:cNvSpPr/>
              <p:nvPr/>
            </p:nvSpPr>
            <p:spPr>
              <a:xfrm>
                <a:off x="220532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1" name="Google Shape;3561;p19"/>
              <p:cNvSpPr/>
              <p:nvPr/>
            </p:nvSpPr>
            <p:spPr>
              <a:xfrm>
                <a:off x="229411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p19"/>
              <p:cNvSpPr/>
              <p:nvPr/>
            </p:nvSpPr>
            <p:spPr>
              <a:xfrm>
                <a:off x="238290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19"/>
              <p:cNvSpPr/>
              <p:nvPr/>
            </p:nvSpPr>
            <p:spPr>
              <a:xfrm>
                <a:off x="24716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p19"/>
              <p:cNvSpPr/>
              <p:nvPr/>
            </p:nvSpPr>
            <p:spPr>
              <a:xfrm>
                <a:off x="202775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19"/>
              <p:cNvSpPr/>
              <p:nvPr/>
            </p:nvSpPr>
            <p:spPr>
              <a:xfrm>
                <a:off x="21165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19"/>
              <p:cNvSpPr/>
              <p:nvPr/>
            </p:nvSpPr>
            <p:spPr>
              <a:xfrm>
                <a:off x="220532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19"/>
              <p:cNvSpPr/>
              <p:nvPr/>
            </p:nvSpPr>
            <p:spPr>
              <a:xfrm>
                <a:off x="229411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19"/>
              <p:cNvSpPr/>
              <p:nvPr/>
            </p:nvSpPr>
            <p:spPr>
              <a:xfrm>
                <a:off x="238290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19"/>
              <p:cNvSpPr/>
              <p:nvPr/>
            </p:nvSpPr>
            <p:spPr>
              <a:xfrm>
                <a:off x="24716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19"/>
              <p:cNvSpPr/>
              <p:nvPr/>
            </p:nvSpPr>
            <p:spPr>
              <a:xfrm>
                <a:off x="202775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19"/>
              <p:cNvSpPr/>
              <p:nvPr/>
            </p:nvSpPr>
            <p:spPr>
              <a:xfrm>
                <a:off x="21165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19"/>
              <p:cNvSpPr/>
              <p:nvPr/>
            </p:nvSpPr>
            <p:spPr>
              <a:xfrm>
                <a:off x="220532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19"/>
              <p:cNvSpPr/>
              <p:nvPr/>
            </p:nvSpPr>
            <p:spPr>
              <a:xfrm>
                <a:off x="229411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19"/>
              <p:cNvSpPr/>
              <p:nvPr/>
            </p:nvSpPr>
            <p:spPr>
              <a:xfrm>
                <a:off x="238290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p19"/>
              <p:cNvSpPr/>
              <p:nvPr/>
            </p:nvSpPr>
            <p:spPr>
              <a:xfrm>
                <a:off x="24716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p19"/>
              <p:cNvSpPr/>
              <p:nvPr/>
            </p:nvSpPr>
            <p:spPr>
              <a:xfrm>
                <a:off x="202775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p19"/>
              <p:cNvSpPr/>
              <p:nvPr/>
            </p:nvSpPr>
            <p:spPr>
              <a:xfrm>
                <a:off x="21165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8" name="Google Shape;3578;p19"/>
              <p:cNvSpPr/>
              <p:nvPr/>
            </p:nvSpPr>
            <p:spPr>
              <a:xfrm>
                <a:off x="220532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9" name="Google Shape;3579;p19"/>
              <p:cNvSpPr/>
              <p:nvPr/>
            </p:nvSpPr>
            <p:spPr>
              <a:xfrm>
                <a:off x="229411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p19"/>
              <p:cNvSpPr/>
              <p:nvPr/>
            </p:nvSpPr>
            <p:spPr>
              <a:xfrm>
                <a:off x="238290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p19"/>
              <p:cNvSpPr/>
              <p:nvPr/>
            </p:nvSpPr>
            <p:spPr>
              <a:xfrm>
                <a:off x="24716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p19"/>
              <p:cNvSpPr/>
              <p:nvPr/>
            </p:nvSpPr>
            <p:spPr>
              <a:xfrm>
                <a:off x="202775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19"/>
              <p:cNvSpPr/>
              <p:nvPr/>
            </p:nvSpPr>
            <p:spPr>
              <a:xfrm>
                <a:off x="21165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19"/>
              <p:cNvSpPr/>
              <p:nvPr/>
            </p:nvSpPr>
            <p:spPr>
              <a:xfrm>
                <a:off x="220532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p19"/>
              <p:cNvSpPr/>
              <p:nvPr/>
            </p:nvSpPr>
            <p:spPr>
              <a:xfrm>
                <a:off x="229411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19"/>
              <p:cNvSpPr/>
              <p:nvPr/>
            </p:nvSpPr>
            <p:spPr>
              <a:xfrm>
                <a:off x="238290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p19"/>
              <p:cNvSpPr/>
              <p:nvPr/>
            </p:nvSpPr>
            <p:spPr>
              <a:xfrm>
                <a:off x="24716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19"/>
              <p:cNvSpPr/>
              <p:nvPr/>
            </p:nvSpPr>
            <p:spPr>
              <a:xfrm>
                <a:off x="202775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19"/>
              <p:cNvSpPr/>
              <p:nvPr/>
            </p:nvSpPr>
            <p:spPr>
              <a:xfrm>
                <a:off x="21165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19"/>
              <p:cNvSpPr/>
              <p:nvPr/>
            </p:nvSpPr>
            <p:spPr>
              <a:xfrm>
                <a:off x="220532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19"/>
              <p:cNvSpPr/>
              <p:nvPr/>
            </p:nvSpPr>
            <p:spPr>
              <a:xfrm>
                <a:off x="229411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19"/>
              <p:cNvSpPr/>
              <p:nvPr/>
            </p:nvSpPr>
            <p:spPr>
              <a:xfrm>
                <a:off x="238290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19"/>
              <p:cNvSpPr/>
              <p:nvPr/>
            </p:nvSpPr>
            <p:spPr>
              <a:xfrm>
                <a:off x="24716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19"/>
              <p:cNvSpPr/>
              <p:nvPr/>
            </p:nvSpPr>
            <p:spPr>
              <a:xfrm>
                <a:off x="202775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19"/>
              <p:cNvSpPr/>
              <p:nvPr/>
            </p:nvSpPr>
            <p:spPr>
              <a:xfrm>
                <a:off x="21165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19"/>
              <p:cNvSpPr/>
              <p:nvPr/>
            </p:nvSpPr>
            <p:spPr>
              <a:xfrm>
                <a:off x="220532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7" name="Google Shape;3597;p19"/>
              <p:cNvSpPr/>
              <p:nvPr/>
            </p:nvSpPr>
            <p:spPr>
              <a:xfrm>
                <a:off x="229411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8" name="Google Shape;3598;p19"/>
              <p:cNvSpPr/>
              <p:nvPr/>
            </p:nvSpPr>
            <p:spPr>
              <a:xfrm>
                <a:off x="238290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9" name="Google Shape;3599;p19"/>
              <p:cNvSpPr/>
              <p:nvPr/>
            </p:nvSpPr>
            <p:spPr>
              <a:xfrm>
                <a:off x="24716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0" name="Google Shape;3600;p19"/>
              <p:cNvSpPr/>
              <p:nvPr/>
            </p:nvSpPr>
            <p:spPr>
              <a:xfrm>
                <a:off x="202775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p19"/>
              <p:cNvSpPr/>
              <p:nvPr/>
            </p:nvSpPr>
            <p:spPr>
              <a:xfrm>
                <a:off x="21165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19"/>
              <p:cNvSpPr/>
              <p:nvPr/>
            </p:nvSpPr>
            <p:spPr>
              <a:xfrm>
                <a:off x="220532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p19"/>
              <p:cNvSpPr/>
              <p:nvPr/>
            </p:nvSpPr>
            <p:spPr>
              <a:xfrm>
                <a:off x="229411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p19"/>
              <p:cNvSpPr/>
              <p:nvPr/>
            </p:nvSpPr>
            <p:spPr>
              <a:xfrm>
                <a:off x="238290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5" name="Google Shape;3605;p19"/>
              <p:cNvSpPr/>
              <p:nvPr/>
            </p:nvSpPr>
            <p:spPr>
              <a:xfrm>
                <a:off x="24716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6" name="Google Shape;3606;p19"/>
              <p:cNvSpPr/>
              <p:nvPr/>
            </p:nvSpPr>
            <p:spPr>
              <a:xfrm>
                <a:off x="202775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19"/>
              <p:cNvSpPr/>
              <p:nvPr/>
            </p:nvSpPr>
            <p:spPr>
              <a:xfrm>
                <a:off x="21165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19"/>
              <p:cNvSpPr/>
              <p:nvPr/>
            </p:nvSpPr>
            <p:spPr>
              <a:xfrm>
                <a:off x="220532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19"/>
              <p:cNvSpPr/>
              <p:nvPr/>
            </p:nvSpPr>
            <p:spPr>
              <a:xfrm>
                <a:off x="229411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19"/>
              <p:cNvSpPr/>
              <p:nvPr/>
            </p:nvSpPr>
            <p:spPr>
              <a:xfrm>
                <a:off x="238290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1" name="Google Shape;3611;p19"/>
              <p:cNvSpPr/>
              <p:nvPr/>
            </p:nvSpPr>
            <p:spPr>
              <a:xfrm>
                <a:off x="24716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2" name="Google Shape;3612;p19"/>
              <p:cNvSpPr/>
              <p:nvPr/>
            </p:nvSpPr>
            <p:spPr>
              <a:xfrm>
                <a:off x="202775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p19"/>
              <p:cNvSpPr/>
              <p:nvPr/>
            </p:nvSpPr>
            <p:spPr>
              <a:xfrm>
                <a:off x="21165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p19"/>
              <p:cNvSpPr/>
              <p:nvPr/>
            </p:nvSpPr>
            <p:spPr>
              <a:xfrm>
                <a:off x="220532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5" name="Google Shape;3615;p19"/>
              <p:cNvSpPr/>
              <p:nvPr/>
            </p:nvSpPr>
            <p:spPr>
              <a:xfrm>
                <a:off x="229411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p19"/>
              <p:cNvSpPr/>
              <p:nvPr/>
            </p:nvSpPr>
            <p:spPr>
              <a:xfrm>
                <a:off x="238290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p19"/>
              <p:cNvSpPr/>
              <p:nvPr/>
            </p:nvSpPr>
            <p:spPr>
              <a:xfrm>
                <a:off x="24716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p19"/>
              <p:cNvSpPr/>
              <p:nvPr/>
            </p:nvSpPr>
            <p:spPr>
              <a:xfrm>
                <a:off x="202775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19"/>
              <p:cNvSpPr/>
              <p:nvPr/>
            </p:nvSpPr>
            <p:spPr>
              <a:xfrm>
                <a:off x="21165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19"/>
              <p:cNvSpPr/>
              <p:nvPr/>
            </p:nvSpPr>
            <p:spPr>
              <a:xfrm>
                <a:off x="220532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19"/>
              <p:cNvSpPr/>
              <p:nvPr/>
            </p:nvSpPr>
            <p:spPr>
              <a:xfrm>
                <a:off x="229411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2" name="Google Shape;3622;p19"/>
              <p:cNvSpPr/>
              <p:nvPr/>
            </p:nvSpPr>
            <p:spPr>
              <a:xfrm>
                <a:off x="238290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3" name="Google Shape;3623;p19"/>
              <p:cNvSpPr/>
              <p:nvPr/>
            </p:nvSpPr>
            <p:spPr>
              <a:xfrm>
                <a:off x="24716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4" name="Google Shape;3624;p19"/>
              <p:cNvSpPr/>
              <p:nvPr/>
            </p:nvSpPr>
            <p:spPr>
              <a:xfrm>
                <a:off x="25604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p19"/>
              <p:cNvSpPr/>
              <p:nvPr/>
            </p:nvSpPr>
            <p:spPr>
              <a:xfrm>
                <a:off x="25604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p19"/>
              <p:cNvSpPr/>
              <p:nvPr/>
            </p:nvSpPr>
            <p:spPr>
              <a:xfrm>
                <a:off x="25604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7" name="Google Shape;3627;p19"/>
              <p:cNvSpPr/>
              <p:nvPr/>
            </p:nvSpPr>
            <p:spPr>
              <a:xfrm>
                <a:off x="25604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19"/>
              <p:cNvSpPr/>
              <p:nvPr/>
            </p:nvSpPr>
            <p:spPr>
              <a:xfrm>
                <a:off x="25604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p19"/>
              <p:cNvSpPr/>
              <p:nvPr/>
            </p:nvSpPr>
            <p:spPr>
              <a:xfrm>
                <a:off x="25604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p19"/>
              <p:cNvSpPr/>
              <p:nvPr/>
            </p:nvSpPr>
            <p:spPr>
              <a:xfrm>
                <a:off x="25604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19"/>
              <p:cNvSpPr/>
              <p:nvPr/>
            </p:nvSpPr>
            <p:spPr>
              <a:xfrm>
                <a:off x="25604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2" name="Google Shape;3632;p19"/>
              <p:cNvSpPr/>
              <p:nvPr/>
            </p:nvSpPr>
            <p:spPr>
              <a:xfrm>
                <a:off x="25604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3" name="Google Shape;3633;p19"/>
              <p:cNvSpPr/>
              <p:nvPr/>
            </p:nvSpPr>
            <p:spPr>
              <a:xfrm>
                <a:off x="25604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4" name="Google Shape;3634;p19"/>
              <p:cNvSpPr/>
              <p:nvPr/>
            </p:nvSpPr>
            <p:spPr>
              <a:xfrm>
                <a:off x="25604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19"/>
              <p:cNvSpPr/>
              <p:nvPr/>
            </p:nvSpPr>
            <p:spPr>
              <a:xfrm>
                <a:off x="25604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19"/>
              <p:cNvSpPr/>
              <p:nvPr/>
            </p:nvSpPr>
            <p:spPr>
              <a:xfrm>
                <a:off x="25604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19"/>
              <p:cNvSpPr/>
              <p:nvPr/>
            </p:nvSpPr>
            <p:spPr>
              <a:xfrm>
                <a:off x="264926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19"/>
              <p:cNvSpPr/>
              <p:nvPr/>
            </p:nvSpPr>
            <p:spPr>
              <a:xfrm>
                <a:off x="264926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9" name="Google Shape;3639;p19"/>
              <p:cNvSpPr/>
              <p:nvPr/>
            </p:nvSpPr>
            <p:spPr>
              <a:xfrm>
                <a:off x="264926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19"/>
              <p:cNvSpPr/>
              <p:nvPr/>
            </p:nvSpPr>
            <p:spPr>
              <a:xfrm>
                <a:off x="264926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19"/>
              <p:cNvSpPr/>
              <p:nvPr/>
            </p:nvSpPr>
            <p:spPr>
              <a:xfrm>
                <a:off x="264926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2" name="Google Shape;3642;p19"/>
              <p:cNvSpPr/>
              <p:nvPr/>
            </p:nvSpPr>
            <p:spPr>
              <a:xfrm>
                <a:off x="264926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3" name="Google Shape;3643;p19"/>
              <p:cNvSpPr/>
              <p:nvPr/>
            </p:nvSpPr>
            <p:spPr>
              <a:xfrm>
                <a:off x="264926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4" name="Google Shape;3644;p19"/>
              <p:cNvSpPr/>
              <p:nvPr/>
            </p:nvSpPr>
            <p:spPr>
              <a:xfrm>
                <a:off x="264926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5" name="Google Shape;3645;p19"/>
              <p:cNvSpPr/>
              <p:nvPr/>
            </p:nvSpPr>
            <p:spPr>
              <a:xfrm>
                <a:off x="264926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6" name="Google Shape;3646;p19"/>
              <p:cNvSpPr/>
              <p:nvPr/>
            </p:nvSpPr>
            <p:spPr>
              <a:xfrm>
                <a:off x="264926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7" name="Google Shape;3647;p19"/>
              <p:cNvSpPr/>
              <p:nvPr/>
            </p:nvSpPr>
            <p:spPr>
              <a:xfrm>
                <a:off x="264926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8" name="Google Shape;3648;p19"/>
              <p:cNvSpPr/>
              <p:nvPr/>
            </p:nvSpPr>
            <p:spPr>
              <a:xfrm>
                <a:off x="264926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19"/>
              <p:cNvSpPr/>
              <p:nvPr/>
            </p:nvSpPr>
            <p:spPr>
              <a:xfrm>
                <a:off x="264926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19"/>
              <p:cNvSpPr/>
              <p:nvPr/>
            </p:nvSpPr>
            <p:spPr>
              <a:xfrm>
                <a:off x="273805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1" name="Google Shape;3651;p19"/>
              <p:cNvSpPr/>
              <p:nvPr/>
            </p:nvSpPr>
            <p:spPr>
              <a:xfrm>
                <a:off x="273805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19"/>
              <p:cNvSpPr/>
              <p:nvPr/>
            </p:nvSpPr>
            <p:spPr>
              <a:xfrm>
                <a:off x="273805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3" name="Google Shape;3653;p19"/>
              <p:cNvSpPr/>
              <p:nvPr/>
            </p:nvSpPr>
            <p:spPr>
              <a:xfrm>
                <a:off x="273805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4" name="Google Shape;3654;p19"/>
              <p:cNvSpPr/>
              <p:nvPr/>
            </p:nvSpPr>
            <p:spPr>
              <a:xfrm>
                <a:off x="273805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5" name="Google Shape;3655;p19"/>
              <p:cNvSpPr/>
              <p:nvPr/>
            </p:nvSpPr>
            <p:spPr>
              <a:xfrm>
                <a:off x="273805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6" name="Google Shape;3656;p19"/>
              <p:cNvSpPr/>
              <p:nvPr/>
            </p:nvSpPr>
            <p:spPr>
              <a:xfrm>
                <a:off x="273805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7" name="Google Shape;3657;p19"/>
              <p:cNvSpPr/>
              <p:nvPr/>
            </p:nvSpPr>
            <p:spPr>
              <a:xfrm>
                <a:off x="273805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8" name="Google Shape;3658;p19"/>
              <p:cNvSpPr/>
              <p:nvPr/>
            </p:nvSpPr>
            <p:spPr>
              <a:xfrm>
                <a:off x="273805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9" name="Google Shape;3659;p19"/>
              <p:cNvSpPr/>
              <p:nvPr/>
            </p:nvSpPr>
            <p:spPr>
              <a:xfrm>
                <a:off x="273805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0" name="Google Shape;3660;p19"/>
              <p:cNvSpPr/>
              <p:nvPr/>
            </p:nvSpPr>
            <p:spPr>
              <a:xfrm>
                <a:off x="273805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19"/>
              <p:cNvSpPr/>
              <p:nvPr/>
            </p:nvSpPr>
            <p:spPr>
              <a:xfrm>
                <a:off x="273805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19"/>
              <p:cNvSpPr/>
              <p:nvPr/>
            </p:nvSpPr>
            <p:spPr>
              <a:xfrm>
                <a:off x="273805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3" name="Google Shape;3663;p19"/>
              <p:cNvSpPr/>
              <p:nvPr/>
            </p:nvSpPr>
            <p:spPr>
              <a:xfrm>
                <a:off x="28268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4" name="Google Shape;3664;p19"/>
              <p:cNvSpPr/>
              <p:nvPr/>
            </p:nvSpPr>
            <p:spPr>
              <a:xfrm>
                <a:off x="28268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5" name="Google Shape;3665;p19"/>
              <p:cNvSpPr/>
              <p:nvPr/>
            </p:nvSpPr>
            <p:spPr>
              <a:xfrm>
                <a:off x="28268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19"/>
              <p:cNvSpPr/>
              <p:nvPr/>
            </p:nvSpPr>
            <p:spPr>
              <a:xfrm>
                <a:off x="28268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19"/>
              <p:cNvSpPr/>
              <p:nvPr/>
            </p:nvSpPr>
            <p:spPr>
              <a:xfrm>
                <a:off x="28268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19"/>
              <p:cNvSpPr/>
              <p:nvPr/>
            </p:nvSpPr>
            <p:spPr>
              <a:xfrm>
                <a:off x="28268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19"/>
              <p:cNvSpPr/>
              <p:nvPr/>
            </p:nvSpPr>
            <p:spPr>
              <a:xfrm>
                <a:off x="28268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19"/>
              <p:cNvSpPr/>
              <p:nvPr/>
            </p:nvSpPr>
            <p:spPr>
              <a:xfrm>
                <a:off x="28268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19"/>
              <p:cNvSpPr/>
              <p:nvPr/>
            </p:nvSpPr>
            <p:spPr>
              <a:xfrm>
                <a:off x="28268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2" name="Google Shape;3672;p19"/>
              <p:cNvSpPr/>
              <p:nvPr/>
            </p:nvSpPr>
            <p:spPr>
              <a:xfrm>
                <a:off x="28268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19"/>
              <p:cNvSpPr/>
              <p:nvPr/>
            </p:nvSpPr>
            <p:spPr>
              <a:xfrm>
                <a:off x="28268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19"/>
              <p:cNvSpPr/>
              <p:nvPr/>
            </p:nvSpPr>
            <p:spPr>
              <a:xfrm>
                <a:off x="28268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5" name="Google Shape;3675;p19"/>
              <p:cNvSpPr/>
              <p:nvPr/>
            </p:nvSpPr>
            <p:spPr>
              <a:xfrm>
                <a:off x="28268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6" name="Google Shape;3676;p19"/>
              <p:cNvSpPr/>
              <p:nvPr/>
            </p:nvSpPr>
            <p:spPr>
              <a:xfrm>
                <a:off x="29156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19"/>
              <p:cNvSpPr/>
              <p:nvPr/>
            </p:nvSpPr>
            <p:spPr>
              <a:xfrm>
                <a:off x="29156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8" name="Google Shape;3678;p19"/>
              <p:cNvSpPr/>
              <p:nvPr/>
            </p:nvSpPr>
            <p:spPr>
              <a:xfrm>
                <a:off x="29156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19"/>
              <p:cNvSpPr/>
              <p:nvPr/>
            </p:nvSpPr>
            <p:spPr>
              <a:xfrm>
                <a:off x="29156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19"/>
              <p:cNvSpPr/>
              <p:nvPr/>
            </p:nvSpPr>
            <p:spPr>
              <a:xfrm>
                <a:off x="29156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1" name="Google Shape;3681;p19"/>
              <p:cNvSpPr/>
              <p:nvPr/>
            </p:nvSpPr>
            <p:spPr>
              <a:xfrm>
                <a:off x="29156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19"/>
              <p:cNvSpPr/>
              <p:nvPr/>
            </p:nvSpPr>
            <p:spPr>
              <a:xfrm>
                <a:off x="29156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19"/>
              <p:cNvSpPr/>
              <p:nvPr/>
            </p:nvSpPr>
            <p:spPr>
              <a:xfrm>
                <a:off x="29156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19"/>
              <p:cNvSpPr/>
              <p:nvPr/>
            </p:nvSpPr>
            <p:spPr>
              <a:xfrm>
                <a:off x="29156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5" name="Google Shape;3685;p19"/>
              <p:cNvSpPr/>
              <p:nvPr/>
            </p:nvSpPr>
            <p:spPr>
              <a:xfrm>
                <a:off x="29156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19"/>
              <p:cNvSpPr/>
              <p:nvPr/>
            </p:nvSpPr>
            <p:spPr>
              <a:xfrm>
                <a:off x="29156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7" name="Google Shape;3687;p19"/>
              <p:cNvSpPr/>
              <p:nvPr/>
            </p:nvSpPr>
            <p:spPr>
              <a:xfrm>
                <a:off x="29156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8" name="Google Shape;3688;p19"/>
              <p:cNvSpPr/>
              <p:nvPr/>
            </p:nvSpPr>
            <p:spPr>
              <a:xfrm>
                <a:off x="29156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9" name="Google Shape;3689;p19"/>
              <p:cNvSpPr/>
              <p:nvPr/>
            </p:nvSpPr>
            <p:spPr>
              <a:xfrm>
                <a:off x="300441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0" name="Google Shape;3690;p19"/>
              <p:cNvSpPr/>
              <p:nvPr/>
            </p:nvSpPr>
            <p:spPr>
              <a:xfrm>
                <a:off x="300441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1" name="Google Shape;3691;p19"/>
              <p:cNvSpPr/>
              <p:nvPr/>
            </p:nvSpPr>
            <p:spPr>
              <a:xfrm>
                <a:off x="300441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2" name="Google Shape;3692;p19"/>
              <p:cNvSpPr/>
              <p:nvPr/>
            </p:nvSpPr>
            <p:spPr>
              <a:xfrm>
                <a:off x="300441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3" name="Google Shape;3693;p19"/>
              <p:cNvSpPr/>
              <p:nvPr/>
            </p:nvSpPr>
            <p:spPr>
              <a:xfrm>
                <a:off x="300441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4" name="Google Shape;3694;p19"/>
              <p:cNvSpPr/>
              <p:nvPr/>
            </p:nvSpPr>
            <p:spPr>
              <a:xfrm>
                <a:off x="300441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5" name="Google Shape;3695;p19"/>
              <p:cNvSpPr/>
              <p:nvPr/>
            </p:nvSpPr>
            <p:spPr>
              <a:xfrm>
                <a:off x="300441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6" name="Google Shape;3696;p19"/>
              <p:cNvSpPr/>
              <p:nvPr/>
            </p:nvSpPr>
            <p:spPr>
              <a:xfrm>
                <a:off x="300441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7" name="Google Shape;3697;p19"/>
              <p:cNvSpPr/>
              <p:nvPr/>
            </p:nvSpPr>
            <p:spPr>
              <a:xfrm>
                <a:off x="300441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8" name="Google Shape;3698;p19"/>
              <p:cNvSpPr/>
              <p:nvPr/>
            </p:nvSpPr>
            <p:spPr>
              <a:xfrm>
                <a:off x="300441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9" name="Google Shape;3699;p19"/>
              <p:cNvSpPr/>
              <p:nvPr/>
            </p:nvSpPr>
            <p:spPr>
              <a:xfrm>
                <a:off x="300441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0" name="Google Shape;3700;p19"/>
              <p:cNvSpPr/>
              <p:nvPr/>
            </p:nvSpPr>
            <p:spPr>
              <a:xfrm>
                <a:off x="300441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1" name="Google Shape;3701;p19"/>
              <p:cNvSpPr/>
              <p:nvPr/>
            </p:nvSpPr>
            <p:spPr>
              <a:xfrm>
                <a:off x="300441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2" name="Google Shape;3702;p19"/>
              <p:cNvSpPr/>
              <p:nvPr/>
            </p:nvSpPr>
            <p:spPr>
              <a:xfrm>
                <a:off x="309320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3" name="Google Shape;3703;p19"/>
              <p:cNvSpPr/>
              <p:nvPr/>
            </p:nvSpPr>
            <p:spPr>
              <a:xfrm>
                <a:off x="309320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4" name="Google Shape;3704;p19"/>
              <p:cNvSpPr/>
              <p:nvPr/>
            </p:nvSpPr>
            <p:spPr>
              <a:xfrm>
                <a:off x="309320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5" name="Google Shape;3705;p19"/>
              <p:cNvSpPr/>
              <p:nvPr/>
            </p:nvSpPr>
            <p:spPr>
              <a:xfrm>
                <a:off x="309320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6" name="Google Shape;3706;p19"/>
              <p:cNvSpPr/>
              <p:nvPr/>
            </p:nvSpPr>
            <p:spPr>
              <a:xfrm>
                <a:off x="309320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7" name="Google Shape;3707;p19"/>
              <p:cNvSpPr/>
              <p:nvPr/>
            </p:nvSpPr>
            <p:spPr>
              <a:xfrm>
                <a:off x="309320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8" name="Google Shape;3708;p19"/>
              <p:cNvSpPr/>
              <p:nvPr/>
            </p:nvSpPr>
            <p:spPr>
              <a:xfrm>
                <a:off x="309320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9" name="Google Shape;3709;p19"/>
              <p:cNvSpPr/>
              <p:nvPr/>
            </p:nvSpPr>
            <p:spPr>
              <a:xfrm>
                <a:off x="309320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19"/>
              <p:cNvSpPr/>
              <p:nvPr/>
            </p:nvSpPr>
            <p:spPr>
              <a:xfrm>
                <a:off x="309320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1" name="Google Shape;3711;p19"/>
              <p:cNvSpPr/>
              <p:nvPr/>
            </p:nvSpPr>
            <p:spPr>
              <a:xfrm>
                <a:off x="309320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2" name="Google Shape;3712;p19"/>
              <p:cNvSpPr/>
              <p:nvPr/>
            </p:nvSpPr>
            <p:spPr>
              <a:xfrm>
                <a:off x="309320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19"/>
              <p:cNvSpPr/>
              <p:nvPr/>
            </p:nvSpPr>
            <p:spPr>
              <a:xfrm>
                <a:off x="309320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4" name="Google Shape;3714;p19"/>
              <p:cNvSpPr/>
              <p:nvPr/>
            </p:nvSpPr>
            <p:spPr>
              <a:xfrm>
                <a:off x="309320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19"/>
              <p:cNvSpPr/>
              <p:nvPr/>
            </p:nvSpPr>
            <p:spPr>
              <a:xfrm>
                <a:off x="318199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19"/>
              <p:cNvSpPr/>
              <p:nvPr/>
            </p:nvSpPr>
            <p:spPr>
              <a:xfrm>
                <a:off x="318199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7" name="Google Shape;3717;p19"/>
              <p:cNvSpPr/>
              <p:nvPr/>
            </p:nvSpPr>
            <p:spPr>
              <a:xfrm>
                <a:off x="318199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19"/>
              <p:cNvSpPr/>
              <p:nvPr/>
            </p:nvSpPr>
            <p:spPr>
              <a:xfrm>
                <a:off x="318199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19"/>
              <p:cNvSpPr/>
              <p:nvPr/>
            </p:nvSpPr>
            <p:spPr>
              <a:xfrm>
                <a:off x="318199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19"/>
              <p:cNvSpPr/>
              <p:nvPr/>
            </p:nvSpPr>
            <p:spPr>
              <a:xfrm>
                <a:off x="318199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19"/>
              <p:cNvSpPr/>
              <p:nvPr/>
            </p:nvSpPr>
            <p:spPr>
              <a:xfrm>
                <a:off x="318199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19"/>
              <p:cNvSpPr/>
              <p:nvPr/>
            </p:nvSpPr>
            <p:spPr>
              <a:xfrm>
                <a:off x="318199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19"/>
              <p:cNvSpPr/>
              <p:nvPr/>
            </p:nvSpPr>
            <p:spPr>
              <a:xfrm>
                <a:off x="318199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19"/>
              <p:cNvSpPr/>
              <p:nvPr/>
            </p:nvSpPr>
            <p:spPr>
              <a:xfrm>
                <a:off x="318199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19"/>
              <p:cNvSpPr/>
              <p:nvPr/>
            </p:nvSpPr>
            <p:spPr>
              <a:xfrm>
                <a:off x="318199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19"/>
              <p:cNvSpPr/>
              <p:nvPr/>
            </p:nvSpPr>
            <p:spPr>
              <a:xfrm>
                <a:off x="318199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19"/>
              <p:cNvSpPr/>
              <p:nvPr/>
            </p:nvSpPr>
            <p:spPr>
              <a:xfrm>
                <a:off x="318199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19"/>
              <p:cNvSpPr/>
              <p:nvPr/>
            </p:nvSpPr>
            <p:spPr>
              <a:xfrm>
                <a:off x="327078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19"/>
              <p:cNvSpPr/>
              <p:nvPr/>
            </p:nvSpPr>
            <p:spPr>
              <a:xfrm>
                <a:off x="327078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19"/>
              <p:cNvSpPr/>
              <p:nvPr/>
            </p:nvSpPr>
            <p:spPr>
              <a:xfrm>
                <a:off x="327078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19"/>
              <p:cNvSpPr/>
              <p:nvPr/>
            </p:nvSpPr>
            <p:spPr>
              <a:xfrm>
                <a:off x="327078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19"/>
              <p:cNvSpPr/>
              <p:nvPr/>
            </p:nvSpPr>
            <p:spPr>
              <a:xfrm>
                <a:off x="327078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19"/>
              <p:cNvSpPr/>
              <p:nvPr/>
            </p:nvSpPr>
            <p:spPr>
              <a:xfrm>
                <a:off x="327078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19"/>
              <p:cNvSpPr/>
              <p:nvPr/>
            </p:nvSpPr>
            <p:spPr>
              <a:xfrm>
                <a:off x="327078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19"/>
              <p:cNvSpPr/>
              <p:nvPr/>
            </p:nvSpPr>
            <p:spPr>
              <a:xfrm>
                <a:off x="327078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19"/>
              <p:cNvSpPr/>
              <p:nvPr/>
            </p:nvSpPr>
            <p:spPr>
              <a:xfrm>
                <a:off x="327078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19"/>
              <p:cNvSpPr/>
              <p:nvPr/>
            </p:nvSpPr>
            <p:spPr>
              <a:xfrm>
                <a:off x="327078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19"/>
              <p:cNvSpPr/>
              <p:nvPr/>
            </p:nvSpPr>
            <p:spPr>
              <a:xfrm>
                <a:off x="327078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19"/>
              <p:cNvSpPr/>
              <p:nvPr/>
            </p:nvSpPr>
            <p:spPr>
              <a:xfrm>
                <a:off x="327078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19"/>
              <p:cNvSpPr/>
              <p:nvPr/>
            </p:nvSpPr>
            <p:spPr>
              <a:xfrm>
                <a:off x="327078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19"/>
              <p:cNvSpPr/>
              <p:nvPr/>
            </p:nvSpPr>
            <p:spPr>
              <a:xfrm>
                <a:off x="335956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19"/>
              <p:cNvSpPr/>
              <p:nvPr/>
            </p:nvSpPr>
            <p:spPr>
              <a:xfrm>
                <a:off x="335956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19"/>
              <p:cNvSpPr/>
              <p:nvPr/>
            </p:nvSpPr>
            <p:spPr>
              <a:xfrm>
                <a:off x="335956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19"/>
              <p:cNvSpPr/>
              <p:nvPr/>
            </p:nvSpPr>
            <p:spPr>
              <a:xfrm>
                <a:off x="335956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19"/>
              <p:cNvSpPr/>
              <p:nvPr/>
            </p:nvSpPr>
            <p:spPr>
              <a:xfrm>
                <a:off x="335956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19"/>
              <p:cNvSpPr/>
              <p:nvPr/>
            </p:nvSpPr>
            <p:spPr>
              <a:xfrm>
                <a:off x="335956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19"/>
              <p:cNvSpPr/>
              <p:nvPr/>
            </p:nvSpPr>
            <p:spPr>
              <a:xfrm>
                <a:off x="335956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19"/>
              <p:cNvSpPr/>
              <p:nvPr/>
            </p:nvSpPr>
            <p:spPr>
              <a:xfrm>
                <a:off x="335956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19"/>
              <p:cNvSpPr/>
              <p:nvPr/>
            </p:nvSpPr>
            <p:spPr>
              <a:xfrm>
                <a:off x="335956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19"/>
              <p:cNvSpPr/>
              <p:nvPr/>
            </p:nvSpPr>
            <p:spPr>
              <a:xfrm>
                <a:off x="335956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19"/>
              <p:cNvSpPr/>
              <p:nvPr/>
            </p:nvSpPr>
            <p:spPr>
              <a:xfrm>
                <a:off x="335956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19"/>
              <p:cNvSpPr/>
              <p:nvPr/>
            </p:nvSpPr>
            <p:spPr>
              <a:xfrm>
                <a:off x="335956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19"/>
              <p:cNvSpPr/>
              <p:nvPr/>
            </p:nvSpPr>
            <p:spPr>
              <a:xfrm>
                <a:off x="335956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19"/>
              <p:cNvSpPr/>
              <p:nvPr/>
            </p:nvSpPr>
            <p:spPr>
              <a:xfrm>
                <a:off x="344835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19"/>
              <p:cNvSpPr/>
              <p:nvPr/>
            </p:nvSpPr>
            <p:spPr>
              <a:xfrm>
                <a:off x="344835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19"/>
              <p:cNvSpPr/>
              <p:nvPr/>
            </p:nvSpPr>
            <p:spPr>
              <a:xfrm>
                <a:off x="344835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19"/>
              <p:cNvSpPr/>
              <p:nvPr/>
            </p:nvSpPr>
            <p:spPr>
              <a:xfrm>
                <a:off x="344835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19"/>
              <p:cNvSpPr/>
              <p:nvPr/>
            </p:nvSpPr>
            <p:spPr>
              <a:xfrm>
                <a:off x="344835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19"/>
              <p:cNvSpPr/>
              <p:nvPr/>
            </p:nvSpPr>
            <p:spPr>
              <a:xfrm>
                <a:off x="344835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19"/>
              <p:cNvSpPr/>
              <p:nvPr/>
            </p:nvSpPr>
            <p:spPr>
              <a:xfrm>
                <a:off x="344835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19"/>
              <p:cNvSpPr/>
              <p:nvPr/>
            </p:nvSpPr>
            <p:spPr>
              <a:xfrm>
                <a:off x="344835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19"/>
              <p:cNvSpPr/>
              <p:nvPr/>
            </p:nvSpPr>
            <p:spPr>
              <a:xfrm>
                <a:off x="344835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19"/>
              <p:cNvSpPr/>
              <p:nvPr/>
            </p:nvSpPr>
            <p:spPr>
              <a:xfrm>
                <a:off x="344835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19"/>
              <p:cNvSpPr/>
              <p:nvPr/>
            </p:nvSpPr>
            <p:spPr>
              <a:xfrm>
                <a:off x="344835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19"/>
              <p:cNvSpPr/>
              <p:nvPr/>
            </p:nvSpPr>
            <p:spPr>
              <a:xfrm>
                <a:off x="344835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19"/>
              <p:cNvSpPr/>
              <p:nvPr/>
            </p:nvSpPr>
            <p:spPr>
              <a:xfrm>
                <a:off x="344835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19"/>
              <p:cNvSpPr/>
              <p:nvPr/>
            </p:nvSpPr>
            <p:spPr>
              <a:xfrm>
                <a:off x="353714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19"/>
              <p:cNvSpPr/>
              <p:nvPr/>
            </p:nvSpPr>
            <p:spPr>
              <a:xfrm>
                <a:off x="353714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19"/>
              <p:cNvSpPr/>
              <p:nvPr/>
            </p:nvSpPr>
            <p:spPr>
              <a:xfrm>
                <a:off x="353714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19"/>
              <p:cNvSpPr/>
              <p:nvPr/>
            </p:nvSpPr>
            <p:spPr>
              <a:xfrm>
                <a:off x="353714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19"/>
              <p:cNvSpPr/>
              <p:nvPr/>
            </p:nvSpPr>
            <p:spPr>
              <a:xfrm>
                <a:off x="353714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19"/>
              <p:cNvSpPr/>
              <p:nvPr/>
            </p:nvSpPr>
            <p:spPr>
              <a:xfrm>
                <a:off x="353714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19"/>
              <p:cNvSpPr/>
              <p:nvPr/>
            </p:nvSpPr>
            <p:spPr>
              <a:xfrm>
                <a:off x="353714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19"/>
              <p:cNvSpPr/>
              <p:nvPr/>
            </p:nvSpPr>
            <p:spPr>
              <a:xfrm>
                <a:off x="353714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19"/>
              <p:cNvSpPr/>
              <p:nvPr/>
            </p:nvSpPr>
            <p:spPr>
              <a:xfrm>
                <a:off x="353714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19"/>
              <p:cNvSpPr/>
              <p:nvPr/>
            </p:nvSpPr>
            <p:spPr>
              <a:xfrm>
                <a:off x="353714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19"/>
              <p:cNvSpPr/>
              <p:nvPr/>
            </p:nvSpPr>
            <p:spPr>
              <a:xfrm>
                <a:off x="353714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19"/>
              <p:cNvSpPr/>
              <p:nvPr/>
            </p:nvSpPr>
            <p:spPr>
              <a:xfrm>
                <a:off x="353714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19"/>
              <p:cNvSpPr/>
              <p:nvPr/>
            </p:nvSpPr>
            <p:spPr>
              <a:xfrm>
                <a:off x="353714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19"/>
              <p:cNvSpPr/>
              <p:nvPr/>
            </p:nvSpPr>
            <p:spPr>
              <a:xfrm>
                <a:off x="362593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19"/>
              <p:cNvSpPr/>
              <p:nvPr/>
            </p:nvSpPr>
            <p:spPr>
              <a:xfrm>
                <a:off x="362593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19"/>
              <p:cNvSpPr/>
              <p:nvPr/>
            </p:nvSpPr>
            <p:spPr>
              <a:xfrm>
                <a:off x="362593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19"/>
              <p:cNvSpPr/>
              <p:nvPr/>
            </p:nvSpPr>
            <p:spPr>
              <a:xfrm>
                <a:off x="362593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19"/>
              <p:cNvSpPr/>
              <p:nvPr/>
            </p:nvSpPr>
            <p:spPr>
              <a:xfrm>
                <a:off x="362593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19"/>
              <p:cNvSpPr/>
              <p:nvPr/>
            </p:nvSpPr>
            <p:spPr>
              <a:xfrm>
                <a:off x="362593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19"/>
              <p:cNvSpPr/>
              <p:nvPr/>
            </p:nvSpPr>
            <p:spPr>
              <a:xfrm>
                <a:off x="362593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19"/>
              <p:cNvSpPr/>
              <p:nvPr/>
            </p:nvSpPr>
            <p:spPr>
              <a:xfrm>
                <a:off x="362593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19"/>
              <p:cNvSpPr/>
              <p:nvPr/>
            </p:nvSpPr>
            <p:spPr>
              <a:xfrm>
                <a:off x="362593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19"/>
              <p:cNvSpPr/>
              <p:nvPr/>
            </p:nvSpPr>
            <p:spPr>
              <a:xfrm>
                <a:off x="362593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19"/>
              <p:cNvSpPr/>
              <p:nvPr/>
            </p:nvSpPr>
            <p:spPr>
              <a:xfrm>
                <a:off x="362593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19"/>
              <p:cNvSpPr/>
              <p:nvPr/>
            </p:nvSpPr>
            <p:spPr>
              <a:xfrm>
                <a:off x="362593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19"/>
              <p:cNvSpPr/>
              <p:nvPr/>
            </p:nvSpPr>
            <p:spPr>
              <a:xfrm>
                <a:off x="362593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19"/>
              <p:cNvSpPr/>
              <p:nvPr/>
            </p:nvSpPr>
            <p:spPr>
              <a:xfrm>
                <a:off x="371472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19"/>
              <p:cNvSpPr/>
              <p:nvPr/>
            </p:nvSpPr>
            <p:spPr>
              <a:xfrm>
                <a:off x="371472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19"/>
              <p:cNvSpPr/>
              <p:nvPr/>
            </p:nvSpPr>
            <p:spPr>
              <a:xfrm>
                <a:off x="371472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19"/>
              <p:cNvSpPr/>
              <p:nvPr/>
            </p:nvSpPr>
            <p:spPr>
              <a:xfrm>
                <a:off x="371472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19"/>
              <p:cNvSpPr/>
              <p:nvPr/>
            </p:nvSpPr>
            <p:spPr>
              <a:xfrm>
                <a:off x="371472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19"/>
              <p:cNvSpPr/>
              <p:nvPr/>
            </p:nvSpPr>
            <p:spPr>
              <a:xfrm>
                <a:off x="371472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19"/>
              <p:cNvSpPr/>
              <p:nvPr/>
            </p:nvSpPr>
            <p:spPr>
              <a:xfrm>
                <a:off x="371472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19"/>
              <p:cNvSpPr/>
              <p:nvPr/>
            </p:nvSpPr>
            <p:spPr>
              <a:xfrm>
                <a:off x="371472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19"/>
              <p:cNvSpPr/>
              <p:nvPr/>
            </p:nvSpPr>
            <p:spPr>
              <a:xfrm>
                <a:off x="371472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19"/>
              <p:cNvSpPr/>
              <p:nvPr/>
            </p:nvSpPr>
            <p:spPr>
              <a:xfrm>
                <a:off x="371472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19"/>
              <p:cNvSpPr/>
              <p:nvPr/>
            </p:nvSpPr>
            <p:spPr>
              <a:xfrm>
                <a:off x="371472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19"/>
              <p:cNvSpPr/>
              <p:nvPr/>
            </p:nvSpPr>
            <p:spPr>
              <a:xfrm>
                <a:off x="371472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5" name="Google Shape;3805;p19"/>
              <p:cNvSpPr/>
              <p:nvPr/>
            </p:nvSpPr>
            <p:spPr>
              <a:xfrm>
                <a:off x="371472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6" name="Google Shape;3806;p19"/>
              <p:cNvSpPr/>
              <p:nvPr/>
            </p:nvSpPr>
            <p:spPr>
              <a:xfrm>
                <a:off x="380350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7" name="Google Shape;3807;p19"/>
              <p:cNvSpPr/>
              <p:nvPr/>
            </p:nvSpPr>
            <p:spPr>
              <a:xfrm>
                <a:off x="380350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8" name="Google Shape;3808;p19"/>
              <p:cNvSpPr/>
              <p:nvPr/>
            </p:nvSpPr>
            <p:spPr>
              <a:xfrm>
                <a:off x="380350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19"/>
              <p:cNvSpPr/>
              <p:nvPr/>
            </p:nvSpPr>
            <p:spPr>
              <a:xfrm>
                <a:off x="380350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19"/>
              <p:cNvSpPr/>
              <p:nvPr/>
            </p:nvSpPr>
            <p:spPr>
              <a:xfrm>
                <a:off x="380350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19"/>
              <p:cNvSpPr/>
              <p:nvPr/>
            </p:nvSpPr>
            <p:spPr>
              <a:xfrm>
                <a:off x="380350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19"/>
              <p:cNvSpPr/>
              <p:nvPr/>
            </p:nvSpPr>
            <p:spPr>
              <a:xfrm>
                <a:off x="380350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19"/>
              <p:cNvSpPr/>
              <p:nvPr/>
            </p:nvSpPr>
            <p:spPr>
              <a:xfrm>
                <a:off x="380350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19"/>
              <p:cNvSpPr/>
              <p:nvPr/>
            </p:nvSpPr>
            <p:spPr>
              <a:xfrm>
                <a:off x="380350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19"/>
              <p:cNvSpPr/>
              <p:nvPr/>
            </p:nvSpPr>
            <p:spPr>
              <a:xfrm>
                <a:off x="380350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19"/>
              <p:cNvSpPr/>
              <p:nvPr/>
            </p:nvSpPr>
            <p:spPr>
              <a:xfrm>
                <a:off x="380350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19"/>
              <p:cNvSpPr/>
              <p:nvPr/>
            </p:nvSpPr>
            <p:spPr>
              <a:xfrm>
                <a:off x="380350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19"/>
              <p:cNvSpPr/>
              <p:nvPr/>
            </p:nvSpPr>
            <p:spPr>
              <a:xfrm>
                <a:off x="380350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19"/>
              <p:cNvSpPr/>
              <p:nvPr/>
            </p:nvSpPr>
            <p:spPr>
              <a:xfrm>
                <a:off x="202775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19"/>
              <p:cNvSpPr/>
              <p:nvPr/>
            </p:nvSpPr>
            <p:spPr>
              <a:xfrm>
                <a:off x="21165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19"/>
              <p:cNvSpPr/>
              <p:nvPr/>
            </p:nvSpPr>
            <p:spPr>
              <a:xfrm>
                <a:off x="220532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19"/>
              <p:cNvSpPr/>
              <p:nvPr/>
            </p:nvSpPr>
            <p:spPr>
              <a:xfrm>
                <a:off x="229411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19"/>
              <p:cNvSpPr/>
              <p:nvPr/>
            </p:nvSpPr>
            <p:spPr>
              <a:xfrm>
                <a:off x="238290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4" name="Google Shape;3824;p19"/>
              <p:cNvSpPr/>
              <p:nvPr/>
            </p:nvSpPr>
            <p:spPr>
              <a:xfrm>
                <a:off x="24716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5" name="Google Shape;3825;p19"/>
              <p:cNvSpPr/>
              <p:nvPr/>
            </p:nvSpPr>
            <p:spPr>
              <a:xfrm>
                <a:off x="25604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6" name="Google Shape;3826;p19"/>
              <p:cNvSpPr/>
              <p:nvPr/>
            </p:nvSpPr>
            <p:spPr>
              <a:xfrm>
                <a:off x="264926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7" name="Google Shape;3827;p19"/>
              <p:cNvSpPr/>
              <p:nvPr/>
            </p:nvSpPr>
            <p:spPr>
              <a:xfrm>
                <a:off x="273805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8" name="Google Shape;3828;p19"/>
              <p:cNvSpPr/>
              <p:nvPr/>
            </p:nvSpPr>
            <p:spPr>
              <a:xfrm>
                <a:off x="28268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9" name="Google Shape;3829;p19"/>
              <p:cNvSpPr/>
              <p:nvPr/>
            </p:nvSpPr>
            <p:spPr>
              <a:xfrm>
                <a:off x="29156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0" name="Google Shape;3830;p19"/>
              <p:cNvSpPr/>
              <p:nvPr/>
            </p:nvSpPr>
            <p:spPr>
              <a:xfrm>
                <a:off x="300441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1" name="Google Shape;3831;p19"/>
              <p:cNvSpPr/>
              <p:nvPr/>
            </p:nvSpPr>
            <p:spPr>
              <a:xfrm>
                <a:off x="309320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2" name="Google Shape;3832;p19"/>
              <p:cNvSpPr/>
              <p:nvPr/>
            </p:nvSpPr>
            <p:spPr>
              <a:xfrm>
                <a:off x="318199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3" name="Google Shape;3833;p19"/>
              <p:cNvSpPr/>
              <p:nvPr/>
            </p:nvSpPr>
            <p:spPr>
              <a:xfrm>
                <a:off x="327078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19"/>
              <p:cNvSpPr/>
              <p:nvPr/>
            </p:nvSpPr>
            <p:spPr>
              <a:xfrm>
                <a:off x="335956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5" name="Google Shape;3835;p19"/>
              <p:cNvSpPr/>
              <p:nvPr/>
            </p:nvSpPr>
            <p:spPr>
              <a:xfrm>
                <a:off x="344835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6" name="Google Shape;3836;p19"/>
              <p:cNvSpPr/>
              <p:nvPr/>
            </p:nvSpPr>
            <p:spPr>
              <a:xfrm>
                <a:off x="353714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7" name="Google Shape;3837;p19"/>
              <p:cNvSpPr/>
              <p:nvPr/>
            </p:nvSpPr>
            <p:spPr>
              <a:xfrm>
                <a:off x="362593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8" name="Google Shape;3838;p19"/>
              <p:cNvSpPr/>
              <p:nvPr/>
            </p:nvSpPr>
            <p:spPr>
              <a:xfrm>
                <a:off x="371472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9" name="Google Shape;3839;p19"/>
              <p:cNvSpPr/>
              <p:nvPr/>
            </p:nvSpPr>
            <p:spPr>
              <a:xfrm>
                <a:off x="380350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0" name="Google Shape;3840;p19"/>
              <p:cNvSpPr/>
              <p:nvPr/>
            </p:nvSpPr>
            <p:spPr>
              <a:xfrm>
                <a:off x="202775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1" name="Google Shape;3841;p19"/>
              <p:cNvSpPr/>
              <p:nvPr/>
            </p:nvSpPr>
            <p:spPr>
              <a:xfrm>
                <a:off x="21165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2" name="Google Shape;3842;p19"/>
              <p:cNvSpPr/>
              <p:nvPr/>
            </p:nvSpPr>
            <p:spPr>
              <a:xfrm>
                <a:off x="220532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3" name="Google Shape;3843;p19"/>
              <p:cNvSpPr/>
              <p:nvPr/>
            </p:nvSpPr>
            <p:spPr>
              <a:xfrm>
                <a:off x="229411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4" name="Google Shape;3844;p19"/>
              <p:cNvSpPr/>
              <p:nvPr/>
            </p:nvSpPr>
            <p:spPr>
              <a:xfrm>
                <a:off x="238290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19"/>
              <p:cNvSpPr/>
              <p:nvPr/>
            </p:nvSpPr>
            <p:spPr>
              <a:xfrm>
                <a:off x="24716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6" name="Google Shape;3846;p19"/>
              <p:cNvSpPr/>
              <p:nvPr/>
            </p:nvSpPr>
            <p:spPr>
              <a:xfrm>
                <a:off x="25604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7" name="Google Shape;3847;p19"/>
              <p:cNvSpPr/>
              <p:nvPr/>
            </p:nvSpPr>
            <p:spPr>
              <a:xfrm>
                <a:off x="264926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8" name="Google Shape;3848;p19"/>
              <p:cNvSpPr/>
              <p:nvPr/>
            </p:nvSpPr>
            <p:spPr>
              <a:xfrm>
                <a:off x="273805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9" name="Google Shape;3849;p19"/>
              <p:cNvSpPr/>
              <p:nvPr/>
            </p:nvSpPr>
            <p:spPr>
              <a:xfrm>
                <a:off x="28268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0" name="Google Shape;3850;p19"/>
              <p:cNvSpPr/>
              <p:nvPr/>
            </p:nvSpPr>
            <p:spPr>
              <a:xfrm>
                <a:off x="29156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1" name="Google Shape;3851;p19"/>
              <p:cNvSpPr/>
              <p:nvPr/>
            </p:nvSpPr>
            <p:spPr>
              <a:xfrm>
                <a:off x="300441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2" name="Google Shape;3852;p19"/>
              <p:cNvSpPr/>
              <p:nvPr/>
            </p:nvSpPr>
            <p:spPr>
              <a:xfrm>
                <a:off x="309320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3" name="Google Shape;3853;p19"/>
              <p:cNvSpPr/>
              <p:nvPr/>
            </p:nvSpPr>
            <p:spPr>
              <a:xfrm>
                <a:off x="318199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4" name="Google Shape;3854;p19"/>
              <p:cNvSpPr/>
              <p:nvPr/>
            </p:nvSpPr>
            <p:spPr>
              <a:xfrm>
                <a:off x="327078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5" name="Google Shape;3855;p19"/>
              <p:cNvSpPr/>
              <p:nvPr/>
            </p:nvSpPr>
            <p:spPr>
              <a:xfrm>
                <a:off x="335956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6" name="Google Shape;3856;p19"/>
              <p:cNvSpPr/>
              <p:nvPr/>
            </p:nvSpPr>
            <p:spPr>
              <a:xfrm>
                <a:off x="344835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7" name="Google Shape;3857;p19"/>
              <p:cNvSpPr/>
              <p:nvPr/>
            </p:nvSpPr>
            <p:spPr>
              <a:xfrm>
                <a:off x="353714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8" name="Google Shape;3858;p19"/>
              <p:cNvSpPr/>
              <p:nvPr/>
            </p:nvSpPr>
            <p:spPr>
              <a:xfrm>
                <a:off x="362593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9" name="Google Shape;3859;p19"/>
              <p:cNvSpPr/>
              <p:nvPr/>
            </p:nvSpPr>
            <p:spPr>
              <a:xfrm>
                <a:off x="371472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0" name="Google Shape;3860;p19"/>
              <p:cNvSpPr/>
              <p:nvPr/>
            </p:nvSpPr>
            <p:spPr>
              <a:xfrm>
                <a:off x="380350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1" name="Google Shape;3861;p19"/>
              <p:cNvSpPr/>
              <p:nvPr/>
            </p:nvSpPr>
            <p:spPr>
              <a:xfrm>
                <a:off x="389579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2" name="Google Shape;3862;p19"/>
              <p:cNvSpPr/>
              <p:nvPr/>
            </p:nvSpPr>
            <p:spPr>
              <a:xfrm>
                <a:off x="389579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3" name="Google Shape;3863;p19"/>
              <p:cNvSpPr/>
              <p:nvPr/>
            </p:nvSpPr>
            <p:spPr>
              <a:xfrm>
                <a:off x="389579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19"/>
              <p:cNvSpPr/>
              <p:nvPr/>
            </p:nvSpPr>
            <p:spPr>
              <a:xfrm>
                <a:off x="389579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5" name="Google Shape;3865;p19"/>
              <p:cNvSpPr/>
              <p:nvPr/>
            </p:nvSpPr>
            <p:spPr>
              <a:xfrm>
                <a:off x="389579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6" name="Google Shape;3866;p19"/>
              <p:cNvSpPr/>
              <p:nvPr/>
            </p:nvSpPr>
            <p:spPr>
              <a:xfrm>
                <a:off x="389579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7" name="Google Shape;3867;p19"/>
              <p:cNvSpPr/>
              <p:nvPr/>
            </p:nvSpPr>
            <p:spPr>
              <a:xfrm>
                <a:off x="389579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8" name="Google Shape;3868;p19"/>
              <p:cNvSpPr/>
              <p:nvPr/>
            </p:nvSpPr>
            <p:spPr>
              <a:xfrm>
                <a:off x="389579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19"/>
              <p:cNvSpPr/>
              <p:nvPr/>
            </p:nvSpPr>
            <p:spPr>
              <a:xfrm>
                <a:off x="389579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19"/>
              <p:cNvSpPr/>
              <p:nvPr/>
            </p:nvSpPr>
            <p:spPr>
              <a:xfrm>
                <a:off x="389579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1" name="Google Shape;3871;p19"/>
              <p:cNvSpPr/>
              <p:nvPr/>
            </p:nvSpPr>
            <p:spPr>
              <a:xfrm>
                <a:off x="389579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2" name="Google Shape;3872;p19"/>
              <p:cNvSpPr/>
              <p:nvPr/>
            </p:nvSpPr>
            <p:spPr>
              <a:xfrm>
                <a:off x="389579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3" name="Google Shape;3873;p19"/>
              <p:cNvSpPr/>
              <p:nvPr/>
            </p:nvSpPr>
            <p:spPr>
              <a:xfrm>
                <a:off x="389579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4" name="Google Shape;3874;p19"/>
              <p:cNvSpPr/>
              <p:nvPr/>
            </p:nvSpPr>
            <p:spPr>
              <a:xfrm>
                <a:off x="389579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19"/>
              <p:cNvSpPr/>
              <p:nvPr/>
            </p:nvSpPr>
            <p:spPr>
              <a:xfrm>
                <a:off x="389579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19"/>
              <p:cNvSpPr/>
              <p:nvPr/>
            </p:nvSpPr>
            <p:spPr>
              <a:xfrm>
                <a:off x="193896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7" name="Google Shape;3877;p19"/>
              <p:cNvSpPr/>
              <p:nvPr/>
            </p:nvSpPr>
            <p:spPr>
              <a:xfrm>
                <a:off x="193896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8" name="Google Shape;3878;p19"/>
              <p:cNvSpPr/>
              <p:nvPr/>
            </p:nvSpPr>
            <p:spPr>
              <a:xfrm>
                <a:off x="193896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9" name="Google Shape;3879;p19"/>
              <p:cNvSpPr/>
              <p:nvPr/>
            </p:nvSpPr>
            <p:spPr>
              <a:xfrm>
                <a:off x="193896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0" name="Google Shape;3880;p19"/>
              <p:cNvSpPr/>
              <p:nvPr/>
            </p:nvSpPr>
            <p:spPr>
              <a:xfrm>
                <a:off x="193896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1" name="Google Shape;3881;p19"/>
              <p:cNvSpPr/>
              <p:nvPr/>
            </p:nvSpPr>
            <p:spPr>
              <a:xfrm>
                <a:off x="193896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19"/>
              <p:cNvSpPr/>
              <p:nvPr/>
            </p:nvSpPr>
            <p:spPr>
              <a:xfrm>
                <a:off x="193896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3" name="Google Shape;3883;p19"/>
              <p:cNvSpPr/>
              <p:nvPr/>
            </p:nvSpPr>
            <p:spPr>
              <a:xfrm>
                <a:off x="193896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4" name="Google Shape;3884;p19"/>
              <p:cNvSpPr/>
              <p:nvPr/>
            </p:nvSpPr>
            <p:spPr>
              <a:xfrm>
                <a:off x="193896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5" name="Google Shape;3885;p19"/>
              <p:cNvSpPr/>
              <p:nvPr/>
            </p:nvSpPr>
            <p:spPr>
              <a:xfrm>
                <a:off x="193896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6" name="Google Shape;3886;p19"/>
              <p:cNvSpPr/>
              <p:nvPr/>
            </p:nvSpPr>
            <p:spPr>
              <a:xfrm>
                <a:off x="193896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7" name="Google Shape;3887;p19"/>
              <p:cNvSpPr/>
              <p:nvPr/>
            </p:nvSpPr>
            <p:spPr>
              <a:xfrm>
                <a:off x="193896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19"/>
              <p:cNvSpPr/>
              <p:nvPr/>
            </p:nvSpPr>
            <p:spPr>
              <a:xfrm>
                <a:off x="193896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9" name="Google Shape;3889;p19"/>
              <p:cNvSpPr/>
              <p:nvPr/>
            </p:nvSpPr>
            <p:spPr>
              <a:xfrm>
                <a:off x="193896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0" name="Google Shape;3890;p19"/>
              <p:cNvSpPr/>
              <p:nvPr/>
            </p:nvSpPr>
            <p:spPr>
              <a:xfrm>
                <a:off x="193896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1" name="Google Shape;3891;p19"/>
              <p:cNvSpPr/>
              <p:nvPr/>
            </p:nvSpPr>
            <p:spPr>
              <a:xfrm>
                <a:off x="185017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2" name="Google Shape;3892;p19"/>
              <p:cNvSpPr/>
              <p:nvPr/>
            </p:nvSpPr>
            <p:spPr>
              <a:xfrm>
                <a:off x="185017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3" name="Google Shape;3893;p19"/>
              <p:cNvSpPr/>
              <p:nvPr/>
            </p:nvSpPr>
            <p:spPr>
              <a:xfrm>
                <a:off x="185017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19"/>
              <p:cNvSpPr/>
              <p:nvPr/>
            </p:nvSpPr>
            <p:spPr>
              <a:xfrm>
                <a:off x="185017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19"/>
              <p:cNvSpPr/>
              <p:nvPr/>
            </p:nvSpPr>
            <p:spPr>
              <a:xfrm>
                <a:off x="185017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19"/>
              <p:cNvSpPr/>
              <p:nvPr/>
            </p:nvSpPr>
            <p:spPr>
              <a:xfrm>
                <a:off x="185017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19"/>
              <p:cNvSpPr/>
              <p:nvPr/>
            </p:nvSpPr>
            <p:spPr>
              <a:xfrm>
                <a:off x="185017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19"/>
              <p:cNvSpPr/>
              <p:nvPr/>
            </p:nvSpPr>
            <p:spPr>
              <a:xfrm>
                <a:off x="185017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19"/>
              <p:cNvSpPr/>
              <p:nvPr/>
            </p:nvSpPr>
            <p:spPr>
              <a:xfrm>
                <a:off x="185017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19"/>
              <p:cNvSpPr/>
              <p:nvPr/>
            </p:nvSpPr>
            <p:spPr>
              <a:xfrm>
                <a:off x="185017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19"/>
              <p:cNvSpPr/>
              <p:nvPr/>
            </p:nvSpPr>
            <p:spPr>
              <a:xfrm>
                <a:off x="185017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19"/>
              <p:cNvSpPr/>
              <p:nvPr/>
            </p:nvSpPr>
            <p:spPr>
              <a:xfrm>
                <a:off x="185017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19"/>
              <p:cNvSpPr/>
              <p:nvPr/>
            </p:nvSpPr>
            <p:spPr>
              <a:xfrm>
                <a:off x="185017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19"/>
              <p:cNvSpPr/>
              <p:nvPr/>
            </p:nvSpPr>
            <p:spPr>
              <a:xfrm>
                <a:off x="185017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19"/>
              <p:cNvSpPr/>
              <p:nvPr/>
            </p:nvSpPr>
            <p:spPr>
              <a:xfrm>
                <a:off x="185017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19"/>
              <p:cNvSpPr/>
              <p:nvPr/>
            </p:nvSpPr>
            <p:spPr>
              <a:xfrm>
                <a:off x="176138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19"/>
              <p:cNvSpPr/>
              <p:nvPr/>
            </p:nvSpPr>
            <p:spPr>
              <a:xfrm>
                <a:off x="176138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19"/>
              <p:cNvSpPr/>
              <p:nvPr/>
            </p:nvSpPr>
            <p:spPr>
              <a:xfrm>
                <a:off x="176138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19"/>
              <p:cNvSpPr/>
              <p:nvPr/>
            </p:nvSpPr>
            <p:spPr>
              <a:xfrm>
                <a:off x="176138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19"/>
              <p:cNvSpPr/>
              <p:nvPr/>
            </p:nvSpPr>
            <p:spPr>
              <a:xfrm>
                <a:off x="176138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19"/>
              <p:cNvSpPr/>
              <p:nvPr/>
            </p:nvSpPr>
            <p:spPr>
              <a:xfrm>
                <a:off x="176138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19"/>
              <p:cNvSpPr/>
              <p:nvPr/>
            </p:nvSpPr>
            <p:spPr>
              <a:xfrm>
                <a:off x="176138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19"/>
              <p:cNvSpPr/>
              <p:nvPr/>
            </p:nvSpPr>
            <p:spPr>
              <a:xfrm>
                <a:off x="176138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19"/>
              <p:cNvSpPr/>
              <p:nvPr/>
            </p:nvSpPr>
            <p:spPr>
              <a:xfrm>
                <a:off x="176138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19"/>
              <p:cNvSpPr/>
              <p:nvPr/>
            </p:nvSpPr>
            <p:spPr>
              <a:xfrm>
                <a:off x="176138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19"/>
              <p:cNvSpPr/>
              <p:nvPr/>
            </p:nvSpPr>
            <p:spPr>
              <a:xfrm>
                <a:off x="176138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19"/>
              <p:cNvSpPr/>
              <p:nvPr/>
            </p:nvSpPr>
            <p:spPr>
              <a:xfrm>
                <a:off x="176138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19"/>
              <p:cNvSpPr/>
              <p:nvPr/>
            </p:nvSpPr>
            <p:spPr>
              <a:xfrm>
                <a:off x="176138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19"/>
              <p:cNvSpPr/>
              <p:nvPr/>
            </p:nvSpPr>
            <p:spPr>
              <a:xfrm>
                <a:off x="176138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19"/>
              <p:cNvSpPr/>
              <p:nvPr/>
            </p:nvSpPr>
            <p:spPr>
              <a:xfrm>
                <a:off x="176138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19"/>
              <p:cNvSpPr/>
              <p:nvPr/>
            </p:nvSpPr>
            <p:spPr>
              <a:xfrm>
                <a:off x="87352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19"/>
              <p:cNvSpPr/>
              <p:nvPr/>
            </p:nvSpPr>
            <p:spPr>
              <a:xfrm>
                <a:off x="96231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19"/>
              <p:cNvSpPr/>
              <p:nvPr/>
            </p:nvSpPr>
            <p:spPr>
              <a:xfrm>
                <a:off x="105110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19"/>
              <p:cNvSpPr/>
              <p:nvPr/>
            </p:nvSpPr>
            <p:spPr>
              <a:xfrm>
                <a:off x="11398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19"/>
              <p:cNvSpPr/>
              <p:nvPr/>
            </p:nvSpPr>
            <p:spPr>
              <a:xfrm>
                <a:off x="12286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19"/>
              <p:cNvSpPr/>
              <p:nvPr/>
            </p:nvSpPr>
            <p:spPr>
              <a:xfrm>
                <a:off x="131746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19"/>
              <p:cNvSpPr/>
              <p:nvPr/>
            </p:nvSpPr>
            <p:spPr>
              <a:xfrm>
                <a:off x="87352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19"/>
              <p:cNvSpPr/>
              <p:nvPr/>
            </p:nvSpPr>
            <p:spPr>
              <a:xfrm>
                <a:off x="96231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19"/>
              <p:cNvSpPr/>
              <p:nvPr/>
            </p:nvSpPr>
            <p:spPr>
              <a:xfrm>
                <a:off x="105110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19"/>
              <p:cNvSpPr/>
              <p:nvPr/>
            </p:nvSpPr>
            <p:spPr>
              <a:xfrm>
                <a:off x="11398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19"/>
              <p:cNvSpPr/>
              <p:nvPr/>
            </p:nvSpPr>
            <p:spPr>
              <a:xfrm>
                <a:off x="12286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19"/>
              <p:cNvSpPr/>
              <p:nvPr/>
            </p:nvSpPr>
            <p:spPr>
              <a:xfrm>
                <a:off x="131746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19"/>
              <p:cNvSpPr/>
              <p:nvPr/>
            </p:nvSpPr>
            <p:spPr>
              <a:xfrm>
                <a:off x="87352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19"/>
              <p:cNvSpPr/>
              <p:nvPr/>
            </p:nvSpPr>
            <p:spPr>
              <a:xfrm>
                <a:off x="96231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19"/>
              <p:cNvSpPr/>
              <p:nvPr/>
            </p:nvSpPr>
            <p:spPr>
              <a:xfrm>
                <a:off x="105110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19"/>
              <p:cNvSpPr/>
              <p:nvPr/>
            </p:nvSpPr>
            <p:spPr>
              <a:xfrm>
                <a:off x="11398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19"/>
              <p:cNvSpPr/>
              <p:nvPr/>
            </p:nvSpPr>
            <p:spPr>
              <a:xfrm>
                <a:off x="12286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19"/>
              <p:cNvSpPr/>
              <p:nvPr/>
            </p:nvSpPr>
            <p:spPr>
              <a:xfrm>
                <a:off x="131746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19"/>
              <p:cNvSpPr/>
              <p:nvPr/>
            </p:nvSpPr>
            <p:spPr>
              <a:xfrm>
                <a:off x="87352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19"/>
              <p:cNvSpPr/>
              <p:nvPr/>
            </p:nvSpPr>
            <p:spPr>
              <a:xfrm>
                <a:off x="96231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19"/>
              <p:cNvSpPr/>
              <p:nvPr/>
            </p:nvSpPr>
            <p:spPr>
              <a:xfrm>
                <a:off x="105110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19"/>
              <p:cNvSpPr/>
              <p:nvPr/>
            </p:nvSpPr>
            <p:spPr>
              <a:xfrm>
                <a:off x="11398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19"/>
              <p:cNvSpPr/>
              <p:nvPr/>
            </p:nvSpPr>
            <p:spPr>
              <a:xfrm>
                <a:off x="12286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19"/>
              <p:cNvSpPr/>
              <p:nvPr/>
            </p:nvSpPr>
            <p:spPr>
              <a:xfrm>
                <a:off x="131746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19"/>
              <p:cNvSpPr/>
              <p:nvPr/>
            </p:nvSpPr>
            <p:spPr>
              <a:xfrm>
                <a:off x="87352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19"/>
              <p:cNvSpPr/>
              <p:nvPr/>
            </p:nvSpPr>
            <p:spPr>
              <a:xfrm>
                <a:off x="96231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19"/>
              <p:cNvSpPr/>
              <p:nvPr/>
            </p:nvSpPr>
            <p:spPr>
              <a:xfrm>
                <a:off x="105110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19"/>
              <p:cNvSpPr/>
              <p:nvPr/>
            </p:nvSpPr>
            <p:spPr>
              <a:xfrm>
                <a:off x="11398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19"/>
              <p:cNvSpPr/>
              <p:nvPr/>
            </p:nvSpPr>
            <p:spPr>
              <a:xfrm>
                <a:off x="12286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19"/>
              <p:cNvSpPr/>
              <p:nvPr/>
            </p:nvSpPr>
            <p:spPr>
              <a:xfrm>
                <a:off x="131746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19"/>
              <p:cNvSpPr/>
              <p:nvPr/>
            </p:nvSpPr>
            <p:spPr>
              <a:xfrm>
                <a:off x="87352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19"/>
              <p:cNvSpPr/>
              <p:nvPr/>
            </p:nvSpPr>
            <p:spPr>
              <a:xfrm>
                <a:off x="96231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19"/>
              <p:cNvSpPr/>
              <p:nvPr/>
            </p:nvSpPr>
            <p:spPr>
              <a:xfrm>
                <a:off x="105110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19"/>
              <p:cNvSpPr/>
              <p:nvPr/>
            </p:nvSpPr>
            <p:spPr>
              <a:xfrm>
                <a:off x="11398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19"/>
              <p:cNvSpPr/>
              <p:nvPr/>
            </p:nvSpPr>
            <p:spPr>
              <a:xfrm>
                <a:off x="12286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19"/>
              <p:cNvSpPr/>
              <p:nvPr/>
            </p:nvSpPr>
            <p:spPr>
              <a:xfrm>
                <a:off x="131746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19"/>
              <p:cNvSpPr/>
              <p:nvPr/>
            </p:nvSpPr>
            <p:spPr>
              <a:xfrm>
                <a:off x="87352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19"/>
              <p:cNvSpPr/>
              <p:nvPr/>
            </p:nvSpPr>
            <p:spPr>
              <a:xfrm>
                <a:off x="96231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19"/>
              <p:cNvSpPr/>
              <p:nvPr/>
            </p:nvSpPr>
            <p:spPr>
              <a:xfrm>
                <a:off x="105110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19"/>
              <p:cNvSpPr/>
              <p:nvPr/>
            </p:nvSpPr>
            <p:spPr>
              <a:xfrm>
                <a:off x="11398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19"/>
              <p:cNvSpPr/>
              <p:nvPr/>
            </p:nvSpPr>
            <p:spPr>
              <a:xfrm>
                <a:off x="12286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19"/>
              <p:cNvSpPr/>
              <p:nvPr/>
            </p:nvSpPr>
            <p:spPr>
              <a:xfrm>
                <a:off x="131746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19"/>
              <p:cNvSpPr/>
              <p:nvPr/>
            </p:nvSpPr>
            <p:spPr>
              <a:xfrm>
                <a:off x="87352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19"/>
              <p:cNvSpPr/>
              <p:nvPr/>
            </p:nvSpPr>
            <p:spPr>
              <a:xfrm>
                <a:off x="96231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19"/>
              <p:cNvSpPr/>
              <p:nvPr/>
            </p:nvSpPr>
            <p:spPr>
              <a:xfrm>
                <a:off x="105110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19"/>
              <p:cNvSpPr/>
              <p:nvPr/>
            </p:nvSpPr>
            <p:spPr>
              <a:xfrm>
                <a:off x="11398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7" name="Google Shape;3967;p19"/>
              <p:cNvSpPr/>
              <p:nvPr/>
            </p:nvSpPr>
            <p:spPr>
              <a:xfrm>
                <a:off x="12286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19"/>
              <p:cNvSpPr/>
              <p:nvPr/>
            </p:nvSpPr>
            <p:spPr>
              <a:xfrm>
                <a:off x="131746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19"/>
              <p:cNvSpPr/>
              <p:nvPr/>
            </p:nvSpPr>
            <p:spPr>
              <a:xfrm>
                <a:off x="87352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19"/>
              <p:cNvSpPr/>
              <p:nvPr/>
            </p:nvSpPr>
            <p:spPr>
              <a:xfrm>
                <a:off x="96231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19"/>
              <p:cNvSpPr/>
              <p:nvPr/>
            </p:nvSpPr>
            <p:spPr>
              <a:xfrm>
                <a:off x="105110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19"/>
              <p:cNvSpPr/>
              <p:nvPr/>
            </p:nvSpPr>
            <p:spPr>
              <a:xfrm>
                <a:off x="11398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19"/>
              <p:cNvSpPr/>
              <p:nvPr/>
            </p:nvSpPr>
            <p:spPr>
              <a:xfrm>
                <a:off x="12286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19"/>
              <p:cNvSpPr/>
              <p:nvPr/>
            </p:nvSpPr>
            <p:spPr>
              <a:xfrm>
                <a:off x="131746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19"/>
              <p:cNvSpPr/>
              <p:nvPr/>
            </p:nvSpPr>
            <p:spPr>
              <a:xfrm>
                <a:off x="87352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19"/>
              <p:cNvSpPr/>
              <p:nvPr/>
            </p:nvSpPr>
            <p:spPr>
              <a:xfrm>
                <a:off x="96231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19"/>
              <p:cNvSpPr/>
              <p:nvPr/>
            </p:nvSpPr>
            <p:spPr>
              <a:xfrm>
                <a:off x="105110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19"/>
              <p:cNvSpPr/>
              <p:nvPr/>
            </p:nvSpPr>
            <p:spPr>
              <a:xfrm>
                <a:off x="11398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19"/>
              <p:cNvSpPr/>
              <p:nvPr/>
            </p:nvSpPr>
            <p:spPr>
              <a:xfrm>
                <a:off x="12286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19"/>
              <p:cNvSpPr/>
              <p:nvPr/>
            </p:nvSpPr>
            <p:spPr>
              <a:xfrm>
                <a:off x="131746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19"/>
              <p:cNvSpPr/>
              <p:nvPr/>
            </p:nvSpPr>
            <p:spPr>
              <a:xfrm>
                <a:off x="87352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19"/>
              <p:cNvSpPr/>
              <p:nvPr/>
            </p:nvSpPr>
            <p:spPr>
              <a:xfrm>
                <a:off x="96231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19"/>
              <p:cNvSpPr/>
              <p:nvPr/>
            </p:nvSpPr>
            <p:spPr>
              <a:xfrm>
                <a:off x="105110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19"/>
              <p:cNvSpPr/>
              <p:nvPr/>
            </p:nvSpPr>
            <p:spPr>
              <a:xfrm>
                <a:off x="11398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19"/>
              <p:cNvSpPr/>
              <p:nvPr/>
            </p:nvSpPr>
            <p:spPr>
              <a:xfrm>
                <a:off x="12286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19"/>
              <p:cNvSpPr/>
              <p:nvPr/>
            </p:nvSpPr>
            <p:spPr>
              <a:xfrm>
                <a:off x="131746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19"/>
              <p:cNvSpPr/>
              <p:nvPr/>
            </p:nvSpPr>
            <p:spPr>
              <a:xfrm>
                <a:off x="87352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19"/>
              <p:cNvSpPr/>
              <p:nvPr/>
            </p:nvSpPr>
            <p:spPr>
              <a:xfrm>
                <a:off x="96231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19"/>
              <p:cNvSpPr/>
              <p:nvPr/>
            </p:nvSpPr>
            <p:spPr>
              <a:xfrm>
                <a:off x="105110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19"/>
              <p:cNvSpPr/>
              <p:nvPr/>
            </p:nvSpPr>
            <p:spPr>
              <a:xfrm>
                <a:off x="11398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19"/>
              <p:cNvSpPr/>
              <p:nvPr/>
            </p:nvSpPr>
            <p:spPr>
              <a:xfrm>
                <a:off x="12286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19"/>
              <p:cNvSpPr/>
              <p:nvPr/>
            </p:nvSpPr>
            <p:spPr>
              <a:xfrm>
                <a:off x="131746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19"/>
              <p:cNvSpPr/>
              <p:nvPr/>
            </p:nvSpPr>
            <p:spPr>
              <a:xfrm>
                <a:off x="87352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19"/>
              <p:cNvSpPr/>
              <p:nvPr/>
            </p:nvSpPr>
            <p:spPr>
              <a:xfrm>
                <a:off x="96231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19"/>
              <p:cNvSpPr/>
              <p:nvPr/>
            </p:nvSpPr>
            <p:spPr>
              <a:xfrm>
                <a:off x="105110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19"/>
              <p:cNvSpPr/>
              <p:nvPr/>
            </p:nvSpPr>
            <p:spPr>
              <a:xfrm>
                <a:off x="11398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19"/>
              <p:cNvSpPr/>
              <p:nvPr/>
            </p:nvSpPr>
            <p:spPr>
              <a:xfrm>
                <a:off x="12286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19"/>
              <p:cNvSpPr/>
              <p:nvPr/>
            </p:nvSpPr>
            <p:spPr>
              <a:xfrm>
                <a:off x="131746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19"/>
              <p:cNvSpPr/>
              <p:nvPr/>
            </p:nvSpPr>
            <p:spPr>
              <a:xfrm>
                <a:off x="140625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19"/>
              <p:cNvSpPr/>
              <p:nvPr/>
            </p:nvSpPr>
            <p:spPr>
              <a:xfrm>
                <a:off x="140625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19"/>
              <p:cNvSpPr/>
              <p:nvPr/>
            </p:nvSpPr>
            <p:spPr>
              <a:xfrm>
                <a:off x="140625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19"/>
              <p:cNvSpPr/>
              <p:nvPr/>
            </p:nvSpPr>
            <p:spPr>
              <a:xfrm>
                <a:off x="140625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19"/>
              <p:cNvSpPr/>
              <p:nvPr/>
            </p:nvSpPr>
            <p:spPr>
              <a:xfrm>
                <a:off x="140625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19"/>
              <p:cNvSpPr/>
              <p:nvPr/>
            </p:nvSpPr>
            <p:spPr>
              <a:xfrm>
                <a:off x="140625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19"/>
              <p:cNvSpPr/>
              <p:nvPr/>
            </p:nvSpPr>
            <p:spPr>
              <a:xfrm>
                <a:off x="140625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19"/>
              <p:cNvSpPr/>
              <p:nvPr/>
            </p:nvSpPr>
            <p:spPr>
              <a:xfrm>
                <a:off x="140625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19"/>
              <p:cNvSpPr/>
              <p:nvPr/>
            </p:nvSpPr>
            <p:spPr>
              <a:xfrm>
                <a:off x="140625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19"/>
              <p:cNvSpPr/>
              <p:nvPr/>
            </p:nvSpPr>
            <p:spPr>
              <a:xfrm>
                <a:off x="140625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19"/>
              <p:cNvSpPr/>
              <p:nvPr/>
            </p:nvSpPr>
            <p:spPr>
              <a:xfrm>
                <a:off x="140625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19"/>
              <p:cNvSpPr/>
              <p:nvPr/>
            </p:nvSpPr>
            <p:spPr>
              <a:xfrm>
                <a:off x="140625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19"/>
              <p:cNvSpPr/>
              <p:nvPr/>
            </p:nvSpPr>
            <p:spPr>
              <a:xfrm>
                <a:off x="140625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19"/>
              <p:cNvSpPr/>
              <p:nvPr/>
            </p:nvSpPr>
            <p:spPr>
              <a:xfrm>
                <a:off x="14950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19"/>
              <p:cNvSpPr/>
              <p:nvPr/>
            </p:nvSpPr>
            <p:spPr>
              <a:xfrm>
                <a:off x="14950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19"/>
              <p:cNvSpPr/>
              <p:nvPr/>
            </p:nvSpPr>
            <p:spPr>
              <a:xfrm>
                <a:off x="14950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19"/>
              <p:cNvSpPr/>
              <p:nvPr/>
            </p:nvSpPr>
            <p:spPr>
              <a:xfrm>
                <a:off x="14950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19"/>
              <p:cNvSpPr/>
              <p:nvPr/>
            </p:nvSpPr>
            <p:spPr>
              <a:xfrm>
                <a:off x="14950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19"/>
              <p:cNvSpPr/>
              <p:nvPr/>
            </p:nvSpPr>
            <p:spPr>
              <a:xfrm>
                <a:off x="14950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19"/>
              <p:cNvSpPr/>
              <p:nvPr/>
            </p:nvSpPr>
            <p:spPr>
              <a:xfrm>
                <a:off x="14950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19"/>
              <p:cNvSpPr/>
              <p:nvPr/>
            </p:nvSpPr>
            <p:spPr>
              <a:xfrm>
                <a:off x="14950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19"/>
              <p:cNvSpPr/>
              <p:nvPr/>
            </p:nvSpPr>
            <p:spPr>
              <a:xfrm>
                <a:off x="14950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19"/>
              <p:cNvSpPr/>
              <p:nvPr/>
            </p:nvSpPr>
            <p:spPr>
              <a:xfrm>
                <a:off x="14950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19"/>
              <p:cNvSpPr/>
              <p:nvPr/>
            </p:nvSpPr>
            <p:spPr>
              <a:xfrm>
                <a:off x="14950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19"/>
              <p:cNvSpPr/>
              <p:nvPr/>
            </p:nvSpPr>
            <p:spPr>
              <a:xfrm>
                <a:off x="14950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19"/>
              <p:cNvSpPr/>
              <p:nvPr/>
            </p:nvSpPr>
            <p:spPr>
              <a:xfrm>
                <a:off x="14950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19"/>
              <p:cNvSpPr/>
              <p:nvPr/>
            </p:nvSpPr>
            <p:spPr>
              <a:xfrm>
                <a:off x="15838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19"/>
              <p:cNvSpPr/>
              <p:nvPr/>
            </p:nvSpPr>
            <p:spPr>
              <a:xfrm>
                <a:off x="15838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19"/>
              <p:cNvSpPr/>
              <p:nvPr/>
            </p:nvSpPr>
            <p:spPr>
              <a:xfrm>
                <a:off x="15838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19"/>
              <p:cNvSpPr/>
              <p:nvPr/>
            </p:nvSpPr>
            <p:spPr>
              <a:xfrm>
                <a:off x="15838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19"/>
              <p:cNvSpPr/>
              <p:nvPr/>
            </p:nvSpPr>
            <p:spPr>
              <a:xfrm>
                <a:off x="15838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19"/>
              <p:cNvSpPr/>
              <p:nvPr/>
            </p:nvSpPr>
            <p:spPr>
              <a:xfrm>
                <a:off x="15838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1" name="Google Shape;4031;p19"/>
              <p:cNvSpPr/>
              <p:nvPr/>
            </p:nvSpPr>
            <p:spPr>
              <a:xfrm>
                <a:off x="15838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19"/>
              <p:cNvSpPr/>
              <p:nvPr/>
            </p:nvSpPr>
            <p:spPr>
              <a:xfrm>
                <a:off x="15838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3" name="Google Shape;4033;p19"/>
              <p:cNvSpPr/>
              <p:nvPr/>
            </p:nvSpPr>
            <p:spPr>
              <a:xfrm>
                <a:off x="15838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4" name="Google Shape;4034;p19"/>
              <p:cNvSpPr/>
              <p:nvPr/>
            </p:nvSpPr>
            <p:spPr>
              <a:xfrm>
                <a:off x="15838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19"/>
              <p:cNvSpPr/>
              <p:nvPr/>
            </p:nvSpPr>
            <p:spPr>
              <a:xfrm>
                <a:off x="15838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19"/>
              <p:cNvSpPr/>
              <p:nvPr/>
            </p:nvSpPr>
            <p:spPr>
              <a:xfrm>
                <a:off x="15838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7" name="Google Shape;4037;p19"/>
              <p:cNvSpPr/>
              <p:nvPr/>
            </p:nvSpPr>
            <p:spPr>
              <a:xfrm>
                <a:off x="15838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8" name="Google Shape;4038;p19"/>
              <p:cNvSpPr/>
              <p:nvPr/>
            </p:nvSpPr>
            <p:spPr>
              <a:xfrm>
                <a:off x="167261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9" name="Google Shape;4039;p19"/>
              <p:cNvSpPr/>
              <p:nvPr/>
            </p:nvSpPr>
            <p:spPr>
              <a:xfrm>
                <a:off x="167261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0" name="Google Shape;4040;p19"/>
              <p:cNvSpPr/>
              <p:nvPr/>
            </p:nvSpPr>
            <p:spPr>
              <a:xfrm>
                <a:off x="167261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1" name="Google Shape;4041;p19"/>
              <p:cNvSpPr/>
              <p:nvPr/>
            </p:nvSpPr>
            <p:spPr>
              <a:xfrm>
                <a:off x="167261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19"/>
              <p:cNvSpPr/>
              <p:nvPr/>
            </p:nvSpPr>
            <p:spPr>
              <a:xfrm>
                <a:off x="167261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3" name="Google Shape;4043;p19"/>
              <p:cNvSpPr/>
              <p:nvPr/>
            </p:nvSpPr>
            <p:spPr>
              <a:xfrm>
                <a:off x="167261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4" name="Google Shape;4044;p19"/>
              <p:cNvSpPr/>
              <p:nvPr/>
            </p:nvSpPr>
            <p:spPr>
              <a:xfrm>
                <a:off x="167261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5" name="Google Shape;4045;p19"/>
              <p:cNvSpPr/>
              <p:nvPr/>
            </p:nvSpPr>
            <p:spPr>
              <a:xfrm>
                <a:off x="167261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6" name="Google Shape;4046;p19"/>
              <p:cNvSpPr/>
              <p:nvPr/>
            </p:nvSpPr>
            <p:spPr>
              <a:xfrm>
                <a:off x="167261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19"/>
              <p:cNvSpPr/>
              <p:nvPr/>
            </p:nvSpPr>
            <p:spPr>
              <a:xfrm>
                <a:off x="167261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8" name="Google Shape;4048;p19"/>
              <p:cNvSpPr/>
              <p:nvPr/>
            </p:nvSpPr>
            <p:spPr>
              <a:xfrm>
                <a:off x="167261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9" name="Google Shape;4049;p19"/>
              <p:cNvSpPr/>
              <p:nvPr/>
            </p:nvSpPr>
            <p:spPr>
              <a:xfrm>
                <a:off x="167261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0" name="Google Shape;4050;p19"/>
              <p:cNvSpPr/>
              <p:nvPr/>
            </p:nvSpPr>
            <p:spPr>
              <a:xfrm>
                <a:off x="167261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1" name="Google Shape;4051;p19"/>
              <p:cNvSpPr/>
              <p:nvPr/>
            </p:nvSpPr>
            <p:spPr>
              <a:xfrm>
                <a:off x="87352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2" name="Google Shape;4052;p19"/>
              <p:cNvSpPr/>
              <p:nvPr/>
            </p:nvSpPr>
            <p:spPr>
              <a:xfrm>
                <a:off x="96231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3" name="Google Shape;4053;p19"/>
              <p:cNvSpPr/>
              <p:nvPr/>
            </p:nvSpPr>
            <p:spPr>
              <a:xfrm>
                <a:off x="105110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4" name="Google Shape;4054;p19"/>
              <p:cNvSpPr/>
              <p:nvPr/>
            </p:nvSpPr>
            <p:spPr>
              <a:xfrm>
                <a:off x="11398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5" name="Google Shape;4055;p19"/>
              <p:cNvSpPr/>
              <p:nvPr/>
            </p:nvSpPr>
            <p:spPr>
              <a:xfrm>
                <a:off x="12286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6" name="Google Shape;4056;p19"/>
              <p:cNvSpPr/>
              <p:nvPr/>
            </p:nvSpPr>
            <p:spPr>
              <a:xfrm>
                <a:off x="131746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7" name="Google Shape;4057;p19"/>
              <p:cNvSpPr/>
              <p:nvPr/>
            </p:nvSpPr>
            <p:spPr>
              <a:xfrm>
                <a:off x="140625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8" name="Google Shape;4058;p19"/>
              <p:cNvSpPr/>
              <p:nvPr/>
            </p:nvSpPr>
            <p:spPr>
              <a:xfrm>
                <a:off x="14950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19"/>
              <p:cNvSpPr/>
              <p:nvPr/>
            </p:nvSpPr>
            <p:spPr>
              <a:xfrm>
                <a:off x="15838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19"/>
              <p:cNvSpPr/>
              <p:nvPr/>
            </p:nvSpPr>
            <p:spPr>
              <a:xfrm>
                <a:off x="167261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1" name="Google Shape;4061;p19"/>
              <p:cNvSpPr/>
              <p:nvPr/>
            </p:nvSpPr>
            <p:spPr>
              <a:xfrm>
                <a:off x="87352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2" name="Google Shape;4062;p19"/>
              <p:cNvSpPr/>
              <p:nvPr/>
            </p:nvSpPr>
            <p:spPr>
              <a:xfrm>
                <a:off x="96231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3" name="Google Shape;4063;p19"/>
              <p:cNvSpPr/>
              <p:nvPr/>
            </p:nvSpPr>
            <p:spPr>
              <a:xfrm>
                <a:off x="105110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4" name="Google Shape;4064;p19"/>
              <p:cNvSpPr/>
              <p:nvPr/>
            </p:nvSpPr>
            <p:spPr>
              <a:xfrm>
                <a:off x="11398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5" name="Google Shape;4065;p19"/>
              <p:cNvSpPr/>
              <p:nvPr/>
            </p:nvSpPr>
            <p:spPr>
              <a:xfrm>
                <a:off x="12286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19"/>
              <p:cNvSpPr/>
              <p:nvPr/>
            </p:nvSpPr>
            <p:spPr>
              <a:xfrm>
                <a:off x="131746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7" name="Google Shape;4067;p19"/>
              <p:cNvSpPr/>
              <p:nvPr/>
            </p:nvSpPr>
            <p:spPr>
              <a:xfrm>
                <a:off x="140625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8" name="Google Shape;4068;p19"/>
              <p:cNvSpPr/>
              <p:nvPr/>
            </p:nvSpPr>
            <p:spPr>
              <a:xfrm>
                <a:off x="14950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9" name="Google Shape;4069;p19"/>
              <p:cNvSpPr/>
              <p:nvPr/>
            </p:nvSpPr>
            <p:spPr>
              <a:xfrm>
                <a:off x="15838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0" name="Google Shape;4070;p19"/>
              <p:cNvSpPr/>
              <p:nvPr/>
            </p:nvSpPr>
            <p:spPr>
              <a:xfrm>
                <a:off x="167261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1" name="Google Shape;4071;p19"/>
              <p:cNvSpPr/>
              <p:nvPr/>
            </p:nvSpPr>
            <p:spPr>
              <a:xfrm>
                <a:off x="7847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2" name="Google Shape;4072;p19"/>
              <p:cNvSpPr/>
              <p:nvPr/>
            </p:nvSpPr>
            <p:spPr>
              <a:xfrm>
                <a:off x="7847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3" name="Google Shape;4073;p19"/>
              <p:cNvSpPr/>
              <p:nvPr/>
            </p:nvSpPr>
            <p:spPr>
              <a:xfrm>
                <a:off x="7847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4" name="Google Shape;4074;p19"/>
              <p:cNvSpPr/>
              <p:nvPr/>
            </p:nvSpPr>
            <p:spPr>
              <a:xfrm>
                <a:off x="7847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5" name="Google Shape;4075;p19"/>
              <p:cNvSpPr/>
              <p:nvPr/>
            </p:nvSpPr>
            <p:spPr>
              <a:xfrm>
                <a:off x="7847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6" name="Google Shape;4076;p19"/>
              <p:cNvSpPr/>
              <p:nvPr/>
            </p:nvSpPr>
            <p:spPr>
              <a:xfrm>
                <a:off x="7847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7" name="Google Shape;4077;p19"/>
              <p:cNvSpPr/>
              <p:nvPr/>
            </p:nvSpPr>
            <p:spPr>
              <a:xfrm>
                <a:off x="7847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8" name="Google Shape;4078;p19"/>
              <p:cNvSpPr/>
              <p:nvPr/>
            </p:nvSpPr>
            <p:spPr>
              <a:xfrm>
                <a:off x="7847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9" name="Google Shape;4079;p19"/>
              <p:cNvSpPr/>
              <p:nvPr/>
            </p:nvSpPr>
            <p:spPr>
              <a:xfrm>
                <a:off x="7847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0" name="Google Shape;4080;p19"/>
              <p:cNvSpPr/>
              <p:nvPr/>
            </p:nvSpPr>
            <p:spPr>
              <a:xfrm>
                <a:off x="7847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1" name="Google Shape;4081;p19"/>
              <p:cNvSpPr/>
              <p:nvPr/>
            </p:nvSpPr>
            <p:spPr>
              <a:xfrm>
                <a:off x="7847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2" name="Google Shape;4082;p19"/>
              <p:cNvSpPr/>
              <p:nvPr/>
            </p:nvSpPr>
            <p:spPr>
              <a:xfrm>
                <a:off x="7847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3" name="Google Shape;4083;p19"/>
              <p:cNvSpPr/>
              <p:nvPr/>
            </p:nvSpPr>
            <p:spPr>
              <a:xfrm>
                <a:off x="7847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4" name="Google Shape;4084;p19"/>
              <p:cNvSpPr/>
              <p:nvPr/>
            </p:nvSpPr>
            <p:spPr>
              <a:xfrm>
                <a:off x="7847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5" name="Google Shape;4085;p19"/>
              <p:cNvSpPr/>
              <p:nvPr/>
            </p:nvSpPr>
            <p:spPr>
              <a:xfrm>
                <a:off x="7847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6" name="Google Shape;4086;p19"/>
              <p:cNvSpPr/>
              <p:nvPr/>
            </p:nvSpPr>
            <p:spPr>
              <a:xfrm>
                <a:off x="87352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7" name="Google Shape;4087;p19"/>
              <p:cNvSpPr/>
              <p:nvPr/>
            </p:nvSpPr>
            <p:spPr>
              <a:xfrm>
                <a:off x="96231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8" name="Google Shape;4088;p19"/>
              <p:cNvSpPr/>
              <p:nvPr/>
            </p:nvSpPr>
            <p:spPr>
              <a:xfrm>
                <a:off x="105110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9" name="Google Shape;4089;p19"/>
              <p:cNvSpPr/>
              <p:nvPr/>
            </p:nvSpPr>
            <p:spPr>
              <a:xfrm>
                <a:off x="11398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0" name="Google Shape;4090;p19"/>
              <p:cNvSpPr/>
              <p:nvPr/>
            </p:nvSpPr>
            <p:spPr>
              <a:xfrm>
                <a:off x="12286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1" name="Google Shape;4091;p19"/>
              <p:cNvSpPr/>
              <p:nvPr/>
            </p:nvSpPr>
            <p:spPr>
              <a:xfrm>
                <a:off x="131746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2" name="Google Shape;4092;p19"/>
              <p:cNvSpPr/>
              <p:nvPr/>
            </p:nvSpPr>
            <p:spPr>
              <a:xfrm>
                <a:off x="87352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3" name="Google Shape;4093;p19"/>
              <p:cNvSpPr/>
              <p:nvPr/>
            </p:nvSpPr>
            <p:spPr>
              <a:xfrm>
                <a:off x="96231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4" name="Google Shape;4094;p19"/>
              <p:cNvSpPr/>
              <p:nvPr/>
            </p:nvSpPr>
            <p:spPr>
              <a:xfrm>
                <a:off x="105110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5" name="Google Shape;4095;p19"/>
              <p:cNvSpPr/>
              <p:nvPr/>
            </p:nvSpPr>
            <p:spPr>
              <a:xfrm>
                <a:off x="11398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6" name="Google Shape;4096;p19"/>
              <p:cNvSpPr/>
              <p:nvPr/>
            </p:nvSpPr>
            <p:spPr>
              <a:xfrm>
                <a:off x="12286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7" name="Google Shape;4097;p19"/>
              <p:cNvSpPr/>
              <p:nvPr/>
            </p:nvSpPr>
            <p:spPr>
              <a:xfrm>
                <a:off x="131746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8" name="Google Shape;4098;p19"/>
              <p:cNvSpPr/>
              <p:nvPr/>
            </p:nvSpPr>
            <p:spPr>
              <a:xfrm>
                <a:off x="87352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9" name="Google Shape;4099;p19"/>
              <p:cNvSpPr/>
              <p:nvPr/>
            </p:nvSpPr>
            <p:spPr>
              <a:xfrm>
                <a:off x="96231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0" name="Google Shape;4100;p19"/>
              <p:cNvSpPr/>
              <p:nvPr/>
            </p:nvSpPr>
            <p:spPr>
              <a:xfrm>
                <a:off x="105110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1" name="Google Shape;4101;p19"/>
              <p:cNvSpPr/>
              <p:nvPr/>
            </p:nvSpPr>
            <p:spPr>
              <a:xfrm>
                <a:off x="11398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2" name="Google Shape;4102;p19"/>
              <p:cNvSpPr/>
              <p:nvPr/>
            </p:nvSpPr>
            <p:spPr>
              <a:xfrm>
                <a:off x="12286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3" name="Google Shape;4103;p19"/>
              <p:cNvSpPr/>
              <p:nvPr/>
            </p:nvSpPr>
            <p:spPr>
              <a:xfrm>
                <a:off x="131746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4" name="Google Shape;4104;p19"/>
              <p:cNvSpPr/>
              <p:nvPr/>
            </p:nvSpPr>
            <p:spPr>
              <a:xfrm>
                <a:off x="87352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5" name="Google Shape;4105;p19"/>
              <p:cNvSpPr/>
              <p:nvPr/>
            </p:nvSpPr>
            <p:spPr>
              <a:xfrm>
                <a:off x="96231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6" name="Google Shape;4106;p19"/>
              <p:cNvSpPr/>
              <p:nvPr/>
            </p:nvSpPr>
            <p:spPr>
              <a:xfrm>
                <a:off x="105110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7" name="Google Shape;4107;p19"/>
              <p:cNvSpPr/>
              <p:nvPr/>
            </p:nvSpPr>
            <p:spPr>
              <a:xfrm>
                <a:off x="11398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8" name="Google Shape;4108;p19"/>
              <p:cNvSpPr/>
              <p:nvPr/>
            </p:nvSpPr>
            <p:spPr>
              <a:xfrm>
                <a:off x="12286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9" name="Google Shape;4109;p19"/>
              <p:cNvSpPr/>
              <p:nvPr/>
            </p:nvSpPr>
            <p:spPr>
              <a:xfrm>
                <a:off x="131746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0" name="Google Shape;4110;p19"/>
              <p:cNvSpPr/>
              <p:nvPr/>
            </p:nvSpPr>
            <p:spPr>
              <a:xfrm>
                <a:off x="87352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1" name="Google Shape;4111;p19"/>
              <p:cNvSpPr/>
              <p:nvPr/>
            </p:nvSpPr>
            <p:spPr>
              <a:xfrm>
                <a:off x="96231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2" name="Google Shape;4112;p19"/>
              <p:cNvSpPr/>
              <p:nvPr/>
            </p:nvSpPr>
            <p:spPr>
              <a:xfrm>
                <a:off x="105110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3" name="Google Shape;4113;p19"/>
              <p:cNvSpPr/>
              <p:nvPr/>
            </p:nvSpPr>
            <p:spPr>
              <a:xfrm>
                <a:off x="11398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4" name="Google Shape;4114;p19"/>
              <p:cNvSpPr/>
              <p:nvPr/>
            </p:nvSpPr>
            <p:spPr>
              <a:xfrm>
                <a:off x="12286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5" name="Google Shape;4115;p19"/>
              <p:cNvSpPr/>
              <p:nvPr/>
            </p:nvSpPr>
            <p:spPr>
              <a:xfrm>
                <a:off x="131746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6" name="Google Shape;4116;p19"/>
              <p:cNvSpPr/>
              <p:nvPr/>
            </p:nvSpPr>
            <p:spPr>
              <a:xfrm>
                <a:off x="87352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7" name="Google Shape;4117;p19"/>
              <p:cNvSpPr/>
              <p:nvPr/>
            </p:nvSpPr>
            <p:spPr>
              <a:xfrm>
                <a:off x="96231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8" name="Google Shape;4118;p19"/>
              <p:cNvSpPr/>
              <p:nvPr/>
            </p:nvSpPr>
            <p:spPr>
              <a:xfrm>
                <a:off x="105110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9" name="Google Shape;4119;p19"/>
              <p:cNvSpPr/>
              <p:nvPr/>
            </p:nvSpPr>
            <p:spPr>
              <a:xfrm>
                <a:off x="11398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0" name="Google Shape;4120;p19"/>
              <p:cNvSpPr/>
              <p:nvPr/>
            </p:nvSpPr>
            <p:spPr>
              <a:xfrm>
                <a:off x="12286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19"/>
              <p:cNvSpPr/>
              <p:nvPr/>
            </p:nvSpPr>
            <p:spPr>
              <a:xfrm>
                <a:off x="131746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19"/>
              <p:cNvSpPr/>
              <p:nvPr/>
            </p:nvSpPr>
            <p:spPr>
              <a:xfrm>
                <a:off x="87352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3" name="Google Shape;4123;p19"/>
              <p:cNvSpPr/>
              <p:nvPr/>
            </p:nvSpPr>
            <p:spPr>
              <a:xfrm>
                <a:off x="96231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4" name="Google Shape;4124;p19"/>
              <p:cNvSpPr/>
              <p:nvPr/>
            </p:nvSpPr>
            <p:spPr>
              <a:xfrm>
                <a:off x="105110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5" name="Google Shape;4125;p19"/>
              <p:cNvSpPr/>
              <p:nvPr/>
            </p:nvSpPr>
            <p:spPr>
              <a:xfrm>
                <a:off x="11398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6" name="Google Shape;4126;p19"/>
              <p:cNvSpPr/>
              <p:nvPr/>
            </p:nvSpPr>
            <p:spPr>
              <a:xfrm>
                <a:off x="12286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7" name="Google Shape;4127;p19"/>
              <p:cNvSpPr/>
              <p:nvPr/>
            </p:nvSpPr>
            <p:spPr>
              <a:xfrm>
                <a:off x="131746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8" name="Google Shape;4128;p19"/>
              <p:cNvSpPr/>
              <p:nvPr/>
            </p:nvSpPr>
            <p:spPr>
              <a:xfrm>
                <a:off x="87352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9" name="Google Shape;4129;p19"/>
              <p:cNvSpPr/>
              <p:nvPr/>
            </p:nvSpPr>
            <p:spPr>
              <a:xfrm>
                <a:off x="96231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0" name="Google Shape;4130;p19"/>
              <p:cNvSpPr/>
              <p:nvPr/>
            </p:nvSpPr>
            <p:spPr>
              <a:xfrm>
                <a:off x="105110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1" name="Google Shape;4131;p19"/>
              <p:cNvSpPr/>
              <p:nvPr/>
            </p:nvSpPr>
            <p:spPr>
              <a:xfrm>
                <a:off x="11398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2" name="Google Shape;4132;p19"/>
              <p:cNvSpPr/>
              <p:nvPr/>
            </p:nvSpPr>
            <p:spPr>
              <a:xfrm>
                <a:off x="12286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3" name="Google Shape;4133;p19"/>
              <p:cNvSpPr/>
              <p:nvPr/>
            </p:nvSpPr>
            <p:spPr>
              <a:xfrm>
                <a:off x="131746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4" name="Google Shape;4134;p19"/>
              <p:cNvSpPr/>
              <p:nvPr/>
            </p:nvSpPr>
            <p:spPr>
              <a:xfrm>
                <a:off x="87352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5" name="Google Shape;4135;p19"/>
              <p:cNvSpPr/>
              <p:nvPr/>
            </p:nvSpPr>
            <p:spPr>
              <a:xfrm>
                <a:off x="96231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6" name="Google Shape;4136;p19"/>
              <p:cNvSpPr/>
              <p:nvPr/>
            </p:nvSpPr>
            <p:spPr>
              <a:xfrm>
                <a:off x="105110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7" name="Google Shape;4137;p19"/>
              <p:cNvSpPr/>
              <p:nvPr/>
            </p:nvSpPr>
            <p:spPr>
              <a:xfrm>
                <a:off x="11398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8" name="Google Shape;4138;p19"/>
              <p:cNvSpPr/>
              <p:nvPr/>
            </p:nvSpPr>
            <p:spPr>
              <a:xfrm>
                <a:off x="12286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9" name="Google Shape;4139;p19"/>
              <p:cNvSpPr/>
              <p:nvPr/>
            </p:nvSpPr>
            <p:spPr>
              <a:xfrm>
                <a:off x="131746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0" name="Google Shape;4140;p19"/>
              <p:cNvSpPr/>
              <p:nvPr/>
            </p:nvSpPr>
            <p:spPr>
              <a:xfrm>
                <a:off x="87352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1" name="Google Shape;4141;p19"/>
              <p:cNvSpPr/>
              <p:nvPr/>
            </p:nvSpPr>
            <p:spPr>
              <a:xfrm>
                <a:off x="96231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2" name="Google Shape;4142;p19"/>
              <p:cNvSpPr/>
              <p:nvPr/>
            </p:nvSpPr>
            <p:spPr>
              <a:xfrm>
                <a:off x="105110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3" name="Google Shape;4143;p19"/>
              <p:cNvSpPr/>
              <p:nvPr/>
            </p:nvSpPr>
            <p:spPr>
              <a:xfrm>
                <a:off x="11398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4" name="Google Shape;4144;p19"/>
              <p:cNvSpPr/>
              <p:nvPr/>
            </p:nvSpPr>
            <p:spPr>
              <a:xfrm>
                <a:off x="12286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5" name="Google Shape;4145;p19"/>
              <p:cNvSpPr/>
              <p:nvPr/>
            </p:nvSpPr>
            <p:spPr>
              <a:xfrm>
                <a:off x="131746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6" name="Google Shape;4146;p19"/>
              <p:cNvSpPr/>
              <p:nvPr/>
            </p:nvSpPr>
            <p:spPr>
              <a:xfrm>
                <a:off x="87352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7" name="Google Shape;4147;p19"/>
              <p:cNvSpPr/>
              <p:nvPr/>
            </p:nvSpPr>
            <p:spPr>
              <a:xfrm>
                <a:off x="96231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8" name="Google Shape;4148;p19"/>
              <p:cNvSpPr/>
              <p:nvPr/>
            </p:nvSpPr>
            <p:spPr>
              <a:xfrm>
                <a:off x="105110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9" name="Google Shape;4149;p19"/>
              <p:cNvSpPr/>
              <p:nvPr/>
            </p:nvSpPr>
            <p:spPr>
              <a:xfrm>
                <a:off x="11398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0" name="Google Shape;4150;p19"/>
              <p:cNvSpPr/>
              <p:nvPr/>
            </p:nvSpPr>
            <p:spPr>
              <a:xfrm>
                <a:off x="12286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1" name="Google Shape;4151;p19"/>
              <p:cNvSpPr/>
              <p:nvPr/>
            </p:nvSpPr>
            <p:spPr>
              <a:xfrm>
                <a:off x="131746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2" name="Google Shape;4152;p19"/>
              <p:cNvSpPr/>
              <p:nvPr/>
            </p:nvSpPr>
            <p:spPr>
              <a:xfrm>
                <a:off x="87352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3" name="Google Shape;4153;p19"/>
              <p:cNvSpPr/>
              <p:nvPr/>
            </p:nvSpPr>
            <p:spPr>
              <a:xfrm>
                <a:off x="96231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4" name="Google Shape;4154;p19"/>
              <p:cNvSpPr/>
              <p:nvPr/>
            </p:nvSpPr>
            <p:spPr>
              <a:xfrm>
                <a:off x="105110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5" name="Google Shape;4155;p19"/>
              <p:cNvSpPr/>
              <p:nvPr/>
            </p:nvSpPr>
            <p:spPr>
              <a:xfrm>
                <a:off x="11398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6" name="Google Shape;4156;p19"/>
              <p:cNvSpPr/>
              <p:nvPr/>
            </p:nvSpPr>
            <p:spPr>
              <a:xfrm>
                <a:off x="12286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7" name="Google Shape;4157;p19"/>
              <p:cNvSpPr/>
              <p:nvPr/>
            </p:nvSpPr>
            <p:spPr>
              <a:xfrm>
                <a:off x="131746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8" name="Google Shape;4158;p19"/>
              <p:cNvSpPr/>
              <p:nvPr/>
            </p:nvSpPr>
            <p:spPr>
              <a:xfrm>
                <a:off x="87352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9" name="Google Shape;4159;p19"/>
              <p:cNvSpPr/>
              <p:nvPr/>
            </p:nvSpPr>
            <p:spPr>
              <a:xfrm>
                <a:off x="96231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0" name="Google Shape;4160;p19"/>
              <p:cNvSpPr/>
              <p:nvPr/>
            </p:nvSpPr>
            <p:spPr>
              <a:xfrm>
                <a:off x="105110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1" name="Google Shape;4161;p19"/>
              <p:cNvSpPr/>
              <p:nvPr/>
            </p:nvSpPr>
            <p:spPr>
              <a:xfrm>
                <a:off x="11398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2" name="Google Shape;4162;p19"/>
              <p:cNvSpPr/>
              <p:nvPr/>
            </p:nvSpPr>
            <p:spPr>
              <a:xfrm>
                <a:off x="12286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p19"/>
              <p:cNvSpPr/>
              <p:nvPr/>
            </p:nvSpPr>
            <p:spPr>
              <a:xfrm>
                <a:off x="131746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p19"/>
              <p:cNvSpPr/>
              <p:nvPr/>
            </p:nvSpPr>
            <p:spPr>
              <a:xfrm>
                <a:off x="140625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p19"/>
              <p:cNvSpPr/>
              <p:nvPr/>
            </p:nvSpPr>
            <p:spPr>
              <a:xfrm>
                <a:off x="140625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p19"/>
              <p:cNvSpPr/>
              <p:nvPr/>
            </p:nvSpPr>
            <p:spPr>
              <a:xfrm>
                <a:off x="140625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p19"/>
              <p:cNvSpPr/>
              <p:nvPr/>
            </p:nvSpPr>
            <p:spPr>
              <a:xfrm>
                <a:off x="140625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p19"/>
              <p:cNvSpPr/>
              <p:nvPr/>
            </p:nvSpPr>
            <p:spPr>
              <a:xfrm>
                <a:off x="140625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19"/>
              <p:cNvSpPr/>
              <p:nvPr/>
            </p:nvSpPr>
            <p:spPr>
              <a:xfrm>
                <a:off x="140625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p19"/>
              <p:cNvSpPr/>
              <p:nvPr/>
            </p:nvSpPr>
            <p:spPr>
              <a:xfrm>
                <a:off x="140625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1" name="Google Shape;4171;p19"/>
              <p:cNvSpPr/>
              <p:nvPr/>
            </p:nvSpPr>
            <p:spPr>
              <a:xfrm>
                <a:off x="140625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2" name="Google Shape;4172;p19"/>
              <p:cNvSpPr/>
              <p:nvPr/>
            </p:nvSpPr>
            <p:spPr>
              <a:xfrm>
                <a:off x="140625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3" name="Google Shape;4173;p19"/>
              <p:cNvSpPr/>
              <p:nvPr/>
            </p:nvSpPr>
            <p:spPr>
              <a:xfrm>
                <a:off x="140625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4" name="Google Shape;4174;p19"/>
              <p:cNvSpPr/>
              <p:nvPr/>
            </p:nvSpPr>
            <p:spPr>
              <a:xfrm>
                <a:off x="140625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p19"/>
              <p:cNvSpPr/>
              <p:nvPr/>
            </p:nvSpPr>
            <p:spPr>
              <a:xfrm>
                <a:off x="140625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p19"/>
              <p:cNvSpPr/>
              <p:nvPr/>
            </p:nvSpPr>
            <p:spPr>
              <a:xfrm>
                <a:off x="140625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7" name="Google Shape;4177;p19"/>
              <p:cNvSpPr/>
              <p:nvPr/>
            </p:nvSpPr>
            <p:spPr>
              <a:xfrm>
                <a:off x="14950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8" name="Google Shape;4178;p19"/>
              <p:cNvSpPr/>
              <p:nvPr/>
            </p:nvSpPr>
            <p:spPr>
              <a:xfrm>
                <a:off x="14950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9" name="Google Shape;4179;p19"/>
              <p:cNvSpPr/>
              <p:nvPr/>
            </p:nvSpPr>
            <p:spPr>
              <a:xfrm>
                <a:off x="14950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0" name="Google Shape;4180;p19"/>
              <p:cNvSpPr/>
              <p:nvPr/>
            </p:nvSpPr>
            <p:spPr>
              <a:xfrm>
                <a:off x="14950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19"/>
              <p:cNvSpPr/>
              <p:nvPr/>
            </p:nvSpPr>
            <p:spPr>
              <a:xfrm>
                <a:off x="14950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p19"/>
              <p:cNvSpPr/>
              <p:nvPr/>
            </p:nvSpPr>
            <p:spPr>
              <a:xfrm>
                <a:off x="14950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3" name="Google Shape;4183;p19"/>
              <p:cNvSpPr/>
              <p:nvPr/>
            </p:nvSpPr>
            <p:spPr>
              <a:xfrm>
                <a:off x="14950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p19"/>
              <p:cNvSpPr/>
              <p:nvPr/>
            </p:nvSpPr>
            <p:spPr>
              <a:xfrm>
                <a:off x="14950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p19"/>
              <p:cNvSpPr/>
              <p:nvPr/>
            </p:nvSpPr>
            <p:spPr>
              <a:xfrm>
                <a:off x="14950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6" name="Google Shape;4186;p19"/>
              <p:cNvSpPr/>
              <p:nvPr/>
            </p:nvSpPr>
            <p:spPr>
              <a:xfrm>
                <a:off x="14950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p19"/>
              <p:cNvSpPr/>
              <p:nvPr/>
            </p:nvSpPr>
            <p:spPr>
              <a:xfrm>
                <a:off x="14950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19"/>
              <p:cNvSpPr/>
              <p:nvPr/>
            </p:nvSpPr>
            <p:spPr>
              <a:xfrm>
                <a:off x="14950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p19"/>
              <p:cNvSpPr/>
              <p:nvPr/>
            </p:nvSpPr>
            <p:spPr>
              <a:xfrm>
                <a:off x="14950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p19"/>
              <p:cNvSpPr/>
              <p:nvPr/>
            </p:nvSpPr>
            <p:spPr>
              <a:xfrm>
                <a:off x="15838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p19"/>
              <p:cNvSpPr/>
              <p:nvPr/>
            </p:nvSpPr>
            <p:spPr>
              <a:xfrm>
                <a:off x="15838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2" name="Google Shape;4192;p19"/>
              <p:cNvSpPr/>
              <p:nvPr/>
            </p:nvSpPr>
            <p:spPr>
              <a:xfrm>
                <a:off x="15838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19"/>
              <p:cNvSpPr/>
              <p:nvPr/>
            </p:nvSpPr>
            <p:spPr>
              <a:xfrm>
                <a:off x="15838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19"/>
              <p:cNvSpPr/>
              <p:nvPr/>
            </p:nvSpPr>
            <p:spPr>
              <a:xfrm>
                <a:off x="15838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5" name="Google Shape;4195;p19"/>
              <p:cNvSpPr/>
              <p:nvPr/>
            </p:nvSpPr>
            <p:spPr>
              <a:xfrm>
                <a:off x="15838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6" name="Google Shape;4196;p19"/>
              <p:cNvSpPr/>
              <p:nvPr/>
            </p:nvSpPr>
            <p:spPr>
              <a:xfrm>
                <a:off x="15838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7" name="Google Shape;4197;p19"/>
              <p:cNvSpPr/>
              <p:nvPr/>
            </p:nvSpPr>
            <p:spPr>
              <a:xfrm>
                <a:off x="15838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19"/>
              <p:cNvSpPr/>
              <p:nvPr/>
            </p:nvSpPr>
            <p:spPr>
              <a:xfrm>
                <a:off x="15838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19"/>
              <p:cNvSpPr/>
              <p:nvPr/>
            </p:nvSpPr>
            <p:spPr>
              <a:xfrm>
                <a:off x="15838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19"/>
              <p:cNvSpPr/>
              <p:nvPr/>
            </p:nvSpPr>
            <p:spPr>
              <a:xfrm>
                <a:off x="15838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19"/>
              <p:cNvSpPr/>
              <p:nvPr/>
            </p:nvSpPr>
            <p:spPr>
              <a:xfrm>
                <a:off x="15838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19"/>
              <p:cNvSpPr/>
              <p:nvPr/>
            </p:nvSpPr>
            <p:spPr>
              <a:xfrm>
                <a:off x="15838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3" name="Google Shape;4203;p19"/>
              <p:cNvSpPr/>
              <p:nvPr/>
            </p:nvSpPr>
            <p:spPr>
              <a:xfrm>
                <a:off x="167261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4" name="Google Shape;4204;p19"/>
              <p:cNvSpPr/>
              <p:nvPr/>
            </p:nvSpPr>
            <p:spPr>
              <a:xfrm>
                <a:off x="167261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19"/>
              <p:cNvSpPr/>
              <p:nvPr/>
            </p:nvSpPr>
            <p:spPr>
              <a:xfrm>
                <a:off x="167261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19"/>
              <p:cNvSpPr/>
              <p:nvPr/>
            </p:nvSpPr>
            <p:spPr>
              <a:xfrm>
                <a:off x="167261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7" name="Google Shape;4207;p19"/>
              <p:cNvSpPr/>
              <p:nvPr/>
            </p:nvSpPr>
            <p:spPr>
              <a:xfrm>
                <a:off x="167261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8" name="Google Shape;4208;p19"/>
              <p:cNvSpPr/>
              <p:nvPr/>
            </p:nvSpPr>
            <p:spPr>
              <a:xfrm>
                <a:off x="167261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9" name="Google Shape;4209;p19"/>
              <p:cNvSpPr/>
              <p:nvPr/>
            </p:nvSpPr>
            <p:spPr>
              <a:xfrm>
                <a:off x="167261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0" name="Google Shape;4210;p19"/>
              <p:cNvSpPr/>
              <p:nvPr/>
            </p:nvSpPr>
            <p:spPr>
              <a:xfrm>
                <a:off x="167261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1" name="Google Shape;4211;p19"/>
              <p:cNvSpPr/>
              <p:nvPr/>
            </p:nvSpPr>
            <p:spPr>
              <a:xfrm>
                <a:off x="167261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2" name="Google Shape;4212;p19"/>
              <p:cNvSpPr/>
              <p:nvPr/>
            </p:nvSpPr>
            <p:spPr>
              <a:xfrm>
                <a:off x="167261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3" name="Google Shape;4213;p19"/>
              <p:cNvSpPr/>
              <p:nvPr/>
            </p:nvSpPr>
            <p:spPr>
              <a:xfrm>
                <a:off x="167261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4" name="Google Shape;4214;p19"/>
              <p:cNvSpPr/>
              <p:nvPr/>
            </p:nvSpPr>
            <p:spPr>
              <a:xfrm>
                <a:off x="167261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19"/>
              <p:cNvSpPr/>
              <p:nvPr/>
            </p:nvSpPr>
            <p:spPr>
              <a:xfrm>
                <a:off x="167261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6" name="Google Shape;4216;p19"/>
              <p:cNvSpPr/>
              <p:nvPr/>
            </p:nvSpPr>
            <p:spPr>
              <a:xfrm>
                <a:off x="87352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7" name="Google Shape;4217;p19"/>
              <p:cNvSpPr/>
              <p:nvPr/>
            </p:nvSpPr>
            <p:spPr>
              <a:xfrm>
                <a:off x="96231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8" name="Google Shape;4218;p19"/>
              <p:cNvSpPr/>
              <p:nvPr/>
            </p:nvSpPr>
            <p:spPr>
              <a:xfrm>
                <a:off x="105110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9" name="Google Shape;4219;p19"/>
              <p:cNvSpPr/>
              <p:nvPr/>
            </p:nvSpPr>
            <p:spPr>
              <a:xfrm>
                <a:off x="11398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0" name="Google Shape;4220;p19"/>
              <p:cNvSpPr/>
              <p:nvPr/>
            </p:nvSpPr>
            <p:spPr>
              <a:xfrm>
                <a:off x="12286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1" name="Google Shape;4221;p19"/>
              <p:cNvSpPr/>
              <p:nvPr/>
            </p:nvSpPr>
            <p:spPr>
              <a:xfrm>
                <a:off x="131746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2" name="Google Shape;4222;p19"/>
              <p:cNvSpPr/>
              <p:nvPr/>
            </p:nvSpPr>
            <p:spPr>
              <a:xfrm>
                <a:off x="140625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3" name="Google Shape;4223;p19"/>
              <p:cNvSpPr/>
              <p:nvPr/>
            </p:nvSpPr>
            <p:spPr>
              <a:xfrm>
                <a:off x="14950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4" name="Google Shape;4224;p19"/>
              <p:cNvSpPr/>
              <p:nvPr/>
            </p:nvSpPr>
            <p:spPr>
              <a:xfrm>
                <a:off x="15838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5" name="Google Shape;4225;p19"/>
              <p:cNvSpPr/>
              <p:nvPr/>
            </p:nvSpPr>
            <p:spPr>
              <a:xfrm>
                <a:off x="167261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6" name="Google Shape;4226;p19"/>
              <p:cNvSpPr/>
              <p:nvPr/>
            </p:nvSpPr>
            <p:spPr>
              <a:xfrm>
                <a:off x="87352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19"/>
              <p:cNvSpPr/>
              <p:nvPr/>
            </p:nvSpPr>
            <p:spPr>
              <a:xfrm>
                <a:off x="96231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19"/>
              <p:cNvSpPr/>
              <p:nvPr/>
            </p:nvSpPr>
            <p:spPr>
              <a:xfrm>
                <a:off x="105110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19"/>
              <p:cNvSpPr/>
              <p:nvPr/>
            </p:nvSpPr>
            <p:spPr>
              <a:xfrm>
                <a:off x="11398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0" name="Google Shape;4230;p19"/>
              <p:cNvSpPr/>
              <p:nvPr/>
            </p:nvSpPr>
            <p:spPr>
              <a:xfrm>
                <a:off x="12286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19"/>
              <p:cNvSpPr/>
              <p:nvPr/>
            </p:nvSpPr>
            <p:spPr>
              <a:xfrm>
                <a:off x="131746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19"/>
              <p:cNvSpPr/>
              <p:nvPr/>
            </p:nvSpPr>
            <p:spPr>
              <a:xfrm>
                <a:off x="140625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19"/>
              <p:cNvSpPr/>
              <p:nvPr/>
            </p:nvSpPr>
            <p:spPr>
              <a:xfrm>
                <a:off x="14950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19"/>
              <p:cNvSpPr/>
              <p:nvPr/>
            </p:nvSpPr>
            <p:spPr>
              <a:xfrm>
                <a:off x="15838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19"/>
              <p:cNvSpPr/>
              <p:nvPr/>
            </p:nvSpPr>
            <p:spPr>
              <a:xfrm>
                <a:off x="167261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19"/>
              <p:cNvSpPr/>
              <p:nvPr/>
            </p:nvSpPr>
            <p:spPr>
              <a:xfrm>
                <a:off x="7847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p19"/>
              <p:cNvSpPr/>
              <p:nvPr/>
            </p:nvSpPr>
            <p:spPr>
              <a:xfrm>
                <a:off x="7847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p19"/>
              <p:cNvSpPr/>
              <p:nvPr/>
            </p:nvSpPr>
            <p:spPr>
              <a:xfrm>
                <a:off x="7847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9" name="Google Shape;4239;p19"/>
              <p:cNvSpPr/>
              <p:nvPr/>
            </p:nvSpPr>
            <p:spPr>
              <a:xfrm>
                <a:off x="7847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0" name="Google Shape;4240;p19"/>
              <p:cNvSpPr/>
              <p:nvPr/>
            </p:nvSpPr>
            <p:spPr>
              <a:xfrm>
                <a:off x="7847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1" name="Google Shape;4241;p19"/>
              <p:cNvSpPr/>
              <p:nvPr/>
            </p:nvSpPr>
            <p:spPr>
              <a:xfrm>
                <a:off x="7847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2" name="Google Shape;4242;p19"/>
              <p:cNvSpPr/>
              <p:nvPr/>
            </p:nvSpPr>
            <p:spPr>
              <a:xfrm>
                <a:off x="7847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p19"/>
              <p:cNvSpPr/>
              <p:nvPr/>
            </p:nvSpPr>
            <p:spPr>
              <a:xfrm>
                <a:off x="7847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p19"/>
              <p:cNvSpPr/>
              <p:nvPr/>
            </p:nvSpPr>
            <p:spPr>
              <a:xfrm>
                <a:off x="7847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5" name="Google Shape;4245;p19"/>
              <p:cNvSpPr/>
              <p:nvPr/>
            </p:nvSpPr>
            <p:spPr>
              <a:xfrm>
                <a:off x="7847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p19"/>
              <p:cNvSpPr/>
              <p:nvPr/>
            </p:nvSpPr>
            <p:spPr>
              <a:xfrm>
                <a:off x="7847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p19"/>
              <p:cNvSpPr/>
              <p:nvPr/>
            </p:nvSpPr>
            <p:spPr>
              <a:xfrm>
                <a:off x="7847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p19"/>
              <p:cNvSpPr/>
              <p:nvPr/>
            </p:nvSpPr>
            <p:spPr>
              <a:xfrm>
                <a:off x="7847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p19"/>
              <p:cNvSpPr/>
              <p:nvPr/>
            </p:nvSpPr>
            <p:spPr>
              <a:xfrm>
                <a:off x="7847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p19"/>
              <p:cNvSpPr/>
              <p:nvPr/>
            </p:nvSpPr>
            <p:spPr>
              <a:xfrm>
                <a:off x="7847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p19"/>
              <p:cNvSpPr/>
              <p:nvPr/>
            </p:nvSpPr>
            <p:spPr>
              <a:xfrm>
                <a:off x="4068893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p19"/>
              <p:cNvSpPr/>
              <p:nvPr/>
            </p:nvSpPr>
            <p:spPr>
              <a:xfrm>
                <a:off x="4068893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p19"/>
              <p:cNvSpPr/>
              <p:nvPr/>
            </p:nvSpPr>
            <p:spPr>
              <a:xfrm>
                <a:off x="4068893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p19"/>
              <p:cNvSpPr/>
              <p:nvPr/>
            </p:nvSpPr>
            <p:spPr>
              <a:xfrm>
                <a:off x="3980104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19"/>
              <p:cNvSpPr/>
              <p:nvPr/>
            </p:nvSpPr>
            <p:spPr>
              <a:xfrm>
                <a:off x="3980104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19"/>
              <p:cNvSpPr/>
              <p:nvPr/>
            </p:nvSpPr>
            <p:spPr>
              <a:xfrm>
                <a:off x="3980104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p19"/>
              <p:cNvSpPr/>
              <p:nvPr/>
            </p:nvSpPr>
            <p:spPr>
              <a:xfrm>
                <a:off x="202775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p19"/>
              <p:cNvSpPr/>
              <p:nvPr/>
            </p:nvSpPr>
            <p:spPr>
              <a:xfrm>
                <a:off x="21165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p19"/>
              <p:cNvSpPr/>
              <p:nvPr/>
            </p:nvSpPr>
            <p:spPr>
              <a:xfrm>
                <a:off x="220532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p19"/>
              <p:cNvSpPr/>
              <p:nvPr/>
            </p:nvSpPr>
            <p:spPr>
              <a:xfrm>
                <a:off x="229411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19"/>
              <p:cNvSpPr/>
              <p:nvPr/>
            </p:nvSpPr>
            <p:spPr>
              <a:xfrm>
                <a:off x="238290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p19"/>
              <p:cNvSpPr/>
              <p:nvPr/>
            </p:nvSpPr>
            <p:spPr>
              <a:xfrm>
                <a:off x="24716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3" name="Google Shape;4263;p19"/>
              <p:cNvSpPr/>
              <p:nvPr/>
            </p:nvSpPr>
            <p:spPr>
              <a:xfrm>
                <a:off x="202775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4" name="Google Shape;4264;p19"/>
              <p:cNvSpPr/>
              <p:nvPr/>
            </p:nvSpPr>
            <p:spPr>
              <a:xfrm>
                <a:off x="21165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19"/>
              <p:cNvSpPr/>
              <p:nvPr/>
            </p:nvSpPr>
            <p:spPr>
              <a:xfrm>
                <a:off x="220532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19"/>
              <p:cNvSpPr/>
              <p:nvPr/>
            </p:nvSpPr>
            <p:spPr>
              <a:xfrm>
                <a:off x="229411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19"/>
              <p:cNvSpPr/>
              <p:nvPr/>
            </p:nvSpPr>
            <p:spPr>
              <a:xfrm>
                <a:off x="238290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19"/>
              <p:cNvSpPr/>
              <p:nvPr/>
            </p:nvSpPr>
            <p:spPr>
              <a:xfrm>
                <a:off x="24716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19"/>
              <p:cNvSpPr/>
              <p:nvPr/>
            </p:nvSpPr>
            <p:spPr>
              <a:xfrm>
                <a:off x="202775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19"/>
              <p:cNvSpPr/>
              <p:nvPr/>
            </p:nvSpPr>
            <p:spPr>
              <a:xfrm>
                <a:off x="21165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19"/>
              <p:cNvSpPr/>
              <p:nvPr/>
            </p:nvSpPr>
            <p:spPr>
              <a:xfrm>
                <a:off x="220532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19"/>
              <p:cNvSpPr/>
              <p:nvPr/>
            </p:nvSpPr>
            <p:spPr>
              <a:xfrm>
                <a:off x="229411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19"/>
              <p:cNvSpPr/>
              <p:nvPr/>
            </p:nvSpPr>
            <p:spPr>
              <a:xfrm>
                <a:off x="238290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19"/>
              <p:cNvSpPr/>
              <p:nvPr/>
            </p:nvSpPr>
            <p:spPr>
              <a:xfrm>
                <a:off x="24716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p19"/>
              <p:cNvSpPr/>
              <p:nvPr/>
            </p:nvSpPr>
            <p:spPr>
              <a:xfrm>
                <a:off x="25604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p19"/>
              <p:cNvSpPr/>
              <p:nvPr/>
            </p:nvSpPr>
            <p:spPr>
              <a:xfrm>
                <a:off x="25604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7" name="Google Shape;4277;p19"/>
              <p:cNvSpPr/>
              <p:nvPr/>
            </p:nvSpPr>
            <p:spPr>
              <a:xfrm>
                <a:off x="25604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8" name="Google Shape;4278;p19"/>
              <p:cNvSpPr/>
              <p:nvPr/>
            </p:nvSpPr>
            <p:spPr>
              <a:xfrm>
                <a:off x="264926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p19"/>
              <p:cNvSpPr/>
              <p:nvPr/>
            </p:nvSpPr>
            <p:spPr>
              <a:xfrm>
                <a:off x="264926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19"/>
              <p:cNvSpPr/>
              <p:nvPr/>
            </p:nvSpPr>
            <p:spPr>
              <a:xfrm>
                <a:off x="264926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p19"/>
              <p:cNvSpPr/>
              <p:nvPr/>
            </p:nvSpPr>
            <p:spPr>
              <a:xfrm>
                <a:off x="273805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2" name="Google Shape;4282;p19"/>
              <p:cNvSpPr/>
              <p:nvPr/>
            </p:nvSpPr>
            <p:spPr>
              <a:xfrm>
                <a:off x="273805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3" name="Google Shape;4283;p19"/>
              <p:cNvSpPr/>
              <p:nvPr/>
            </p:nvSpPr>
            <p:spPr>
              <a:xfrm>
                <a:off x="273805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4" name="Google Shape;4284;p19"/>
              <p:cNvSpPr/>
              <p:nvPr/>
            </p:nvSpPr>
            <p:spPr>
              <a:xfrm>
                <a:off x="28268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p19"/>
              <p:cNvSpPr/>
              <p:nvPr/>
            </p:nvSpPr>
            <p:spPr>
              <a:xfrm>
                <a:off x="28268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19"/>
              <p:cNvSpPr/>
              <p:nvPr/>
            </p:nvSpPr>
            <p:spPr>
              <a:xfrm>
                <a:off x="28268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p19"/>
              <p:cNvSpPr/>
              <p:nvPr/>
            </p:nvSpPr>
            <p:spPr>
              <a:xfrm>
                <a:off x="29156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p19"/>
              <p:cNvSpPr/>
              <p:nvPr/>
            </p:nvSpPr>
            <p:spPr>
              <a:xfrm>
                <a:off x="29156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p19"/>
              <p:cNvSpPr/>
              <p:nvPr/>
            </p:nvSpPr>
            <p:spPr>
              <a:xfrm>
                <a:off x="29156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0" name="Google Shape;4290;p19"/>
              <p:cNvSpPr/>
              <p:nvPr/>
            </p:nvSpPr>
            <p:spPr>
              <a:xfrm>
                <a:off x="300441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p19"/>
              <p:cNvSpPr/>
              <p:nvPr/>
            </p:nvSpPr>
            <p:spPr>
              <a:xfrm>
                <a:off x="300441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p19"/>
              <p:cNvSpPr/>
              <p:nvPr/>
            </p:nvSpPr>
            <p:spPr>
              <a:xfrm>
                <a:off x="300441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p19"/>
              <p:cNvSpPr/>
              <p:nvPr/>
            </p:nvSpPr>
            <p:spPr>
              <a:xfrm>
                <a:off x="309320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p19"/>
              <p:cNvSpPr/>
              <p:nvPr/>
            </p:nvSpPr>
            <p:spPr>
              <a:xfrm>
                <a:off x="309320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19"/>
              <p:cNvSpPr/>
              <p:nvPr/>
            </p:nvSpPr>
            <p:spPr>
              <a:xfrm>
                <a:off x="309320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p19"/>
              <p:cNvSpPr/>
              <p:nvPr/>
            </p:nvSpPr>
            <p:spPr>
              <a:xfrm>
                <a:off x="318199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19"/>
              <p:cNvSpPr/>
              <p:nvPr/>
            </p:nvSpPr>
            <p:spPr>
              <a:xfrm>
                <a:off x="318199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19"/>
              <p:cNvSpPr/>
              <p:nvPr/>
            </p:nvSpPr>
            <p:spPr>
              <a:xfrm>
                <a:off x="318199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p19"/>
              <p:cNvSpPr/>
              <p:nvPr/>
            </p:nvSpPr>
            <p:spPr>
              <a:xfrm>
                <a:off x="327078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p19"/>
              <p:cNvSpPr/>
              <p:nvPr/>
            </p:nvSpPr>
            <p:spPr>
              <a:xfrm>
                <a:off x="327078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1" name="Google Shape;4301;p19"/>
              <p:cNvSpPr/>
              <p:nvPr/>
            </p:nvSpPr>
            <p:spPr>
              <a:xfrm>
                <a:off x="327078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2" name="Google Shape;4302;p19"/>
              <p:cNvSpPr/>
              <p:nvPr/>
            </p:nvSpPr>
            <p:spPr>
              <a:xfrm>
                <a:off x="335956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3" name="Google Shape;4303;p19"/>
              <p:cNvSpPr/>
              <p:nvPr/>
            </p:nvSpPr>
            <p:spPr>
              <a:xfrm>
                <a:off x="335956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4" name="Google Shape;4304;p19"/>
              <p:cNvSpPr/>
              <p:nvPr/>
            </p:nvSpPr>
            <p:spPr>
              <a:xfrm>
                <a:off x="335956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5" name="Google Shape;4305;p19"/>
              <p:cNvSpPr/>
              <p:nvPr/>
            </p:nvSpPr>
            <p:spPr>
              <a:xfrm>
                <a:off x="344835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6" name="Google Shape;4306;p19"/>
              <p:cNvSpPr/>
              <p:nvPr/>
            </p:nvSpPr>
            <p:spPr>
              <a:xfrm>
                <a:off x="344835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7" name="Google Shape;4307;p19"/>
              <p:cNvSpPr/>
              <p:nvPr/>
            </p:nvSpPr>
            <p:spPr>
              <a:xfrm>
                <a:off x="344835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8" name="Google Shape;4308;p19"/>
              <p:cNvSpPr/>
              <p:nvPr/>
            </p:nvSpPr>
            <p:spPr>
              <a:xfrm>
                <a:off x="353714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9" name="Google Shape;4309;p19"/>
              <p:cNvSpPr/>
              <p:nvPr/>
            </p:nvSpPr>
            <p:spPr>
              <a:xfrm>
                <a:off x="353714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p19"/>
              <p:cNvSpPr/>
              <p:nvPr/>
            </p:nvSpPr>
            <p:spPr>
              <a:xfrm>
                <a:off x="353714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p19"/>
              <p:cNvSpPr/>
              <p:nvPr/>
            </p:nvSpPr>
            <p:spPr>
              <a:xfrm>
                <a:off x="362593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p19"/>
              <p:cNvSpPr/>
              <p:nvPr/>
            </p:nvSpPr>
            <p:spPr>
              <a:xfrm>
                <a:off x="362593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p19"/>
              <p:cNvSpPr/>
              <p:nvPr/>
            </p:nvSpPr>
            <p:spPr>
              <a:xfrm>
                <a:off x="362593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19"/>
              <p:cNvSpPr/>
              <p:nvPr/>
            </p:nvSpPr>
            <p:spPr>
              <a:xfrm>
                <a:off x="371472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19"/>
              <p:cNvSpPr/>
              <p:nvPr/>
            </p:nvSpPr>
            <p:spPr>
              <a:xfrm>
                <a:off x="371472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19"/>
              <p:cNvSpPr/>
              <p:nvPr/>
            </p:nvSpPr>
            <p:spPr>
              <a:xfrm>
                <a:off x="371472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19"/>
              <p:cNvSpPr/>
              <p:nvPr/>
            </p:nvSpPr>
            <p:spPr>
              <a:xfrm>
                <a:off x="380350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19"/>
              <p:cNvSpPr/>
              <p:nvPr/>
            </p:nvSpPr>
            <p:spPr>
              <a:xfrm>
                <a:off x="380350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19"/>
              <p:cNvSpPr/>
              <p:nvPr/>
            </p:nvSpPr>
            <p:spPr>
              <a:xfrm>
                <a:off x="380350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19"/>
              <p:cNvSpPr/>
              <p:nvPr/>
            </p:nvSpPr>
            <p:spPr>
              <a:xfrm>
                <a:off x="389579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19"/>
              <p:cNvSpPr/>
              <p:nvPr/>
            </p:nvSpPr>
            <p:spPr>
              <a:xfrm>
                <a:off x="389579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19"/>
              <p:cNvSpPr/>
              <p:nvPr/>
            </p:nvSpPr>
            <p:spPr>
              <a:xfrm>
                <a:off x="389579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19"/>
              <p:cNvSpPr/>
              <p:nvPr/>
            </p:nvSpPr>
            <p:spPr>
              <a:xfrm>
                <a:off x="193896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19"/>
              <p:cNvSpPr/>
              <p:nvPr/>
            </p:nvSpPr>
            <p:spPr>
              <a:xfrm>
                <a:off x="193896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19"/>
              <p:cNvSpPr/>
              <p:nvPr/>
            </p:nvSpPr>
            <p:spPr>
              <a:xfrm>
                <a:off x="193896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19"/>
              <p:cNvSpPr/>
              <p:nvPr/>
            </p:nvSpPr>
            <p:spPr>
              <a:xfrm>
                <a:off x="185017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19"/>
              <p:cNvSpPr/>
              <p:nvPr/>
            </p:nvSpPr>
            <p:spPr>
              <a:xfrm>
                <a:off x="185017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19"/>
              <p:cNvSpPr/>
              <p:nvPr/>
            </p:nvSpPr>
            <p:spPr>
              <a:xfrm>
                <a:off x="185017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19"/>
              <p:cNvSpPr/>
              <p:nvPr/>
            </p:nvSpPr>
            <p:spPr>
              <a:xfrm>
                <a:off x="176138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p19"/>
              <p:cNvSpPr/>
              <p:nvPr/>
            </p:nvSpPr>
            <p:spPr>
              <a:xfrm>
                <a:off x="176138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19"/>
              <p:cNvSpPr/>
              <p:nvPr/>
            </p:nvSpPr>
            <p:spPr>
              <a:xfrm>
                <a:off x="176138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19"/>
              <p:cNvSpPr/>
              <p:nvPr/>
            </p:nvSpPr>
            <p:spPr>
              <a:xfrm>
                <a:off x="87352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19"/>
              <p:cNvSpPr/>
              <p:nvPr/>
            </p:nvSpPr>
            <p:spPr>
              <a:xfrm>
                <a:off x="96231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19"/>
              <p:cNvSpPr/>
              <p:nvPr/>
            </p:nvSpPr>
            <p:spPr>
              <a:xfrm>
                <a:off x="105110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19"/>
              <p:cNvSpPr/>
              <p:nvPr/>
            </p:nvSpPr>
            <p:spPr>
              <a:xfrm>
                <a:off x="11398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p19"/>
              <p:cNvSpPr/>
              <p:nvPr/>
            </p:nvSpPr>
            <p:spPr>
              <a:xfrm>
                <a:off x="12286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p19"/>
              <p:cNvSpPr/>
              <p:nvPr/>
            </p:nvSpPr>
            <p:spPr>
              <a:xfrm>
                <a:off x="131746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19"/>
              <p:cNvSpPr/>
              <p:nvPr/>
            </p:nvSpPr>
            <p:spPr>
              <a:xfrm>
                <a:off x="87352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19"/>
              <p:cNvSpPr/>
              <p:nvPr/>
            </p:nvSpPr>
            <p:spPr>
              <a:xfrm>
                <a:off x="96231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19"/>
              <p:cNvSpPr/>
              <p:nvPr/>
            </p:nvSpPr>
            <p:spPr>
              <a:xfrm>
                <a:off x="105110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19"/>
              <p:cNvSpPr/>
              <p:nvPr/>
            </p:nvSpPr>
            <p:spPr>
              <a:xfrm>
                <a:off x="11398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19"/>
              <p:cNvSpPr/>
              <p:nvPr/>
            </p:nvSpPr>
            <p:spPr>
              <a:xfrm>
                <a:off x="12286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19"/>
              <p:cNvSpPr/>
              <p:nvPr/>
            </p:nvSpPr>
            <p:spPr>
              <a:xfrm>
                <a:off x="131746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4" name="Google Shape;4344;p19"/>
              <p:cNvSpPr/>
              <p:nvPr/>
            </p:nvSpPr>
            <p:spPr>
              <a:xfrm>
                <a:off x="87352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19"/>
              <p:cNvSpPr/>
              <p:nvPr/>
            </p:nvSpPr>
            <p:spPr>
              <a:xfrm>
                <a:off x="96231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19"/>
              <p:cNvSpPr/>
              <p:nvPr/>
            </p:nvSpPr>
            <p:spPr>
              <a:xfrm>
                <a:off x="105110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19"/>
              <p:cNvSpPr/>
              <p:nvPr/>
            </p:nvSpPr>
            <p:spPr>
              <a:xfrm>
                <a:off x="11398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19"/>
              <p:cNvSpPr/>
              <p:nvPr/>
            </p:nvSpPr>
            <p:spPr>
              <a:xfrm>
                <a:off x="12286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19"/>
              <p:cNvSpPr/>
              <p:nvPr/>
            </p:nvSpPr>
            <p:spPr>
              <a:xfrm>
                <a:off x="131746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p19"/>
              <p:cNvSpPr/>
              <p:nvPr/>
            </p:nvSpPr>
            <p:spPr>
              <a:xfrm>
                <a:off x="140625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19"/>
              <p:cNvSpPr/>
              <p:nvPr/>
            </p:nvSpPr>
            <p:spPr>
              <a:xfrm>
                <a:off x="140625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19"/>
              <p:cNvSpPr/>
              <p:nvPr/>
            </p:nvSpPr>
            <p:spPr>
              <a:xfrm>
                <a:off x="140625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19"/>
              <p:cNvSpPr/>
              <p:nvPr/>
            </p:nvSpPr>
            <p:spPr>
              <a:xfrm>
                <a:off x="14950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19"/>
              <p:cNvSpPr/>
              <p:nvPr/>
            </p:nvSpPr>
            <p:spPr>
              <a:xfrm>
                <a:off x="14950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p19"/>
              <p:cNvSpPr/>
              <p:nvPr/>
            </p:nvSpPr>
            <p:spPr>
              <a:xfrm>
                <a:off x="14950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p19"/>
              <p:cNvSpPr/>
              <p:nvPr/>
            </p:nvSpPr>
            <p:spPr>
              <a:xfrm>
                <a:off x="15838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19"/>
              <p:cNvSpPr/>
              <p:nvPr/>
            </p:nvSpPr>
            <p:spPr>
              <a:xfrm>
                <a:off x="15838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19"/>
              <p:cNvSpPr/>
              <p:nvPr/>
            </p:nvSpPr>
            <p:spPr>
              <a:xfrm>
                <a:off x="15838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19"/>
              <p:cNvSpPr/>
              <p:nvPr/>
            </p:nvSpPr>
            <p:spPr>
              <a:xfrm>
                <a:off x="167261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19"/>
              <p:cNvSpPr/>
              <p:nvPr/>
            </p:nvSpPr>
            <p:spPr>
              <a:xfrm>
                <a:off x="167261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19"/>
              <p:cNvSpPr/>
              <p:nvPr/>
            </p:nvSpPr>
            <p:spPr>
              <a:xfrm>
                <a:off x="167261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19"/>
              <p:cNvSpPr/>
              <p:nvPr/>
            </p:nvSpPr>
            <p:spPr>
              <a:xfrm>
                <a:off x="7847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19"/>
              <p:cNvSpPr/>
              <p:nvPr/>
            </p:nvSpPr>
            <p:spPr>
              <a:xfrm>
                <a:off x="7847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19"/>
              <p:cNvSpPr/>
              <p:nvPr/>
            </p:nvSpPr>
            <p:spPr>
              <a:xfrm>
                <a:off x="7847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65" name="Google Shape;4365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6" name="Google Shape;4366;p19"/>
          <p:cNvSpPr txBox="1"/>
          <p:nvPr>
            <p:ph idx="2" type="title"/>
          </p:nvPr>
        </p:nvSpPr>
        <p:spPr>
          <a:xfrm>
            <a:off x="892884" y="2221925"/>
            <a:ext cx="3011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67" name="Google Shape;4367;p19"/>
          <p:cNvSpPr txBox="1"/>
          <p:nvPr>
            <p:ph idx="1" type="subTitle"/>
          </p:nvPr>
        </p:nvSpPr>
        <p:spPr>
          <a:xfrm>
            <a:off x="1244750" y="2747250"/>
            <a:ext cx="23076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68" name="Google Shape;4368;p19"/>
          <p:cNvGrpSpPr/>
          <p:nvPr/>
        </p:nvGrpSpPr>
        <p:grpSpPr>
          <a:xfrm flipH="1">
            <a:off x="-151486" y="-470299"/>
            <a:ext cx="9978007" cy="6265526"/>
            <a:chOff x="-664950" y="-350812"/>
            <a:chExt cx="9855795" cy="6188785"/>
          </a:xfrm>
        </p:grpSpPr>
        <p:sp>
          <p:nvSpPr>
            <p:cNvPr id="4369" name="Google Shape;4369;p19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9"/>
            <p:cNvSpPr/>
            <p:nvPr/>
          </p:nvSpPr>
          <p:spPr>
            <a:xfrm flipH="1" rot="5400000">
              <a:off x="8292215" y="25755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9"/>
            <p:cNvSpPr/>
            <p:nvPr/>
          </p:nvSpPr>
          <p:spPr>
            <a:xfrm rot="5400000">
              <a:off x="-118820" y="22583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2" name="Google Shape;4372;p19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73" name="Google Shape;4373;p1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74" name="Google Shape;4374;p1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75" name="Google Shape;4375;p1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6" name="Google Shape;4376;p1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7" name="Google Shape;4377;p1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8" name="Google Shape;4378;p1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9" name="Google Shape;4379;p1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80" name="Google Shape;4380;p1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1" name="Google Shape;4381;p1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p1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83" name="Google Shape;4383;p19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">
    <p:spTree>
      <p:nvGrpSpPr>
        <p:cNvPr id="4384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20"/>
          <p:cNvSpPr/>
          <p:nvPr/>
        </p:nvSpPr>
        <p:spPr>
          <a:xfrm>
            <a:off x="5000225" y="1237050"/>
            <a:ext cx="3423900" cy="336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6" name="Google Shape;4386;p20"/>
          <p:cNvGrpSpPr/>
          <p:nvPr/>
        </p:nvGrpSpPr>
        <p:grpSpPr>
          <a:xfrm>
            <a:off x="-664950" y="-350812"/>
            <a:ext cx="9855811" cy="6188785"/>
            <a:chOff x="-664950" y="-350812"/>
            <a:chExt cx="9855811" cy="6188785"/>
          </a:xfrm>
        </p:grpSpPr>
        <p:sp>
          <p:nvSpPr>
            <p:cNvPr id="4387" name="Google Shape;4387;p20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20"/>
            <p:cNvSpPr/>
            <p:nvPr/>
          </p:nvSpPr>
          <p:spPr>
            <a:xfrm flipH="1" rot="5400000">
              <a:off x="8344115" y="284181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20"/>
            <p:cNvSpPr/>
            <p:nvPr/>
          </p:nvSpPr>
          <p:spPr>
            <a:xfrm rot="5400000">
              <a:off x="-32194" y="32189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90" name="Google Shape;4390;p20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91" name="Google Shape;4391;p2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92" name="Google Shape;4392;p2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93" name="Google Shape;4393;p2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4" name="Google Shape;4394;p2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5" name="Google Shape;4395;p2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6" name="Google Shape;4396;p2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7" name="Google Shape;4397;p2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98" name="Google Shape;4398;p2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2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2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01" name="Google Shape;4401;p20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2" name="Google Shape;4402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03" name="Google Shape;4403;p20"/>
          <p:cNvSpPr txBox="1"/>
          <p:nvPr>
            <p:ph idx="2" type="title"/>
          </p:nvPr>
        </p:nvSpPr>
        <p:spPr>
          <a:xfrm>
            <a:off x="720000" y="1237050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4" name="Google Shape;4404;p20"/>
          <p:cNvSpPr txBox="1"/>
          <p:nvPr>
            <p:ph idx="1" type="subTitle"/>
          </p:nvPr>
        </p:nvSpPr>
        <p:spPr>
          <a:xfrm>
            <a:off x="720000" y="1757349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5" name="Google Shape;4405;p20"/>
          <p:cNvSpPr txBox="1"/>
          <p:nvPr>
            <p:ph idx="3" type="title"/>
          </p:nvPr>
        </p:nvSpPr>
        <p:spPr>
          <a:xfrm>
            <a:off x="720000" y="2988243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6" name="Google Shape;4406;p20"/>
          <p:cNvSpPr txBox="1"/>
          <p:nvPr>
            <p:ph idx="4" type="subTitle"/>
          </p:nvPr>
        </p:nvSpPr>
        <p:spPr>
          <a:xfrm>
            <a:off x="720000" y="3508550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7" name="Google Shape;4407;p20"/>
          <p:cNvSpPr txBox="1"/>
          <p:nvPr>
            <p:ph idx="5" type="title"/>
          </p:nvPr>
        </p:nvSpPr>
        <p:spPr>
          <a:xfrm>
            <a:off x="5000225" y="1237050"/>
            <a:ext cx="3423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8" name="Google Shape;4408;p20"/>
          <p:cNvSpPr txBox="1"/>
          <p:nvPr>
            <p:ph idx="6" type="subTitle"/>
          </p:nvPr>
        </p:nvSpPr>
        <p:spPr>
          <a:xfrm>
            <a:off x="5525025" y="2496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9" name="Google Shape;4409;p20"/>
          <p:cNvSpPr txBox="1"/>
          <p:nvPr>
            <p:ph idx="7" type="subTitle"/>
          </p:nvPr>
        </p:nvSpPr>
        <p:spPr>
          <a:xfrm>
            <a:off x="5525025" y="2900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0" name="Google Shape;4410;p20"/>
          <p:cNvSpPr txBox="1"/>
          <p:nvPr>
            <p:ph idx="8" type="subTitle"/>
          </p:nvPr>
        </p:nvSpPr>
        <p:spPr>
          <a:xfrm>
            <a:off x="5525025" y="2093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1" name="Google Shape;4411;p20"/>
          <p:cNvSpPr txBox="1"/>
          <p:nvPr>
            <p:ph idx="9" type="subTitle"/>
          </p:nvPr>
        </p:nvSpPr>
        <p:spPr>
          <a:xfrm>
            <a:off x="5525025" y="3303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2" name="Google Shape;4412;p20"/>
          <p:cNvSpPr txBox="1"/>
          <p:nvPr>
            <p:ph idx="13" type="subTitle"/>
          </p:nvPr>
        </p:nvSpPr>
        <p:spPr>
          <a:xfrm>
            <a:off x="5525025" y="3707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3" name="Google Shape;4413;p20"/>
          <p:cNvSpPr txBox="1"/>
          <p:nvPr>
            <p:ph idx="14" type="subTitle"/>
          </p:nvPr>
        </p:nvSpPr>
        <p:spPr>
          <a:xfrm>
            <a:off x="5525025" y="4110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4" name="Google Shape;4414;p20"/>
          <p:cNvSpPr txBox="1"/>
          <p:nvPr>
            <p:ph idx="15" type="subTitle"/>
          </p:nvPr>
        </p:nvSpPr>
        <p:spPr>
          <a:xfrm>
            <a:off x="5525025" y="1689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-420050" y="-908375"/>
            <a:ext cx="10076735" cy="7902738"/>
            <a:chOff x="-420050" y="-908375"/>
            <a:chExt cx="10076735" cy="7902738"/>
          </a:xfrm>
        </p:grpSpPr>
        <p:sp>
          <p:nvSpPr>
            <p:cNvPr id="24" name="Google Shape;24;p3"/>
            <p:cNvSpPr/>
            <p:nvPr/>
          </p:nvSpPr>
          <p:spPr>
            <a:xfrm>
              <a:off x="-6805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615427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8233150" y="349902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2700000">
              <a:off x="3363699" y="461059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" name="Google Shape;28;p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" name="Google Shape;33;p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415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6" name="Google Shape;4416;p21"/>
          <p:cNvGrpSpPr/>
          <p:nvPr/>
        </p:nvGrpSpPr>
        <p:grpSpPr>
          <a:xfrm flipH="1">
            <a:off x="-800012" y="-237025"/>
            <a:ext cx="11927563" cy="6153500"/>
            <a:chOff x="-2036487" y="-237000"/>
            <a:chExt cx="11927563" cy="6153500"/>
          </a:xfrm>
        </p:grpSpPr>
        <p:sp>
          <p:nvSpPr>
            <p:cNvPr id="4417" name="Google Shape;4417;p21"/>
            <p:cNvSpPr/>
            <p:nvPr/>
          </p:nvSpPr>
          <p:spPr>
            <a:xfrm>
              <a:off x="7347858" y="4458831"/>
              <a:ext cx="1791044" cy="713388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21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21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21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21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21"/>
            <p:cNvSpPr/>
            <p:nvPr/>
          </p:nvSpPr>
          <p:spPr>
            <a:xfrm>
              <a:off x="4639225" y="4738700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21"/>
            <p:cNvSpPr/>
            <p:nvPr/>
          </p:nvSpPr>
          <p:spPr>
            <a:xfrm rot="-2700000">
              <a:off x="-1438301" y="1562210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21"/>
            <p:cNvSpPr/>
            <p:nvPr/>
          </p:nvSpPr>
          <p:spPr>
            <a:xfrm rot="8225514">
              <a:off x="4129780" y="4829326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21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6" name="Google Shape;4426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7" name="Google Shape;4427;p21"/>
          <p:cNvSpPr txBox="1"/>
          <p:nvPr>
            <p:ph idx="1" type="subTitle"/>
          </p:nvPr>
        </p:nvSpPr>
        <p:spPr>
          <a:xfrm>
            <a:off x="7200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8" name="Google Shape;4428;p21"/>
          <p:cNvSpPr txBox="1"/>
          <p:nvPr>
            <p:ph idx="2" type="subTitle"/>
          </p:nvPr>
        </p:nvSpPr>
        <p:spPr>
          <a:xfrm>
            <a:off x="55164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9" name="Google Shape;4429;p21"/>
          <p:cNvSpPr txBox="1"/>
          <p:nvPr>
            <p:ph idx="3" type="subTitle"/>
          </p:nvPr>
        </p:nvSpPr>
        <p:spPr>
          <a:xfrm>
            <a:off x="55164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0" name="Google Shape;4430;p21"/>
          <p:cNvSpPr txBox="1"/>
          <p:nvPr>
            <p:ph idx="4" type="subTitle"/>
          </p:nvPr>
        </p:nvSpPr>
        <p:spPr>
          <a:xfrm>
            <a:off x="55164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1" name="Google Shape;4431;p21"/>
          <p:cNvSpPr txBox="1"/>
          <p:nvPr>
            <p:ph idx="5" type="subTitle"/>
          </p:nvPr>
        </p:nvSpPr>
        <p:spPr>
          <a:xfrm>
            <a:off x="7200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2" name="Google Shape;4432;p21"/>
          <p:cNvSpPr txBox="1"/>
          <p:nvPr>
            <p:ph idx="6" type="subTitle"/>
          </p:nvPr>
        </p:nvSpPr>
        <p:spPr>
          <a:xfrm>
            <a:off x="7200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3" name="Google Shape;4433;p21"/>
          <p:cNvSpPr txBox="1"/>
          <p:nvPr>
            <p:ph idx="7" type="subTitle"/>
          </p:nvPr>
        </p:nvSpPr>
        <p:spPr>
          <a:xfrm>
            <a:off x="55164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4" name="Google Shape;4434;p21"/>
          <p:cNvSpPr txBox="1"/>
          <p:nvPr>
            <p:ph idx="8" type="subTitle"/>
          </p:nvPr>
        </p:nvSpPr>
        <p:spPr>
          <a:xfrm>
            <a:off x="7200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35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6" name="Google Shape;4436;p22"/>
          <p:cNvGrpSpPr/>
          <p:nvPr/>
        </p:nvGrpSpPr>
        <p:grpSpPr>
          <a:xfrm>
            <a:off x="-1877650" y="-266938"/>
            <a:ext cx="11661314" cy="6201437"/>
            <a:chOff x="-1877650" y="-266938"/>
            <a:chExt cx="11661314" cy="6201437"/>
          </a:xfrm>
        </p:grpSpPr>
        <p:sp>
          <p:nvSpPr>
            <p:cNvPr id="4437" name="Google Shape;4437;p22"/>
            <p:cNvSpPr/>
            <p:nvPr/>
          </p:nvSpPr>
          <p:spPr>
            <a:xfrm>
              <a:off x="-1877650" y="411870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22"/>
            <p:cNvSpPr/>
            <p:nvPr/>
          </p:nvSpPr>
          <p:spPr>
            <a:xfrm>
              <a:off x="8724350" y="416388"/>
              <a:ext cx="292250" cy="247225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22"/>
            <p:cNvSpPr/>
            <p:nvPr/>
          </p:nvSpPr>
          <p:spPr>
            <a:xfrm>
              <a:off x="8744100" y="892025"/>
              <a:ext cx="71725" cy="58350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22"/>
            <p:cNvSpPr/>
            <p:nvPr/>
          </p:nvSpPr>
          <p:spPr>
            <a:xfrm>
              <a:off x="8522600" y="44061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22"/>
            <p:cNvSpPr/>
            <p:nvPr/>
          </p:nvSpPr>
          <p:spPr>
            <a:xfrm>
              <a:off x="8687900" y="41187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22"/>
            <p:cNvSpPr/>
            <p:nvPr/>
          </p:nvSpPr>
          <p:spPr>
            <a:xfrm rot="-1758769">
              <a:off x="6578418" y="4026368"/>
              <a:ext cx="3103593" cy="122695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22"/>
            <p:cNvSpPr/>
            <p:nvPr/>
          </p:nvSpPr>
          <p:spPr>
            <a:xfrm>
              <a:off x="-220700" y="-266938"/>
              <a:ext cx="620593" cy="146948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4" name="Google Shape;4444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5" name="Google Shape;4445;p22"/>
          <p:cNvSpPr txBox="1"/>
          <p:nvPr>
            <p:ph idx="2" type="title"/>
          </p:nvPr>
        </p:nvSpPr>
        <p:spPr>
          <a:xfrm>
            <a:off x="72000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6" name="Google Shape;4446;p22"/>
          <p:cNvSpPr txBox="1"/>
          <p:nvPr>
            <p:ph idx="1" type="subTitle"/>
          </p:nvPr>
        </p:nvSpPr>
        <p:spPr>
          <a:xfrm>
            <a:off x="720000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7" name="Google Shape;4447;p22"/>
          <p:cNvSpPr txBox="1"/>
          <p:nvPr>
            <p:ph idx="3" type="title"/>
          </p:nvPr>
        </p:nvSpPr>
        <p:spPr>
          <a:xfrm>
            <a:off x="3331825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8" name="Google Shape;4448;p22"/>
          <p:cNvSpPr txBox="1"/>
          <p:nvPr>
            <p:ph idx="4" type="subTitle"/>
          </p:nvPr>
        </p:nvSpPr>
        <p:spPr>
          <a:xfrm>
            <a:off x="3331828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9" name="Google Shape;4449;p22"/>
          <p:cNvSpPr txBox="1"/>
          <p:nvPr>
            <p:ph idx="5" type="title"/>
          </p:nvPr>
        </p:nvSpPr>
        <p:spPr>
          <a:xfrm>
            <a:off x="72000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0" name="Google Shape;4450;p22"/>
          <p:cNvSpPr txBox="1"/>
          <p:nvPr>
            <p:ph idx="6" type="subTitle"/>
          </p:nvPr>
        </p:nvSpPr>
        <p:spPr>
          <a:xfrm>
            <a:off x="720000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1" name="Google Shape;4451;p22"/>
          <p:cNvSpPr txBox="1"/>
          <p:nvPr>
            <p:ph idx="7" type="title"/>
          </p:nvPr>
        </p:nvSpPr>
        <p:spPr>
          <a:xfrm>
            <a:off x="3331825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2" name="Google Shape;4452;p22"/>
          <p:cNvSpPr txBox="1"/>
          <p:nvPr>
            <p:ph idx="8" type="subTitle"/>
          </p:nvPr>
        </p:nvSpPr>
        <p:spPr>
          <a:xfrm>
            <a:off x="3331828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3" name="Google Shape;4453;p22"/>
          <p:cNvSpPr txBox="1"/>
          <p:nvPr>
            <p:ph idx="9" type="title"/>
          </p:nvPr>
        </p:nvSpPr>
        <p:spPr>
          <a:xfrm>
            <a:off x="594365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4" name="Google Shape;4454;p22"/>
          <p:cNvSpPr txBox="1"/>
          <p:nvPr>
            <p:ph idx="13" type="subTitle"/>
          </p:nvPr>
        </p:nvSpPr>
        <p:spPr>
          <a:xfrm>
            <a:off x="5943655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5" name="Google Shape;4455;p22"/>
          <p:cNvSpPr txBox="1"/>
          <p:nvPr>
            <p:ph idx="14" type="title"/>
          </p:nvPr>
        </p:nvSpPr>
        <p:spPr>
          <a:xfrm>
            <a:off x="594365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6" name="Google Shape;4456;p22"/>
          <p:cNvSpPr txBox="1"/>
          <p:nvPr>
            <p:ph idx="15" type="subTitle"/>
          </p:nvPr>
        </p:nvSpPr>
        <p:spPr>
          <a:xfrm>
            <a:off x="5943655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457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8" name="Google Shape;4458;p23"/>
          <p:cNvGrpSpPr/>
          <p:nvPr/>
        </p:nvGrpSpPr>
        <p:grpSpPr>
          <a:xfrm flipH="1" rot="10800000">
            <a:off x="-466375" y="-54084"/>
            <a:ext cx="10076735" cy="6120946"/>
            <a:chOff x="-420050" y="-908375"/>
            <a:chExt cx="10076735" cy="6120946"/>
          </a:xfrm>
        </p:grpSpPr>
        <p:sp>
          <p:nvSpPr>
            <p:cNvPr id="4459" name="Google Shape;4459;p23"/>
            <p:cNvSpPr/>
            <p:nvPr/>
          </p:nvSpPr>
          <p:spPr>
            <a:xfrm>
              <a:off x="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23"/>
            <p:cNvSpPr/>
            <p:nvPr/>
          </p:nvSpPr>
          <p:spPr>
            <a:xfrm>
              <a:off x="7661752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23"/>
            <p:cNvSpPr/>
            <p:nvPr/>
          </p:nvSpPr>
          <p:spPr>
            <a:xfrm flipH="1">
              <a:off x="8307500" y="353937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62" name="Google Shape;4462;p2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4463" name="Google Shape;4463;p2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2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2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2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67" name="Google Shape;4467;p2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2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9" name="Google Shape;4469;p23"/>
          <p:cNvSpPr txBox="1"/>
          <p:nvPr>
            <p:ph hasCustomPrompt="1" type="title"/>
          </p:nvPr>
        </p:nvSpPr>
        <p:spPr>
          <a:xfrm>
            <a:off x="2026200" y="540000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0" name="Google Shape;4470;p23"/>
          <p:cNvSpPr txBox="1"/>
          <p:nvPr>
            <p:ph idx="1" type="subTitle"/>
          </p:nvPr>
        </p:nvSpPr>
        <p:spPr>
          <a:xfrm>
            <a:off x="2026200" y="13120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1" name="Google Shape;4471;p23"/>
          <p:cNvSpPr txBox="1"/>
          <p:nvPr>
            <p:ph hasCustomPrompt="1" idx="2" type="title"/>
          </p:nvPr>
        </p:nvSpPr>
        <p:spPr>
          <a:xfrm>
            <a:off x="2026200" y="1996138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2" name="Google Shape;4472;p23"/>
          <p:cNvSpPr txBox="1"/>
          <p:nvPr>
            <p:ph idx="3" type="subTitle"/>
          </p:nvPr>
        </p:nvSpPr>
        <p:spPr>
          <a:xfrm>
            <a:off x="2026200" y="2768149"/>
            <a:ext cx="5091600" cy="379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3" name="Google Shape;4473;p23"/>
          <p:cNvSpPr txBox="1"/>
          <p:nvPr>
            <p:ph hasCustomPrompt="1" idx="4" type="title"/>
          </p:nvPr>
        </p:nvSpPr>
        <p:spPr>
          <a:xfrm>
            <a:off x="2026200" y="3452289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4" name="Google Shape;4474;p23"/>
          <p:cNvSpPr txBox="1"/>
          <p:nvPr>
            <p:ph idx="5" type="subTitle"/>
          </p:nvPr>
        </p:nvSpPr>
        <p:spPr>
          <a:xfrm>
            <a:off x="2026200" y="42243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475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6" name="Google Shape;4476;p24"/>
          <p:cNvGrpSpPr/>
          <p:nvPr/>
        </p:nvGrpSpPr>
        <p:grpSpPr>
          <a:xfrm>
            <a:off x="-2660225" y="-997950"/>
            <a:ext cx="13611147" cy="7240787"/>
            <a:chOff x="-2660225" y="-997950"/>
            <a:chExt cx="13611147" cy="7240787"/>
          </a:xfrm>
        </p:grpSpPr>
        <p:sp>
          <p:nvSpPr>
            <p:cNvPr id="4477" name="Google Shape;4477;p24"/>
            <p:cNvSpPr/>
            <p:nvPr/>
          </p:nvSpPr>
          <p:spPr>
            <a:xfrm flipH="1">
              <a:off x="5121847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24"/>
            <p:cNvSpPr/>
            <p:nvPr/>
          </p:nvSpPr>
          <p:spPr>
            <a:xfrm flipH="1">
              <a:off x="720004" y="732751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24"/>
            <p:cNvSpPr/>
            <p:nvPr/>
          </p:nvSpPr>
          <p:spPr>
            <a:xfrm flipH="1">
              <a:off x="8124899" y="3576367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24"/>
            <p:cNvSpPr/>
            <p:nvPr/>
          </p:nvSpPr>
          <p:spPr>
            <a:xfrm flipH="1">
              <a:off x="1181391" y="84760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24"/>
            <p:cNvSpPr/>
            <p:nvPr/>
          </p:nvSpPr>
          <p:spPr>
            <a:xfrm rot="-6937260">
              <a:off x="8511986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24"/>
            <p:cNvSpPr/>
            <p:nvPr/>
          </p:nvSpPr>
          <p:spPr>
            <a:xfrm flipH="1">
              <a:off x="703345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24"/>
            <p:cNvSpPr/>
            <p:nvPr/>
          </p:nvSpPr>
          <p:spPr>
            <a:xfrm flipH="1">
              <a:off x="6613779" y="4388750"/>
              <a:ext cx="2857070" cy="1415363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24"/>
            <p:cNvSpPr/>
            <p:nvPr/>
          </p:nvSpPr>
          <p:spPr>
            <a:xfrm flipH="1">
              <a:off x="-2660225" y="1295171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5" name="Google Shape;4485;p24"/>
          <p:cNvSpPr txBox="1"/>
          <p:nvPr>
            <p:ph type="ctrTitle"/>
          </p:nvPr>
        </p:nvSpPr>
        <p:spPr>
          <a:xfrm>
            <a:off x="2298450" y="540000"/>
            <a:ext cx="4547100" cy="11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86" name="Google Shape;4486;p24"/>
          <p:cNvSpPr txBox="1"/>
          <p:nvPr>
            <p:ph idx="1" type="subTitle"/>
          </p:nvPr>
        </p:nvSpPr>
        <p:spPr>
          <a:xfrm>
            <a:off x="2485800" y="2361450"/>
            <a:ext cx="41724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87" name="Google Shape;4487;p24"/>
          <p:cNvSpPr txBox="1"/>
          <p:nvPr>
            <p:ph idx="2" type="subTitle"/>
          </p:nvPr>
        </p:nvSpPr>
        <p:spPr>
          <a:xfrm>
            <a:off x="2485802" y="4230175"/>
            <a:ext cx="4172400" cy="373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88" name="Google Shape;4488;p24"/>
          <p:cNvSpPr txBox="1"/>
          <p:nvPr/>
        </p:nvSpPr>
        <p:spPr>
          <a:xfrm>
            <a:off x="2485800" y="3482400"/>
            <a:ext cx="4172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CREDITS: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including icons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infographics &amp; images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 u="sng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">
    <p:spTree>
      <p:nvGrpSpPr>
        <p:cNvPr id="4489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0" name="Google Shape;4490;p25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4491" name="Google Shape;4491;p25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1">
    <p:bg>
      <p:bgPr>
        <a:solidFill>
          <a:schemeClr val="accent2"/>
        </a:solidFill>
      </p:bgPr>
    </p:bg>
    <p:spTree>
      <p:nvGrpSpPr>
        <p:cNvPr id="4499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TITLE_1_1">
    <p:bg>
      <p:bgPr>
        <a:solidFill>
          <a:schemeClr val="accent1"/>
        </a:solidFill>
      </p:bgPr>
    </p:bg>
    <p:spTree>
      <p:nvGrpSpPr>
        <p:cNvPr id="4500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TITLE_1_1_1">
    <p:bg>
      <p:bgPr>
        <a:solidFill>
          <a:schemeClr val="accent3"/>
        </a:solidFill>
      </p:bgPr>
    </p:bg>
    <p:spTree>
      <p:nvGrpSpPr>
        <p:cNvPr id="450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TITLE_1_1_1_1">
    <p:bg>
      <p:bgPr>
        <a:solidFill>
          <a:schemeClr val="accent4"/>
        </a:solidFill>
      </p:bgPr>
    </p:bg>
    <p:spTree>
      <p:nvGrpSpPr>
        <p:cNvPr id="4502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5">
  <p:cSld name="CUSTOM_8"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p30"/>
          <p:cNvSpPr txBox="1"/>
          <p:nvPr>
            <p:ph type="title"/>
          </p:nvPr>
        </p:nvSpPr>
        <p:spPr>
          <a:xfrm>
            <a:off x="3643950" y="1964400"/>
            <a:ext cx="18561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505" name="Google Shape;4505;p30"/>
          <p:cNvGrpSpPr/>
          <p:nvPr/>
        </p:nvGrpSpPr>
        <p:grpSpPr>
          <a:xfrm>
            <a:off x="7584603" y="357449"/>
            <a:ext cx="1147383" cy="1136361"/>
            <a:chOff x="7584603" y="357449"/>
            <a:chExt cx="1147383" cy="1136361"/>
          </a:xfrm>
        </p:grpSpPr>
        <p:sp>
          <p:nvSpPr>
            <p:cNvPr id="4506" name="Google Shape;4506;p30"/>
            <p:cNvSpPr/>
            <p:nvPr/>
          </p:nvSpPr>
          <p:spPr>
            <a:xfrm>
              <a:off x="7584603" y="357449"/>
              <a:ext cx="1147383" cy="1136361"/>
            </a:xfrm>
            <a:custGeom>
              <a:rect b="b" l="l" r="r" t="t"/>
              <a:pathLst>
                <a:path extrusionOk="0" h="34847" w="35185">
                  <a:moveTo>
                    <a:pt x="31247" y="526"/>
                  </a:moveTo>
                  <a:cubicBezTo>
                    <a:pt x="31986" y="526"/>
                    <a:pt x="32753" y="802"/>
                    <a:pt x="33411" y="1444"/>
                  </a:cubicBezTo>
                  <a:cubicBezTo>
                    <a:pt x="34425" y="2426"/>
                    <a:pt x="34646" y="3914"/>
                    <a:pt x="33981" y="5149"/>
                  </a:cubicBezTo>
                  <a:cubicBezTo>
                    <a:pt x="33433" y="6103"/>
                    <a:pt x="32381" y="6824"/>
                    <a:pt x="31314" y="6824"/>
                  </a:cubicBezTo>
                  <a:cubicBezTo>
                    <a:pt x="30964" y="6824"/>
                    <a:pt x="30612" y="6746"/>
                    <a:pt x="30276" y="6574"/>
                  </a:cubicBezTo>
                  <a:cubicBezTo>
                    <a:pt x="30561" y="6289"/>
                    <a:pt x="30846" y="5973"/>
                    <a:pt x="31163" y="5688"/>
                  </a:cubicBezTo>
                  <a:cubicBezTo>
                    <a:pt x="31321" y="5529"/>
                    <a:pt x="31195" y="5371"/>
                    <a:pt x="31068" y="5308"/>
                  </a:cubicBezTo>
                  <a:cubicBezTo>
                    <a:pt x="31095" y="4756"/>
                    <a:pt x="30667" y="4157"/>
                    <a:pt x="30138" y="4157"/>
                  </a:cubicBezTo>
                  <a:cubicBezTo>
                    <a:pt x="30059" y="4157"/>
                    <a:pt x="29978" y="4170"/>
                    <a:pt x="29896" y="4199"/>
                  </a:cubicBezTo>
                  <a:cubicBezTo>
                    <a:pt x="29801" y="4231"/>
                    <a:pt x="29801" y="4231"/>
                    <a:pt x="29769" y="4263"/>
                  </a:cubicBezTo>
                  <a:cubicBezTo>
                    <a:pt x="29730" y="4249"/>
                    <a:pt x="29696" y="4242"/>
                    <a:pt x="29663" y="4242"/>
                  </a:cubicBezTo>
                  <a:cubicBezTo>
                    <a:pt x="29617" y="4242"/>
                    <a:pt x="29572" y="4257"/>
                    <a:pt x="29516" y="4294"/>
                  </a:cubicBezTo>
                  <a:cubicBezTo>
                    <a:pt x="29263" y="4548"/>
                    <a:pt x="28946" y="4833"/>
                    <a:pt x="28661" y="5086"/>
                  </a:cubicBezTo>
                  <a:cubicBezTo>
                    <a:pt x="28693" y="5054"/>
                    <a:pt x="28693" y="5023"/>
                    <a:pt x="28661" y="4991"/>
                  </a:cubicBezTo>
                  <a:cubicBezTo>
                    <a:pt x="27331" y="2681"/>
                    <a:pt x="29181" y="526"/>
                    <a:pt x="31247" y="526"/>
                  </a:cubicBezTo>
                  <a:close/>
                  <a:moveTo>
                    <a:pt x="29928" y="4516"/>
                  </a:moveTo>
                  <a:cubicBezTo>
                    <a:pt x="30403" y="4579"/>
                    <a:pt x="30751" y="4864"/>
                    <a:pt x="30751" y="5339"/>
                  </a:cubicBezTo>
                  <a:cubicBezTo>
                    <a:pt x="28629" y="7398"/>
                    <a:pt x="26128" y="9456"/>
                    <a:pt x="24417" y="11926"/>
                  </a:cubicBezTo>
                  <a:cubicBezTo>
                    <a:pt x="24132" y="11610"/>
                    <a:pt x="23847" y="11325"/>
                    <a:pt x="23467" y="11071"/>
                  </a:cubicBezTo>
                  <a:cubicBezTo>
                    <a:pt x="25684" y="9013"/>
                    <a:pt x="27711" y="6701"/>
                    <a:pt x="29896" y="4579"/>
                  </a:cubicBezTo>
                  <a:cubicBezTo>
                    <a:pt x="29896" y="4548"/>
                    <a:pt x="29928" y="4548"/>
                    <a:pt x="29928" y="4516"/>
                  </a:cubicBezTo>
                  <a:close/>
                  <a:moveTo>
                    <a:pt x="6685" y="12082"/>
                  </a:moveTo>
                  <a:cubicBezTo>
                    <a:pt x="6746" y="12082"/>
                    <a:pt x="6809" y="12093"/>
                    <a:pt x="6873" y="12116"/>
                  </a:cubicBezTo>
                  <a:lnTo>
                    <a:pt x="6936" y="12116"/>
                  </a:lnTo>
                  <a:cubicBezTo>
                    <a:pt x="9375" y="12940"/>
                    <a:pt x="11908" y="13478"/>
                    <a:pt x="14473" y="13637"/>
                  </a:cubicBezTo>
                  <a:cubicBezTo>
                    <a:pt x="14473" y="13827"/>
                    <a:pt x="14568" y="13890"/>
                    <a:pt x="14568" y="13922"/>
                  </a:cubicBezTo>
                  <a:cubicBezTo>
                    <a:pt x="14442" y="14270"/>
                    <a:pt x="14378" y="14587"/>
                    <a:pt x="14283" y="14967"/>
                  </a:cubicBezTo>
                  <a:cubicBezTo>
                    <a:pt x="14283" y="14935"/>
                    <a:pt x="14283" y="14935"/>
                    <a:pt x="14252" y="14935"/>
                  </a:cubicBezTo>
                  <a:cubicBezTo>
                    <a:pt x="11560" y="14365"/>
                    <a:pt x="8900" y="13763"/>
                    <a:pt x="6271" y="13066"/>
                  </a:cubicBezTo>
                  <a:lnTo>
                    <a:pt x="6144" y="13066"/>
                  </a:lnTo>
                  <a:lnTo>
                    <a:pt x="6144" y="12971"/>
                  </a:lnTo>
                  <a:cubicBezTo>
                    <a:pt x="5923" y="12611"/>
                    <a:pt x="6258" y="12082"/>
                    <a:pt x="6685" y="12082"/>
                  </a:cubicBezTo>
                  <a:close/>
                  <a:moveTo>
                    <a:pt x="4968" y="9410"/>
                  </a:moveTo>
                  <a:cubicBezTo>
                    <a:pt x="6337" y="9410"/>
                    <a:pt x="7580" y="10419"/>
                    <a:pt x="7664" y="11831"/>
                  </a:cubicBezTo>
                  <a:cubicBezTo>
                    <a:pt x="7348" y="11705"/>
                    <a:pt x="6999" y="11610"/>
                    <a:pt x="6651" y="11483"/>
                  </a:cubicBezTo>
                  <a:cubicBezTo>
                    <a:pt x="6619" y="11467"/>
                    <a:pt x="6589" y="11460"/>
                    <a:pt x="6559" y="11460"/>
                  </a:cubicBezTo>
                  <a:cubicBezTo>
                    <a:pt x="6414" y="11460"/>
                    <a:pt x="6308" y="11636"/>
                    <a:pt x="6334" y="11768"/>
                  </a:cubicBezTo>
                  <a:cubicBezTo>
                    <a:pt x="5828" y="11990"/>
                    <a:pt x="5511" y="12718"/>
                    <a:pt x="5891" y="13193"/>
                  </a:cubicBezTo>
                  <a:cubicBezTo>
                    <a:pt x="5891" y="13225"/>
                    <a:pt x="5954" y="13225"/>
                    <a:pt x="5986" y="13225"/>
                  </a:cubicBezTo>
                  <a:cubicBezTo>
                    <a:pt x="5954" y="13351"/>
                    <a:pt x="5986" y="13542"/>
                    <a:pt x="6144" y="13573"/>
                  </a:cubicBezTo>
                  <a:cubicBezTo>
                    <a:pt x="6619" y="13732"/>
                    <a:pt x="7094" y="13890"/>
                    <a:pt x="7569" y="14017"/>
                  </a:cubicBezTo>
                  <a:cubicBezTo>
                    <a:pt x="6707" y="14909"/>
                    <a:pt x="5636" y="15443"/>
                    <a:pt x="4384" y="15443"/>
                  </a:cubicBezTo>
                  <a:cubicBezTo>
                    <a:pt x="4348" y="15443"/>
                    <a:pt x="4312" y="15443"/>
                    <a:pt x="4276" y="15442"/>
                  </a:cubicBezTo>
                  <a:cubicBezTo>
                    <a:pt x="2502" y="15410"/>
                    <a:pt x="286" y="14048"/>
                    <a:pt x="1299" y="11990"/>
                  </a:cubicBezTo>
                  <a:cubicBezTo>
                    <a:pt x="1932" y="10755"/>
                    <a:pt x="3104" y="9710"/>
                    <a:pt x="4466" y="9456"/>
                  </a:cubicBezTo>
                  <a:cubicBezTo>
                    <a:pt x="4634" y="9425"/>
                    <a:pt x="4802" y="9410"/>
                    <a:pt x="4968" y="9410"/>
                  </a:cubicBezTo>
                  <a:close/>
                  <a:moveTo>
                    <a:pt x="19707" y="10709"/>
                  </a:moveTo>
                  <a:cubicBezTo>
                    <a:pt x="21351" y="10709"/>
                    <a:pt x="23015" y="11239"/>
                    <a:pt x="23942" y="12180"/>
                  </a:cubicBezTo>
                  <a:cubicBezTo>
                    <a:pt x="25842" y="14143"/>
                    <a:pt x="26159" y="17563"/>
                    <a:pt x="24259" y="19622"/>
                  </a:cubicBezTo>
                  <a:cubicBezTo>
                    <a:pt x="23176" y="20805"/>
                    <a:pt x="21573" y="21493"/>
                    <a:pt x="19988" y="21493"/>
                  </a:cubicBezTo>
                  <a:cubicBezTo>
                    <a:pt x="19070" y="21493"/>
                    <a:pt x="18157" y="21262"/>
                    <a:pt x="17355" y="20762"/>
                  </a:cubicBezTo>
                  <a:cubicBezTo>
                    <a:pt x="15012" y="19337"/>
                    <a:pt x="14252" y="16423"/>
                    <a:pt x="15012" y="13922"/>
                  </a:cubicBezTo>
                  <a:cubicBezTo>
                    <a:pt x="15012" y="13890"/>
                    <a:pt x="15043" y="13858"/>
                    <a:pt x="15043" y="13795"/>
                  </a:cubicBezTo>
                  <a:cubicBezTo>
                    <a:pt x="15075" y="13763"/>
                    <a:pt x="15075" y="13732"/>
                    <a:pt x="15075" y="13700"/>
                  </a:cubicBezTo>
                  <a:lnTo>
                    <a:pt x="15075" y="13637"/>
                  </a:lnTo>
                  <a:lnTo>
                    <a:pt x="15075" y="13605"/>
                  </a:lnTo>
                  <a:cubicBezTo>
                    <a:pt x="15503" y="11590"/>
                    <a:pt x="17588" y="10709"/>
                    <a:pt x="19707" y="10709"/>
                  </a:cubicBezTo>
                  <a:close/>
                  <a:moveTo>
                    <a:pt x="22359" y="21522"/>
                  </a:moveTo>
                  <a:cubicBezTo>
                    <a:pt x="23151" y="24214"/>
                    <a:pt x="24132" y="26969"/>
                    <a:pt x="25209" y="29566"/>
                  </a:cubicBezTo>
                  <a:cubicBezTo>
                    <a:pt x="25177" y="29566"/>
                    <a:pt x="25146" y="29598"/>
                    <a:pt x="25146" y="29661"/>
                  </a:cubicBezTo>
                  <a:cubicBezTo>
                    <a:pt x="25070" y="29962"/>
                    <a:pt x="24756" y="30184"/>
                    <a:pt x="24456" y="30184"/>
                  </a:cubicBezTo>
                  <a:cubicBezTo>
                    <a:pt x="24377" y="30184"/>
                    <a:pt x="24300" y="30169"/>
                    <a:pt x="24227" y="30136"/>
                  </a:cubicBezTo>
                  <a:cubicBezTo>
                    <a:pt x="23341" y="27317"/>
                    <a:pt x="21916" y="24626"/>
                    <a:pt x="20807" y="21934"/>
                  </a:cubicBezTo>
                  <a:cubicBezTo>
                    <a:pt x="21345" y="21839"/>
                    <a:pt x="21852" y="21744"/>
                    <a:pt x="22359" y="21522"/>
                  </a:cubicBezTo>
                  <a:close/>
                  <a:moveTo>
                    <a:pt x="23309" y="28901"/>
                  </a:moveTo>
                  <a:cubicBezTo>
                    <a:pt x="23499" y="29249"/>
                    <a:pt x="23721" y="29598"/>
                    <a:pt x="23942" y="29946"/>
                  </a:cubicBezTo>
                  <a:cubicBezTo>
                    <a:pt x="23879" y="29946"/>
                    <a:pt x="23847" y="30041"/>
                    <a:pt x="23879" y="30104"/>
                  </a:cubicBezTo>
                  <a:cubicBezTo>
                    <a:pt x="24046" y="30349"/>
                    <a:pt x="24308" y="30458"/>
                    <a:pt x="24575" y="30458"/>
                  </a:cubicBezTo>
                  <a:cubicBezTo>
                    <a:pt x="24964" y="30458"/>
                    <a:pt x="25363" y="30227"/>
                    <a:pt x="25494" y="29851"/>
                  </a:cubicBezTo>
                  <a:cubicBezTo>
                    <a:pt x="25507" y="29854"/>
                    <a:pt x="25521" y="29856"/>
                    <a:pt x="25535" y="29856"/>
                  </a:cubicBezTo>
                  <a:cubicBezTo>
                    <a:pt x="25651" y="29856"/>
                    <a:pt x="25773" y="29739"/>
                    <a:pt x="25716" y="29598"/>
                  </a:cubicBezTo>
                  <a:cubicBezTo>
                    <a:pt x="25652" y="29408"/>
                    <a:pt x="25621" y="29218"/>
                    <a:pt x="25526" y="29028"/>
                  </a:cubicBezTo>
                  <a:lnTo>
                    <a:pt x="25526" y="29028"/>
                  </a:lnTo>
                  <a:cubicBezTo>
                    <a:pt x="28465" y="30366"/>
                    <a:pt x="26832" y="34351"/>
                    <a:pt x="24091" y="34351"/>
                  </a:cubicBezTo>
                  <a:cubicBezTo>
                    <a:pt x="23849" y="34351"/>
                    <a:pt x="23598" y="34320"/>
                    <a:pt x="23341" y="34253"/>
                  </a:cubicBezTo>
                  <a:cubicBezTo>
                    <a:pt x="22042" y="33873"/>
                    <a:pt x="21092" y="32606"/>
                    <a:pt x="21472" y="31276"/>
                  </a:cubicBezTo>
                  <a:cubicBezTo>
                    <a:pt x="21694" y="30231"/>
                    <a:pt x="22486" y="29471"/>
                    <a:pt x="23309" y="28901"/>
                  </a:cubicBezTo>
                  <a:close/>
                  <a:moveTo>
                    <a:pt x="31188" y="0"/>
                  </a:moveTo>
                  <a:cubicBezTo>
                    <a:pt x="30448" y="0"/>
                    <a:pt x="29710" y="242"/>
                    <a:pt x="29104" y="747"/>
                  </a:cubicBezTo>
                  <a:cubicBezTo>
                    <a:pt x="27679" y="1824"/>
                    <a:pt x="27394" y="3756"/>
                    <a:pt x="28471" y="5181"/>
                  </a:cubicBezTo>
                  <a:cubicBezTo>
                    <a:pt x="28503" y="5213"/>
                    <a:pt x="28534" y="5213"/>
                    <a:pt x="28598" y="5213"/>
                  </a:cubicBezTo>
                  <a:cubicBezTo>
                    <a:pt x="26666" y="7018"/>
                    <a:pt x="24766" y="8855"/>
                    <a:pt x="23309" y="10976"/>
                  </a:cubicBezTo>
                  <a:cubicBezTo>
                    <a:pt x="22410" y="10421"/>
                    <a:pt x="21172" y="10131"/>
                    <a:pt x="19909" y="10131"/>
                  </a:cubicBezTo>
                  <a:cubicBezTo>
                    <a:pt x="17567" y="10131"/>
                    <a:pt x="15135" y="11128"/>
                    <a:pt x="14600" y="13288"/>
                  </a:cubicBezTo>
                  <a:cubicBezTo>
                    <a:pt x="12415" y="12971"/>
                    <a:pt x="10325" y="12591"/>
                    <a:pt x="8234" y="11990"/>
                  </a:cubicBezTo>
                  <a:cubicBezTo>
                    <a:pt x="8234" y="10280"/>
                    <a:pt x="6809" y="8950"/>
                    <a:pt x="5131" y="8855"/>
                  </a:cubicBezTo>
                  <a:cubicBezTo>
                    <a:pt x="5076" y="8852"/>
                    <a:pt x="5020" y="8850"/>
                    <a:pt x="4965" y="8850"/>
                  </a:cubicBezTo>
                  <a:cubicBezTo>
                    <a:pt x="3098" y="8850"/>
                    <a:pt x="1406" y="10393"/>
                    <a:pt x="729" y="12085"/>
                  </a:cubicBezTo>
                  <a:cubicBezTo>
                    <a:pt x="1" y="13890"/>
                    <a:pt x="1552" y="15442"/>
                    <a:pt x="3262" y="15822"/>
                  </a:cubicBezTo>
                  <a:cubicBezTo>
                    <a:pt x="3636" y="15915"/>
                    <a:pt x="4016" y="15961"/>
                    <a:pt x="4394" y="15961"/>
                  </a:cubicBezTo>
                  <a:cubicBezTo>
                    <a:pt x="5811" y="15961"/>
                    <a:pt x="7194" y="15318"/>
                    <a:pt x="8044" y="14143"/>
                  </a:cubicBezTo>
                  <a:cubicBezTo>
                    <a:pt x="10103" y="14682"/>
                    <a:pt x="12193" y="15093"/>
                    <a:pt x="14283" y="15315"/>
                  </a:cubicBezTo>
                  <a:lnTo>
                    <a:pt x="14378" y="15315"/>
                  </a:lnTo>
                  <a:cubicBezTo>
                    <a:pt x="14093" y="17785"/>
                    <a:pt x="15297" y="20319"/>
                    <a:pt x="17545" y="21459"/>
                  </a:cubicBezTo>
                  <a:cubicBezTo>
                    <a:pt x="18256" y="21828"/>
                    <a:pt x="19099" y="22021"/>
                    <a:pt x="19927" y="22021"/>
                  </a:cubicBezTo>
                  <a:cubicBezTo>
                    <a:pt x="20095" y="22021"/>
                    <a:pt x="20262" y="22013"/>
                    <a:pt x="20427" y="21997"/>
                  </a:cubicBezTo>
                  <a:lnTo>
                    <a:pt x="20427" y="22060"/>
                  </a:lnTo>
                  <a:cubicBezTo>
                    <a:pt x="21250" y="24182"/>
                    <a:pt x="22106" y="26494"/>
                    <a:pt x="23214" y="28584"/>
                  </a:cubicBezTo>
                  <a:cubicBezTo>
                    <a:pt x="21979" y="29218"/>
                    <a:pt x="20902" y="30484"/>
                    <a:pt x="20902" y="31909"/>
                  </a:cubicBezTo>
                  <a:cubicBezTo>
                    <a:pt x="20870" y="33493"/>
                    <a:pt x="22232" y="34665"/>
                    <a:pt x="23752" y="34823"/>
                  </a:cubicBezTo>
                  <a:cubicBezTo>
                    <a:pt x="23890" y="34839"/>
                    <a:pt x="24025" y="34847"/>
                    <a:pt x="24158" y="34847"/>
                  </a:cubicBezTo>
                  <a:cubicBezTo>
                    <a:pt x="27446" y="34847"/>
                    <a:pt x="29158" y="30106"/>
                    <a:pt x="25779" y="28584"/>
                  </a:cubicBezTo>
                  <a:cubicBezTo>
                    <a:pt x="25734" y="28557"/>
                    <a:pt x="25692" y="28546"/>
                    <a:pt x="25652" y="28546"/>
                  </a:cubicBezTo>
                  <a:cubicBezTo>
                    <a:pt x="25552" y="28546"/>
                    <a:pt x="25467" y="28620"/>
                    <a:pt x="25399" y="28711"/>
                  </a:cubicBezTo>
                  <a:cubicBezTo>
                    <a:pt x="24607" y="26241"/>
                    <a:pt x="23657" y="23739"/>
                    <a:pt x="22644" y="21427"/>
                  </a:cubicBezTo>
                  <a:cubicBezTo>
                    <a:pt x="23752" y="20952"/>
                    <a:pt x="24702" y="20097"/>
                    <a:pt x="25336" y="19052"/>
                  </a:cubicBezTo>
                  <a:cubicBezTo>
                    <a:pt x="26603" y="16867"/>
                    <a:pt x="26159" y="13922"/>
                    <a:pt x="24544" y="12085"/>
                  </a:cubicBezTo>
                  <a:cubicBezTo>
                    <a:pt x="26476" y="10565"/>
                    <a:pt x="28186" y="8665"/>
                    <a:pt x="29928" y="6891"/>
                  </a:cubicBezTo>
                  <a:cubicBezTo>
                    <a:pt x="30369" y="7179"/>
                    <a:pt x="30850" y="7307"/>
                    <a:pt x="31333" y="7307"/>
                  </a:cubicBezTo>
                  <a:cubicBezTo>
                    <a:pt x="32445" y="7307"/>
                    <a:pt x="33563" y="6628"/>
                    <a:pt x="34203" y="5656"/>
                  </a:cubicBezTo>
                  <a:cubicBezTo>
                    <a:pt x="35185" y="4168"/>
                    <a:pt x="34995" y="2204"/>
                    <a:pt x="33633" y="1001"/>
                  </a:cubicBezTo>
                  <a:cubicBezTo>
                    <a:pt x="32961" y="346"/>
                    <a:pt x="32073" y="0"/>
                    <a:pt x="3118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30"/>
            <p:cNvSpPr/>
            <p:nvPr/>
          </p:nvSpPr>
          <p:spPr>
            <a:xfrm>
              <a:off x="8476161" y="373525"/>
              <a:ext cx="239325" cy="204563"/>
            </a:xfrm>
            <a:custGeom>
              <a:rect b="b" l="l" r="r" t="t"/>
              <a:pathLst>
                <a:path extrusionOk="0" h="6273" w="7339">
                  <a:moveTo>
                    <a:pt x="5240" y="1905"/>
                  </a:moveTo>
                  <a:cubicBezTo>
                    <a:pt x="5280" y="1905"/>
                    <a:pt x="5318" y="1923"/>
                    <a:pt x="5343" y="1964"/>
                  </a:cubicBezTo>
                  <a:cubicBezTo>
                    <a:pt x="5786" y="2471"/>
                    <a:pt x="5755" y="3263"/>
                    <a:pt x="5343" y="3833"/>
                  </a:cubicBezTo>
                  <a:cubicBezTo>
                    <a:pt x="5323" y="3853"/>
                    <a:pt x="5299" y="3862"/>
                    <a:pt x="5274" y="3862"/>
                  </a:cubicBezTo>
                  <a:cubicBezTo>
                    <a:pt x="5180" y="3862"/>
                    <a:pt x="5071" y="3736"/>
                    <a:pt x="5121" y="3611"/>
                  </a:cubicBezTo>
                  <a:cubicBezTo>
                    <a:pt x="5438" y="3136"/>
                    <a:pt x="5406" y="2629"/>
                    <a:pt x="5090" y="2186"/>
                  </a:cubicBezTo>
                  <a:cubicBezTo>
                    <a:pt x="4996" y="2046"/>
                    <a:pt x="5127" y="1905"/>
                    <a:pt x="5240" y="1905"/>
                  </a:cubicBezTo>
                  <a:close/>
                  <a:moveTo>
                    <a:pt x="6000" y="2469"/>
                  </a:moveTo>
                  <a:cubicBezTo>
                    <a:pt x="6058" y="2469"/>
                    <a:pt x="6112" y="2490"/>
                    <a:pt x="6135" y="2534"/>
                  </a:cubicBezTo>
                  <a:cubicBezTo>
                    <a:pt x="6578" y="3231"/>
                    <a:pt x="6293" y="4213"/>
                    <a:pt x="5723" y="4688"/>
                  </a:cubicBezTo>
                  <a:cubicBezTo>
                    <a:pt x="5696" y="4715"/>
                    <a:pt x="5666" y="4726"/>
                    <a:pt x="5637" y="4726"/>
                  </a:cubicBezTo>
                  <a:cubicBezTo>
                    <a:pt x="5528" y="4726"/>
                    <a:pt x="5427" y="4573"/>
                    <a:pt x="5501" y="4498"/>
                  </a:cubicBezTo>
                  <a:cubicBezTo>
                    <a:pt x="6071" y="3960"/>
                    <a:pt x="6071" y="3294"/>
                    <a:pt x="5818" y="2661"/>
                  </a:cubicBezTo>
                  <a:cubicBezTo>
                    <a:pt x="5777" y="2538"/>
                    <a:pt x="5895" y="2469"/>
                    <a:pt x="6000" y="2469"/>
                  </a:cubicBezTo>
                  <a:close/>
                  <a:moveTo>
                    <a:pt x="3929" y="1"/>
                  </a:moveTo>
                  <a:cubicBezTo>
                    <a:pt x="1857" y="1"/>
                    <a:pt x="1" y="2142"/>
                    <a:pt x="1353" y="4403"/>
                  </a:cubicBezTo>
                  <a:lnTo>
                    <a:pt x="1353" y="4530"/>
                  </a:lnTo>
                  <a:cubicBezTo>
                    <a:pt x="1638" y="4308"/>
                    <a:pt x="1954" y="4023"/>
                    <a:pt x="2239" y="3738"/>
                  </a:cubicBezTo>
                  <a:cubicBezTo>
                    <a:pt x="2284" y="3715"/>
                    <a:pt x="2345" y="3693"/>
                    <a:pt x="2399" y="3693"/>
                  </a:cubicBezTo>
                  <a:cubicBezTo>
                    <a:pt x="2421" y="3693"/>
                    <a:pt x="2443" y="3697"/>
                    <a:pt x="2461" y="3706"/>
                  </a:cubicBezTo>
                  <a:cubicBezTo>
                    <a:pt x="2493" y="3675"/>
                    <a:pt x="2556" y="3611"/>
                    <a:pt x="2588" y="3611"/>
                  </a:cubicBezTo>
                  <a:cubicBezTo>
                    <a:pt x="2650" y="3596"/>
                    <a:pt x="2711" y="3588"/>
                    <a:pt x="2771" y="3588"/>
                  </a:cubicBezTo>
                  <a:cubicBezTo>
                    <a:pt x="3322" y="3588"/>
                    <a:pt x="3760" y="4205"/>
                    <a:pt x="3760" y="4720"/>
                  </a:cubicBezTo>
                  <a:cubicBezTo>
                    <a:pt x="3886" y="4815"/>
                    <a:pt x="4013" y="5005"/>
                    <a:pt x="3855" y="5131"/>
                  </a:cubicBezTo>
                  <a:lnTo>
                    <a:pt x="2968" y="5986"/>
                  </a:lnTo>
                  <a:cubicBezTo>
                    <a:pt x="3323" y="6184"/>
                    <a:pt x="3695" y="6273"/>
                    <a:pt x="4064" y="6273"/>
                  </a:cubicBezTo>
                  <a:cubicBezTo>
                    <a:pt x="5111" y="6273"/>
                    <a:pt x="6135" y="5561"/>
                    <a:pt x="6673" y="4625"/>
                  </a:cubicBezTo>
                  <a:cubicBezTo>
                    <a:pt x="7338" y="3389"/>
                    <a:pt x="7085" y="1933"/>
                    <a:pt x="6103" y="919"/>
                  </a:cubicBezTo>
                  <a:cubicBezTo>
                    <a:pt x="5443" y="276"/>
                    <a:pt x="4672" y="1"/>
                    <a:pt x="392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30"/>
            <p:cNvSpPr/>
            <p:nvPr/>
          </p:nvSpPr>
          <p:spPr>
            <a:xfrm>
              <a:off x="8653396" y="454268"/>
              <a:ext cx="37306" cy="73503"/>
            </a:xfrm>
            <a:custGeom>
              <a:rect b="b" l="l" r="r" t="t"/>
              <a:pathLst>
                <a:path extrusionOk="0" h="2254" w="1144">
                  <a:moveTo>
                    <a:pt x="543" y="0"/>
                  </a:moveTo>
                  <a:cubicBezTo>
                    <a:pt x="440" y="0"/>
                    <a:pt x="357" y="69"/>
                    <a:pt x="415" y="185"/>
                  </a:cubicBezTo>
                  <a:cubicBezTo>
                    <a:pt x="636" y="818"/>
                    <a:pt x="636" y="1515"/>
                    <a:pt x="98" y="2022"/>
                  </a:cubicBezTo>
                  <a:cubicBezTo>
                    <a:pt x="1" y="2119"/>
                    <a:pt x="71" y="2254"/>
                    <a:pt x="181" y="2254"/>
                  </a:cubicBezTo>
                  <a:cubicBezTo>
                    <a:pt x="214" y="2254"/>
                    <a:pt x="251" y="2241"/>
                    <a:pt x="288" y="2212"/>
                  </a:cubicBezTo>
                  <a:cubicBezTo>
                    <a:pt x="890" y="1737"/>
                    <a:pt x="1143" y="755"/>
                    <a:pt x="731" y="90"/>
                  </a:cubicBezTo>
                  <a:cubicBezTo>
                    <a:pt x="682" y="28"/>
                    <a:pt x="60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23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30"/>
            <p:cNvSpPr/>
            <p:nvPr/>
          </p:nvSpPr>
          <p:spPr>
            <a:xfrm>
              <a:off x="8638917" y="436234"/>
              <a:ext cx="25958" cy="61731"/>
            </a:xfrm>
            <a:custGeom>
              <a:rect b="b" l="l" r="r" t="t"/>
              <a:pathLst>
                <a:path extrusionOk="0" h="1893" w="796">
                  <a:moveTo>
                    <a:pt x="264" y="0"/>
                  </a:moveTo>
                  <a:cubicBezTo>
                    <a:pt x="148" y="0"/>
                    <a:pt x="1" y="141"/>
                    <a:pt x="99" y="263"/>
                  </a:cubicBezTo>
                  <a:cubicBezTo>
                    <a:pt x="352" y="706"/>
                    <a:pt x="447" y="1213"/>
                    <a:pt x="130" y="1657"/>
                  </a:cubicBezTo>
                  <a:cubicBezTo>
                    <a:pt x="60" y="1775"/>
                    <a:pt x="165" y="1893"/>
                    <a:pt x="262" y="1893"/>
                  </a:cubicBezTo>
                  <a:cubicBezTo>
                    <a:pt x="295" y="1893"/>
                    <a:pt x="328" y="1879"/>
                    <a:pt x="352" y="1847"/>
                  </a:cubicBezTo>
                  <a:cubicBezTo>
                    <a:pt x="764" y="1340"/>
                    <a:pt x="795" y="548"/>
                    <a:pt x="352" y="41"/>
                  </a:cubicBezTo>
                  <a:cubicBezTo>
                    <a:pt x="330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30"/>
            <p:cNvSpPr/>
            <p:nvPr/>
          </p:nvSpPr>
          <p:spPr>
            <a:xfrm>
              <a:off x="8349862" y="505726"/>
              <a:ext cx="237564" cy="241705"/>
            </a:xfrm>
            <a:custGeom>
              <a:rect b="b" l="l" r="r" t="t"/>
              <a:pathLst>
                <a:path extrusionOk="0" h="7412" w="7285">
                  <a:moveTo>
                    <a:pt x="6461" y="1"/>
                  </a:moveTo>
                  <a:cubicBezTo>
                    <a:pt x="6461" y="1"/>
                    <a:pt x="6461" y="32"/>
                    <a:pt x="6429" y="96"/>
                  </a:cubicBezTo>
                  <a:cubicBezTo>
                    <a:pt x="4212" y="2186"/>
                    <a:pt x="2217" y="4529"/>
                    <a:pt x="0" y="6588"/>
                  </a:cubicBezTo>
                  <a:cubicBezTo>
                    <a:pt x="349" y="6809"/>
                    <a:pt x="665" y="7094"/>
                    <a:pt x="950" y="7411"/>
                  </a:cubicBezTo>
                  <a:cubicBezTo>
                    <a:pt x="2661" y="4941"/>
                    <a:pt x="5162" y="2882"/>
                    <a:pt x="7284" y="824"/>
                  </a:cubicBezTo>
                  <a:cubicBezTo>
                    <a:pt x="7284" y="349"/>
                    <a:pt x="6936" y="32"/>
                    <a:pt x="646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30"/>
            <p:cNvSpPr/>
            <p:nvPr/>
          </p:nvSpPr>
          <p:spPr>
            <a:xfrm>
              <a:off x="8049328" y="704876"/>
              <a:ext cx="389363" cy="352449"/>
            </a:xfrm>
            <a:custGeom>
              <a:rect b="b" l="l" r="r" t="t"/>
              <a:pathLst>
                <a:path extrusionOk="0" h="10808" w="11940">
                  <a:moveTo>
                    <a:pt x="5099" y="417"/>
                  </a:moveTo>
                  <a:cubicBezTo>
                    <a:pt x="5353" y="417"/>
                    <a:pt x="5289" y="734"/>
                    <a:pt x="5099" y="734"/>
                  </a:cubicBezTo>
                  <a:cubicBezTo>
                    <a:pt x="4181" y="797"/>
                    <a:pt x="3358" y="1019"/>
                    <a:pt x="2566" y="1589"/>
                  </a:cubicBezTo>
                  <a:cubicBezTo>
                    <a:pt x="2559" y="1593"/>
                    <a:pt x="2551" y="1594"/>
                    <a:pt x="2543" y="1594"/>
                  </a:cubicBezTo>
                  <a:cubicBezTo>
                    <a:pt x="2478" y="1594"/>
                    <a:pt x="2386" y="1487"/>
                    <a:pt x="2471" y="1431"/>
                  </a:cubicBezTo>
                  <a:cubicBezTo>
                    <a:pt x="3199" y="829"/>
                    <a:pt x="4149" y="417"/>
                    <a:pt x="5099" y="417"/>
                  </a:cubicBezTo>
                  <a:close/>
                  <a:moveTo>
                    <a:pt x="4698" y="1266"/>
                  </a:moveTo>
                  <a:cubicBezTo>
                    <a:pt x="4758" y="1266"/>
                    <a:pt x="4818" y="1268"/>
                    <a:pt x="4878" y="1272"/>
                  </a:cubicBezTo>
                  <a:cubicBezTo>
                    <a:pt x="5068" y="1272"/>
                    <a:pt x="5068" y="1589"/>
                    <a:pt x="4878" y="1589"/>
                  </a:cubicBezTo>
                  <a:cubicBezTo>
                    <a:pt x="4772" y="1578"/>
                    <a:pt x="4667" y="1573"/>
                    <a:pt x="4565" y="1573"/>
                  </a:cubicBezTo>
                  <a:cubicBezTo>
                    <a:pt x="3780" y="1573"/>
                    <a:pt x="3105" y="1895"/>
                    <a:pt x="2629" y="2539"/>
                  </a:cubicBezTo>
                  <a:cubicBezTo>
                    <a:pt x="2611" y="2551"/>
                    <a:pt x="2591" y="2556"/>
                    <a:pt x="2570" y="2556"/>
                  </a:cubicBezTo>
                  <a:cubicBezTo>
                    <a:pt x="2483" y="2556"/>
                    <a:pt x="2394" y="2464"/>
                    <a:pt x="2471" y="2412"/>
                  </a:cubicBezTo>
                  <a:cubicBezTo>
                    <a:pt x="2975" y="1700"/>
                    <a:pt x="3813" y="1266"/>
                    <a:pt x="4698" y="1266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3014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73"/>
                    <a:pt x="792" y="3204"/>
                    <a:pt x="761" y="3236"/>
                  </a:cubicBezTo>
                  <a:cubicBezTo>
                    <a:pt x="1" y="5738"/>
                    <a:pt x="792" y="8651"/>
                    <a:pt x="3104" y="10076"/>
                  </a:cubicBezTo>
                  <a:cubicBezTo>
                    <a:pt x="3894" y="10576"/>
                    <a:pt x="4804" y="10807"/>
                    <a:pt x="5723" y="10807"/>
                  </a:cubicBezTo>
                  <a:cubicBezTo>
                    <a:pt x="7310" y="10807"/>
                    <a:pt x="8925" y="10119"/>
                    <a:pt x="10008" y="8936"/>
                  </a:cubicBezTo>
                  <a:cubicBezTo>
                    <a:pt x="11940" y="6878"/>
                    <a:pt x="11591" y="3489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30"/>
            <p:cNvSpPr/>
            <p:nvPr/>
          </p:nvSpPr>
          <p:spPr>
            <a:xfrm>
              <a:off x="8127005" y="717431"/>
              <a:ext cx="94830" cy="36360"/>
            </a:xfrm>
            <a:custGeom>
              <a:rect b="b" l="l" r="r" t="t"/>
              <a:pathLst>
                <a:path extrusionOk="0" h="1115" w="2908">
                  <a:moveTo>
                    <a:pt x="2717" y="1"/>
                  </a:moveTo>
                  <a:cubicBezTo>
                    <a:pt x="1767" y="32"/>
                    <a:pt x="849" y="412"/>
                    <a:pt x="57" y="951"/>
                  </a:cubicBezTo>
                  <a:cubicBezTo>
                    <a:pt x="1" y="1007"/>
                    <a:pt x="95" y="1114"/>
                    <a:pt x="161" y="1114"/>
                  </a:cubicBezTo>
                  <a:cubicBezTo>
                    <a:pt x="169" y="1114"/>
                    <a:pt x="177" y="1113"/>
                    <a:pt x="184" y="1109"/>
                  </a:cubicBezTo>
                  <a:cubicBezTo>
                    <a:pt x="976" y="602"/>
                    <a:pt x="1799" y="349"/>
                    <a:pt x="2717" y="317"/>
                  </a:cubicBezTo>
                  <a:cubicBezTo>
                    <a:pt x="2907" y="317"/>
                    <a:pt x="2907" y="1"/>
                    <a:pt x="271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30"/>
            <p:cNvSpPr/>
            <p:nvPr/>
          </p:nvSpPr>
          <p:spPr>
            <a:xfrm>
              <a:off x="8126973" y="745964"/>
              <a:ext cx="87623" cy="42295"/>
            </a:xfrm>
            <a:custGeom>
              <a:rect b="b" l="l" r="r" t="t"/>
              <a:pathLst>
                <a:path extrusionOk="0" h="1297" w="2687">
                  <a:moveTo>
                    <a:pt x="2255" y="0"/>
                  </a:moveTo>
                  <a:cubicBezTo>
                    <a:pt x="1392" y="0"/>
                    <a:pt x="577" y="457"/>
                    <a:pt x="26" y="1152"/>
                  </a:cubicBezTo>
                  <a:cubicBezTo>
                    <a:pt x="1" y="1204"/>
                    <a:pt x="79" y="1296"/>
                    <a:pt x="143" y="1296"/>
                  </a:cubicBezTo>
                  <a:cubicBezTo>
                    <a:pt x="158" y="1296"/>
                    <a:pt x="173" y="1291"/>
                    <a:pt x="185" y="1279"/>
                  </a:cubicBezTo>
                  <a:cubicBezTo>
                    <a:pt x="717" y="635"/>
                    <a:pt x="1398" y="313"/>
                    <a:pt x="2184" y="313"/>
                  </a:cubicBezTo>
                  <a:cubicBezTo>
                    <a:pt x="2286" y="313"/>
                    <a:pt x="2391" y="318"/>
                    <a:pt x="2497" y="329"/>
                  </a:cubicBezTo>
                  <a:cubicBezTo>
                    <a:pt x="2687" y="329"/>
                    <a:pt x="2687" y="12"/>
                    <a:pt x="2497" y="12"/>
                  </a:cubicBezTo>
                  <a:cubicBezTo>
                    <a:pt x="2416" y="4"/>
                    <a:pt x="2335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30"/>
            <p:cNvSpPr/>
            <p:nvPr/>
          </p:nvSpPr>
          <p:spPr>
            <a:xfrm>
              <a:off x="7779904" y="751704"/>
              <a:ext cx="280805" cy="94862"/>
            </a:xfrm>
            <a:custGeom>
              <a:rect b="b" l="l" r="r" t="t"/>
              <a:pathLst>
                <a:path extrusionOk="0" h="2909" w="8611">
                  <a:moveTo>
                    <a:pt x="723" y="0"/>
                  </a:moveTo>
                  <a:cubicBezTo>
                    <a:pt x="330" y="0"/>
                    <a:pt x="0" y="513"/>
                    <a:pt x="187" y="913"/>
                  </a:cubicBezTo>
                  <a:lnTo>
                    <a:pt x="187" y="1008"/>
                  </a:lnTo>
                  <a:lnTo>
                    <a:pt x="314" y="1008"/>
                  </a:lnTo>
                  <a:cubicBezTo>
                    <a:pt x="2974" y="1705"/>
                    <a:pt x="5602" y="2307"/>
                    <a:pt x="8294" y="2877"/>
                  </a:cubicBezTo>
                  <a:lnTo>
                    <a:pt x="8358" y="2908"/>
                  </a:lnTo>
                  <a:cubicBezTo>
                    <a:pt x="8389" y="2560"/>
                    <a:pt x="8484" y="2180"/>
                    <a:pt x="8611" y="1863"/>
                  </a:cubicBezTo>
                  <a:cubicBezTo>
                    <a:pt x="8548" y="1800"/>
                    <a:pt x="8453" y="1737"/>
                    <a:pt x="8484" y="1547"/>
                  </a:cubicBezTo>
                  <a:cubicBezTo>
                    <a:pt x="5919" y="1452"/>
                    <a:pt x="3386" y="850"/>
                    <a:pt x="979" y="58"/>
                  </a:cubicBezTo>
                  <a:lnTo>
                    <a:pt x="947" y="58"/>
                  </a:lnTo>
                  <a:cubicBezTo>
                    <a:pt x="872" y="18"/>
                    <a:pt x="797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30"/>
            <p:cNvSpPr/>
            <p:nvPr/>
          </p:nvSpPr>
          <p:spPr>
            <a:xfrm>
              <a:off x="8263119" y="1059281"/>
              <a:ext cx="143582" cy="280544"/>
            </a:xfrm>
            <a:custGeom>
              <a:rect b="b" l="l" r="r" t="t"/>
              <a:pathLst>
                <a:path extrusionOk="0" h="8603" w="4403">
                  <a:moveTo>
                    <a:pt x="1552" y="0"/>
                  </a:moveTo>
                  <a:cubicBezTo>
                    <a:pt x="1077" y="222"/>
                    <a:pt x="538" y="317"/>
                    <a:pt x="0" y="412"/>
                  </a:cubicBezTo>
                  <a:cubicBezTo>
                    <a:pt x="1109" y="3104"/>
                    <a:pt x="2534" y="5795"/>
                    <a:pt x="3420" y="8551"/>
                  </a:cubicBezTo>
                  <a:cubicBezTo>
                    <a:pt x="3497" y="8586"/>
                    <a:pt x="3580" y="8602"/>
                    <a:pt x="3664" y="8602"/>
                  </a:cubicBezTo>
                  <a:cubicBezTo>
                    <a:pt x="3960" y="8602"/>
                    <a:pt x="4265" y="8397"/>
                    <a:pt x="4339" y="8076"/>
                  </a:cubicBezTo>
                  <a:cubicBezTo>
                    <a:pt x="4339" y="8044"/>
                    <a:pt x="4370" y="8044"/>
                    <a:pt x="4402" y="8012"/>
                  </a:cubicBezTo>
                  <a:cubicBezTo>
                    <a:pt x="3294" y="5447"/>
                    <a:pt x="2344" y="2692"/>
                    <a:pt x="155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3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30"/>
            <p:cNvSpPr/>
            <p:nvPr/>
          </p:nvSpPr>
          <p:spPr>
            <a:xfrm>
              <a:off x="8271370" y="1299878"/>
              <a:ext cx="241477" cy="177757"/>
            </a:xfrm>
            <a:custGeom>
              <a:rect b="b" l="l" r="r" t="t"/>
              <a:pathLst>
                <a:path extrusionOk="0" h="5451" w="7405">
                  <a:moveTo>
                    <a:pt x="4237" y="3347"/>
                  </a:moveTo>
                  <a:cubicBezTo>
                    <a:pt x="4366" y="3347"/>
                    <a:pt x="4447" y="3528"/>
                    <a:pt x="4307" y="3611"/>
                  </a:cubicBezTo>
                  <a:cubicBezTo>
                    <a:pt x="4149" y="3643"/>
                    <a:pt x="4022" y="3675"/>
                    <a:pt x="3959" y="3801"/>
                  </a:cubicBezTo>
                  <a:lnTo>
                    <a:pt x="3864" y="3801"/>
                  </a:lnTo>
                  <a:cubicBezTo>
                    <a:pt x="3642" y="3865"/>
                    <a:pt x="3357" y="3991"/>
                    <a:pt x="3136" y="4086"/>
                  </a:cubicBezTo>
                  <a:cubicBezTo>
                    <a:pt x="3126" y="4089"/>
                    <a:pt x="3117" y="4090"/>
                    <a:pt x="3107" y="4090"/>
                  </a:cubicBezTo>
                  <a:cubicBezTo>
                    <a:pt x="2996" y="4090"/>
                    <a:pt x="2924" y="3923"/>
                    <a:pt x="3041" y="3865"/>
                  </a:cubicBezTo>
                  <a:cubicBezTo>
                    <a:pt x="3294" y="3770"/>
                    <a:pt x="3547" y="3675"/>
                    <a:pt x="3801" y="3548"/>
                  </a:cubicBezTo>
                  <a:cubicBezTo>
                    <a:pt x="3927" y="3485"/>
                    <a:pt x="4086" y="3389"/>
                    <a:pt x="4181" y="3358"/>
                  </a:cubicBezTo>
                  <a:cubicBezTo>
                    <a:pt x="4200" y="3350"/>
                    <a:pt x="4219" y="3347"/>
                    <a:pt x="4237" y="3347"/>
                  </a:cubicBezTo>
                  <a:close/>
                  <a:moveTo>
                    <a:pt x="4734" y="3636"/>
                  </a:moveTo>
                  <a:cubicBezTo>
                    <a:pt x="4826" y="3636"/>
                    <a:pt x="4889" y="3790"/>
                    <a:pt x="4814" y="3865"/>
                  </a:cubicBezTo>
                  <a:cubicBezTo>
                    <a:pt x="4334" y="4487"/>
                    <a:pt x="3449" y="4730"/>
                    <a:pt x="2657" y="4730"/>
                  </a:cubicBezTo>
                  <a:cubicBezTo>
                    <a:pt x="2561" y="4730"/>
                    <a:pt x="2467" y="4726"/>
                    <a:pt x="2376" y="4720"/>
                  </a:cubicBezTo>
                  <a:cubicBezTo>
                    <a:pt x="2249" y="4720"/>
                    <a:pt x="2217" y="4498"/>
                    <a:pt x="2376" y="4498"/>
                  </a:cubicBezTo>
                  <a:cubicBezTo>
                    <a:pt x="2443" y="4503"/>
                    <a:pt x="2509" y="4505"/>
                    <a:pt x="2573" y="4505"/>
                  </a:cubicBezTo>
                  <a:cubicBezTo>
                    <a:pt x="3387" y="4505"/>
                    <a:pt x="3981" y="4144"/>
                    <a:pt x="4656" y="3675"/>
                  </a:cubicBezTo>
                  <a:cubicBezTo>
                    <a:pt x="4683" y="3648"/>
                    <a:pt x="4710" y="3636"/>
                    <a:pt x="4734" y="3636"/>
                  </a:cubicBezTo>
                  <a:close/>
                  <a:moveTo>
                    <a:pt x="2249" y="1"/>
                  </a:moveTo>
                  <a:cubicBezTo>
                    <a:pt x="1457" y="634"/>
                    <a:pt x="666" y="1394"/>
                    <a:pt x="380" y="2376"/>
                  </a:cubicBezTo>
                  <a:cubicBezTo>
                    <a:pt x="0" y="3770"/>
                    <a:pt x="982" y="4973"/>
                    <a:pt x="2281" y="5353"/>
                  </a:cubicBezTo>
                  <a:cubicBezTo>
                    <a:pt x="2543" y="5420"/>
                    <a:pt x="2798" y="5451"/>
                    <a:pt x="3044" y="5451"/>
                  </a:cubicBezTo>
                  <a:cubicBezTo>
                    <a:pt x="5825" y="5451"/>
                    <a:pt x="7405" y="1466"/>
                    <a:pt x="4466" y="128"/>
                  </a:cubicBezTo>
                  <a:lnTo>
                    <a:pt x="4466" y="128"/>
                  </a:lnTo>
                  <a:cubicBezTo>
                    <a:pt x="4497" y="318"/>
                    <a:pt x="4592" y="508"/>
                    <a:pt x="4656" y="698"/>
                  </a:cubicBezTo>
                  <a:cubicBezTo>
                    <a:pt x="4719" y="856"/>
                    <a:pt x="4561" y="951"/>
                    <a:pt x="4434" y="951"/>
                  </a:cubicBezTo>
                  <a:cubicBezTo>
                    <a:pt x="4282" y="1332"/>
                    <a:pt x="3877" y="1564"/>
                    <a:pt x="3489" y="1564"/>
                  </a:cubicBezTo>
                  <a:cubicBezTo>
                    <a:pt x="3232" y="1564"/>
                    <a:pt x="2983" y="1463"/>
                    <a:pt x="2819" y="1236"/>
                  </a:cubicBezTo>
                  <a:cubicBezTo>
                    <a:pt x="2724" y="1141"/>
                    <a:pt x="2819" y="1078"/>
                    <a:pt x="2882" y="1078"/>
                  </a:cubicBezTo>
                  <a:cubicBezTo>
                    <a:pt x="2661" y="761"/>
                    <a:pt x="2439" y="349"/>
                    <a:pt x="224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3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30"/>
            <p:cNvSpPr/>
            <p:nvPr/>
          </p:nvSpPr>
          <p:spPr>
            <a:xfrm>
              <a:off x="7593897" y="664309"/>
              <a:ext cx="240662" cy="196736"/>
            </a:xfrm>
            <a:custGeom>
              <a:rect b="b" l="l" r="r" t="t"/>
              <a:pathLst>
                <a:path extrusionOk="0" h="6033" w="7380">
                  <a:moveTo>
                    <a:pt x="4323" y="674"/>
                  </a:moveTo>
                  <a:cubicBezTo>
                    <a:pt x="4675" y="674"/>
                    <a:pt x="5028" y="735"/>
                    <a:pt x="5353" y="870"/>
                  </a:cubicBezTo>
                  <a:cubicBezTo>
                    <a:pt x="5524" y="955"/>
                    <a:pt x="5412" y="1195"/>
                    <a:pt x="5272" y="1195"/>
                  </a:cubicBezTo>
                  <a:cubicBezTo>
                    <a:pt x="5257" y="1195"/>
                    <a:pt x="5242" y="1193"/>
                    <a:pt x="5226" y="1186"/>
                  </a:cubicBezTo>
                  <a:cubicBezTo>
                    <a:pt x="4819" y="1085"/>
                    <a:pt x="4440" y="1019"/>
                    <a:pt x="4058" y="1019"/>
                  </a:cubicBezTo>
                  <a:cubicBezTo>
                    <a:pt x="3727" y="1019"/>
                    <a:pt x="3394" y="1069"/>
                    <a:pt x="3041" y="1186"/>
                  </a:cubicBezTo>
                  <a:cubicBezTo>
                    <a:pt x="3027" y="1193"/>
                    <a:pt x="3014" y="1196"/>
                    <a:pt x="3001" y="1196"/>
                  </a:cubicBezTo>
                  <a:cubicBezTo>
                    <a:pt x="2902" y="1196"/>
                    <a:pt x="2865" y="993"/>
                    <a:pt x="2977" y="965"/>
                  </a:cubicBezTo>
                  <a:cubicBezTo>
                    <a:pt x="3377" y="783"/>
                    <a:pt x="3849" y="674"/>
                    <a:pt x="4323" y="674"/>
                  </a:cubicBezTo>
                  <a:close/>
                  <a:moveTo>
                    <a:pt x="4683" y="0"/>
                  </a:moveTo>
                  <a:cubicBezTo>
                    <a:pt x="4517" y="0"/>
                    <a:pt x="4349" y="15"/>
                    <a:pt x="4181" y="46"/>
                  </a:cubicBezTo>
                  <a:cubicBezTo>
                    <a:pt x="2819" y="300"/>
                    <a:pt x="1647" y="1313"/>
                    <a:pt x="1014" y="2580"/>
                  </a:cubicBezTo>
                  <a:cubicBezTo>
                    <a:pt x="1" y="4607"/>
                    <a:pt x="2217" y="6000"/>
                    <a:pt x="3991" y="6032"/>
                  </a:cubicBezTo>
                  <a:cubicBezTo>
                    <a:pt x="4026" y="6033"/>
                    <a:pt x="4061" y="6033"/>
                    <a:pt x="4097" y="6033"/>
                  </a:cubicBezTo>
                  <a:cubicBezTo>
                    <a:pt x="5321" y="6033"/>
                    <a:pt x="6422" y="5499"/>
                    <a:pt x="7284" y="4607"/>
                  </a:cubicBezTo>
                  <a:cubicBezTo>
                    <a:pt x="6809" y="4448"/>
                    <a:pt x="6334" y="4322"/>
                    <a:pt x="5859" y="4163"/>
                  </a:cubicBezTo>
                  <a:cubicBezTo>
                    <a:pt x="5701" y="4132"/>
                    <a:pt x="5638" y="3941"/>
                    <a:pt x="5701" y="3815"/>
                  </a:cubicBezTo>
                  <a:cubicBezTo>
                    <a:pt x="5701" y="3815"/>
                    <a:pt x="5638" y="3815"/>
                    <a:pt x="5606" y="3783"/>
                  </a:cubicBezTo>
                  <a:cubicBezTo>
                    <a:pt x="5194" y="3308"/>
                    <a:pt x="5543" y="2580"/>
                    <a:pt x="6049" y="2358"/>
                  </a:cubicBezTo>
                  <a:cubicBezTo>
                    <a:pt x="6049" y="2226"/>
                    <a:pt x="6137" y="2050"/>
                    <a:pt x="6277" y="2050"/>
                  </a:cubicBezTo>
                  <a:cubicBezTo>
                    <a:pt x="6304" y="2050"/>
                    <a:pt x="6334" y="2057"/>
                    <a:pt x="6366" y="2073"/>
                  </a:cubicBezTo>
                  <a:cubicBezTo>
                    <a:pt x="6714" y="2200"/>
                    <a:pt x="7031" y="2295"/>
                    <a:pt x="7379" y="2421"/>
                  </a:cubicBezTo>
                  <a:cubicBezTo>
                    <a:pt x="7295" y="1009"/>
                    <a:pt x="6052" y="0"/>
                    <a:pt x="468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30"/>
            <p:cNvSpPr/>
            <p:nvPr/>
          </p:nvSpPr>
          <p:spPr>
            <a:xfrm>
              <a:off x="7687064" y="687918"/>
              <a:ext cx="85243" cy="17283"/>
            </a:xfrm>
            <a:custGeom>
              <a:rect b="b" l="l" r="r" t="t"/>
              <a:pathLst>
                <a:path extrusionOk="0" h="530" w="2614">
                  <a:moveTo>
                    <a:pt x="1422" y="1"/>
                  </a:moveTo>
                  <a:cubicBezTo>
                    <a:pt x="972" y="1"/>
                    <a:pt x="506" y="98"/>
                    <a:pt x="89" y="272"/>
                  </a:cubicBezTo>
                  <a:cubicBezTo>
                    <a:pt x="1" y="360"/>
                    <a:pt x="48" y="529"/>
                    <a:pt x="156" y="529"/>
                  </a:cubicBezTo>
                  <a:cubicBezTo>
                    <a:pt x="165" y="529"/>
                    <a:pt x="174" y="528"/>
                    <a:pt x="184" y="526"/>
                  </a:cubicBezTo>
                  <a:cubicBezTo>
                    <a:pt x="540" y="392"/>
                    <a:pt x="876" y="335"/>
                    <a:pt x="1210" y="335"/>
                  </a:cubicBezTo>
                  <a:cubicBezTo>
                    <a:pt x="1589" y="335"/>
                    <a:pt x="1965" y="408"/>
                    <a:pt x="2369" y="526"/>
                  </a:cubicBezTo>
                  <a:cubicBezTo>
                    <a:pt x="2377" y="527"/>
                    <a:pt x="2385" y="528"/>
                    <a:pt x="2393" y="528"/>
                  </a:cubicBezTo>
                  <a:cubicBezTo>
                    <a:pt x="2537" y="528"/>
                    <a:pt x="2614" y="269"/>
                    <a:pt x="2464" y="209"/>
                  </a:cubicBezTo>
                  <a:cubicBezTo>
                    <a:pt x="2150" y="66"/>
                    <a:pt x="1791" y="1"/>
                    <a:pt x="142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30"/>
            <p:cNvSpPr/>
            <p:nvPr/>
          </p:nvSpPr>
          <p:spPr>
            <a:xfrm>
              <a:off x="8344710" y="1419263"/>
              <a:ext cx="86319" cy="34860"/>
            </a:xfrm>
            <a:custGeom>
              <a:rect b="b" l="l" r="r" t="t"/>
              <a:pathLst>
                <a:path extrusionOk="0" h="1069" w="2647">
                  <a:moveTo>
                    <a:pt x="2459" y="1"/>
                  </a:moveTo>
                  <a:cubicBezTo>
                    <a:pt x="2442" y="1"/>
                    <a:pt x="2424" y="5"/>
                    <a:pt x="2407" y="14"/>
                  </a:cubicBezTo>
                  <a:cubicBezTo>
                    <a:pt x="1710" y="489"/>
                    <a:pt x="1077" y="837"/>
                    <a:pt x="127" y="837"/>
                  </a:cubicBezTo>
                  <a:cubicBezTo>
                    <a:pt x="119" y="835"/>
                    <a:pt x="112" y="834"/>
                    <a:pt x="106" y="834"/>
                  </a:cubicBezTo>
                  <a:cubicBezTo>
                    <a:pt x="0" y="834"/>
                    <a:pt x="7" y="1059"/>
                    <a:pt x="127" y="1059"/>
                  </a:cubicBezTo>
                  <a:cubicBezTo>
                    <a:pt x="215" y="1065"/>
                    <a:pt x="306" y="1069"/>
                    <a:pt x="399" y="1069"/>
                  </a:cubicBezTo>
                  <a:cubicBezTo>
                    <a:pt x="1175" y="1069"/>
                    <a:pt x="2085" y="826"/>
                    <a:pt x="2565" y="204"/>
                  </a:cubicBezTo>
                  <a:cubicBezTo>
                    <a:pt x="2647" y="149"/>
                    <a:pt x="2565" y="1"/>
                    <a:pt x="24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23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30"/>
            <p:cNvSpPr/>
            <p:nvPr/>
          </p:nvSpPr>
          <p:spPr>
            <a:xfrm>
              <a:off x="8365743" y="1408991"/>
              <a:ext cx="50643" cy="22468"/>
            </a:xfrm>
            <a:custGeom>
              <a:rect b="b" l="l" r="r" t="t"/>
              <a:pathLst>
                <a:path extrusionOk="0" h="689" w="1553">
                  <a:moveTo>
                    <a:pt x="1374" y="1"/>
                  </a:moveTo>
                  <a:cubicBezTo>
                    <a:pt x="1356" y="1"/>
                    <a:pt x="1338" y="4"/>
                    <a:pt x="1318" y="12"/>
                  </a:cubicBezTo>
                  <a:cubicBezTo>
                    <a:pt x="1128" y="43"/>
                    <a:pt x="1033" y="139"/>
                    <a:pt x="843" y="170"/>
                  </a:cubicBezTo>
                  <a:cubicBezTo>
                    <a:pt x="590" y="297"/>
                    <a:pt x="305" y="360"/>
                    <a:pt x="83" y="487"/>
                  </a:cubicBezTo>
                  <a:cubicBezTo>
                    <a:pt x="0" y="515"/>
                    <a:pt x="38" y="688"/>
                    <a:pt x="113" y="688"/>
                  </a:cubicBezTo>
                  <a:cubicBezTo>
                    <a:pt x="124" y="688"/>
                    <a:pt x="135" y="685"/>
                    <a:pt x="147" y="677"/>
                  </a:cubicBezTo>
                  <a:cubicBezTo>
                    <a:pt x="432" y="614"/>
                    <a:pt x="685" y="487"/>
                    <a:pt x="907" y="424"/>
                  </a:cubicBezTo>
                  <a:lnTo>
                    <a:pt x="1002" y="424"/>
                  </a:lnTo>
                  <a:cubicBezTo>
                    <a:pt x="1160" y="360"/>
                    <a:pt x="1255" y="297"/>
                    <a:pt x="1413" y="234"/>
                  </a:cubicBezTo>
                  <a:cubicBezTo>
                    <a:pt x="1552" y="178"/>
                    <a:pt x="1496" y="1"/>
                    <a:pt x="137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23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1" name="Google Shape;4521;p30"/>
          <p:cNvGrpSpPr/>
          <p:nvPr/>
        </p:nvGrpSpPr>
        <p:grpSpPr>
          <a:xfrm rot="1222218">
            <a:off x="488488" y="3527935"/>
            <a:ext cx="1077184" cy="1112763"/>
            <a:chOff x="214638" y="3453144"/>
            <a:chExt cx="1077141" cy="1112718"/>
          </a:xfrm>
        </p:grpSpPr>
        <p:sp>
          <p:nvSpPr>
            <p:cNvPr id="4522" name="Google Shape;4522;p30"/>
            <p:cNvSpPr/>
            <p:nvPr/>
          </p:nvSpPr>
          <p:spPr>
            <a:xfrm>
              <a:off x="214638" y="3453144"/>
              <a:ext cx="1077141" cy="1112718"/>
            </a:xfrm>
            <a:custGeom>
              <a:rect b="b" l="l" r="r" t="t"/>
              <a:pathLst>
                <a:path extrusionOk="0" h="34122" w="33031">
                  <a:moveTo>
                    <a:pt x="3990" y="609"/>
                  </a:moveTo>
                  <a:cubicBezTo>
                    <a:pt x="4841" y="609"/>
                    <a:pt x="5683" y="818"/>
                    <a:pt x="6366" y="1311"/>
                  </a:cubicBezTo>
                  <a:cubicBezTo>
                    <a:pt x="7632" y="2230"/>
                    <a:pt x="7981" y="4098"/>
                    <a:pt x="6967" y="5270"/>
                  </a:cubicBezTo>
                  <a:cubicBezTo>
                    <a:pt x="6746" y="4953"/>
                    <a:pt x="6587" y="4636"/>
                    <a:pt x="6461" y="4320"/>
                  </a:cubicBezTo>
                  <a:cubicBezTo>
                    <a:pt x="6400" y="4229"/>
                    <a:pt x="6325" y="4189"/>
                    <a:pt x="6250" y="4189"/>
                  </a:cubicBezTo>
                  <a:cubicBezTo>
                    <a:pt x="6167" y="4189"/>
                    <a:pt x="6083" y="4237"/>
                    <a:pt x="6017" y="4320"/>
                  </a:cubicBezTo>
                  <a:cubicBezTo>
                    <a:pt x="5893" y="4276"/>
                    <a:pt x="5759" y="4254"/>
                    <a:pt x="5625" y="4254"/>
                  </a:cubicBezTo>
                  <a:cubicBezTo>
                    <a:pt x="5178" y="4254"/>
                    <a:pt x="4736" y="4498"/>
                    <a:pt x="4687" y="4985"/>
                  </a:cubicBezTo>
                  <a:cubicBezTo>
                    <a:pt x="4687" y="5080"/>
                    <a:pt x="4687" y="5080"/>
                    <a:pt x="4751" y="5111"/>
                  </a:cubicBezTo>
                  <a:cubicBezTo>
                    <a:pt x="4592" y="5143"/>
                    <a:pt x="4497" y="5301"/>
                    <a:pt x="4592" y="5460"/>
                  </a:cubicBezTo>
                  <a:lnTo>
                    <a:pt x="5289" y="6758"/>
                  </a:lnTo>
                  <a:cubicBezTo>
                    <a:pt x="4085" y="6758"/>
                    <a:pt x="2850" y="6378"/>
                    <a:pt x="1964" y="5428"/>
                  </a:cubicBezTo>
                  <a:cubicBezTo>
                    <a:pt x="792" y="4130"/>
                    <a:pt x="159" y="1596"/>
                    <a:pt x="2312" y="868"/>
                  </a:cubicBezTo>
                  <a:cubicBezTo>
                    <a:pt x="2845" y="703"/>
                    <a:pt x="3420" y="609"/>
                    <a:pt x="3990" y="609"/>
                  </a:cubicBezTo>
                  <a:close/>
                  <a:moveTo>
                    <a:pt x="5645" y="4628"/>
                  </a:moveTo>
                  <a:cubicBezTo>
                    <a:pt x="5866" y="4628"/>
                    <a:pt x="6077" y="4728"/>
                    <a:pt x="6176" y="4953"/>
                  </a:cubicBezTo>
                  <a:cubicBezTo>
                    <a:pt x="6207" y="4953"/>
                    <a:pt x="6207" y="4985"/>
                    <a:pt x="6207" y="4985"/>
                  </a:cubicBezTo>
                  <a:cubicBezTo>
                    <a:pt x="7347" y="7297"/>
                    <a:pt x="8741" y="9513"/>
                    <a:pt x="10451" y="11414"/>
                  </a:cubicBezTo>
                  <a:cubicBezTo>
                    <a:pt x="10356" y="11477"/>
                    <a:pt x="10324" y="11604"/>
                    <a:pt x="10324" y="11699"/>
                  </a:cubicBezTo>
                  <a:cubicBezTo>
                    <a:pt x="10008" y="11857"/>
                    <a:pt x="9691" y="12015"/>
                    <a:pt x="9406" y="12205"/>
                  </a:cubicBezTo>
                  <a:cubicBezTo>
                    <a:pt x="9374" y="12205"/>
                    <a:pt x="9374" y="12174"/>
                    <a:pt x="9374" y="12174"/>
                  </a:cubicBezTo>
                  <a:cubicBezTo>
                    <a:pt x="7854" y="9862"/>
                    <a:pt x="6397" y="7550"/>
                    <a:pt x="5004" y="5175"/>
                  </a:cubicBezTo>
                  <a:cubicBezTo>
                    <a:pt x="5004" y="5143"/>
                    <a:pt x="4972" y="5111"/>
                    <a:pt x="4941" y="5111"/>
                  </a:cubicBezTo>
                  <a:cubicBezTo>
                    <a:pt x="4941" y="5080"/>
                    <a:pt x="4972" y="5080"/>
                    <a:pt x="4972" y="5048"/>
                  </a:cubicBezTo>
                  <a:cubicBezTo>
                    <a:pt x="5078" y="4784"/>
                    <a:pt x="5369" y="4628"/>
                    <a:pt x="5645" y="4628"/>
                  </a:cubicBezTo>
                  <a:close/>
                  <a:moveTo>
                    <a:pt x="26557" y="15867"/>
                  </a:moveTo>
                  <a:cubicBezTo>
                    <a:pt x="26952" y="15867"/>
                    <a:pt x="27347" y="15871"/>
                    <a:pt x="27742" y="15879"/>
                  </a:cubicBezTo>
                  <a:lnTo>
                    <a:pt x="27806" y="15879"/>
                  </a:lnTo>
                  <a:cubicBezTo>
                    <a:pt x="28091" y="16227"/>
                    <a:pt x="28186" y="16702"/>
                    <a:pt x="27806" y="17019"/>
                  </a:cubicBezTo>
                  <a:cubicBezTo>
                    <a:pt x="26200" y="16984"/>
                    <a:pt x="24489" y="16882"/>
                    <a:pt x="22789" y="16882"/>
                  </a:cubicBezTo>
                  <a:cubicBezTo>
                    <a:pt x="21404" y="16882"/>
                    <a:pt x="20025" y="16950"/>
                    <a:pt x="18717" y="17177"/>
                  </a:cubicBezTo>
                  <a:cubicBezTo>
                    <a:pt x="18748" y="16766"/>
                    <a:pt x="18717" y="16354"/>
                    <a:pt x="18622" y="15910"/>
                  </a:cubicBezTo>
                  <a:lnTo>
                    <a:pt x="18622" y="15910"/>
                  </a:lnTo>
                  <a:cubicBezTo>
                    <a:pt x="19313" y="15940"/>
                    <a:pt x="20008" y="15950"/>
                    <a:pt x="20705" y="15950"/>
                  </a:cubicBezTo>
                  <a:cubicBezTo>
                    <a:pt x="22647" y="15950"/>
                    <a:pt x="24606" y="15867"/>
                    <a:pt x="26557" y="15867"/>
                  </a:cubicBezTo>
                  <a:close/>
                  <a:moveTo>
                    <a:pt x="29429" y="13024"/>
                  </a:moveTo>
                  <a:cubicBezTo>
                    <a:pt x="30952" y="13024"/>
                    <a:pt x="32506" y="14159"/>
                    <a:pt x="32524" y="16132"/>
                  </a:cubicBezTo>
                  <a:cubicBezTo>
                    <a:pt x="32524" y="17557"/>
                    <a:pt x="31606" y="18729"/>
                    <a:pt x="30276" y="19141"/>
                  </a:cubicBezTo>
                  <a:cubicBezTo>
                    <a:pt x="29983" y="19219"/>
                    <a:pt x="29675" y="19258"/>
                    <a:pt x="29369" y="19258"/>
                  </a:cubicBezTo>
                  <a:cubicBezTo>
                    <a:pt x="28183" y="19258"/>
                    <a:pt x="27012" y="18670"/>
                    <a:pt x="26760" y="17462"/>
                  </a:cubicBezTo>
                  <a:lnTo>
                    <a:pt x="27964" y="17462"/>
                  </a:lnTo>
                  <a:cubicBezTo>
                    <a:pt x="28122" y="17462"/>
                    <a:pt x="28217" y="17304"/>
                    <a:pt x="28186" y="17146"/>
                  </a:cubicBezTo>
                  <a:cubicBezTo>
                    <a:pt x="28629" y="16702"/>
                    <a:pt x="28692" y="15847"/>
                    <a:pt x="28091" y="15530"/>
                  </a:cubicBezTo>
                  <a:cubicBezTo>
                    <a:pt x="28059" y="15499"/>
                    <a:pt x="28027" y="15499"/>
                    <a:pt x="27964" y="15499"/>
                  </a:cubicBezTo>
                  <a:cubicBezTo>
                    <a:pt x="27932" y="15404"/>
                    <a:pt x="27869" y="15372"/>
                    <a:pt x="27774" y="15372"/>
                  </a:cubicBezTo>
                  <a:cubicBezTo>
                    <a:pt x="27394" y="15372"/>
                    <a:pt x="26982" y="15340"/>
                    <a:pt x="26602" y="15340"/>
                  </a:cubicBezTo>
                  <a:cubicBezTo>
                    <a:pt x="26634" y="15340"/>
                    <a:pt x="26665" y="15277"/>
                    <a:pt x="26665" y="15245"/>
                  </a:cubicBezTo>
                  <a:cubicBezTo>
                    <a:pt x="27068" y="13717"/>
                    <a:pt x="28239" y="13024"/>
                    <a:pt x="29429" y="13024"/>
                  </a:cubicBezTo>
                  <a:close/>
                  <a:moveTo>
                    <a:pt x="12664" y="11202"/>
                  </a:moveTo>
                  <a:cubicBezTo>
                    <a:pt x="15363" y="11202"/>
                    <a:pt x="18198" y="14498"/>
                    <a:pt x="18147" y="16987"/>
                  </a:cubicBezTo>
                  <a:cubicBezTo>
                    <a:pt x="18115" y="19774"/>
                    <a:pt x="15930" y="22403"/>
                    <a:pt x="13079" y="22498"/>
                  </a:cubicBezTo>
                  <a:cubicBezTo>
                    <a:pt x="13034" y="22499"/>
                    <a:pt x="12989" y="22499"/>
                    <a:pt x="12944" y="22499"/>
                  </a:cubicBezTo>
                  <a:cubicBezTo>
                    <a:pt x="10514" y="22499"/>
                    <a:pt x="7970" y="20837"/>
                    <a:pt x="7379" y="18381"/>
                  </a:cubicBezTo>
                  <a:cubicBezTo>
                    <a:pt x="6746" y="15720"/>
                    <a:pt x="8297" y="13124"/>
                    <a:pt x="10609" y="11889"/>
                  </a:cubicBezTo>
                  <a:cubicBezTo>
                    <a:pt x="10641" y="11889"/>
                    <a:pt x="10673" y="11889"/>
                    <a:pt x="10704" y="11825"/>
                  </a:cubicBezTo>
                  <a:cubicBezTo>
                    <a:pt x="10768" y="11794"/>
                    <a:pt x="10799" y="11794"/>
                    <a:pt x="10831" y="11762"/>
                  </a:cubicBezTo>
                  <a:lnTo>
                    <a:pt x="10863" y="11762"/>
                  </a:lnTo>
                  <a:lnTo>
                    <a:pt x="10926" y="11730"/>
                  </a:lnTo>
                  <a:cubicBezTo>
                    <a:pt x="11477" y="11363"/>
                    <a:pt x="12067" y="11202"/>
                    <a:pt x="12664" y="11202"/>
                  </a:cubicBezTo>
                  <a:close/>
                  <a:moveTo>
                    <a:pt x="9089" y="21738"/>
                  </a:moveTo>
                  <a:cubicBezTo>
                    <a:pt x="9533" y="22054"/>
                    <a:pt x="9976" y="22339"/>
                    <a:pt x="10483" y="22529"/>
                  </a:cubicBezTo>
                  <a:cubicBezTo>
                    <a:pt x="9121" y="24999"/>
                    <a:pt x="7854" y="27596"/>
                    <a:pt x="6841" y="30257"/>
                  </a:cubicBezTo>
                  <a:cubicBezTo>
                    <a:pt x="6825" y="30225"/>
                    <a:pt x="6801" y="30209"/>
                    <a:pt x="6777" y="30209"/>
                  </a:cubicBezTo>
                  <a:cubicBezTo>
                    <a:pt x="6754" y="30209"/>
                    <a:pt x="6730" y="30225"/>
                    <a:pt x="6714" y="30257"/>
                  </a:cubicBezTo>
                  <a:cubicBezTo>
                    <a:pt x="6620" y="30322"/>
                    <a:pt x="6510" y="30352"/>
                    <a:pt x="6397" y="30352"/>
                  </a:cubicBezTo>
                  <a:cubicBezTo>
                    <a:pt x="6128" y="30352"/>
                    <a:pt x="5844" y="30185"/>
                    <a:pt x="5732" y="29940"/>
                  </a:cubicBezTo>
                  <a:cubicBezTo>
                    <a:pt x="7062" y="27375"/>
                    <a:pt x="7949" y="24429"/>
                    <a:pt x="9089" y="21738"/>
                  </a:cubicBezTo>
                  <a:close/>
                  <a:moveTo>
                    <a:pt x="4832" y="28295"/>
                  </a:moveTo>
                  <a:cubicBezTo>
                    <a:pt x="5202" y="28295"/>
                    <a:pt x="5570" y="28331"/>
                    <a:pt x="5922" y="28388"/>
                  </a:cubicBezTo>
                  <a:cubicBezTo>
                    <a:pt x="5796" y="28831"/>
                    <a:pt x="5701" y="29211"/>
                    <a:pt x="5606" y="29623"/>
                  </a:cubicBezTo>
                  <a:cubicBezTo>
                    <a:pt x="5582" y="29588"/>
                    <a:pt x="5550" y="29575"/>
                    <a:pt x="5520" y="29575"/>
                  </a:cubicBezTo>
                  <a:cubicBezTo>
                    <a:pt x="5466" y="29575"/>
                    <a:pt x="5416" y="29615"/>
                    <a:pt x="5416" y="29655"/>
                  </a:cubicBezTo>
                  <a:cubicBezTo>
                    <a:pt x="5315" y="30232"/>
                    <a:pt x="5850" y="30669"/>
                    <a:pt x="6361" y="30669"/>
                  </a:cubicBezTo>
                  <a:cubicBezTo>
                    <a:pt x="6495" y="30669"/>
                    <a:pt x="6627" y="30639"/>
                    <a:pt x="6746" y="30573"/>
                  </a:cubicBezTo>
                  <a:cubicBezTo>
                    <a:pt x="6796" y="30640"/>
                    <a:pt x="6872" y="30680"/>
                    <a:pt x="6947" y="30680"/>
                  </a:cubicBezTo>
                  <a:cubicBezTo>
                    <a:pt x="7015" y="30680"/>
                    <a:pt x="7081" y="30648"/>
                    <a:pt x="7126" y="30573"/>
                  </a:cubicBezTo>
                  <a:cubicBezTo>
                    <a:pt x="7189" y="30383"/>
                    <a:pt x="7316" y="30225"/>
                    <a:pt x="7379" y="30003"/>
                  </a:cubicBezTo>
                  <a:lnTo>
                    <a:pt x="7379" y="30003"/>
                  </a:lnTo>
                  <a:cubicBezTo>
                    <a:pt x="8178" y="32155"/>
                    <a:pt x="6458" y="33617"/>
                    <a:pt x="4689" y="33617"/>
                  </a:cubicBezTo>
                  <a:cubicBezTo>
                    <a:pt x="3724" y="33617"/>
                    <a:pt x="2746" y="33183"/>
                    <a:pt x="2154" y="32188"/>
                  </a:cubicBezTo>
                  <a:cubicBezTo>
                    <a:pt x="1489" y="31017"/>
                    <a:pt x="1679" y="29465"/>
                    <a:pt x="2914" y="28736"/>
                  </a:cubicBezTo>
                  <a:cubicBezTo>
                    <a:pt x="3503" y="28411"/>
                    <a:pt x="4170" y="28295"/>
                    <a:pt x="4832" y="28295"/>
                  </a:cubicBezTo>
                  <a:close/>
                  <a:moveTo>
                    <a:pt x="3943" y="1"/>
                  </a:moveTo>
                  <a:cubicBezTo>
                    <a:pt x="3196" y="1"/>
                    <a:pt x="2451" y="149"/>
                    <a:pt x="1805" y="424"/>
                  </a:cubicBezTo>
                  <a:cubicBezTo>
                    <a:pt x="0" y="1216"/>
                    <a:pt x="32" y="3370"/>
                    <a:pt x="950" y="4858"/>
                  </a:cubicBezTo>
                  <a:cubicBezTo>
                    <a:pt x="1777" y="6209"/>
                    <a:pt x="3253" y="7104"/>
                    <a:pt x="4833" y="7104"/>
                  </a:cubicBezTo>
                  <a:cubicBezTo>
                    <a:pt x="5067" y="7104"/>
                    <a:pt x="5305" y="7084"/>
                    <a:pt x="5542" y="7043"/>
                  </a:cubicBezTo>
                  <a:cubicBezTo>
                    <a:pt x="6587" y="8912"/>
                    <a:pt x="7791" y="10685"/>
                    <a:pt x="9121" y="12300"/>
                  </a:cubicBezTo>
                  <a:cubicBezTo>
                    <a:pt x="9121" y="12364"/>
                    <a:pt x="9184" y="12364"/>
                    <a:pt x="9184" y="12364"/>
                  </a:cubicBezTo>
                  <a:cubicBezTo>
                    <a:pt x="7221" y="13852"/>
                    <a:pt x="6271" y="16512"/>
                    <a:pt x="7062" y="18919"/>
                  </a:cubicBezTo>
                  <a:cubicBezTo>
                    <a:pt x="7379" y="19869"/>
                    <a:pt x="7981" y="20692"/>
                    <a:pt x="8741" y="21389"/>
                  </a:cubicBezTo>
                  <a:lnTo>
                    <a:pt x="8709" y="21421"/>
                  </a:lnTo>
                  <a:cubicBezTo>
                    <a:pt x="7791" y="23511"/>
                    <a:pt x="6746" y="25728"/>
                    <a:pt x="6049" y="28008"/>
                  </a:cubicBezTo>
                  <a:cubicBezTo>
                    <a:pt x="5599" y="27854"/>
                    <a:pt x="5108" y="27773"/>
                    <a:pt x="4615" y="27773"/>
                  </a:cubicBezTo>
                  <a:cubicBezTo>
                    <a:pt x="3686" y="27773"/>
                    <a:pt x="2753" y="28063"/>
                    <a:pt x="2090" y="28705"/>
                  </a:cubicBezTo>
                  <a:cubicBezTo>
                    <a:pt x="982" y="29813"/>
                    <a:pt x="1109" y="31650"/>
                    <a:pt x="2059" y="32822"/>
                  </a:cubicBezTo>
                  <a:cubicBezTo>
                    <a:pt x="2773" y="33728"/>
                    <a:pt x="3763" y="34122"/>
                    <a:pt x="4738" y="34122"/>
                  </a:cubicBezTo>
                  <a:cubicBezTo>
                    <a:pt x="6828" y="34122"/>
                    <a:pt x="8846" y="32307"/>
                    <a:pt x="7917" y="29845"/>
                  </a:cubicBezTo>
                  <a:cubicBezTo>
                    <a:pt x="7868" y="29722"/>
                    <a:pt x="7762" y="29675"/>
                    <a:pt x="7673" y="29675"/>
                  </a:cubicBezTo>
                  <a:cubicBezTo>
                    <a:pt x="7647" y="29675"/>
                    <a:pt x="7622" y="29679"/>
                    <a:pt x="7601" y="29686"/>
                  </a:cubicBezTo>
                  <a:cubicBezTo>
                    <a:pt x="8772" y="27438"/>
                    <a:pt x="9849" y="24999"/>
                    <a:pt x="10768" y="22624"/>
                  </a:cubicBezTo>
                  <a:cubicBezTo>
                    <a:pt x="11463" y="22856"/>
                    <a:pt x="12206" y="22994"/>
                    <a:pt x="12946" y="22994"/>
                  </a:cubicBezTo>
                  <a:cubicBezTo>
                    <a:pt x="13419" y="22994"/>
                    <a:pt x="13890" y="22938"/>
                    <a:pt x="14346" y="22814"/>
                  </a:cubicBezTo>
                  <a:cubicBezTo>
                    <a:pt x="16785" y="22181"/>
                    <a:pt x="18558" y="19806"/>
                    <a:pt x="18717" y="17304"/>
                  </a:cubicBezTo>
                  <a:cubicBezTo>
                    <a:pt x="19977" y="17470"/>
                    <a:pt x="21280" y="17514"/>
                    <a:pt x="22596" y="17514"/>
                  </a:cubicBezTo>
                  <a:cubicBezTo>
                    <a:pt x="23792" y="17514"/>
                    <a:pt x="24999" y="17477"/>
                    <a:pt x="26190" y="17462"/>
                  </a:cubicBezTo>
                  <a:cubicBezTo>
                    <a:pt x="26488" y="18925"/>
                    <a:pt x="27922" y="19716"/>
                    <a:pt x="29361" y="19716"/>
                  </a:cubicBezTo>
                  <a:cubicBezTo>
                    <a:pt x="29604" y="19716"/>
                    <a:pt x="29848" y="19693"/>
                    <a:pt x="30086" y="19647"/>
                  </a:cubicBezTo>
                  <a:cubicBezTo>
                    <a:pt x="31828" y="19299"/>
                    <a:pt x="33031" y="17779"/>
                    <a:pt x="32968" y="15974"/>
                  </a:cubicBezTo>
                  <a:cubicBezTo>
                    <a:pt x="32873" y="14200"/>
                    <a:pt x="31606" y="12712"/>
                    <a:pt x="29864" y="12522"/>
                  </a:cubicBezTo>
                  <a:cubicBezTo>
                    <a:pt x="29699" y="12498"/>
                    <a:pt x="29535" y="12487"/>
                    <a:pt x="29374" y="12487"/>
                  </a:cubicBezTo>
                  <a:cubicBezTo>
                    <a:pt x="27807" y="12487"/>
                    <a:pt x="26486" y="13577"/>
                    <a:pt x="26285" y="15214"/>
                  </a:cubicBezTo>
                  <a:cubicBezTo>
                    <a:pt x="26285" y="15245"/>
                    <a:pt x="26317" y="15277"/>
                    <a:pt x="26349" y="15309"/>
                  </a:cubicBezTo>
                  <a:cubicBezTo>
                    <a:pt x="25506" y="15278"/>
                    <a:pt x="24657" y="15257"/>
                    <a:pt x="23807" y="15257"/>
                  </a:cubicBezTo>
                  <a:cubicBezTo>
                    <a:pt x="22039" y="15257"/>
                    <a:pt x="20270" y="15347"/>
                    <a:pt x="18558" y="15625"/>
                  </a:cubicBezTo>
                  <a:cubicBezTo>
                    <a:pt x="17969" y="13271"/>
                    <a:pt x="15146" y="10647"/>
                    <a:pt x="12547" y="10647"/>
                  </a:cubicBezTo>
                  <a:cubicBezTo>
                    <a:pt x="11930" y="10647"/>
                    <a:pt x="11326" y="10795"/>
                    <a:pt x="10768" y="11128"/>
                  </a:cubicBezTo>
                  <a:cubicBezTo>
                    <a:pt x="9438" y="9387"/>
                    <a:pt x="8234" y="7613"/>
                    <a:pt x="7189" y="5713"/>
                  </a:cubicBezTo>
                  <a:cubicBezTo>
                    <a:pt x="8392" y="4510"/>
                    <a:pt x="8329" y="2546"/>
                    <a:pt x="7221" y="1311"/>
                  </a:cubicBezTo>
                  <a:cubicBezTo>
                    <a:pt x="6413" y="404"/>
                    <a:pt x="5175" y="1"/>
                    <a:pt x="394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30"/>
            <p:cNvSpPr/>
            <p:nvPr/>
          </p:nvSpPr>
          <p:spPr>
            <a:xfrm>
              <a:off x="1077988" y="3878019"/>
              <a:ext cx="196247" cy="203160"/>
            </a:xfrm>
            <a:custGeom>
              <a:rect b="b" l="l" r="r" t="t"/>
              <a:pathLst>
                <a:path extrusionOk="0" h="6230" w="6018">
                  <a:moveTo>
                    <a:pt x="4568" y="3166"/>
                  </a:moveTo>
                  <a:cubicBezTo>
                    <a:pt x="4658" y="3166"/>
                    <a:pt x="4751" y="3222"/>
                    <a:pt x="4751" y="3325"/>
                  </a:cubicBezTo>
                  <a:cubicBezTo>
                    <a:pt x="4719" y="3958"/>
                    <a:pt x="4117" y="4528"/>
                    <a:pt x="3484" y="4623"/>
                  </a:cubicBezTo>
                  <a:cubicBezTo>
                    <a:pt x="3326" y="4623"/>
                    <a:pt x="3294" y="4370"/>
                    <a:pt x="3452" y="4307"/>
                  </a:cubicBezTo>
                  <a:cubicBezTo>
                    <a:pt x="3959" y="4212"/>
                    <a:pt x="4276" y="3800"/>
                    <a:pt x="4402" y="3293"/>
                  </a:cubicBezTo>
                  <a:cubicBezTo>
                    <a:pt x="4417" y="3206"/>
                    <a:pt x="4491" y="3166"/>
                    <a:pt x="4568" y="3166"/>
                  </a:cubicBezTo>
                  <a:close/>
                  <a:moveTo>
                    <a:pt x="4706" y="4061"/>
                  </a:moveTo>
                  <a:cubicBezTo>
                    <a:pt x="4808" y="4061"/>
                    <a:pt x="4931" y="4168"/>
                    <a:pt x="4909" y="4275"/>
                  </a:cubicBezTo>
                  <a:cubicBezTo>
                    <a:pt x="4756" y="5042"/>
                    <a:pt x="3889" y="5512"/>
                    <a:pt x="3144" y="5512"/>
                  </a:cubicBezTo>
                  <a:cubicBezTo>
                    <a:pt x="3120" y="5512"/>
                    <a:pt x="3096" y="5511"/>
                    <a:pt x="3072" y="5510"/>
                  </a:cubicBezTo>
                  <a:cubicBezTo>
                    <a:pt x="2882" y="5510"/>
                    <a:pt x="2882" y="5225"/>
                    <a:pt x="3072" y="5225"/>
                  </a:cubicBezTo>
                  <a:cubicBezTo>
                    <a:pt x="3095" y="5226"/>
                    <a:pt x="3118" y="5226"/>
                    <a:pt x="3141" y="5226"/>
                  </a:cubicBezTo>
                  <a:cubicBezTo>
                    <a:pt x="3833" y="5226"/>
                    <a:pt x="4316" y="4762"/>
                    <a:pt x="4592" y="4148"/>
                  </a:cubicBezTo>
                  <a:cubicBezTo>
                    <a:pt x="4613" y="4086"/>
                    <a:pt x="4657" y="4061"/>
                    <a:pt x="4706" y="4061"/>
                  </a:cubicBezTo>
                  <a:close/>
                  <a:moveTo>
                    <a:pt x="2917" y="1"/>
                  </a:moveTo>
                  <a:cubicBezTo>
                    <a:pt x="1710" y="1"/>
                    <a:pt x="510" y="701"/>
                    <a:pt x="64" y="2248"/>
                  </a:cubicBezTo>
                  <a:cubicBezTo>
                    <a:pt x="64" y="2280"/>
                    <a:pt x="32" y="2343"/>
                    <a:pt x="0" y="2343"/>
                  </a:cubicBezTo>
                  <a:cubicBezTo>
                    <a:pt x="380" y="2343"/>
                    <a:pt x="792" y="2375"/>
                    <a:pt x="1172" y="2375"/>
                  </a:cubicBezTo>
                  <a:cubicBezTo>
                    <a:pt x="1299" y="2375"/>
                    <a:pt x="1362" y="2406"/>
                    <a:pt x="1394" y="2501"/>
                  </a:cubicBezTo>
                  <a:cubicBezTo>
                    <a:pt x="1426" y="2501"/>
                    <a:pt x="1457" y="2501"/>
                    <a:pt x="1521" y="2533"/>
                  </a:cubicBezTo>
                  <a:cubicBezTo>
                    <a:pt x="2091" y="2850"/>
                    <a:pt x="2027" y="3768"/>
                    <a:pt x="1584" y="4148"/>
                  </a:cubicBezTo>
                  <a:cubicBezTo>
                    <a:pt x="1647" y="4275"/>
                    <a:pt x="1584" y="4465"/>
                    <a:pt x="1394" y="4465"/>
                  </a:cubicBezTo>
                  <a:lnTo>
                    <a:pt x="159" y="4465"/>
                  </a:lnTo>
                  <a:cubicBezTo>
                    <a:pt x="511" y="5647"/>
                    <a:pt x="1681" y="6229"/>
                    <a:pt x="2861" y="6229"/>
                  </a:cubicBezTo>
                  <a:cubicBezTo>
                    <a:pt x="3168" y="6229"/>
                    <a:pt x="3475" y="6190"/>
                    <a:pt x="3769" y="6112"/>
                  </a:cubicBezTo>
                  <a:cubicBezTo>
                    <a:pt x="5131" y="5700"/>
                    <a:pt x="6018" y="4465"/>
                    <a:pt x="6018" y="3103"/>
                  </a:cubicBezTo>
                  <a:cubicBezTo>
                    <a:pt x="6000" y="1135"/>
                    <a:pt x="4453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30"/>
            <p:cNvSpPr/>
            <p:nvPr/>
          </p:nvSpPr>
          <p:spPr>
            <a:xfrm>
              <a:off x="1171970" y="4010448"/>
              <a:ext cx="66818" cy="47317"/>
            </a:xfrm>
            <a:custGeom>
              <a:rect b="b" l="l" r="r" t="t"/>
              <a:pathLst>
                <a:path extrusionOk="0" h="1451" w="2049">
                  <a:moveTo>
                    <a:pt x="1824" y="0"/>
                  </a:moveTo>
                  <a:cubicBezTo>
                    <a:pt x="1775" y="0"/>
                    <a:pt x="1731" y="25"/>
                    <a:pt x="1710" y="87"/>
                  </a:cubicBezTo>
                  <a:cubicBezTo>
                    <a:pt x="1425" y="721"/>
                    <a:pt x="950" y="1164"/>
                    <a:pt x="222" y="1164"/>
                  </a:cubicBezTo>
                  <a:cubicBezTo>
                    <a:pt x="0" y="1164"/>
                    <a:pt x="0" y="1449"/>
                    <a:pt x="222" y="1449"/>
                  </a:cubicBezTo>
                  <a:cubicBezTo>
                    <a:pt x="245" y="1450"/>
                    <a:pt x="268" y="1451"/>
                    <a:pt x="291" y="1451"/>
                  </a:cubicBezTo>
                  <a:cubicBezTo>
                    <a:pt x="1007" y="1451"/>
                    <a:pt x="1874" y="981"/>
                    <a:pt x="2027" y="214"/>
                  </a:cubicBezTo>
                  <a:cubicBezTo>
                    <a:pt x="2049" y="107"/>
                    <a:pt x="1926" y="0"/>
                    <a:pt x="18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23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30"/>
            <p:cNvSpPr/>
            <p:nvPr/>
          </p:nvSpPr>
          <p:spPr>
            <a:xfrm>
              <a:off x="1183318" y="3979762"/>
              <a:ext cx="49600" cy="46958"/>
            </a:xfrm>
            <a:custGeom>
              <a:rect b="b" l="l" r="r" t="t"/>
              <a:pathLst>
                <a:path extrusionOk="0" h="1440" w="1521">
                  <a:moveTo>
                    <a:pt x="1330" y="1"/>
                  </a:moveTo>
                  <a:cubicBezTo>
                    <a:pt x="1257" y="1"/>
                    <a:pt x="1187" y="43"/>
                    <a:pt x="1172" y="142"/>
                  </a:cubicBezTo>
                  <a:cubicBezTo>
                    <a:pt x="1077" y="680"/>
                    <a:pt x="761" y="1092"/>
                    <a:pt x="159" y="1123"/>
                  </a:cubicBezTo>
                  <a:cubicBezTo>
                    <a:pt x="1" y="1155"/>
                    <a:pt x="64" y="1440"/>
                    <a:pt x="222" y="1440"/>
                  </a:cubicBezTo>
                  <a:cubicBezTo>
                    <a:pt x="887" y="1408"/>
                    <a:pt x="1489" y="838"/>
                    <a:pt x="1521" y="173"/>
                  </a:cubicBezTo>
                  <a:cubicBezTo>
                    <a:pt x="1521" y="67"/>
                    <a:pt x="1423" y="1"/>
                    <a:pt x="133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30"/>
            <p:cNvSpPr/>
            <p:nvPr/>
          </p:nvSpPr>
          <p:spPr>
            <a:xfrm>
              <a:off x="821869" y="3969197"/>
              <a:ext cx="311915" cy="43078"/>
            </a:xfrm>
            <a:custGeom>
              <a:rect b="b" l="l" r="r" t="t"/>
              <a:pathLst>
                <a:path extrusionOk="0" h="1321" w="9565">
                  <a:moveTo>
                    <a:pt x="7627" y="0"/>
                  </a:moveTo>
                  <a:cubicBezTo>
                    <a:pt x="5725" y="0"/>
                    <a:pt x="3797" y="90"/>
                    <a:pt x="1890" y="90"/>
                  </a:cubicBezTo>
                  <a:cubicBezTo>
                    <a:pt x="1257" y="90"/>
                    <a:pt x="627" y="80"/>
                    <a:pt x="1" y="54"/>
                  </a:cubicBezTo>
                  <a:lnTo>
                    <a:pt x="1" y="54"/>
                  </a:lnTo>
                  <a:cubicBezTo>
                    <a:pt x="96" y="497"/>
                    <a:pt x="127" y="877"/>
                    <a:pt x="96" y="1321"/>
                  </a:cubicBezTo>
                  <a:cubicBezTo>
                    <a:pt x="1390" y="1093"/>
                    <a:pt x="2760" y="1025"/>
                    <a:pt x="4145" y="1025"/>
                  </a:cubicBezTo>
                  <a:cubicBezTo>
                    <a:pt x="5843" y="1025"/>
                    <a:pt x="7562" y="1127"/>
                    <a:pt x="9185" y="1162"/>
                  </a:cubicBezTo>
                  <a:cubicBezTo>
                    <a:pt x="9565" y="846"/>
                    <a:pt x="9470" y="371"/>
                    <a:pt x="9185" y="22"/>
                  </a:cubicBezTo>
                  <a:cubicBezTo>
                    <a:pt x="9163" y="22"/>
                    <a:pt x="9156" y="36"/>
                    <a:pt x="9145" y="36"/>
                  </a:cubicBezTo>
                  <a:cubicBezTo>
                    <a:pt x="9139" y="36"/>
                    <a:pt x="9132" y="33"/>
                    <a:pt x="9121" y="22"/>
                  </a:cubicBezTo>
                  <a:cubicBezTo>
                    <a:pt x="8626" y="7"/>
                    <a:pt x="8127" y="0"/>
                    <a:pt x="762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30"/>
            <p:cNvSpPr/>
            <p:nvPr/>
          </p:nvSpPr>
          <p:spPr>
            <a:xfrm>
              <a:off x="436679" y="3819452"/>
              <a:ext cx="372276" cy="368526"/>
            </a:xfrm>
            <a:custGeom>
              <a:rect b="b" l="l" r="r" t="t"/>
              <a:pathLst>
                <a:path extrusionOk="0" h="11301" w="11416">
                  <a:moveTo>
                    <a:pt x="6365" y="561"/>
                  </a:moveTo>
                  <a:cubicBezTo>
                    <a:pt x="7316" y="687"/>
                    <a:pt x="8266" y="1067"/>
                    <a:pt x="8931" y="1764"/>
                  </a:cubicBezTo>
                  <a:cubicBezTo>
                    <a:pt x="9051" y="1884"/>
                    <a:pt x="8953" y="2040"/>
                    <a:pt x="8829" y="2040"/>
                  </a:cubicBezTo>
                  <a:cubicBezTo>
                    <a:pt x="8790" y="2040"/>
                    <a:pt x="8747" y="2024"/>
                    <a:pt x="8709" y="1986"/>
                  </a:cubicBezTo>
                  <a:cubicBezTo>
                    <a:pt x="7981" y="1352"/>
                    <a:pt x="7284" y="972"/>
                    <a:pt x="6334" y="751"/>
                  </a:cubicBezTo>
                  <a:cubicBezTo>
                    <a:pt x="6239" y="719"/>
                    <a:pt x="6239" y="561"/>
                    <a:pt x="6365" y="561"/>
                  </a:cubicBezTo>
                  <a:close/>
                  <a:moveTo>
                    <a:pt x="5935" y="1209"/>
                  </a:moveTo>
                  <a:cubicBezTo>
                    <a:pt x="6771" y="1209"/>
                    <a:pt x="7579" y="1528"/>
                    <a:pt x="8139" y="2144"/>
                  </a:cubicBezTo>
                  <a:cubicBezTo>
                    <a:pt x="8237" y="2267"/>
                    <a:pt x="8106" y="2447"/>
                    <a:pt x="7998" y="2447"/>
                  </a:cubicBezTo>
                  <a:cubicBezTo>
                    <a:pt x="7967" y="2447"/>
                    <a:pt x="7938" y="2433"/>
                    <a:pt x="7917" y="2397"/>
                  </a:cubicBezTo>
                  <a:cubicBezTo>
                    <a:pt x="7339" y="1758"/>
                    <a:pt x="6614" y="1382"/>
                    <a:pt x="5743" y="1382"/>
                  </a:cubicBezTo>
                  <a:cubicBezTo>
                    <a:pt x="5708" y="1382"/>
                    <a:pt x="5673" y="1383"/>
                    <a:pt x="5637" y="1384"/>
                  </a:cubicBezTo>
                  <a:cubicBezTo>
                    <a:pt x="5625" y="1392"/>
                    <a:pt x="5614" y="1395"/>
                    <a:pt x="5603" y="1395"/>
                  </a:cubicBezTo>
                  <a:cubicBezTo>
                    <a:pt x="5529" y="1395"/>
                    <a:pt x="5495" y="1226"/>
                    <a:pt x="5605" y="1226"/>
                  </a:cubicBezTo>
                  <a:cubicBezTo>
                    <a:pt x="5716" y="1215"/>
                    <a:pt x="5826" y="1209"/>
                    <a:pt x="5935" y="1209"/>
                  </a:cubicBezTo>
                  <a:close/>
                  <a:moveTo>
                    <a:pt x="5858" y="0"/>
                  </a:moveTo>
                  <a:cubicBezTo>
                    <a:pt x="5259" y="0"/>
                    <a:pt x="4668" y="162"/>
                    <a:pt x="4117" y="529"/>
                  </a:cubicBezTo>
                  <a:cubicBezTo>
                    <a:pt x="4117" y="529"/>
                    <a:pt x="4054" y="529"/>
                    <a:pt x="4117" y="561"/>
                  </a:cubicBezTo>
                  <a:lnTo>
                    <a:pt x="4085" y="561"/>
                  </a:lnTo>
                  <a:cubicBezTo>
                    <a:pt x="4022" y="592"/>
                    <a:pt x="3990" y="592"/>
                    <a:pt x="3959" y="656"/>
                  </a:cubicBezTo>
                  <a:cubicBezTo>
                    <a:pt x="3895" y="687"/>
                    <a:pt x="3864" y="687"/>
                    <a:pt x="3832" y="687"/>
                  </a:cubicBezTo>
                  <a:cubicBezTo>
                    <a:pt x="1552" y="1922"/>
                    <a:pt x="0" y="4582"/>
                    <a:pt x="633" y="7179"/>
                  </a:cubicBezTo>
                  <a:cubicBezTo>
                    <a:pt x="1219" y="9645"/>
                    <a:pt x="3663" y="11300"/>
                    <a:pt x="6129" y="11300"/>
                  </a:cubicBezTo>
                  <a:cubicBezTo>
                    <a:pt x="6197" y="11300"/>
                    <a:pt x="6265" y="11299"/>
                    <a:pt x="6334" y="11296"/>
                  </a:cubicBezTo>
                  <a:cubicBezTo>
                    <a:pt x="9152" y="11170"/>
                    <a:pt x="11306" y="8541"/>
                    <a:pt x="11338" y="5786"/>
                  </a:cubicBezTo>
                  <a:cubicBezTo>
                    <a:pt x="11415" y="3297"/>
                    <a:pt x="8563" y="0"/>
                    <a:pt x="5858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30"/>
            <p:cNvSpPr/>
            <p:nvPr/>
          </p:nvSpPr>
          <p:spPr>
            <a:xfrm>
              <a:off x="640101" y="3837713"/>
              <a:ext cx="91732" cy="48295"/>
            </a:xfrm>
            <a:custGeom>
              <a:rect b="b" l="l" r="r" t="t"/>
              <a:pathLst>
                <a:path extrusionOk="0" h="1481" w="2813">
                  <a:moveTo>
                    <a:pt x="159" y="1"/>
                  </a:moveTo>
                  <a:cubicBezTo>
                    <a:pt x="32" y="1"/>
                    <a:pt x="1" y="159"/>
                    <a:pt x="127" y="222"/>
                  </a:cubicBezTo>
                  <a:cubicBezTo>
                    <a:pt x="1046" y="412"/>
                    <a:pt x="1774" y="792"/>
                    <a:pt x="2471" y="1426"/>
                  </a:cubicBezTo>
                  <a:cubicBezTo>
                    <a:pt x="2509" y="1464"/>
                    <a:pt x="2552" y="1480"/>
                    <a:pt x="2591" y="1480"/>
                  </a:cubicBezTo>
                  <a:cubicBezTo>
                    <a:pt x="2715" y="1480"/>
                    <a:pt x="2813" y="1324"/>
                    <a:pt x="2693" y="1204"/>
                  </a:cubicBezTo>
                  <a:cubicBezTo>
                    <a:pt x="1996" y="539"/>
                    <a:pt x="1078" y="127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30"/>
            <p:cNvSpPr/>
            <p:nvPr/>
          </p:nvSpPr>
          <p:spPr>
            <a:xfrm>
              <a:off x="615317" y="3860149"/>
              <a:ext cx="90004" cy="39132"/>
            </a:xfrm>
            <a:custGeom>
              <a:rect b="b" l="l" r="r" t="t"/>
              <a:pathLst>
                <a:path extrusionOk="0" h="1200" w="2760">
                  <a:moveTo>
                    <a:pt x="591" y="1"/>
                  </a:moveTo>
                  <a:cubicBezTo>
                    <a:pt x="428" y="1"/>
                    <a:pt x="262" y="14"/>
                    <a:pt x="96" y="41"/>
                  </a:cubicBezTo>
                  <a:cubicBezTo>
                    <a:pt x="1" y="41"/>
                    <a:pt x="1" y="199"/>
                    <a:pt x="127" y="199"/>
                  </a:cubicBezTo>
                  <a:cubicBezTo>
                    <a:pt x="221" y="190"/>
                    <a:pt x="314" y="185"/>
                    <a:pt x="405" y="185"/>
                  </a:cubicBezTo>
                  <a:cubicBezTo>
                    <a:pt x="1205" y="185"/>
                    <a:pt x="1899" y="552"/>
                    <a:pt x="2439" y="1149"/>
                  </a:cubicBezTo>
                  <a:cubicBezTo>
                    <a:pt x="2475" y="1185"/>
                    <a:pt x="2511" y="1199"/>
                    <a:pt x="2546" y="1199"/>
                  </a:cubicBezTo>
                  <a:cubicBezTo>
                    <a:pt x="2667" y="1199"/>
                    <a:pt x="2759" y="1019"/>
                    <a:pt x="2661" y="896"/>
                  </a:cubicBezTo>
                  <a:cubicBezTo>
                    <a:pt x="2135" y="317"/>
                    <a:pt x="1391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30"/>
            <p:cNvSpPr/>
            <p:nvPr/>
          </p:nvSpPr>
          <p:spPr>
            <a:xfrm>
              <a:off x="376775" y="3605074"/>
              <a:ext cx="179714" cy="247119"/>
            </a:xfrm>
            <a:custGeom>
              <a:rect b="b" l="l" r="r" t="t"/>
              <a:pathLst>
                <a:path extrusionOk="0" h="7578" w="5511">
                  <a:moveTo>
                    <a:pt x="681" y="0"/>
                  </a:moveTo>
                  <a:cubicBezTo>
                    <a:pt x="403" y="0"/>
                    <a:pt x="120" y="157"/>
                    <a:pt x="32" y="421"/>
                  </a:cubicBezTo>
                  <a:cubicBezTo>
                    <a:pt x="32" y="452"/>
                    <a:pt x="32" y="484"/>
                    <a:pt x="0" y="484"/>
                  </a:cubicBezTo>
                  <a:lnTo>
                    <a:pt x="95" y="579"/>
                  </a:lnTo>
                  <a:cubicBezTo>
                    <a:pt x="1457" y="2954"/>
                    <a:pt x="2945" y="5234"/>
                    <a:pt x="4434" y="7546"/>
                  </a:cubicBezTo>
                  <a:cubicBezTo>
                    <a:pt x="4466" y="7546"/>
                    <a:pt x="4466" y="7578"/>
                    <a:pt x="4466" y="7578"/>
                  </a:cubicBezTo>
                  <a:cubicBezTo>
                    <a:pt x="4751" y="7388"/>
                    <a:pt x="5067" y="7230"/>
                    <a:pt x="5384" y="7071"/>
                  </a:cubicBezTo>
                  <a:cubicBezTo>
                    <a:pt x="5352" y="6945"/>
                    <a:pt x="5384" y="6818"/>
                    <a:pt x="5511" y="6755"/>
                  </a:cubicBezTo>
                  <a:cubicBezTo>
                    <a:pt x="3769" y="4791"/>
                    <a:pt x="2375" y="2638"/>
                    <a:pt x="1267" y="389"/>
                  </a:cubicBezTo>
                  <a:cubicBezTo>
                    <a:pt x="1235" y="389"/>
                    <a:pt x="1235" y="326"/>
                    <a:pt x="1235" y="326"/>
                  </a:cubicBezTo>
                  <a:cubicBezTo>
                    <a:pt x="1123" y="101"/>
                    <a:pt x="904" y="0"/>
                    <a:pt x="68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30"/>
            <p:cNvSpPr/>
            <p:nvPr/>
          </p:nvSpPr>
          <p:spPr>
            <a:xfrm>
              <a:off x="401559" y="4160944"/>
              <a:ext cx="154930" cy="279533"/>
            </a:xfrm>
            <a:custGeom>
              <a:rect b="b" l="l" r="r" t="t"/>
              <a:pathLst>
                <a:path extrusionOk="0" h="8572" w="4751">
                  <a:moveTo>
                    <a:pt x="3357" y="1"/>
                  </a:moveTo>
                  <a:cubicBezTo>
                    <a:pt x="2217" y="2693"/>
                    <a:pt x="1330" y="5606"/>
                    <a:pt x="0" y="8140"/>
                  </a:cubicBezTo>
                  <a:cubicBezTo>
                    <a:pt x="109" y="8401"/>
                    <a:pt x="367" y="8572"/>
                    <a:pt x="630" y="8572"/>
                  </a:cubicBezTo>
                  <a:cubicBezTo>
                    <a:pt x="751" y="8572"/>
                    <a:pt x="873" y="8536"/>
                    <a:pt x="982" y="8456"/>
                  </a:cubicBezTo>
                  <a:lnTo>
                    <a:pt x="1109" y="8456"/>
                  </a:lnTo>
                  <a:cubicBezTo>
                    <a:pt x="2122" y="5860"/>
                    <a:pt x="3389" y="3231"/>
                    <a:pt x="4751" y="793"/>
                  </a:cubicBezTo>
                  <a:cubicBezTo>
                    <a:pt x="4244" y="603"/>
                    <a:pt x="3801" y="318"/>
                    <a:pt x="335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3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30"/>
            <p:cNvSpPr/>
            <p:nvPr/>
          </p:nvSpPr>
          <p:spPr>
            <a:xfrm>
              <a:off x="262118" y="4376267"/>
              <a:ext cx="219302" cy="172898"/>
            </a:xfrm>
            <a:custGeom>
              <a:rect b="b" l="l" r="r" t="t"/>
              <a:pathLst>
                <a:path extrusionOk="0" h="5302" w="6725">
                  <a:moveTo>
                    <a:pt x="2217" y="3369"/>
                  </a:moveTo>
                  <a:cubicBezTo>
                    <a:pt x="2227" y="3369"/>
                    <a:pt x="2238" y="3371"/>
                    <a:pt x="2249" y="3374"/>
                  </a:cubicBezTo>
                  <a:cubicBezTo>
                    <a:pt x="2503" y="3437"/>
                    <a:pt x="2756" y="3564"/>
                    <a:pt x="3009" y="3659"/>
                  </a:cubicBezTo>
                  <a:cubicBezTo>
                    <a:pt x="3168" y="3690"/>
                    <a:pt x="3295" y="3754"/>
                    <a:pt x="3453" y="3817"/>
                  </a:cubicBezTo>
                  <a:cubicBezTo>
                    <a:pt x="3589" y="3871"/>
                    <a:pt x="3538" y="4090"/>
                    <a:pt x="3420" y="4090"/>
                  </a:cubicBezTo>
                  <a:cubicBezTo>
                    <a:pt x="3401" y="4090"/>
                    <a:pt x="3380" y="4084"/>
                    <a:pt x="3358" y="4070"/>
                  </a:cubicBezTo>
                  <a:cubicBezTo>
                    <a:pt x="3231" y="4007"/>
                    <a:pt x="3073" y="3975"/>
                    <a:pt x="2914" y="3912"/>
                  </a:cubicBezTo>
                  <a:lnTo>
                    <a:pt x="2883" y="3880"/>
                  </a:lnTo>
                  <a:cubicBezTo>
                    <a:pt x="2661" y="3817"/>
                    <a:pt x="2408" y="3690"/>
                    <a:pt x="2186" y="3564"/>
                  </a:cubicBezTo>
                  <a:cubicBezTo>
                    <a:pt x="2071" y="3506"/>
                    <a:pt x="2113" y="3369"/>
                    <a:pt x="2217" y="3369"/>
                  </a:cubicBezTo>
                  <a:close/>
                  <a:moveTo>
                    <a:pt x="1313" y="3327"/>
                  </a:moveTo>
                  <a:cubicBezTo>
                    <a:pt x="1341" y="3327"/>
                    <a:pt x="1370" y="3341"/>
                    <a:pt x="1394" y="3374"/>
                  </a:cubicBezTo>
                  <a:cubicBezTo>
                    <a:pt x="2028" y="4039"/>
                    <a:pt x="2724" y="4229"/>
                    <a:pt x="3611" y="4387"/>
                  </a:cubicBezTo>
                  <a:cubicBezTo>
                    <a:pt x="3770" y="4450"/>
                    <a:pt x="3675" y="4672"/>
                    <a:pt x="3548" y="4672"/>
                  </a:cubicBezTo>
                  <a:cubicBezTo>
                    <a:pt x="3485" y="4679"/>
                    <a:pt x="3423" y="4682"/>
                    <a:pt x="3360" y="4682"/>
                  </a:cubicBezTo>
                  <a:cubicBezTo>
                    <a:pt x="2538" y="4682"/>
                    <a:pt x="1736" y="4121"/>
                    <a:pt x="1236" y="3532"/>
                  </a:cubicBezTo>
                  <a:cubicBezTo>
                    <a:pt x="1166" y="3438"/>
                    <a:pt x="1234" y="3327"/>
                    <a:pt x="1313" y="3327"/>
                  </a:cubicBezTo>
                  <a:close/>
                  <a:moveTo>
                    <a:pt x="3353" y="1"/>
                  </a:moveTo>
                  <a:cubicBezTo>
                    <a:pt x="2695" y="1"/>
                    <a:pt x="2044" y="105"/>
                    <a:pt x="1458" y="428"/>
                  </a:cubicBezTo>
                  <a:cubicBezTo>
                    <a:pt x="254" y="1157"/>
                    <a:pt x="1" y="2709"/>
                    <a:pt x="698" y="3880"/>
                  </a:cubicBezTo>
                  <a:cubicBezTo>
                    <a:pt x="1287" y="4871"/>
                    <a:pt x="2260" y="5302"/>
                    <a:pt x="3220" y="5302"/>
                  </a:cubicBezTo>
                  <a:cubicBezTo>
                    <a:pt x="4994" y="5302"/>
                    <a:pt x="6724" y="3832"/>
                    <a:pt x="5923" y="1695"/>
                  </a:cubicBezTo>
                  <a:lnTo>
                    <a:pt x="5923" y="1695"/>
                  </a:lnTo>
                  <a:cubicBezTo>
                    <a:pt x="5860" y="1917"/>
                    <a:pt x="5765" y="2107"/>
                    <a:pt x="5670" y="2265"/>
                  </a:cubicBezTo>
                  <a:cubicBezTo>
                    <a:pt x="5622" y="2329"/>
                    <a:pt x="5551" y="2360"/>
                    <a:pt x="5480" y="2360"/>
                  </a:cubicBezTo>
                  <a:cubicBezTo>
                    <a:pt x="5408" y="2360"/>
                    <a:pt x="5337" y="2329"/>
                    <a:pt x="5290" y="2265"/>
                  </a:cubicBezTo>
                  <a:cubicBezTo>
                    <a:pt x="5158" y="2331"/>
                    <a:pt x="5018" y="2361"/>
                    <a:pt x="4880" y="2361"/>
                  </a:cubicBezTo>
                  <a:cubicBezTo>
                    <a:pt x="4355" y="2361"/>
                    <a:pt x="3859" y="1924"/>
                    <a:pt x="3960" y="1347"/>
                  </a:cubicBezTo>
                  <a:cubicBezTo>
                    <a:pt x="3978" y="1310"/>
                    <a:pt x="4018" y="1294"/>
                    <a:pt x="4061" y="1294"/>
                  </a:cubicBezTo>
                  <a:cubicBezTo>
                    <a:pt x="4092" y="1294"/>
                    <a:pt x="4123" y="1302"/>
                    <a:pt x="4150" y="1315"/>
                  </a:cubicBezTo>
                  <a:cubicBezTo>
                    <a:pt x="4245" y="872"/>
                    <a:pt x="4340" y="492"/>
                    <a:pt x="4466" y="80"/>
                  </a:cubicBezTo>
                  <a:cubicBezTo>
                    <a:pt x="4100" y="34"/>
                    <a:pt x="3725" y="1"/>
                    <a:pt x="335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23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30"/>
            <p:cNvSpPr/>
            <p:nvPr/>
          </p:nvSpPr>
          <p:spPr>
            <a:xfrm>
              <a:off x="220834" y="3473264"/>
              <a:ext cx="254065" cy="201367"/>
            </a:xfrm>
            <a:custGeom>
              <a:rect b="b" l="l" r="r" t="t"/>
              <a:pathLst>
                <a:path extrusionOk="0" h="6175" w="7791">
                  <a:moveTo>
                    <a:pt x="4596" y="532"/>
                  </a:moveTo>
                  <a:cubicBezTo>
                    <a:pt x="4605" y="532"/>
                    <a:pt x="4614" y="533"/>
                    <a:pt x="4624" y="536"/>
                  </a:cubicBezTo>
                  <a:cubicBezTo>
                    <a:pt x="5384" y="821"/>
                    <a:pt x="6049" y="1423"/>
                    <a:pt x="6366" y="2151"/>
                  </a:cubicBezTo>
                  <a:cubicBezTo>
                    <a:pt x="6387" y="2258"/>
                    <a:pt x="6278" y="2350"/>
                    <a:pt x="6176" y="2350"/>
                  </a:cubicBezTo>
                  <a:cubicBezTo>
                    <a:pt x="6127" y="2350"/>
                    <a:pt x="6080" y="2329"/>
                    <a:pt x="6049" y="2278"/>
                  </a:cubicBezTo>
                  <a:cubicBezTo>
                    <a:pt x="5669" y="1613"/>
                    <a:pt x="5257" y="1042"/>
                    <a:pt x="4561" y="789"/>
                  </a:cubicBezTo>
                  <a:cubicBezTo>
                    <a:pt x="4443" y="701"/>
                    <a:pt x="4489" y="532"/>
                    <a:pt x="4596" y="532"/>
                  </a:cubicBezTo>
                  <a:close/>
                  <a:moveTo>
                    <a:pt x="3776" y="1"/>
                  </a:moveTo>
                  <a:cubicBezTo>
                    <a:pt x="3228" y="1"/>
                    <a:pt x="2682" y="89"/>
                    <a:pt x="2185" y="251"/>
                  </a:cubicBezTo>
                  <a:cubicBezTo>
                    <a:pt x="0" y="1011"/>
                    <a:pt x="602" y="3544"/>
                    <a:pt x="1805" y="4811"/>
                  </a:cubicBezTo>
                  <a:cubicBezTo>
                    <a:pt x="2663" y="5730"/>
                    <a:pt x="3816" y="6174"/>
                    <a:pt x="5007" y="6174"/>
                  </a:cubicBezTo>
                  <a:cubicBezTo>
                    <a:pt x="5048" y="6174"/>
                    <a:pt x="5089" y="6174"/>
                    <a:pt x="5131" y="6173"/>
                  </a:cubicBezTo>
                  <a:lnTo>
                    <a:pt x="4434" y="4843"/>
                  </a:lnTo>
                  <a:cubicBezTo>
                    <a:pt x="4339" y="4684"/>
                    <a:pt x="4466" y="4526"/>
                    <a:pt x="4592" y="4494"/>
                  </a:cubicBezTo>
                  <a:cubicBezTo>
                    <a:pt x="4561" y="4463"/>
                    <a:pt x="4561" y="4431"/>
                    <a:pt x="4561" y="4368"/>
                  </a:cubicBezTo>
                  <a:cubicBezTo>
                    <a:pt x="4585" y="3881"/>
                    <a:pt x="5003" y="3637"/>
                    <a:pt x="5454" y="3637"/>
                  </a:cubicBezTo>
                  <a:cubicBezTo>
                    <a:pt x="5589" y="3637"/>
                    <a:pt x="5727" y="3659"/>
                    <a:pt x="5859" y="3703"/>
                  </a:cubicBezTo>
                  <a:cubicBezTo>
                    <a:pt x="5925" y="3620"/>
                    <a:pt x="6017" y="3572"/>
                    <a:pt x="6104" y="3572"/>
                  </a:cubicBezTo>
                  <a:cubicBezTo>
                    <a:pt x="6183" y="3572"/>
                    <a:pt x="6257" y="3612"/>
                    <a:pt x="6302" y="3703"/>
                  </a:cubicBezTo>
                  <a:lnTo>
                    <a:pt x="6777" y="4653"/>
                  </a:lnTo>
                  <a:cubicBezTo>
                    <a:pt x="7791" y="3481"/>
                    <a:pt x="7442" y="1613"/>
                    <a:pt x="6176" y="694"/>
                  </a:cubicBezTo>
                  <a:cubicBezTo>
                    <a:pt x="5483" y="213"/>
                    <a:pt x="4626" y="1"/>
                    <a:pt x="377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30"/>
            <p:cNvSpPr/>
            <p:nvPr/>
          </p:nvSpPr>
          <p:spPr>
            <a:xfrm>
              <a:off x="364709" y="3488330"/>
              <a:ext cx="65807" cy="60557"/>
            </a:xfrm>
            <a:custGeom>
              <a:rect b="b" l="l" r="r" t="t"/>
              <a:pathLst>
                <a:path extrusionOk="0" h="1857" w="2018">
                  <a:moveTo>
                    <a:pt x="141" y="0"/>
                  </a:moveTo>
                  <a:cubicBezTo>
                    <a:pt x="41" y="0"/>
                    <a:pt x="1" y="204"/>
                    <a:pt x="85" y="232"/>
                  </a:cubicBezTo>
                  <a:cubicBezTo>
                    <a:pt x="845" y="580"/>
                    <a:pt x="1257" y="1119"/>
                    <a:pt x="1637" y="1784"/>
                  </a:cubicBezTo>
                  <a:cubicBezTo>
                    <a:pt x="1678" y="1835"/>
                    <a:pt x="1736" y="1857"/>
                    <a:pt x="1792" y="1857"/>
                  </a:cubicBezTo>
                  <a:cubicBezTo>
                    <a:pt x="1909" y="1857"/>
                    <a:pt x="2018" y="1764"/>
                    <a:pt x="1954" y="1657"/>
                  </a:cubicBezTo>
                  <a:cubicBezTo>
                    <a:pt x="1637" y="961"/>
                    <a:pt x="940" y="359"/>
                    <a:pt x="180" y="10"/>
                  </a:cubicBezTo>
                  <a:cubicBezTo>
                    <a:pt x="166" y="3"/>
                    <a:pt x="15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31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30"/>
            <p:cNvSpPr/>
            <p:nvPr/>
          </p:nvSpPr>
          <p:spPr>
            <a:xfrm>
              <a:off x="300076" y="4485185"/>
              <a:ext cx="84982" cy="43795"/>
            </a:xfrm>
            <a:custGeom>
              <a:rect b="b" l="l" r="r" t="t"/>
              <a:pathLst>
                <a:path extrusionOk="0" h="1343" w="2606">
                  <a:moveTo>
                    <a:pt x="141" y="0"/>
                  </a:moveTo>
                  <a:cubicBezTo>
                    <a:pt x="55" y="0"/>
                    <a:pt x="0" y="96"/>
                    <a:pt x="72" y="192"/>
                  </a:cubicBezTo>
                  <a:cubicBezTo>
                    <a:pt x="571" y="808"/>
                    <a:pt x="1395" y="1342"/>
                    <a:pt x="2194" y="1342"/>
                  </a:cubicBezTo>
                  <a:cubicBezTo>
                    <a:pt x="2257" y="1342"/>
                    <a:pt x="2321" y="1339"/>
                    <a:pt x="2384" y="1332"/>
                  </a:cubicBezTo>
                  <a:cubicBezTo>
                    <a:pt x="2542" y="1300"/>
                    <a:pt x="2606" y="1110"/>
                    <a:pt x="2447" y="1047"/>
                  </a:cubicBezTo>
                  <a:cubicBezTo>
                    <a:pt x="1560" y="889"/>
                    <a:pt x="864" y="699"/>
                    <a:pt x="230" y="34"/>
                  </a:cubicBezTo>
                  <a:cubicBezTo>
                    <a:pt x="199" y="10"/>
                    <a:pt x="169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23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30"/>
            <p:cNvSpPr/>
            <p:nvPr/>
          </p:nvSpPr>
          <p:spPr>
            <a:xfrm>
              <a:off x="329588" y="4486163"/>
              <a:ext cx="49730" cy="23186"/>
            </a:xfrm>
            <a:custGeom>
              <a:rect b="b" l="l" r="r" t="t"/>
              <a:pathLst>
                <a:path extrusionOk="0" h="711" w="1525">
                  <a:moveTo>
                    <a:pt x="153" y="0"/>
                  </a:moveTo>
                  <a:cubicBezTo>
                    <a:pt x="45" y="0"/>
                    <a:pt x="0" y="164"/>
                    <a:pt x="117" y="194"/>
                  </a:cubicBezTo>
                  <a:cubicBezTo>
                    <a:pt x="339" y="320"/>
                    <a:pt x="592" y="384"/>
                    <a:pt x="814" y="510"/>
                  </a:cubicBezTo>
                  <a:cubicBezTo>
                    <a:pt x="814" y="542"/>
                    <a:pt x="845" y="542"/>
                    <a:pt x="845" y="542"/>
                  </a:cubicBezTo>
                  <a:cubicBezTo>
                    <a:pt x="1004" y="605"/>
                    <a:pt x="1131" y="669"/>
                    <a:pt x="1289" y="700"/>
                  </a:cubicBezTo>
                  <a:cubicBezTo>
                    <a:pt x="1306" y="707"/>
                    <a:pt x="1323" y="710"/>
                    <a:pt x="1338" y="710"/>
                  </a:cubicBezTo>
                  <a:cubicBezTo>
                    <a:pt x="1465" y="710"/>
                    <a:pt x="1525" y="503"/>
                    <a:pt x="1384" y="447"/>
                  </a:cubicBezTo>
                  <a:cubicBezTo>
                    <a:pt x="1257" y="384"/>
                    <a:pt x="1099" y="352"/>
                    <a:pt x="940" y="289"/>
                  </a:cubicBezTo>
                  <a:cubicBezTo>
                    <a:pt x="687" y="194"/>
                    <a:pt x="434" y="67"/>
                    <a:pt x="180" y="4"/>
                  </a:cubicBezTo>
                  <a:cubicBezTo>
                    <a:pt x="171" y="1"/>
                    <a:pt x="16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2375">
              <a:solidFill>
                <a:schemeClr val="dk1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7" name="Google Shape;4537;p30"/>
          <p:cNvGrpSpPr/>
          <p:nvPr/>
        </p:nvGrpSpPr>
        <p:grpSpPr>
          <a:xfrm>
            <a:off x="922752" y="1093463"/>
            <a:ext cx="208639" cy="191095"/>
            <a:chOff x="922752" y="1302713"/>
            <a:chExt cx="208639" cy="191095"/>
          </a:xfrm>
        </p:grpSpPr>
        <p:sp>
          <p:nvSpPr>
            <p:cNvPr id="4538" name="Google Shape;4538;p30"/>
            <p:cNvSpPr/>
            <p:nvPr/>
          </p:nvSpPr>
          <p:spPr>
            <a:xfrm>
              <a:off x="926698" y="1321724"/>
              <a:ext cx="187149" cy="153495"/>
            </a:xfrm>
            <a:custGeom>
              <a:rect b="b" l="l" r="r" t="t"/>
              <a:pathLst>
                <a:path extrusionOk="0" h="4707" w="5739">
                  <a:moveTo>
                    <a:pt x="2655" y="1"/>
                  </a:moveTo>
                  <a:cubicBezTo>
                    <a:pt x="2375" y="1"/>
                    <a:pt x="2090" y="34"/>
                    <a:pt x="1811" y="99"/>
                  </a:cubicBezTo>
                  <a:lnTo>
                    <a:pt x="1780" y="99"/>
                  </a:lnTo>
                  <a:cubicBezTo>
                    <a:pt x="1780" y="162"/>
                    <a:pt x="1780" y="257"/>
                    <a:pt x="1685" y="289"/>
                  </a:cubicBezTo>
                  <a:cubicBezTo>
                    <a:pt x="1" y="1752"/>
                    <a:pt x="820" y="4707"/>
                    <a:pt x="2840" y="4707"/>
                  </a:cubicBezTo>
                  <a:cubicBezTo>
                    <a:pt x="3138" y="4707"/>
                    <a:pt x="3461" y="4643"/>
                    <a:pt x="3807" y="4501"/>
                  </a:cubicBezTo>
                  <a:cubicBezTo>
                    <a:pt x="4915" y="4026"/>
                    <a:pt x="5738" y="2790"/>
                    <a:pt x="5232" y="1555"/>
                  </a:cubicBezTo>
                  <a:cubicBezTo>
                    <a:pt x="4778" y="498"/>
                    <a:pt x="3744" y="1"/>
                    <a:pt x="2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30"/>
            <p:cNvSpPr/>
            <p:nvPr/>
          </p:nvSpPr>
          <p:spPr>
            <a:xfrm>
              <a:off x="922752" y="1302713"/>
              <a:ext cx="208639" cy="191095"/>
            </a:xfrm>
            <a:custGeom>
              <a:rect b="b" l="l" r="r" t="t"/>
              <a:pathLst>
                <a:path extrusionOk="0" h="5860" w="6398">
                  <a:moveTo>
                    <a:pt x="2755" y="640"/>
                  </a:moveTo>
                  <a:cubicBezTo>
                    <a:pt x="3796" y="640"/>
                    <a:pt x="4843" y="1105"/>
                    <a:pt x="5289" y="2170"/>
                  </a:cubicBezTo>
                  <a:cubicBezTo>
                    <a:pt x="5511" y="2645"/>
                    <a:pt x="5511" y="3183"/>
                    <a:pt x="5289" y="3658"/>
                  </a:cubicBezTo>
                  <a:cubicBezTo>
                    <a:pt x="5068" y="4229"/>
                    <a:pt x="4498" y="4767"/>
                    <a:pt x="3864" y="5020"/>
                  </a:cubicBezTo>
                  <a:cubicBezTo>
                    <a:pt x="3540" y="5158"/>
                    <a:pt x="3224" y="5225"/>
                    <a:pt x="2926" y="5225"/>
                  </a:cubicBezTo>
                  <a:cubicBezTo>
                    <a:pt x="2266" y="5225"/>
                    <a:pt x="1692" y="4893"/>
                    <a:pt x="1299" y="4260"/>
                  </a:cubicBezTo>
                  <a:cubicBezTo>
                    <a:pt x="761" y="3373"/>
                    <a:pt x="761" y="1853"/>
                    <a:pt x="1806" y="935"/>
                  </a:cubicBezTo>
                  <a:cubicBezTo>
                    <a:pt x="1869" y="903"/>
                    <a:pt x="1901" y="840"/>
                    <a:pt x="1901" y="745"/>
                  </a:cubicBezTo>
                  <a:cubicBezTo>
                    <a:pt x="2176" y="676"/>
                    <a:pt x="2466" y="640"/>
                    <a:pt x="2755" y="640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7" y="373"/>
                  </a:cubicBezTo>
                  <a:cubicBezTo>
                    <a:pt x="1600" y="373"/>
                    <a:pt x="1552" y="381"/>
                    <a:pt x="1521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60"/>
                  </a:cubicBezTo>
                  <a:cubicBezTo>
                    <a:pt x="971" y="5281"/>
                    <a:pt x="1928" y="5860"/>
                    <a:pt x="2980" y="5860"/>
                  </a:cubicBezTo>
                  <a:cubicBezTo>
                    <a:pt x="3363" y="5860"/>
                    <a:pt x="3760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01" y="1283"/>
                    <a:pt x="4909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30"/>
            <p:cNvSpPr/>
            <p:nvPr/>
          </p:nvSpPr>
          <p:spPr>
            <a:xfrm>
              <a:off x="979559" y="1348889"/>
              <a:ext cx="45458" cy="65285"/>
            </a:xfrm>
            <a:custGeom>
              <a:rect b="b" l="l" r="r" t="t"/>
              <a:pathLst>
                <a:path extrusionOk="0" h="2002" w="1394">
                  <a:moveTo>
                    <a:pt x="1200" y="0"/>
                  </a:moveTo>
                  <a:cubicBezTo>
                    <a:pt x="1175" y="0"/>
                    <a:pt x="1144" y="8"/>
                    <a:pt x="1109" y="26"/>
                  </a:cubicBezTo>
                  <a:cubicBezTo>
                    <a:pt x="697" y="121"/>
                    <a:pt x="349" y="406"/>
                    <a:pt x="159" y="849"/>
                  </a:cubicBezTo>
                  <a:cubicBezTo>
                    <a:pt x="0" y="1197"/>
                    <a:pt x="32" y="1609"/>
                    <a:pt x="222" y="1894"/>
                  </a:cubicBezTo>
                  <a:cubicBezTo>
                    <a:pt x="270" y="1965"/>
                    <a:pt x="335" y="2001"/>
                    <a:pt x="405" y="2001"/>
                  </a:cubicBezTo>
                  <a:cubicBezTo>
                    <a:pt x="428" y="2001"/>
                    <a:pt x="452" y="1997"/>
                    <a:pt x="476" y="1989"/>
                  </a:cubicBezTo>
                  <a:lnTo>
                    <a:pt x="507" y="1989"/>
                  </a:lnTo>
                  <a:cubicBezTo>
                    <a:pt x="539" y="1957"/>
                    <a:pt x="602" y="1862"/>
                    <a:pt x="602" y="1799"/>
                  </a:cubicBezTo>
                  <a:cubicBezTo>
                    <a:pt x="476" y="1514"/>
                    <a:pt x="507" y="1197"/>
                    <a:pt x="634" y="944"/>
                  </a:cubicBezTo>
                  <a:cubicBezTo>
                    <a:pt x="761" y="722"/>
                    <a:pt x="951" y="564"/>
                    <a:pt x="1172" y="469"/>
                  </a:cubicBezTo>
                  <a:cubicBezTo>
                    <a:pt x="1331" y="437"/>
                    <a:pt x="1394" y="311"/>
                    <a:pt x="1331" y="216"/>
                  </a:cubicBezTo>
                  <a:cubicBezTo>
                    <a:pt x="1331" y="184"/>
                    <a:pt x="1331" y="184"/>
                    <a:pt x="1299" y="121"/>
                  </a:cubicBezTo>
                  <a:cubicBezTo>
                    <a:pt x="1299" y="52"/>
                    <a:pt x="1266" y="0"/>
                    <a:pt x="1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1" name="Google Shape;4541;p30"/>
          <p:cNvGrpSpPr/>
          <p:nvPr/>
        </p:nvGrpSpPr>
        <p:grpSpPr>
          <a:xfrm>
            <a:off x="4281561" y="584428"/>
            <a:ext cx="494694" cy="509042"/>
            <a:chOff x="4281561" y="584428"/>
            <a:chExt cx="494694" cy="509042"/>
          </a:xfrm>
        </p:grpSpPr>
        <p:sp>
          <p:nvSpPr>
            <p:cNvPr id="4542" name="Google Shape;4542;p30"/>
            <p:cNvSpPr/>
            <p:nvPr/>
          </p:nvSpPr>
          <p:spPr>
            <a:xfrm>
              <a:off x="4572606" y="922300"/>
              <a:ext cx="186105" cy="153593"/>
            </a:xfrm>
            <a:custGeom>
              <a:rect b="b" l="l" r="r" t="t"/>
              <a:pathLst>
                <a:path extrusionOk="0" h="4710" w="5707">
                  <a:moveTo>
                    <a:pt x="2647" y="1"/>
                  </a:moveTo>
                  <a:cubicBezTo>
                    <a:pt x="2367" y="1"/>
                    <a:pt x="2085" y="35"/>
                    <a:pt x="1811" y="102"/>
                  </a:cubicBezTo>
                  <a:lnTo>
                    <a:pt x="1748" y="102"/>
                  </a:lnTo>
                  <a:cubicBezTo>
                    <a:pt x="1748" y="165"/>
                    <a:pt x="1748" y="260"/>
                    <a:pt x="1685" y="292"/>
                  </a:cubicBezTo>
                  <a:cubicBezTo>
                    <a:pt x="1" y="1755"/>
                    <a:pt x="795" y="4710"/>
                    <a:pt x="2810" y="4710"/>
                  </a:cubicBezTo>
                  <a:cubicBezTo>
                    <a:pt x="3107" y="4710"/>
                    <a:pt x="3429" y="4646"/>
                    <a:pt x="3775" y="4504"/>
                  </a:cubicBezTo>
                  <a:cubicBezTo>
                    <a:pt x="4883" y="4029"/>
                    <a:pt x="5707" y="2794"/>
                    <a:pt x="5200" y="1559"/>
                  </a:cubicBezTo>
                  <a:cubicBezTo>
                    <a:pt x="4725" y="484"/>
                    <a:pt x="3698" y="1"/>
                    <a:pt x="2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30"/>
            <p:cNvSpPr/>
            <p:nvPr/>
          </p:nvSpPr>
          <p:spPr>
            <a:xfrm>
              <a:off x="4566605" y="902114"/>
              <a:ext cx="209650" cy="191355"/>
            </a:xfrm>
            <a:custGeom>
              <a:rect b="b" l="l" r="r" t="t"/>
              <a:pathLst>
                <a:path extrusionOk="0" h="5868" w="6429">
                  <a:moveTo>
                    <a:pt x="2772" y="657"/>
                  </a:moveTo>
                  <a:cubicBezTo>
                    <a:pt x="3800" y="657"/>
                    <a:pt x="4857" y="1088"/>
                    <a:pt x="5352" y="2178"/>
                  </a:cubicBezTo>
                  <a:cubicBezTo>
                    <a:pt x="5542" y="2653"/>
                    <a:pt x="5542" y="3159"/>
                    <a:pt x="5352" y="3634"/>
                  </a:cubicBezTo>
                  <a:cubicBezTo>
                    <a:pt x="5099" y="4236"/>
                    <a:pt x="4561" y="4743"/>
                    <a:pt x="3927" y="5028"/>
                  </a:cubicBezTo>
                  <a:cubicBezTo>
                    <a:pt x="3593" y="5165"/>
                    <a:pt x="3270" y="5233"/>
                    <a:pt x="2969" y="5233"/>
                  </a:cubicBezTo>
                  <a:cubicBezTo>
                    <a:pt x="2300" y="5233"/>
                    <a:pt x="1733" y="4901"/>
                    <a:pt x="1362" y="4268"/>
                  </a:cubicBezTo>
                  <a:cubicBezTo>
                    <a:pt x="792" y="3381"/>
                    <a:pt x="792" y="1861"/>
                    <a:pt x="1869" y="942"/>
                  </a:cubicBezTo>
                  <a:cubicBezTo>
                    <a:pt x="1900" y="911"/>
                    <a:pt x="1932" y="816"/>
                    <a:pt x="1932" y="752"/>
                  </a:cubicBezTo>
                  <a:cubicBezTo>
                    <a:pt x="2201" y="690"/>
                    <a:pt x="2486" y="657"/>
                    <a:pt x="2772" y="657"/>
                  </a:cubicBezTo>
                  <a:close/>
                  <a:moveTo>
                    <a:pt x="3090" y="1"/>
                  </a:moveTo>
                  <a:cubicBezTo>
                    <a:pt x="2642" y="1"/>
                    <a:pt x="2222" y="122"/>
                    <a:pt x="1837" y="372"/>
                  </a:cubicBezTo>
                  <a:cubicBezTo>
                    <a:pt x="1774" y="372"/>
                    <a:pt x="1774" y="404"/>
                    <a:pt x="1774" y="404"/>
                  </a:cubicBezTo>
                  <a:cubicBezTo>
                    <a:pt x="1742" y="388"/>
                    <a:pt x="1695" y="380"/>
                    <a:pt x="1647" y="380"/>
                  </a:cubicBezTo>
                  <a:cubicBezTo>
                    <a:pt x="1600" y="380"/>
                    <a:pt x="1552" y="388"/>
                    <a:pt x="1520" y="404"/>
                  </a:cubicBezTo>
                  <a:cubicBezTo>
                    <a:pt x="1489" y="436"/>
                    <a:pt x="1425" y="436"/>
                    <a:pt x="1394" y="467"/>
                  </a:cubicBezTo>
                  <a:cubicBezTo>
                    <a:pt x="159" y="1354"/>
                    <a:pt x="0" y="3064"/>
                    <a:pt x="539" y="4268"/>
                  </a:cubicBezTo>
                  <a:cubicBezTo>
                    <a:pt x="979" y="5289"/>
                    <a:pt x="1930" y="5867"/>
                    <a:pt x="2980" y="5867"/>
                  </a:cubicBezTo>
                  <a:cubicBezTo>
                    <a:pt x="3363" y="5867"/>
                    <a:pt x="3759" y="5790"/>
                    <a:pt x="4149" y="5629"/>
                  </a:cubicBezTo>
                  <a:cubicBezTo>
                    <a:pt x="4402" y="5534"/>
                    <a:pt x="4592" y="5439"/>
                    <a:pt x="4782" y="5281"/>
                  </a:cubicBezTo>
                  <a:cubicBezTo>
                    <a:pt x="5732" y="4584"/>
                    <a:pt x="6429" y="3381"/>
                    <a:pt x="5986" y="2114"/>
                  </a:cubicBezTo>
                  <a:cubicBezTo>
                    <a:pt x="5732" y="1259"/>
                    <a:pt x="4941" y="531"/>
                    <a:pt x="3991" y="151"/>
                  </a:cubicBezTo>
                  <a:cubicBezTo>
                    <a:pt x="3680" y="51"/>
                    <a:pt x="3379" y="1"/>
                    <a:pt x="3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30"/>
            <p:cNvSpPr/>
            <p:nvPr/>
          </p:nvSpPr>
          <p:spPr>
            <a:xfrm>
              <a:off x="4624423" y="948127"/>
              <a:ext cx="45491" cy="65677"/>
            </a:xfrm>
            <a:custGeom>
              <a:rect b="b" l="l" r="r" t="t"/>
              <a:pathLst>
                <a:path extrusionOk="0" h="2014" w="1395">
                  <a:moveTo>
                    <a:pt x="1146" y="0"/>
                  </a:moveTo>
                  <a:cubicBezTo>
                    <a:pt x="1134" y="0"/>
                    <a:pt x="1122" y="2"/>
                    <a:pt x="1109" y="7"/>
                  </a:cubicBezTo>
                  <a:cubicBezTo>
                    <a:pt x="729" y="133"/>
                    <a:pt x="381" y="418"/>
                    <a:pt x="159" y="830"/>
                  </a:cubicBezTo>
                  <a:cubicBezTo>
                    <a:pt x="1" y="1210"/>
                    <a:pt x="64" y="1590"/>
                    <a:pt x="254" y="1907"/>
                  </a:cubicBezTo>
                  <a:cubicBezTo>
                    <a:pt x="278" y="1978"/>
                    <a:pt x="355" y="2014"/>
                    <a:pt x="419" y="2014"/>
                  </a:cubicBezTo>
                  <a:cubicBezTo>
                    <a:pt x="440" y="2014"/>
                    <a:pt x="460" y="2010"/>
                    <a:pt x="476" y="2002"/>
                  </a:cubicBezTo>
                  <a:lnTo>
                    <a:pt x="539" y="2002"/>
                  </a:lnTo>
                  <a:cubicBezTo>
                    <a:pt x="571" y="1970"/>
                    <a:pt x="602" y="1875"/>
                    <a:pt x="602" y="1780"/>
                  </a:cubicBezTo>
                  <a:cubicBezTo>
                    <a:pt x="476" y="1527"/>
                    <a:pt x="539" y="1210"/>
                    <a:pt x="634" y="957"/>
                  </a:cubicBezTo>
                  <a:cubicBezTo>
                    <a:pt x="761" y="735"/>
                    <a:pt x="951" y="577"/>
                    <a:pt x="1204" y="482"/>
                  </a:cubicBezTo>
                  <a:cubicBezTo>
                    <a:pt x="1362" y="450"/>
                    <a:pt x="1394" y="323"/>
                    <a:pt x="1362" y="197"/>
                  </a:cubicBezTo>
                  <a:cubicBezTo>
                    <a:pt x="1362" y="165"/>
                    <a:pt x="1362" y="165"/>
                    <a:pt x="1331" y="133"/>
                  </a:cubicBezTo>
                  <a:cubicBezTo>
                    <a:pt x="1276" y="78"/>
                    <a:pt x="1221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30"/>
            <p:cNvSpPr/>
            <p:nvPr/>
          </p:nvSpPr>
          <p:spPr>
            <a:xfrm>
              <a:off x="4281561" y="584428"/>
              <a:ext cx="265445" cy="253054"/>
            </a:xfrm>
            <a:custGeom>
              <a:rect b="b" l="l" r="r" t="t"/>
              <a:pathLst>
                <a:path extrusionOk="0" h="7760" w="8140">
                  <a:moveTo>
                    <a:pt x="3685" y="658"/>
                  </a:moveTo>
                  <a:cubicBezTo>
                    <a:pt x="5468" y="658"/>
                    <a:pt x="7363" y="2265"/>
                    <a:pt x="7284" y="4446"/>
                  </a:cubicBezTo>
                  <a:cubicBezTo>
                    <a:pt x="7284" y="4572"/>
                    <a:pt x="7348" y="4636"/>
                    <a:pt x="7443" y="4731"/>
                  </a:cubicBezTo>
                  <a:cubicBezTo>
                    <a:pt x="7443" y="4731"/>
                    <a:pt x="7411" y="4731"/>
                    <a:pt x="7411" y="4762"/>
                  </a:cubicBezTo>
                  <a:cubicBezTo>
                    <a:pt x="6666" y="6099"/>
                    <a:pt x="5337" y="7122"/>
                    <a:pt x="3813" y="7122"/>
                  </a:cubicBezTo>
                  <a:cubicBezTo>
                    <a:pt x="3459" y="7122"/>
                    <a:pt x="3094" y="7067"/>
                    <a:pt x="2724" y="6948"/>
                  </a:cubicBezTo>
                  <a:cubicBezTo>
                    <a:pt x="951" y="6346"/>
                    <a:pt x="444" y="4319"/>
                    <a:pt x="1014" y="2704"/>
                  </a:cubicBezTo>
                  <a:cubicBezTo>
                    <a:pt x="1543" y="1261"/>
                    <a:pt x="2593" y="658"/>
                    <a:pt x="3685" y="658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86" y="2894"/>
                    <a:pt x="222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692" y="7668"/>
                    <a:pt x="3200" y="7760"/>
                    <a:pt x="3724" y="7760"/>
                  </a:cubicBezTo>
                  <a:cubicBezTo>
                    <a:pt x="4472" y="7760"/>
                    <a:pt x="5252" y="7573"/>
                    <a:pt x="5923" y="7201"/>
                  </a:cubicBezTo>
                  <a:cubicBezTo>
                    <a:pt x="6873" y="6694"/>
                    <a:pt x="7506" y="5871"/>
                    <a:pt x="7633" y="4921"/>
                  </a:cubicBezTo>
                  <a:lnTo>
                    <a:pt x="7633" y="4826"/>
                  </a:lnTo>
                  <a:cubicBezTo>
                    <a:pt x="7759" y="4794"/>
                    <a:pt x="7823" y="4667"/>
                    <a:pt x="7886" y="4572"/>
                  </a:cubicBezTo>
                  <a:cubicBezTo>
                    <a:pt x="7886" y="4477"/>
                    <a:pt x="7918" y="4446"/>
                    <a:pt x="7918" y="4351"/>
                  </a:cubicBezTo>
                  <a:cubicBezTo>
                    <a:pt x="8140" y="2387"/>
                    <a:pt x="6619" y="677"/>
                    <a:pt x="4941" y="170"/>
                  </a:cubicBezTo>
                  <a:cubicBezTo>
                    <a:pt x="4579" y="56"/>
                    <a:pt x="4215" y="1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30"/>
            <p:cNvSpPr/>
            <p:nvPr/>
          </p:nvSpPr>
          <p:spPr>
            <a:xfrm>
              <a:off x="4428209" y="657083"/>
              <a:ext cx="60948" cy="100211"/>
            </a:xfrm>
            <a:custGeom>
              <a:rect b="b" l="l" r="r" t="t"/>
              <a:pathLst>
                <a:path extrusionOk="0" h="3073" w="1869">
                  <a:moveTo>
                    <a:pt x="159" y="1"/>
                  </a:moveTo>
                  <a:cubicBezTo>
                    <a:pt x="64" y="64"/>
                    <a:pt x="1" y="318"/>
                    <a:pt x="222" y="381"/>
                  </a:cubicBezTo>
                  <a:cubicBezTo>
                    <a:pt x="1077" y="698"/>
                    <a:pt x="1584" y="1774"/>
                    <a:pt x="1109" y="2661"/>
                  </a:cubicBezTo>
                  <a:cubicBezTo>
                    <a:pt x="1014" y="2851"/>
                    <a:pt x="1204" y="3041"/>
                    <a:pt x="1362" y="3073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128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30"/>
            <p:cNvSpPr/>
            <p:nvPr/>
          </p:nvSpPr>
          <p:spPr>
            <a:xfrm>
              <a:off x="4293953" y="605592"/>
              <a:ext cx="229314" cy="210237"/>
            </a:xfrm>
            <a:custGeom>
              <a:rect b="b" l="l" r="r" t="t"/>
              <a:pathLst>
                <a:path extrusionOk="0" h="6447" w="7032">
                  <a:moveTo>
                    <a:pt x="4434" y="1485"/>
                  </a:moveTo>
                  <a:cubicBezTo>
                    <a:pt x="5764" y="1802"/>
                    <a:pt x="6303" y="3385"/>
                    <a:pt x="5701" y="4493"/>
                  </a:cubicBezTo>
                  <a:cubicBezTo>
                    <a:pt x="5669" y="4620"/>
                    <a:pt x="5543" y="4620"/>
                    <a:pt x="5479" y="4620"/>
                  </a:cubicBezTo>
                  <a:cubicBezTo>
                    <a:pt x="5289" y="4620"/>
                    <a:pt x="5131" y="4430"/>
                    <a:pt x="5226" y="4177"/>
                  </a:cubicBezTo>
                  <a:cubicBezTo>
                    <a:pt x="5701" y="3353"/>
                    <a:pt x="5194" y="2277"/>
                    <a:pt x="4339" y="1928"/>
                  </a:cubicBezTo>
                  <a:cubicBezTo>
                    <a:pt x="4118" y="1833"/>
                    <a:pt x="4181" y="1643"/>
                    <a:pt x="4276" y="1517"/>
                  </a:cubicBezTo>
                  <a:cubicBezTo>
                    <a:pt x="4339" y="1485"/>
                    <a:pt x="4403" y="1485"/>
                    <a:pt x="4434" y="1485"/>
                  </a:cubicBezTo>
                  <a:close/>
                  <a:moveTo>
                    <a:pt x="3267" y="0"/>
                  </a:moveTo>
                  <a:cubicBezTo>
                    <a:pt x="2179" y="0"/>
                    <a:pt x="1133" y="607"/>
                    <a:pt x="602" y="2055"/>
                  </a:cubicBezTo>
                  <a:cubicBezTo>
                    <a:pt x="1" y="3638"/>
                    <a:pt x="539" y="5697"/>
                    <a:pt x="2312" y="6235"/>
                  </a:cubicBezTo>
                  <a:cubicBezTo>
                    <a:pt x="2713" y="6380"/>
                    <a:pt x="3111" y="6446"/>
                    <a:pt x="3497" y="6446"/>
                  </a:cubicBezTo>
                  <a:cubicBezTo>
                    <a:pt x="4975" y="6446"/>
                    <a:pt x="6290" y="5469"/>
                    <a:pt x="6968" y="4113"/>
                  </a:cubicBezTo>
                  <a:cubicBezTo>
                    <a:pt x="6968" y="4082"/>
                    <a:pt x="7031" y="4082"/>
                    <a:pt x="7031" y="4082"/>
                  </a:cubicBezTo>
                  <a:cubicBezTo>
                    <a:pt x="6936" y="3987"/>
                    <a:pt x="6873" y="3923"/>
                    <a:pt x="6873" y="3797"/>
                  </a:cubicBezTo>
                  <a:cubicBezTo>
                    <a:pt x="6912" y="1601"/>
                    <a:pt x="5034" y="0"/>
                    <a:pt x="3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8" name="Google Shape;4548;p30"/>
          <p:cNvGrpSpPr/>
          <p:nvPr/>
        </p:nvGrpSpPr>
        <p:grpSpPr>
          <a:xfrm>
            <a:off x="8025565" y="3962065"/>
            <a:ext cx="265445" cy="253151"/>
            <a:chOff x="8373602" y="4288128"/>
            <a:chExt cx="265445" cy="253151"/>
          </a:xfrm>
        </p:grpSpPr>
        <p:sp>
          <p:nvSpPr>
            <p:cNvPr id="4549" name="Google Shape;4549;p30"/>
            <p:cNvSpPr/>
            <p:nvPr/>
          </p:nvSpPr>
          <p:spPr>
            <a:xfrm>
              <a:off x="8373602" y="4288128"/>
              <a:ext cx="265445" cy="253151"/>
            </a:xfrm>
            <a:custGeom>
              <a:rect b="b" l="l" r="r" t="t"/>
              <a:pathLst>
                <a:path extrusionOk="0" h="7763" w="814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30"/>
            <p:cNvSpPr/>
            <p:nvPr/>
          </p:nvSpPr>
          <p:spPr>
            <a:xfrm>
              <a:off x="8520249" y="4360881"/>
              <a:ext cx="60981" cy="100211"/>
            </a:xfrm>
            <a:custGeom>
              <a:rect b="b" l="l" r="r" t="t"/>
              <a:pathLst>
                <a:path extrusionOk="0" h="3073" w="187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30"/>
            <p:cNvSpPr/>
            <p:nvPr/>
          </p:nvSpPr>
          <p:spPr>
            <a:xfrm>
              <a:off x="8385994" y="4309357"/>
              <a:ext cx="228270" cy="209748"/>
            </a:xfrm>
            <a:custGeom>
              <a:rect b="b" l="l" r="r" t="t"/>
              <a:pathLst>
                <a:path extrusionOk="0" h="6432" w="700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-597136" y="-1290171"/>
            <a:ext cx="9801636" cy="7083093"/>
            <a:chOff x="-597136" y="-1290171"/>
            <a:chExt cx="9801636" cy="7083093"/>
          </a:xfrm>
        </p:grpSpPr>
        <p:sp>
          <p:nvSpPr>
            <p:cNvPr id="39" name="Google Shape;39;p4"/>
            <p:cNvSpPr/>
            <p:nvPr/>
          </p:nvSpPr>
          <p:spPr>
            <a:xfrm>
              <a:off x="7526852" y="-33486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8553125" y="4027570"/>
              <a:ext cx="651375" cy="1109954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-60500" y="4042524"/>
              <a:ext cx="651374" cy="1121953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2700000">
              <a:off x="5484018" y="-1009555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" name="Google Shape;43;p4"/>
            <p:cNvGrpSpPr/>
            <p:nvPr/>
          </p:nvGrpSpPr>
          <p:grpSpPr>
            <a:xfrm flipH="1" rot="-1466185">
              <a:off x="81976" y="110670"/>
              <a:ext cx="651436" cy="537339"/>
              <a:chOff x="100283" y="1775289"/>
              <a:chExt cx="940950" cy="776248"/>
            </a:xfrm>
          </p:grpSpPr>
          <p:sp>
            <p:nvSpPr>
              <p:cNvPr id="44" name="Google Shape;44;p4"/>
              <p:cNvSpPr/>
              <p:nvPr/>
            </p:nvSpPr>
            <p:spPr>
              <a:xfrm rot="2700000">
                <a:off x="392368" y="1875264"/>
                <a:ext cx="521481" cy="576299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1513453">
                <a:off x="943095" y="2423631"/>
                <a:ext cx="52396" cy="66672"/>
              </a:xfrm>
              <a:custGeom>
                <a:rect b="b" l="l" r="r" t="t"/>
                <a:pathLst>
                  <a:path extrusionOk="0" h="1247" w="980">
                    <a:moveTo>
                      <a:pt x="543" y="1"/>
                    </a:moveTo>
                    <a:cubicBezTo>
                      <a:pt x="216" y="1"/>
                      <a:pt x="55" y="205"/>
                      <a:pt x="0" y="533"/>
                    </a:cubicBezTo>
                    <a:cubicBezTo>
                      <a:pt x="83" y="809"/>
                      <a:pt x="60" y="1157"/>
                      <a:pt x="446" y="1243"/>
                    </a:cubicBezTo>
                    <a:cubicBezTo>
                      <a:pt x="455" y="1245"/>
                      <a:pt x="465" y="1246"/>
                      <a:pt x="474" y="1246"/>
                    </a:cubicBezTo>
                    <a:cubicBezTo>
                      <a:pt x="683" y="1246"/>
                      <a:pt x="980" y="776"/>
                      <a:pt x="977" y="443"/>
                    </a:cubicBezTo>
                    <a:cubicBezTo>
                      <a:pt x="977" y="180"/>
                      <a:pt x="844" y="15"/>
                      <a:pt x="575" y="1"/>
                    </a:cubicBezTo>
                    <a:cubicBezTo>
                      <a:pt x="564" y="1"/>
                      <a:pt x="55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1513453">
                <a:off x="417818" y="1811987"/>
                <a:ext cx="48921" cy="50311"/>
              </a:xfrm>
              <a:custGeom>
                <a:rect b="b" l="l" r="r" t="t"/>
                <a:pathLst>
                  <a:path extrusionOk="0" h="941" w="915">
                    <a:moveTo>
                      <a:pt x="412" y="1"/>
                    </a:moveTo>
                    <a:cubicBezTo>
                      <a:pt x="136" y="1"/>
                      <a:pt x="4" y="186"/>
                      <a:pt x="1" y="489"/>
                    </a:cubicBezTo>
                    <a:cubicBezTo>
                      <a:pt x="17" y="765"/>
                      <a:pt x="174" y="938"/>
                      <a:pt x="476" y="941"/>
                    </a:cubicBezTo>
                    <a:cubicBezTo>
                      <a:pt x="768" y="941"/>
                      <a:pt x="914" y="775"/>
                      <a:pt x="905" y="486"/>
                    </a:cubicBezTo>
                    <a:cubicBezTo>
                      <a:pt x="894" y="187"/>
                      <a:pt x="721" y="7"/>
                      <a:pt x="426" y="1"/>
                    </a:cubicBezTo>
                    <a:cubicBezTo>
                      <a:pt x="422" y="1"/>
                      <a:pt x="417" y="1"/>
                      <a:pt x="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 rot="1513453">
                <a:off x="856474" y="250586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 rot="1513430">
                <a:off x="123690" y="2026916"/>
                <a:ext cx="117883" cy="136229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 rot="1513453">
                <a:off x="269923" y="201528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" name="Google Shape;50;p4"/>
            <p:cNvSpPr/>
            <p:nvPr/>
          </p:nvSpPr>
          <p:spPr>
            <a:xfrm rot="3566524">
              <a:off x="-831694" y="3531415"/>
              <a:ext cx="3103394" cy="1226878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5"/>
          <p:cNvGrpSpPr/>
          <p:nvPr/>
        </p:nvGrpSpPr>
        <p:grpSpPr>
          <a:xfrm>
            <a:off x="-2036487" y="-237000"/>
            <a:ext cx="11927563" cy="6153500"/>
            <a:chOff x="-2036487" y="-237000"/>
            <a:chExt cx="11927563" cy="6153500"/>
          </a:xfrm>
        </p:grpSpPr>
        <p:sp>
          <p:nvSpPr>
            <p:cNvPr id="55" name="Google Shape;55;p5"/>
            <p:cNvSpPr/>
            <p:nvPr/>
          </p:nvSpPr>
          <p:spPr>
            <a:xfrm>
              <a:off x="7363641" y="4495768"/>
              <a:ext cx="1840856" cy="733229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532450" y="4771213"/>
              <a:ext cx="73575" cy="61300"/>
            </a:xfrm>
            <a:custGeom>
              <a:rect b="b" l="l" r="r" t="t"/>
              <a:pathLst>
                <a:path extrusionOk="0" h="2452" w="2943">
                  <a:moveTo>
                    <a:pt x="2023" y="1"/>
                  </a:moveTo>
                  <a:cubicBezTo>
                    <a:pt x="1550" y="1"/>
                    <a:pt x="1000" y="327"/>
                    <a:pt x="659" y="892"/>
                  </a:cubicBezTo>
                  <a:cubicBezTo>
                    <a:pt x="1" y="1986"/>
                    <a:pt x="559" y="2451"/>
                    <a:pt x="1287" y="2451"/>
                  </a:cubicBezTo>
                  <a:cubicBezTo>
                    <a:pt x="2018" y="2451"/>
                    <a:pt x="2920" y="1981"/>
                    <a:pt x="2932" y="1206"/>
                  </a:cubicBezTo>
                  <a:cubicBezTo>
                    <a:pt x="2942" y="368"/>
                    <a:pt x="2526" y="1"/>
                    <a:pt x="2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812900" y="4680975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-2700000">
              <a:off x="-1347601" y="1706885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8225514">
              <a:off x="2477630" y="4890851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095875" y="4439275"/>
              <a:ext cx="687886" cy="573249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5"/>
          <p:cNvSpPr txBox="1"/>
          <p:nvPr>
            <p:ph idx="1" type="subTitle"/>
          </p:nvPr>
        </p:nvSpPr>
        <p:spPr>
          <a:xfrm>
            <a:off x="4698300" y="3566475"/>
            <a:ext cx="3725700" cy="10371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2" type="subTitle"/>
          </p:nvPr>
        </p:nvSpPr>
        <p:spPr>
          <a:xfrm>
            <a:off x="4698300" y="1820471"/>
            <a:ext cx="3725700" cy="10215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3" type="subTitle"/>
          </p:nvPr>
        </p:nvSpPr>
        <p:spPr>
          <a:xfrm>
            <a:off x="4698300" y="1237075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4" type="subTitle"/>
          </p:nvPr>
        </p:nvSpPr>
        <p:spPr>
          <a:xfrm>
            <a:off x="4698300" y="2975677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>
            <a:off x="-1603775" y="2"/>
            <a:ext cx="11464067" cy="5870805"/>
            <a:chOff x="-1603775" y="2"/>
            <a:chExt cx="11464067" cy="5870805"/>
          </a:xfrm>
        </p:grpSpPr>
        <p:sp>
          <p:nvSpPr>
            <p:cNvPr id="73" name="Google Shape;73;p6"/>
            <p:cNvSpPr/>
            <p:nvPr/>
          </p:nvSpPr>
          <p:spPr>
            <a:xfrm>
              <a:off x="-1603775" y="40911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667600" y="10632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556075" y="15432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-1156867">
              <a:off x="6641349" y="4165948"/>
              <a:ext cx="3103418" cy="122688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5400000">
              <a:off x="-335110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-221600" y="-210475"/>
            <a:ext cx="9660144" cy="6787813"/>
            <a:chOff x="-221600" y="-210475"/>
            <a:chExt cx="9660144" cy="6787813"/>
          </a:xfrm>
        </p:grpSpPr>
        <p:sp>
          <p:nvSpPr>
            <p:cNvPr id="81" name="Google Shape;81;p7"/>
            <p:cNvSpPr/>
            <p:nvPr/>
          </p:nvSpPr>
          <p:spPr>
            <a:xfrm rot="10800000">
              <a:off x="2" y="3719602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5400000">
              <a:off x="-69181" y="69183"/>
              <a:ext cx="1411547" cy="1273179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" name="Google Shape;83;p7"/>
            <p:cNvGrpSpPr/>
            <p:nvPr/>
          </p:nvGrpSpPr>
          <p:grpSpPr>
            <a:xfrm flipH="1" rot="10800000">
              <a:off x="8265291" y="-4130"/>
              <a:ext cx="878458" cy="750441"/>
              <a:chOff x="4137500" y="3664900"/>
              <a:chExt cx="1361950" cy="1163475"/>
            </a:xfrm>
          </p:grpSpPr>
          <p:sp>
            <p:nvSpPr>
              <p:cNvPr id="84" name="Google Shape;84;p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" name="Google Shape;88;p7"/>
            <p:cNvSpPr/>
            <p:nvPr/>
          </p:nvSpPr>
          <p:spPr>
            <a:xfrm rot="2700000">
              <a:off x="4398837" y="4193574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 flipH="1" rot="-6905291">
              <a:off x="8735154" y="3629620"/>
              <a:ext cx="68470" cy="79124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flipH="1" rot="-6905291">
              <a:off x="8722500" y="3904805"/>
              <a:ext cx="49484" cy="62966"/>
            </a:xfrm>
            <a:custGeom>
              <a:rect b="b" l="l" r="r" t="t"/>
              <a:pathLst>
                <a:path extrusionOk="0" h="1247" w="980">
                  <a:moveTo>
                    <a:pt x="543" y="1"/>
                  </a:moveTo>
                  <a:cubicBezTo>
                    <a:pt x="216" y="1"/>
                    <a:pt x="55" y="205"/>
                    <a:pt x="0" y="533"/>
                  </a:cubicBezTo>
                  <a:cubicBezTo>
                    <a:pt x="83" y="809"/>
                    <a:pt x="60" y="1157"/>
                    <a:pt x="446" y="1243"/>
                  </a:cubicBezTo>
                  <a:cubicBezTo>
                    <a:pt x="455" y="1245"/>
                    <a:pt x="465" y="1246"/>
                    <a:pt x="474" y="1246"/>
                  </a:cubicBezTo>
                  <a:cubicBezTo>
                    <a:pt x="683" y="1246"/>
                    <a:pt x="980" y="776"/>
                    <a:pt x="977" y="443"/>
                  </a:cubicBezTo>
                  <a:cubicBezTo>
                    <a:pt x="977" y="180"/>
                    <a:pt x="844" y="15"/>
                    <a:pt x="575" y="1"/>
                  </a:cubicBezTo>
                  <a:cubicBezTo>
                    <a:pt x="564" y="1"/>
                    <a:pt x="553" y="1"/>
                    <a:pt x="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-6905291">
              <a:off x="8637768" y="1290383"/>
              <a:ext cx="46202" cy="47515"/>
            </a:xfrm>
            <a:custGeom>
              <a:rect b="b" l="l" r="r" t="t"/>
              <a:pathLst>
                <a:path extrusionOk="0" h="941" w="915">
                  <a:moveTo>
                    <a:pt x="412" y="1"/>
                  </a:moveTo>
                  <a:cubicBezTo>
                    <a:pt x="136" y="1"/>
                    <a:pt x="4" y="186"/>
                    <a:pt x="1" y="489"/>
                  </a:cubicBezTo>
                  <a:cubicBezTo>
                    <a:pt x="17" y="765"/>
                    <a:pt x="174" y="938"/>
                    <a:pt x="476" y="941"/>
                  </a:cubicBezTo>
                  <a:cubicBezTo>
                    <a:pt x="768" y="941"/>
                    <a:pt x="914" y="775"/>
                    <a:pt x="905" y="486"/>
                  </a:cubicBezTo>
                  <a:cubicBezTo>
                    <a:pt x="894" y="187"/>
                    <a:pt x="721" y="7"/>
                    <a:pt x="426" y="1"/>
                  </a:cubicBezTo>
                  <a:cubicBezTo>
                    <a:pt x="422" y="1"/>
                    <a:pt x="417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-6905291">
              <a:off x="8789920" y="3833600"/>
              <a:ext cx="37769" cy="30347"/>
            </a:xfrm>
            <a:custGeom>
              <a:rect b="b" l="l" r="r" t="t"/>
              <a:pathLst>
                <a:path extrusionOk="0" h="601" w="748">
                  <a:moveTo>
                    <a:pt x="305" y="0"/>
                  </a:moveTo>
                  <a:cubicBezTo>
                    <a:pt x="279" y="0"/>
                    <a:pt x="250" y="5"/>
                    <a:pt x="219" y="15"/>
                  </a:cubicBezTo>
                  <a:cubicBezTo>
                    <a:pt x="0" y="84"/>
                    <a:pt x="20" y="263"/>
                    <a:pt x="53" y="496"/>
                  </a:cubicBezTo>
                  <a:cubicBezTo>
                    <a:pt x="73" y="489"/>
                    <a:pt x="94" y="486"/>
                    <a:pt x="114" y="486"/>
                  </a:cubicBezTo>
                  <a:cubicBezTo>
                    <a:pt x="239" y="486"/>
                    <a:pt x="352" y="600"/>
                    <a:pt x="479" y="600"/>
                  </a:cubicBezTo>
                  <a:cubicBezTo>
                    <a:pt x="531" y="600"/>
                    <a:pt x="586" y="581"/>
                    <a:pt x="644" y="526"/>
                  </a:cubicBezTo>
                  <a:cubicBezTo>
                    <a:pt x="747" y="430"/>
                    <a:pt x="647" y="320"/>
                    <a:pt x="591" y="231"/>
                  </a:cubicBezTo>
                  <a:cubicBezTo>
                    <a:pt x="519" y="117"/>
                    <a:pt x="44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flipH="1" rot="-6905291">
              <a:off x="8756621" y="4133650"/>
              <a:ext cx="25550" cy="33477"/>
            </a:xfrm>
            <a:custGeom>
              <a:rect b="b" l="l" r="r" t="t"/>
              <a:pathLst>
                <a:path extrusionOk="0" h="663" w="506">
                  <a:moveTo>
                    <a:pt x="323" y="0"/>
                  </a:moveTo>
                  <a:cubicBezTo>
                    <a:pt x="283" y="0"/>
                    <a:pt x="241" y="13"/>
                    <a:pt x="207" y="41"/>
                  </a:cubicBezTo>
                  <a:cubicBezTo>
                    <a:pt x="1" y="197"/>
                    <a:pt x="4" y="403"/>
                    <a:pt x="124" y="662"/>
                  </a:cubicBezTo>
                  <a:cubicBezTo>
                    <a:pt x="416" y="549"/>
                    <a:pt x="505" y="353"/>
                    <a:pt x="472" y="124"/>
                  </a:cubicBezTo>
                  <a:cubicBezTo>
                    <a:pt x="462" y="43"/>
                    <a:pt x="395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1513371">
              <a:off x="8775797" y="1121883"/>
              <a:ext cx="111324" cy="128647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-221600" y="-2104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6299960">
              <a:off x="8295474" y="2262120"/>
              <a:ext cx="1320336" cy="646106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720150" y="1237200"/>
            <a:ext cx="7704000" cy="3366300"/>
            <a:chOff x="720150" y="1237200"/>
            <a:chExt cx="7704000" cy="3366300"/>
          </a:xfrm>
        </p:grpSpPr>
        <p:sp>
          <p:nvSpPr>
            <p:cNvPr id="98" name="Google Shape;98;p7"/>
            <p:cNvSpPr/>
            <p:nvPr/>
          </p:nvSpPr>
          <p:spPr>
            <a:xfrm>
              <a:off x="720150" y="1237200"/>
              <a:ext cx="7704000" cy="336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4651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55393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64272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73151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82030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90909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64651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55393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64272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73151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82030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0909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4651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55393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64272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73151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82030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690909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4651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55393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64272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73151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82030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690909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64651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55393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664272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673151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682030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690909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4651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655393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64272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673151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82030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90909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4651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55393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664272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673151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82030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90909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4651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655393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64272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673151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682030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690909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64651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55393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64272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73151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82030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0909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4651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55393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64272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73151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682030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90909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64651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655393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664272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673151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82030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690909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64651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55393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64272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673151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82030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90909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4651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655393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4272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3151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82030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90909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99787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99787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99787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99787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99787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99787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99787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99787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699787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699787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699787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99787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699787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08666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708666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08666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8666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08666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708666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8666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08666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08666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08666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8666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08666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08666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17545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17545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17545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17545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17545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17545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17545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17545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17545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17545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17545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717545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17545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26424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26424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26424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26424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726424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26424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26424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26424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726424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726424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26424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26424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26424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35303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35303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35303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35303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35303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35303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35303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35303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35303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35303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35303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35303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35303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44182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44182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44182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44182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44182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44182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182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744182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744182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744182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744182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44182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744182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53061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753061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53061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753061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753061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53061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753061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53061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753061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53061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753061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753061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753061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76194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76194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76194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76194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76194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76194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6194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6194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6194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6194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194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6194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6194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7081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7081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7081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77081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7081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7081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7081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7081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7081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7081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7081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7081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7081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7969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69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7969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7969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7969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7969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7969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7969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7969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7969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7969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969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7969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78857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8857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8857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78857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8857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78857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8857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8857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8857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8857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8857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8857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8857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97456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97456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97456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97456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797456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797456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97456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797456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97456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797456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97456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97456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7456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06334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806334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06334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806334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806334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806334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06334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06334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06334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806334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334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06334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06334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1521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1521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1521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521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1521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1521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1521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521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1521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1521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1521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1521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1521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82409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82409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82409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2409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82409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82409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2409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82409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2409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09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2409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2409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82409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4651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5393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64272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73151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2030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90909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99787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708666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717545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26424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35303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44182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53061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6194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7081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7969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8857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97456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06334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1521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82409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4651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5393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64272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3151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82030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0909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99787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08666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17545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726424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735303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44182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753061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6194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77081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77969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78857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797456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06334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1521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82409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3332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83332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3332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83332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3332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3332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83332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83332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83332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83332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332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3332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3332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83332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83332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763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3763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3763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3763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3763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3763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3763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3763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3763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3763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63763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3763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63763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3763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3763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2875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2875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2875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2875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2875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2875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2875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62875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62875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62875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62875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62875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2875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62875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2875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1987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61987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61987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61987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61987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61987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61987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61987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61987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61987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61987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61987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61987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61987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1987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64651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655393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64272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73151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682030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690909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64651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655393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664272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73151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682030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90909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651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55393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64272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73151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682030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690909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64651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55393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664272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673151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682030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690909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64651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655393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664272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673151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682030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690909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64651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655393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664272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73151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82030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90909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64651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655393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64272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73151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82030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690909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64651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655393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64272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673151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682030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690909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64651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655393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664272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673151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682030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690909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64651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655393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664272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673151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682030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90909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4651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655393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664272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673151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682030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690909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64651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655393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664272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673151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682030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690909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64651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655393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664272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673151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682030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690909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699787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699787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699787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699787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699787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699787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699787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699787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699787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699787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699787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699787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699787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708666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708666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708666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708666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708666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708666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708666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708666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708666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708666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708666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08666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708666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717545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717545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717545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17545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17545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717545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717545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17545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717545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717545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717545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717545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717545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726424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726424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726424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726424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726424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26424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726424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726424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726424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26424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26424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26424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26424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35303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35303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35303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35303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35303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35303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735303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735303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35303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35303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35303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735303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735303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44182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4182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4182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44182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744182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744182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744182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44182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744182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744182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744182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744182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744182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753061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753061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753061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753061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753061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753061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753061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753061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53061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53061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3061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53061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53061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6194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6194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6194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194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6194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76194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76194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76194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76194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76194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76194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76194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76194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77081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7081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77081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77081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77081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77081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77081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77081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77081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77081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7081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7081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77081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77969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77969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77969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7969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969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7969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77969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77969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7969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7969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77969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77969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7969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8857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857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78857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8857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78857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78857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78857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8857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8857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78857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78857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78857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78857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797456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797456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797456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97456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97456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97456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97456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97456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97456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97456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97456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97456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797456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806334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806334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806334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806334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806334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806334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806334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06334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06334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06334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806334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806334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806334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1521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1521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81521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81521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521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1521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1521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81521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1521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81521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1521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81521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1521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82409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2409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82409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2409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82409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2409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82409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2409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409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2409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2409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2409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2409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64651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655393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664272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673151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682030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690909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699787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708666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717545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726424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735303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744182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753061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76194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77081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77969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8857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97456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06334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521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2409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64651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655393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664272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673151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682030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690909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699787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708666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17545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726424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35303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744182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753061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76194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77081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77969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78857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797456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806334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81521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82409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83332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83332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83332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83332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83332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3332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83332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3332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83332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83332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3332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3332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83332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83332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83332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63763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63763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3763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3763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3763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3763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3763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3763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3763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3763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63763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63763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63763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63763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63763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62875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62875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62875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62875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62875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62875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62875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62875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62875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62875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62875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62875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62875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62875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62875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61987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1987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1987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61987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61987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61987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61987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61987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1987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1987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61987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61987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1987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1987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1987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42464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433526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442405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45128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46016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46904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42464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433526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442405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5128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46016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6904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2464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433526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42405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128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46016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46904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42464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433526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442405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45128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46016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46904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42464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433526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442405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5128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46016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46904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42464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33526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42405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45128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46016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46904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42464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433526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442405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45128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016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6904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464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33526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42405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5128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6016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6904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2464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3526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42405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5128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6016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6904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2464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33526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42405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128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6016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46904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2464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33526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442405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45128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46016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46904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42464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433526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442405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45128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46016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46904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42464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433526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442405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45128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46016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46904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477920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477920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477920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477920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477920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477920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477920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477920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477920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477920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477920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477920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477920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486799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486799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486799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486799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486799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486799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486799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486799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486799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486799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486799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486799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486799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495678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495678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495678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495678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495678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495678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495678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495678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495678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495678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495678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495678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495678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504557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504557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04557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4557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504557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504557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504557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504557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504557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504557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504557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504557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04557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13436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513436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513436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513436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513436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13436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13436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513436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13436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13436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13436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3436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13436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522315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522315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522315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522315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22315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22315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522315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522315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522315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522315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22315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22315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522315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531194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531194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531194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1194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31194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531194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531194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531194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531194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531194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531194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531194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531194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540073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540073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540073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540073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540073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540073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540073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540073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540073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540073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540073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540073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540073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548952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548952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548952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548952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548952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548952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548952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548952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548952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548952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548952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548952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548952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557830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557830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557830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557830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557830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557830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557830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557830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557830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557830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557830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557830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557830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566709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566709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566709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566709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566709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566709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566709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566709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566709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566709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566709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6709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566709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575588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575588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75588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75588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575588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575588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75588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75588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575588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575588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5588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575588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575588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446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8446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8446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58446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58446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58446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8446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58446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58446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58446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58446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58446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446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59334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59334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9334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9334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59334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334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9334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9334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59334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9334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59334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59334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59334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0222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60222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60222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60222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60222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60222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60222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60222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60222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0222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60222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60222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60222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42464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433526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442405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45128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016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6904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477920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86799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95678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504557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513436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522315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531194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40073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548952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57830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566709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575588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58446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59334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60222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42464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433526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442405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45128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46016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46904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7920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86799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495678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504557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513436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522315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531194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540073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548952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557830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566709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575588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58446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59334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60222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61145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61145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61145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61145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1145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61145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61145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61145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61145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61145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61145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61145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61145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61145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61145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41576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1576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1576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1576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1576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1576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1576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1576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1576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1576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1576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1576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576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1576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41576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0688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0688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0688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0688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0688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0688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0688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0688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0688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40688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40688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40688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40688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40688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40688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39801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39801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39801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39801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9801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39801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39801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39801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39801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39801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39801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39801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39801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39801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39801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42464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433526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442405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45128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46016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46904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42464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433526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442405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45128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46016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46904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42464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433526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442405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45128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46016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46904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42464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433526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442405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45128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46016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46904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42464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433526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442405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45128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46016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46904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42464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433526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442405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45128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46016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46904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42464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433526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442405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45128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46016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46904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2464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33526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42405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5128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6016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6904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2464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33526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42405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5128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6016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6904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2464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33526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42405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5128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6016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6904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42464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33526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42405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5128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6016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6904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2464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33526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42405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5128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6016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6904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2464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33526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42405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5128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6016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6904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77920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77920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77920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77920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77920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77920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77920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77920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77920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77920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77920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77920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477920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86799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86799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86799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86799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86799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86799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86799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86799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86799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6799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6799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6799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6799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5678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95678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495678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495678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495678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495678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495678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495678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495678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495678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495678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495678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495678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504557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504557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504557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504557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504557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504557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504557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504557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504557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504557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504557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504557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504557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513436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513436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513436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513436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513436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513436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513436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513436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513436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513436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513436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513436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513436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522315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522315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522315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522315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522315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522315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522315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522315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522315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522315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522315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522315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522315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531194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531194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531194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531194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531194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531194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531194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531194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531194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531194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531194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531194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531194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540073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540073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540073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540073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540073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540073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540073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540073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540073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540073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540073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540073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540073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548952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548952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548952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548952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548952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548952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548952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548952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548952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548952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548952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548952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548952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557830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557830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557830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557830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557830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557830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557830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557830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557830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557830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557830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557830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557830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566709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566709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566709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566709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566709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566709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566709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566709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566709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566709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566709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566709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566709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575588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575588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575588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575588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575588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575588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575588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575588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575588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575588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575588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575588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575588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58446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58446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58446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58446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58446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58446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58446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58446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58446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58446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58446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58446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58446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59334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59334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59334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59334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59334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59334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59334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59334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59334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59334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59334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59334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59334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60222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60222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60222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60222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60222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60222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0222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60222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60222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60222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0222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60222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60222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42464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433526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442405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5128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46016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46904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477920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86799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95678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504557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513436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522315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31194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540073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548952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557830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566709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575588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58446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59334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0222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42464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433526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442405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45128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46016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46904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477920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486799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495678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504557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513436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522315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531194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540073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548952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557830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566709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575588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58446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59334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60222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61145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61145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61145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61145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1145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61145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61145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1145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61145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61145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61145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61145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61145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61145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61145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41576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41576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41576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41576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1576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1576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41576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41576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41576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1576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41576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41576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41576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1576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41576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40688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40688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40688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40688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40688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40688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40688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40688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40688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0688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0688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40688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40688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40688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40688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801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801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801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801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801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801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801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801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9801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9801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9801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9801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9801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9801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39801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202775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21165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220532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229411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238290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24716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202775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21165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220532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229411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238290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24716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202775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21165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220532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29411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38290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4716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2775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21165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220532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9411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38290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24716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202775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21165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220532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229411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238290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4716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02775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1165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20532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29411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38290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4716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02775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1165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20532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29411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38290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24716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202775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21165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220532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229411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238290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24716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202775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21165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220532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229411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238290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24716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202775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1165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20532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29411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38290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4716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02775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1165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20532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29411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38290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16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02775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1165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20532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9411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38290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4716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02775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1165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20532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29411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38290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24716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25604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25604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25604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25604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25604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25604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25604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25604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25604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25604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25604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25604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25604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264926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264926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264926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264926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264926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264926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264926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264926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264926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264926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264926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264926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264926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273805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273805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273805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273805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273805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273805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273805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273805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273805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273805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273805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273805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273805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28268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28268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28268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28268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28268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28268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28268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28268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28268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28268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28268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28268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28268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29156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29156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29156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29156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29156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29156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29156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29156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29156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29156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29156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29156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29156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300441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300441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300441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300441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0441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300441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300441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300441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00441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300441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300441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300441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300441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309320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09320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309320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309320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309320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309320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309320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09320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309320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309320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309320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309320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309320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318199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318199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18199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318199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318199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318199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318199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318199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318199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318199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318199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18199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18199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327078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327078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27078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27078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327078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327078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327078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327078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327078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327078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327078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327078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27078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335956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335956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335956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35956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335956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335956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335956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335956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335956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335956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335956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335956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335956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344835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344835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344835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344835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344835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344835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344835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344835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344835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344835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344835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344835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344835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353714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353714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353714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353714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7"/>
            <p:cNvSpPr/>
            <p:nvPr/>
          </p:nvSpPr>
          <p:spPr>
            <a:xfrm>
              <a:off x="353714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353714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353714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353714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353714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353714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353714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353714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353714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362593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362593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362593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362593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362593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362593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362593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362593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362593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362593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362593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362593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362593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371472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7"/>
            <p:cNvSpPr/>
            <p:nvPr/>
          </p:nvSpPr>
          <p:spPr>
            <a:xfrm>
              <a:off x="371472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7"/>
            <p:cNvSpPr/>
            <p:nvPr/>
          </p:nvSpPr>
          <p:spPr>
            <a:xfrm>
              <a:off x="371472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371472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371472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371472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371472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371472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371472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371472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371472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371472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371472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380350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380350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380350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380350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380350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380350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380350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380350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7"/>
            <p:cNvSpPr/>
            <p:nvPr/>
          </p:nvSpPr>
          <p:spPr>
            <a:xfrm>
              <a:off x="380350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7"/>
            <p:cNvSpPr/>
            <p:nvPr/>
          </p:nvSpPr>
          <p:spPr>
            <a:xfrm>
              <a:off x="380350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380350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380350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7"/>
            <p:cNvSpPr/>
            <p:nvPr/>
          </p:nvSpPr>
          <p:spPr>
            <a:xfrm>
              <a:off x="380350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7"/>
            <p:cNvSpPr/>
            <p:nvPr/>
          </p:nvSpPr>
          <p:spPr>
            <a:xfrm>
              <a:off x="202775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7"/>
            <p:cNvSpPr/>
            <p:nvPr/>
          </p:nvSpPr>
          <p:spPr>
            <a:xfrm>
              <a:off x="21165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7"/>
            <p:cNvSpPr/>
            <p:nvPr/>
          </p:nvSpPr>
          <p:spPr>
            <a:xfrm>
              <a:off x="220532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229411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238290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24716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25604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264926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7"/>
            <p:cNvSpPr/>
            <p:nvPr/>
          </p:nvSpPr>
          <p:spPr>
            <a:xfrm>
              <a:off x="273805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7"/>
            <p:cNvSpPr/>
            <p:nvPr/>
          </p:nvSpPr>
          <p:spPr>
            <a:xfrm>
              <a:off x="28268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7"/>
            <p:cNvSpPr/>
            <p:nvPr/>
          </p:nvSpPr>
          <p:spPr>
            <a:xfrm>
              <a:off x="29156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7"/>
            <p:cNvSpPr/>
            <p:nvPr/>
          </p:nvSpPr>
          <p:spPr>
            <a:xfrm>
              <a:off x="300441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7"/>
            <p:cNvSpPr/>
            <p:nvPr/>
          </p:nvSpPr>
          <p:spPr>
            <a:xfrm>
              <a:off x="309320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7"/>
            <p:cNvSpPr/>
            <p:nvPr/>
          </p:nvSpPr>
          <p:spPr>
            <a:xfrm>
              <a:off x="318199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7"/>
            <p:cNvSpPr/>
            <p:nvPr/>
          </p:nvSpPr>
          <p:spPr>
            <a:xfrm>
              <a:off x="327078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7"/>
            <p:cNvSpPr/>
            <p:nvPr/>
          </p:nvSpPr>
          <p:spPr>
            <a:xfrm>
              <a:off x="335956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7"/>
            <p:cNvSpPr/>
            <p:nvPr/>
          </p:nvSpPr>
          <p:spPr>
            <a:xfrm>
              <a:off x="344835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353714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362593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7"/>
            <p:cNvSpPr/>
            <p:nvPr/>
          </p:nvSpPr>
          <p:spPr>
            <a:xfrm>
              <a:off x="371472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380350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202775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21165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220532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229411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238290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24716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25604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264926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273805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28268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29156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300441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309320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318199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327078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335956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344835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353714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362593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371472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380350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389579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389579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389579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389579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389579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389579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389579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389579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389579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389579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389579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389579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389579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389579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389579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193896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193896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93896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93896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93896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93896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93896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93896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93896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93896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93896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93896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93896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93896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93896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85017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85017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85017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85017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85017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85017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85017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85017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85017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85017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85017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85017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85017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185017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185017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76138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76138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76138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76138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76138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76138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76138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76138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76138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76138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76138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76138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76138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76138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76138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202775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1165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20532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229411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238290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24716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202775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21165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220532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229411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238290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24716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202775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21165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220532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229411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238290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24716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202775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21165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220532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9411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38290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24716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202775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21165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220532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229411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238290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24716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202775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21165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220532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229411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238290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24716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202775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21165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220532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229411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238290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4716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02775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21165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220532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229411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238290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24716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202775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21165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220532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229411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238290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24716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202775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21165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220532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229411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238290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24716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202775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1165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20532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229411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238290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24716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202775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21165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220532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229411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238290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24716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202775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21165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220532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229411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238290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24716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25604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25604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25604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5604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5604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25604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25604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25604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25604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25604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25604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25604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25604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264926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264926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264926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264926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264926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264926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264926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264926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264926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264926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64926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4926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264926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273805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273805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273805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273805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273805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273805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273805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273805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273805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273805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273805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273805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273805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28268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28268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28268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28268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8268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8268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28268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28268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28268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28268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28268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28268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28268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29156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29156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29156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29156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29156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29156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29156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29156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29156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29156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29156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9156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9156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0441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00441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00441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300441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300441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300441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300441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300441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300441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300441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300441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300441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300441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09320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309320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309320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309320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309320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309320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309320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9320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09320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09320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309320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309320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309320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318199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318199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318199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318199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318199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318199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318199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18199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318199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318199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318199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318199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318199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327078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27078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27078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27078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327078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327078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327078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327078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327078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327078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327078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327078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327078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335956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35956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335956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335956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335956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335956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335956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335956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35956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35956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35956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335956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335956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344835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344835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344835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344835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344835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344835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344835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344835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44835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344835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344835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344835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344835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353714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353714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53714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53714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53714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353714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353714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353714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353714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353714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353714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353714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353714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362593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362593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362593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362593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362593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362593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362593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362593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362593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362593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362593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362593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362593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371472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371472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371472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371472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371472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371472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371472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371472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371472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371472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371472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371472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371472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380350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380350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380350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380350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380350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380350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380350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380350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380350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380350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380350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380350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380350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202775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21165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220532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229411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238290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24716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25604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264926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273805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28268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29156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00441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309320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318199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327078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335956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344835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353714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62593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71472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0350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202775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21165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220532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229411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238290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24716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25604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264926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273805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28268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29156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300441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309320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318199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327078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335956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344835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53714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62593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71472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380350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389579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389579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389579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389579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389579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389579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389579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389579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389579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9579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389579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389579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389579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389579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389579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193896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193896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193896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193896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193896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193896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193896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193896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193896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193896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193896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193896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193896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193896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193896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185017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185017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185017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185017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185017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185017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185017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185017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185017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185017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185017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185017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185017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185017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185017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176138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176138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176138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176138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176138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176138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176138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176138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176138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176138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176138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176138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176138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176138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176138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87352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96231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105110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11398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12286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131746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87352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96231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105110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11398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12286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131746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87352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96231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105110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11398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12286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131746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87352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96231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105110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11398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12286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131746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87352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96231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105110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11398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12286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131746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87352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96231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105110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11398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12286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131746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87352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96231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105110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11398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12286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131746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87352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96231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105110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11398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12286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131746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87352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96231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105110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11398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12286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131746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87352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96231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105110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7"/>
            <p:cNvSpPr/>
            <p:nvPr/>
          </p:nvSpPr>
          <p:spPr>
            <a:xfrm>
              <a:off x="11398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7"/>
            <p:cNvSpPr/>
            <p:nvPr/>
          </p:nvSpPr>
          <p:spPr>
            <a:xfrm>
              <a:off x="12286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7"/>
            <p:cNvSpPr/>
            <p:nvPr/>
          </p:nvSpPr>
          <p:spPr>
            <a:xfrm>
              <a:off x="131746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7"/>
            <p:cNvSpPr/>
            <p:nvPr/>
          </p:nvSpPr>
          <p:spPr>
            <a:xfrm>
              <a:off x="87352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7"/>
            <p:cNvSpPr/>
            <p:nvPr/>
          </p:nvSpPr>
          <p:spPr>
            <a:xfrm>
              <a:off x="96231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7"/>
            <p:cNvSpPr/>
            <p:nvPr/>
          </p:nvSpPr>
          <p:spPr>
            <a:xfrm>
              <a:off x="105110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7"/>
            <p:cNvSpPr/>
            <p:nvPr/>
          </p:nvSpPr>
          <p:spPr>
            <a:xfrm>
              <a:off x="11398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7"/>
            <p:cNvSpPr/>
            <p:nvPr/>
          </p:nvSpPr>
          <p:spPr>
            <a:xfrm>
              <a:off x="12286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7"/>
            <p:cNvSpPr/>
            <p:nvPr/>
          </p:nvSpPr>
          <p:spPr>
            <a:xfrm>
              <a:off x="131746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7"/>
            <p:cNvSpPr/>
            <p:nvPr/>
          </p:nvSpPr>
          <p:spPr>
            <a:xfrm>
              <a:off x="87352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7"/>
            <p:cNvSpPr/>
            <p:nvPr/>
          </p:nvSpPr>
          <p:spPr>
            <a:xfrm>
              <a:off x="96231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7"/>
            <p:cNvSpPr/>
            <p:nvPr/>
          </p:nvSpPr>
          <p:spPr>
            <a:xfrm>
              <a:off x="105110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7"/>
            <p:cNvSpPr/>
            <p:nvPr/>
          </p:nvSpPr>
          <p:spPr>
            <a:xfrm>
              <a:off x="11398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7"/>
            <p:cNvSpPr/>
            <p:nvPr/>
          </p:nvSpPr>
          <p:spPr>
            <a:xfrm>
              <a:off x="12286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7"/>
            <p:cNvSpPr/>
            <p:nvPr/>
          </p:nvSpPr>
          <p:spPr>
            <a:xfrm>
              <a:off x="131746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7"/>
            <p:cNvSpPr/>
            <p:nvPr/>
          </p:nvSpPr>
          <p:spPr>
            <a:xfrm>
              <a:off x="87352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7"/>
            <p:cNvSpPr/>
            <p:nvPr/>
          </p:nvSpPr>
          <p:spPr>
            <a:xfrm>
              <a:off x="96231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7"/>
            <p:cNvSpPr/>
            <p:nvPr/>
          </p:nvSpPr>
          <p:spPr>
            <a:xfrm>
              <a:off x="105110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7"/>
            <p:cNvSpPr/>
            <p:nvPr/>
          </p:nvSpPr>
          <p:spPr>
            <a:xfrm>
              <a:off x="11398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7"/>
            <p:cNvSpPr/>
            <p:nvPr/>
          </p:nvSpPr>
          <p:spPr>
            <a:xfrm>
              <a:off x="12286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7"/>
            <p:cNvSpPr/>
            <p:nvPr/>
          </p:nvSpPr>
          <p:spPr>
            <a:xfrm>
              <a:off x="131746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7"/>
            <p:cNvSpPr/>
            <p:nvPr/>
          </p:nvSpPr>
          <p:spPr>
            <a:xfrm>
              <a:off x="140625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7"/>
            <p:cNvSpPr/>
            <p:nvPr/>
          </p:nvSpPr>
          <p:spPr>
            <a:xfrm>
              <a:off x="140625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7"/>
            <p:cNvSpPr/>
            <p:nvPr/>
          </p:nvSpPr>
          <p:spPr>
            <a:xfrm>
              <a:off x="140625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7"/>
            <p:cNvSpPr/>
            <p:nvPr/>
          </p:nvSpPr>
          <p:spPr>
            <a:xfrm>
              <a:off x="140625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7"/>
            <p:cNvSpPr/>
            <p:nvPr/>
          </p:nvSpPr>
          <p:spPr>
            <a:xfrm>
              <a:off x="140625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7"/>
            <p:cNvSpPr/>
            <p:nvPr/>
          </p:nvSpPr>
          <p:spPr>
            <a:xfrm>
              <a:off x="140625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7"/>
            <p:cNvSpPr/>
            <p:nvPr/>
          </p:nvSpPr>
          <p:spPr>
            <a:xfrm>
              <a:off x="140625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7"/>
            <p:cNvSpPr/>
            <p:nvPr/>
          </p:nvSpPr>
          <p:spPr>
            <a:xfrm>
              <a:off x="140625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7"/>
            <p:cNvSpPr/>
            <p:nvPr/>
          </p:nvSpPr>
          <p:spPr>
            <a:xfrm>
              <a:off x="140625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7"/>
            <p:cNvSpPr/>
            <p:nvPr/>
          </p:nvSpPr>
          <p:spPr>
            <a:xfrm>
              <a:off x="140625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7"/>
            <p:cNvSpPr/>
            <p:nvPr/>
          </p:nvSpPr>
          <p:spPr>
            <a:xfrm>
              <a:off x="140625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7"/>
            <p:cNvSpPr/>
            <p:nvPr/>
          </p:nvSpPr>
          <p:spPr>
            <a:xfrm>
              <a:off x="140625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7"/>
            <p:cNvSpPr/>
            <p:nvPr/>
          </p:nvSpPr>
          <p:spPr>
            <a:xfrm>
              <a:off x="140625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7"/>
            <p:cNvSpPr/>
            <p:nvPr/>
          </p:nvSpPr>
          <p:spPr>
            <a:xfrm>
              <a:off x="14950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7"/>
            <p:cNvSpPr/>
            <p:nvPr/>
          </p:nvSpPr>
          <p:spPr>
            <a:xfrm>
              <a:off x="14950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7"/>
            <p:cNvSpPr/>
            <p:nvPr/>
          </p:nvSpPr>
          <p:spPr>
            <a:xfrm>
              <a:off x="14950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7"/>
            <p:cNvSpPr/>
            <p:nvPr/>
          </p:nvSpPr>
          <p:spPr>
            <a:xfrm>
              <a:off x="14950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7"/>
            <p:cNvSpPr/>
            <p:nvPr/>
          </p:nvSpPr>
          <p:spPr>
            <a:xfrm>
              <a:off x="14950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7"/>
            <p:cNvSpPr/>
            <p:nvPr/>
          </p:nvSpPr>
          <p:spPr>
            <a:xfrm>
              <a:off x="14950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7"/>
            <p:cNvSpPr/>
            <p:nvPr/>
          </p:nvSpPr>
          <p:spPr>
            <a:xfrm>
              <a:off x="14950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7"/>
            <p:cNvSpPr/>
            <p:nvPr/>
          </p:nvSpPr>
          <p:spPr>
            <a:xfrm>
              <a:off x="14950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7"/>
            <p:cNvSpPr/>
            <p:nvPr/>
          </p:nvSpPr>
          <p:spPr>
            <a:xfrm>
              <a:off x="14950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7"/>
            <p:cNvSpPr/>
            <p:nvPr/>
          </p:nvSpPr>
          <p:spPr>
            <a:xfrm>
              <a:off x="14950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7"/>
            <p:cNvSpPr/>
            <p:nvPr/>
          </p:nvSpPr>
          <p:spPr>
            <a:xfrm>
              <a:off x="14950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7"/>
            <p:cNvSpPr/>
            <p:nvPr/>
          </p:nvSpPr>
          <p:spPr>
            <a:xfrm>
              <a:off x="14950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7"/>
            <p:cNvSpPr/>
            <p:nvPr/>
          </p:nvSpPr>
          <p:spPr>
            <a:xfrm>
              <a:off x="14950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7"/>
            <p:cNvSpPr/>
            <p:nvPr/>
          </p:nvSpPr>
          <p:spPr>
            <a:xfrm>
              <a:off x="15838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7"/>
            <p:cNvSpPr/>
            <p:nvPr/>
          </p:nvSpPr>
          <p:spPr>
            <a:xfrm>
              <a:off x="15838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7"/>
            <p:cNvSpPr/>
            <p:nvPr/>
          </p:nvSpPr>
          <p:spPr>
            <a:xfrm>
              <a:off x="15838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7"/>
            <p:cNvSpPr/>
            <p:nvPr/>
          </p:nvSpPr>
          <p:spPr>
            <a:xfrm>
              <a:off x="15838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7"/>
            <p:cNvSpPr/>
            <p:nvPr/>
          </p:nvSpPr>
          <p:spPr>
            <a:xfrm>
              <a:off x="15838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7"/>
            <p:cNvSpPr/>
            <p:nvPr/>
          </p:nvSpPr>
          <p:spPr>
            <a:xfrm>
              <a:off x="15838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7"/>
            <p:cNvSpPr/>
            <p:nvPr/>
          </p:nvSpPr>
          <p:spPr>
            <a:xfrm>
              <a:off x="15838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7"/>
            <p:cNvSpPr/>
            <p:nvPr/>
          </p:nvSpPr>
          <p:spPr>
            <a:xfrm>
              <a:off x="15838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7"/>
            <p:cNvSpPr/>
            <p:nvPr/>
          </p:nvSpPr>
          <p:spPr>
            <a:xfrm>
              <a:off x="15838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7"/>
            <p:cNvSpPr/>
            <p:nvPr/>
          </p:nvSpPr>
          <p:spPr>
            <a:xfrm>
              <a:off x="15838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7"/>
            <p:cNvSpPr/>
            <p:nvPr/>
          </p:nvSpPr>
          <p:spPr>
            <a:xfrm>
              <a:off x="15838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7"/>
            <p:cNvSpPr/>
            <p:nvPr/>
          </p:nvSpPr>
          <p:spPr>
            <a:xfrm>
              <a:off x="15838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7"/>
            <p:cNvSpPr/>
            <p:nvPr/>
          </p:nvSpPr>
          <p:spPr>
            <a:xfrm>
              <a:off x="15838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7"/>
            <p:cNvSpPr/>
            <p:nvPr/>
          </p:nvSpPr>
          <p:spPr>
            <a:xfrm>
              <a:off x="167261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7"/>
            <p:cNvSpPr/>
            <p:nvPr/>
          </p:nvSpPr>
          <p:spPr>
            <a:xfrm>
              <a:off x="167261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7"/>
            <p:cNvSpPr/>
            <p:nvPr/>
          </p:nvSpPr>
          <p:spPr>
            <a:xfrm>
              <a:off x="167261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7"/>
            <p:cNvSpPr/>
            <p:nvPr/>
          </p:nvSpPr>
          <p:spPr>
            <a:xfrm>
              <a:off x="167261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7"/>
            <p:cNvSpPr/>
            <p:nvPr/>
          </p:nvSpPr>
          <p:spPr>
            <a:xfrm>
              <a:off x="167261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7"/>
            <p:cNvSpPr/>
            <p:nvPr/>
          </p:nvSpPr>
          <p:spPr>
            <a:xfrm>
              <a:off x="167261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7"/>
            <p:cNvSpPr/>
            <p:nvPr/>
          </p:nvSpPr>
          <p:spPr>
            <a:xfrm>
              <a:off x="167261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7"/>
            <p:cNvSpPr/>
            <p:nvPr/>
          </p:nvSpPr>
          <p:spPr>
            <a:xfrm>
              <a:off x="167261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7"/>
            <p:cNvSpPr/>
            <p:nvPr/>
          </p:nvSpPr>
          <p:spPr>
            <a:xfrm>
              <a:off x="167261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7"/>
            <p:cNvSpPr/>
            <p:nvPr/>
          </p:nvSpPr>
          <p:spPr>
            <a:xfrm>
              <a:off x="167261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7"/>
            <p:cNvSpPr/>
            <p:nvPr/>
          </p:nvSpPr>
          <p:spPr>
            <a:xfrm>
              <a:off x="167261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7"/>
            <p:cNvSpPr/>
            <p:nvPr/>
          </p:nvSpPr>
          <p:spPr>
            <a:xfrm>
              <a:off x="167261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7"/>
            <p:cNvSpPr/>
            <p:nvPr/>
          </p:nvSpPr>
          <p:spPr>
            <a:xfrm>
              <a:off x="167261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7"/>
            <p:cNvSpPr/>
            <p:nvPr/>
          </p:nvSpPr>
          <p:spPr>
            <a:xfrm>
              <a:off x="87352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7"/>
            <p:cNvSpPr/>
            <p:nvPr/>
          </p:nvSpPr>
          <p:spPr>
            <a:xfrm>
              <a:off x="96231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7"/>
            <p:cNvSpPr/>
            <p:nvPr/>
          </p:nvSpPr>
          <p:spPr>
            <a:xfrm>
              <a:off x="105110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7"/>
            <p:cNvSpPr/>
            <p:nvPr/>
          </p:nvSpPr>
          <p:spPr>
            <a:xfrm>
              <a:off x="11398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7"/>
            <p:cNvSpPr/>
            <p:nvPr/>
          </p:nvSpPr>
          <p:spPr>
            <a:xfrm>
              <a:off x="12286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7"/>
            <p:cNvSpPr/>
            <p:nvPr/>
          </p:nvSpPr>
          <p:spPr>
            <a:xfrm>
              <a:off x="131746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7"/>
            <p:cNvSpPr/>
            <p:nvPr/>
          </p:nvSpPr>
          <p:spPr>
            <a:xfrm>
              <a:off x="140625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7"/>
            <p:cNvSpPr/>
            <p:nvPr/>
          </p:nvSpPr>
          <p:spPr>
            <a:xfrm>
              <a:off x="14950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7"/>
            <p:cNvSpPr/>
            <p:nvPr/>
          </p:nvSpPr>
          <p:spPr>
            <a:xfrm>
              <a:off x="15838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7"/>
            <p:cNvSpPr/>
            <p:nvPr/>
          </p:nvSpPr>
          <p:spPr>
            <a:xfrm>
              <a:off x="167261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7"/>
            <p:cNvSpPr/>
            <p:nvPr/>
          </p:nvSpPr>
          <p:spPr>
            <a:xfrm>
              <a:off x="87352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7"/>
            <p:cNvSpPr/>
            <p:nvPr/>
          </p:nvSpPr>
          <p:spPr>
            <a:xfrm>
              <a:off x="96231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7"/>
            <p:cNvSpPr/>
            <p:nvPr/>
          </p:nvSpPr>
          <p:spPr>
            <a:xfrm>
              <a:off x="105110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7"/>
            <p:cNvSpPr/>
            <p:nvPr/>
          </p:nvSpPr>
          <p:spPr>
            <a:xfrm>
              <a:off x="11398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7"/>
            <p:cNvSpPr/>
            <p:nvPr/>
          </p:nvSpPr>
          <p:spPr>
            <a:xfrm>
              <a:off x="12286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7"/>
            <p:cNvSpPr/>
            <p:nvPr/>
          </p:nvSpPr>
          <p:spPr>
            <a:xfrm>
              <a:off x="131746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7"/>
            <p:cNvSpPr/>
            <p:nvPr/>
          </p:nvSpPr>
          <p:spPr>
            <a:xfrm>
              <a:off x="140625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7"/>
            <p:cNvSpPr/>
            <p:nvPr/>
          </p:nvSpPr>
          <p:spPr>
            <a:xfrm>
              <a:off x="14950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7"/>
            <p:cNvSpPr/>
            <p:nvPr/>
          </p:nvSpPr>
          <p:spPr>
            <a:xfrm>
              <a:off x="15838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7"/>
            <p:cNvSpPr/>
            <p:nvPr/>
          </p:nvSpPr>
          <p:spPr>
            <a:xfrm>
              <a:off x="167261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7"/>
            <p:cNvSpPr/>
            <p:nvPr/>
          </p:nvSpPr>
          <p:spPr>
            <a:xfrm>
              <a:off x="7847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7"/>
            <p:cNvSpPr/>
            <p:nvPr/>
          </p:nvSpPr>
          <p:spPr>
            <a:xfrm>
              <a:off x="7847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7"/>
            <p:cNvSpPr/>
            <p:nvPr/>
          </p:nvSpPr>
          <p:spPr>
            <a:xfrm>
              <a:off x="7847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7"/>
            <p:cNvSpPr/>
            <p:nvPr/>
          </p:nvSpPr>
          <p:spPr>
            <a:xfrm>
              <a:off x="7847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7"/>
            <p:cNvSpPr/>
            <p:nvPr/>
          </p:nvSpPr>
          <p:spPr>
            <a:xfrm>
              <a:off x="7847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7"/>
            <p:cNvSpPr/>
            <p:nvPr/>
          </p:nvSpPr>
          <p:spPr>
            <a:xfrm>
              <a:off x="7847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7"/>
            <p:cNvSpPr/>
            <p:nvPr/>
          </p:nvSpPr>
          <p:spPr>
            <a:xfrm>
              <a:off x="7847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7"/>
            <p:cNvSpPr/>
            <p:nvPr/>
          </p:nvSpPr>
          <p:spPr>
            <a:xfrm>
              <a:off x="7847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7"/>
            <p:cNvSpPr/>
            <p:nvPr/>
          </p:nvSpPr>
          <p:spPr>
            <a:xfrm>
              <a:off x="7847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7"/>
            <p:cNvSpPr/>
            <p:nvPr/>
          </p:nvSpPr>
          <p:spPr>
            <a:xfrm>
              <a:off x="7847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7"/>
            <p:cNvSpPr/>
            <p:nvPr/>
          </p:nvSpPr>
          <p:spPr>
            <a:xfrm>
              <a:off x="7847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7"/>
            <p:cNvSpPr/>
            <p:nvPr/>
          </p:nvSpPr>
          <p:spPr>
            <a:xfrm>
              <a:off x="7847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7"/>
            <p:cNvSpPr/>
            <p:nvPr/>
          </p:nvSpPr>
          <p:spPr>
            <a:xfrm>
              <a:off x="7847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7"/>
            <p:cNvSpPr/>
            <p:nvPr/>
          </p:nvSpPr>
          <p:spPr>
            <a:xfrm>
              <a:off x="7847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7"/>
            <p:cNvSpPr/>
            <p:nvPr/>
          </p:nvSpPr>
          <p:spPr>
            <a:xfrm>
              <a:off x="7847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7"/>
            <p:cNvSpPr/>
            <p:nvPr/>
          </p:nvSpPr>
          <p:spPr>
            <a:xfrm>
              <a:off x="87352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7"/>
            <p:cNvSpPr/>
            <p:nvPr/>
          </p:nvSpPr>
          <p:spPr>
            <a:xfrm>
              <a:off x="96231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7"/>
            <p:cNvSpPr/>
            <p:nvPr/>
          </p:nvSpPr>
          <p:spPr>
            <a:xfrm>
              <a:off x="105110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7"/>
            <p:cNvSpPr/>
            <p:nvPr/>
          </p:nvSpPr>
          <p:spPr>
            <a:xfrm>
              <a:off x="11398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7"/>
            <p:cNvSpPr/>
            <p:nvPr/>
          </p:nvSpPr>
          <p:spPr>
            <a:xfrm>
              <a:off x="12286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7"/>
            <p:cNvSpPr/>
            <p:nvPr/>
          </p:nvSpPr>
          <p:spPr>
            <a:xfrm>
              <a:off x="131746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7"/>
            <p:cNvSpPr/>
            <p:nvPr/>
          </p:nvSpPr>
          <p:spPr>
            <a:xfrm>
              <a:off x="87352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7"/>
            <p:cNvSpPr/>
            <p:nvPr/>
          </p:nvSpPr>
          <p:spPr>
            <a:xfrm>
              <a:off x="96231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7"/>
            <p:cNvSpPr/>
            <p:nvPr/>
          </p:nvSpPr>
          <p:spPr>
            <a:xfrm>
              <a:off x="105110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7"/>
            <p:cNvSpPr/>
            <p:nvPr/>
          </p:nvSpPr>
          <p:spPr>
            <a:xfrm>
              <a:off x="11398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7"/>
            <p:cNvSpPr/>
            <p:nvPr/>
          </p:nvSpPr>
          <p:spPr>
            <a:xfrm>
              <a:off x="12286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7"/>
            <p:cNvSpPr/>
            <p:nvPr/>
          </p:nvSpPr>
          <p:spPr>
            <a:xfrm>
              <a:off x="131746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7"/>
            <p:cNvSpPr/>
            <p:nvPr/>
          </p:nvSpPr>
          <p:spPr>
            <a:xfrm>
              <a:off x="87352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7"/>
            <p:cNvSpPr/>
            <p:nvPr/>
          </p:nvSpPr>
          <p:spPr>
            <a:xfrm>
              <a:off x="96231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7"/>
            <p:cNvSpPr/>
            <p:nvPr/>
          </p:nvSpPr>
          <p:spPr>
            <a:xfrm>
              <a:off x="105110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7"/>
            <p:cNvSpPr/>
            <p:nvPr/>
          </p:nvSpPr>
          <p:spPr>
            <a:xfrm>
              <a:off x="11398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7"/>
            <p:cNvSpPr/>
            <p:nvPr/>
          </p:nvSpPr>
          <p:spPr>
            <a:xfrm>
              <a:off x="12286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7"/>
            <p:cNvSpPr/>
            <p:nvPr/>
          </p:nvSpPr>
          <p:spPr>
            <a:xfrm>
              <a:off x="131746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7"/>
            <p:cNvSpPr/>
            <p:nvPr/>
          </p:nvSpPr>
          <p:spPr>
            <a:xfrm>
              <a:off x="87352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7"/>
            <p:cNvSpPr/>
            <p:nvPr/>
          </p:nvSpPr>
          <p:spPr>
            <a:xfrm>
              <a:off x="96231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7"/>
            <p:cNvSpPr/>
            <p:nvPr/>
          </p:nvSpPr>
          <p:spPr>
            <a:xfrm>
              <a:off x="105110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7"/>
            <p:cNvSpPr/>
            <p:nvPr/>
          </p:nvSpPr>
          <p:spPr>
            <a:xfrm>
              <a:off x="11398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7"/>
            <p:cNvSpPr/>
            <p:nvPr/>
          </p:nvSpPr>
          <p:spPr>
            <a:xfrm>
              <a:off x="12286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7"/>
            <p:cNvSpPr/>
            <p:nvPr/>
          </p:nvSpPr>
          <p:spPr>
            <a:xfrm>
              <a:off x="131746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7"/>
            <p:cNvSpPr/>
            <p:nvPr/>
          </p:nvSpPr>
          <p:spPr>
            <a:xfrm>
              <a:off x="87352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7"/>
            <p:cNvSpPr/>
            <p:nvPr/>
          </p:nvSpPr>
          <p:spPr>
            <a:xfrm>
              <a:off x="96231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7"/>
            <p:cNvSpPr/>
            <p:nvPr/>
          </p:nvSpPr>
          <p:spPr>
            <a:xfrm>
              <a:off x="105110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7"/>
            <p:cNvSpPr/>
            <p:nvPr/>
          </p:nvSpPr>
          <p:spPr>
            <a:xfrm>
              <a:off x="11398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7"/>
            <p:cNvSpPr/>
            <p:nvPr/>
          </p:nvSpPr>
          <p:spPr>
            <a:xfrm>
              <a:off x="12286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7"/>
            <p:cNvSpPr/>
            <p:nvPr/>
          </p:nvSpPr>
          <p:spPr>
            <a:xfrm>
              <a:off x="131746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7"/>
            <p:cNvSpPr/>
            <p:nvPr/>
          </p:nvSpPr>
          <p:spPr>
            <a:xfrm>
              <a:off x="87352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7"/>
            <p:cNvSpPr/>
            <p:nvPr/>
          </p:nvSpPr>
          <p:spPr>
            <a:xfrm>
              <a:off x="96231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7"/>
            <p:cNvSpPr/>
            <p:nvPr/>
          </p:nvSpPr>
          <p:spPr>
            <a:xfrm>
              <a:off x="105110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7"/>
            <p:cNvSpPr/>
            <p:nvPr/>
          </p:nvSpPr>
          <p:spPr>
            <a:xfrm>
              <a:off x="11398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7"/>
            <p:cNvSpPr/>
            <p:nvPr/>
          </p:nvSpPr>
          <p:spPr>
            <a:xfrm>
              <a:off x="12286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7"/>
            <p:cNvSpPr/>
            <p:nvPr/>
          </p:nvSpPr>
          <p:spPr>
            <a:xfrm>
              <a:off x="131746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7"/>
            <p:cNvSpPr/>
            <p:nvPr/>
          </p:nvSpPr>
          <p:spPr>
            <a:xfrm>
              <a:off x="87352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7"/>
            <p:cNvSpPr/>
            <p:nvPr/>
          </p:nvSpPr>
          <p:spPr>
            <a:xfrm>
              <a:off x="96231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7"/>
            <p:cNvSpPr/>
            <p:nvPr/>
          </p:nvSpPr>
          <p:spPr>
            <a:xfrm>
              <a:off x="105110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7"/>
            <p:cNvSpPr/>
            <p:nvPr/>
          </p:nvSpPr>
          <p:spPr>
            <a:xfrm>
              <a:off x="11398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7"/>
            <p:cNvSpPr/>
            <p:nvPr/>
          </p:nvSpPr>
          <p:spPr>
            <a:xfrm>
              <a:off x="12286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7"/>
            <p:cNvSpPr/>
            <p:nvPr/>
          </p:nvSpPr>
          <p:spPr>
            <a:xfrm>
              <a:off x="131746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7"/>
            <p:cNvSpPr/>
            <p:nvPr/>
          </p:nvSpPr>
          <p:spPr>
            <a:xfrm>
              <a:off x="87352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96231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105110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11398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12286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131746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87352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96231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105110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11398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7"/>
            <p:cNvSpPr/>
            <p:nvPr/>
          </p:nvSpPr>
          <p:spPr>
            <a:xfrm>
              <a:off x="12286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7"/>
            <p:cNvSpPr/>
            <p:nvPr/>
          </p:nvSpPr>
          <p:spPr>
            <a:xfrm>
              <a:off x="131746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7"/>
            <p:cNvSpPr/>
            <p:nvPr/>
          </p:nvSpPr>
          <p:spPr>
            <a:xfrm>
              <a:off x="87352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7"/>
            <p:cNvSpPr/>
            <p:nvPr/>
          </p:nvSpPr>
          <p:spPr>
            <a:xfrm>
              <a:off x="96231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7"/>
            <p:cNvSpPr/>
            <p:nvPr/>
          </p:nvSpPr>
          <p:spPr>
            <a:xfrm>
              <a:off x="105110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7"/>
            <p:cNvSpPr/>
            <p:nvPr/>
          </p:nvSpPr>
          <p:spPr>
            <a:xfrm>
              <a:off x="11398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7"/>
            <p:cNvSpPr/>
            <p:nvPr/>
          </p:nvSpPr>
          <p:spPr>
            <a:xfrm>
              <a:off x="12286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7"/>
            <p:cNvSpPr/>
            <p:nvPr/>
          </p:nvSpPr>
          <p:spPr>
            <a:xfrm>
              <a:off x="131746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7"/>
            <p:cNvSpPr/>
            <p:nvPr/>
          </p:nvSpPr>
          <p:spPr>
            <a:xfrm>
              <a:off x="87352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7"/>
            <p:cNvSpPr/>
            <p:nvPr/>
          </p:nvSpPr>
          <p:spPr>
            <a:xfrm>
              <a:off x="96231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7"/>
            <p:cNvSpPr/>
            <p:nvPr/>
          </p:nvSpPr>
          <p:spPr>
            <a:xfrm>
              <a:off x="105110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7"/>
            <p:cNvSpPr/>
            <p:nvPr/>
          </p:nvSpPr>
          <p:spPr>
            <a:xfrm>
              <a:off x="11398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7"/>
            <p:cNvSpPr/>
            <p:nvPr/>
          </p:nvSpPr>
          <p:spPr>
            <a:xfrm>
              <a:off x="12286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7"/>
            <p:cNvSpPr/>
            <p:nvPr/>
          </p:nvSpPr>
          <p:spPr>
            <a:xfrm>
              <a:off x="131746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7"/>
            <p:cNvSpPr/>
            <p:nvPr/>
          </p:nvSpPr>
          <p:spPr>
            <a:xfrm>
              <a:off x="87352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7"/>
            <p:cNvSpPr/>
            <p:nvPr/>
          </p:nvSpPr>
          <p:spPr>
            <a:xfrm>
              <a:off x="96231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7"/>
            <p:cNvSpPr/>
            <p:nvPr/>
          </p:nvSpPr>
          <p:spPr>
            <a:xfrm>
              <a:off x="105110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7"/>
            <p:cNvSpPr/>
            <p:nvPr/>
          </p:nvSpPr>
          <p:spPr>
            <a:xfrm>
              <a:off x="11398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7"/>
            <p:cNvSpPr/>
            <p:nvPr/>
          </p:nvSpPr>
          <p:spPr>
            <a:xfrm>
              <a:off x="12286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7"/>
            <p:cNvSpPr/>
            <p:nvPr/>
          </p:nvSpPr>
          <p:spPr>
            <a:xfrm>
              <a:off x="131746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7"/>
            <p:cNvSpPr/>
            <p:nvPr/>
          </p:nvSpPr>
          <p:spPr>
            <a:xfrm>
              <a:off x="87352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7"/>
            <p:cNvSpPr/>
            <p:nvPr/>
          </p:nvSpPr>
          <p:spPr>
            <a:xfrm>
              <a:off x="96231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7"/>
            <p:cNvSpPr/>
            <p:nvPr/>
          </p:nvSpPr>
          <p:spPr>
            <a:xfrm>
              <a:off x="105110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7"/>
            <p:cNvSpPr/>
            <p:nvPr/>
          </p:nvSpPr>
          <p:spPr>
            <a:xfrm>
              <a:off x="11398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7"/>
            <p:cNvSpPr/>
            <p:nvPr/>
          </p:nvSpPr>
          <p:spPr>
            <a:xfrm>
              <a:off x="12286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7"/>
            <p:cNvSpPr/>
            <p:nvPr/>
          </p:nvSpPr>
          <p:spPr>
            <a:xfrm>
              <a:off x="131746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7"/>
            <p:cNvSpPr/>
            <p:nvPr/>
          </p:nvSpPr>
          <p:spPr>
            <a:xfrm>
              <a:off x="140625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7"/>
            <p:cNvSpPr/>
            <p:nvPr/>
          </p:nvSpPr>
          <p:spPr>
            <a:xfrm>
              <a:off x="140625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7"/>
            <p:cNvSpPr/>
            <p:nvPr/>
          </p:nvSpPr>
          <p:spPr>
            <a:xfrm>
              <a:off x="140625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7"/>
            <p:cNvSpPr/>
            <p:nvPr/>
          </p:nvSpPr>
          <p:spPr>
            <a:xfrm>
              <a:off x="140625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7"/>
            <p:cNvSpPr/>
            <p:nvPr/>
          </p:nvSpPr>
          <p:spPr>
            <a:xfrm>
              <a:off x="140625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7"/>
            <p:cNvSpPr/>
            <p:nvPr/>
          </p:nvSpPr>
          <p:spPr>
            <a:xfrm>
              <a:off x="140625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7"/>
            <p:cNvSpPr/>
            <p:nvPr/>
          </p:nvSpPr>
          <p:spPr>
            <a:xfrm>
              <a:off x="140625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7"/>
            <p:cNvSpPr/>
            <p:nvPr/>
          </p:nvSpPr>
          <p:spPr>
            <a:xfrm>
              <a:off x="140625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7"/>
            <p:cNvSpPr/>
            <p:nvPr/>
          </p:nvSpPr>
          <p:spPr>
            <a:xfrm>
              <a:off x="140625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7"/>
            <p:cNvSpPr/>
            <p:nvPr/>
          </p:nvSpPr>
          <p:spPr>
            <a:xfrm>
              <a:off x="140625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7"/>
            <p:cNvSpPr/>
            <p:nvPr/>
          </p:nvSpPr>
          <p:spPr>
            <a:xfrm>
              <a:off x="140625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7"/>
            <p:cNvSpPr/>
            <p:nvPr/>
          </p:nvSpPr>
          <p:spPr>
            <a:xfrm>
              <a:off x="140625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7"/>
            <p:cNvSpPr/>
            <p:nvPr/>
          </p:nvSpPr>
          <p:spPr>
            <a:xfrm>
              <a:off x="140625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7"/>
            <p:cNvSpPr/>
            <p:nvPr/>
          </p:nvSpPr>
          <p:spPr>
            <a:xfrm>
              <a:off x="14950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7"/>
            <p:cNvSpPr/>
            <p:nvPr/>
          </p:nvSpPr>
          <p:spPr>
            <a:xfrm>
              <a:off x="14950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7"/>
            <p:cNvSpPr/>
            <p:nvPr/>
          </p:nvSpPr>
          <p:spPr>
            <a:xfrm>
              <a:off x="14950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7"/>
            <p:cNvSpPr/>
            <p:nvPr/>
          </p:nvSpPr>
          <p:spPr>
            <a:xfrm>
              <a:off x="14950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7"/>
            <p:cNvSpPr/>
            <p:nvPr/>
          </p:nvSpPr>
          <p:spPr>
            <a:xfrm>
              <a:off x="14950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7"/>
            <p:cNvSpPr/>
            <p:nvPr/>
          </p:nvSpPr>
          <p:spPr>
            <a:xfrm>
              <a:off x="14950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7"/>
            <p:cNvSpPr/>
            <p:nvPr/>
          </p:nvSpPr>
          <p:spPr>
            <a:xfrm>
              <a:off x="14950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7"/>
            <p:cNvSpPr/>
            <p:nvPr/>
          </p:nvSpPr>
          <p:spPr>
            <a:xfrm>
              <a:off x="14950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7"/>
            <p:cNvSpPr/>
            <p:nvPr/>
          </p:nvSpPr>
          <p:spPr>
            <a:xfrm>
              <a:off x="14950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7"/>
            <p:cNvSpPr/>
            <p:nvPr/>
          </p:nvSpPr>
          <p:spPr>
            <a:xfrm>
              <a:off x="14950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7"/>
            <p:cNvSpPr/>
            <p:nvPr/>
          </p:nvSpPr>
          <p:spPr>
            <a:xfrm>
              <a:off x="14950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7"/>
            <p:cNvSpPr/>
            <p:nvPr/>
          </p:nvSpPr>
          <p:spPr>
            <a:xfrm>
              <a:off x="14950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7"/>
            <p:cNvSpPr/>
            <p:nvPr/>
          </p:nvSpPr>
          <p:spPr>
            <a:xfrm>
              <a:off x="14950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7"/>
            <p:cNvSpPr/>
            <p:nvPr/>
          </p:nvSpPr>
          <p:spPr>
            <a:xfrm>
              <a:off x="15838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7"/>
            <p:cNvSpPr/>
            <p:nvPr/>
          </p:nvSpPr>
          <p:spPr>
            <a:xfrm>
              <a:off x="15838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7"/>
            <p:cNvSpPr/>
            <p:nvPr/>
          </p:nvSpPr>
          <p:spPr>
            <a:xfrm>
              <a:off x="15838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7"/>
            <p:cNvSpPr/>
            <p:nvPr/>
          </p:nvSpPr>
          <p:spPr>
            <a:xfrm>
              <a:off x="15838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7"/>
            <p:cNvSpPr/>
            <p:nvPr/>
          </p:nvSpPr>
          <p:spPr>
            <a:xfrm>
              <a:off x="15838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7"/>
            <p:cNvSpPr/>
            <p:nvPr/>
          </p:nvSpPr>
          <p:spPr>
            <a:xfrm>
              <a:off x="15838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7"/>
            <p:cNvSpPr/>
            <p:nvPr/>
          </p:nvSpPr>
          <p:spPr>
            <a:xfrm>
              <a:off x="15838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7"/>
            <p:cNvSpPr/>
            <p:nvPr/>
          </p:nvSpPr>
          <p:spPr>
            <a:xfrm>
              <a:off x="15838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7"/>
            <p:cNvSpPr/>
            <p:nvPr/>
          </p:nvSpPr>
          <p:spPr>
            <a:xfrm>
              <a:off x="15838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7"/>
            <p:cNvSpPr/>
            <p:nvPr/>
          </p:nvSpPr>
          <p:spPr>
            <a:xfrm>
              <a:off x="15838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7"/>
            <p:cNvSpPr/>
            <p:nvPr/>
          </p:nvSpPr>
          <p:spPr>
            <a:xfrm>
              <a:off x="15838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7"/>
            <p:cNvSpPr/>
            <p:nvPr/>
          </p:nvSpPr>
          <p:spPr>
            <a:xfrm>
              <a:off x="15838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7"/>
            <p:cNvSpPr/>
            <p:nvPr/>
          </p:nvSpPr>
          <p:spPr>
            <a:xfrm>
              <a:off x="15838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7"/>
            <p:cNvSpPr/>
            <p:nvPr/>
          </p:nvSpPr>
          <p:spPr>
            <a:xfrm>
              <a:off x="167261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7"/>
            <p:cNvSpPr/>
            <p:nvPr/>
          </p:nvSpPr>
          <p:spPr>
            <a:xfrm>
              <a:off x="167261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7"/>
            <p:cNvSpPr/>
            <p:nvPr/>
          </p:nvSpPr>
          <p:spPr>
            <a:xfrm>
              <a:off x="167261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7"/>
            <p:cNvSpPr/>
            <p:nvPr/>
          </p:nvSpPr>
          <p:spPr>
            <a:xfrm>
              <a:off x="167261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7"/>
            <p:cNvSpPr/>
            <p:nvPr/>
          </p:nvSpPr>
          <p:spPr>
            <a:xfrm>
              <a:off x="167261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167261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167261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167261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167261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167261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167261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167261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167261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87352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96231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105110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11398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12286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131746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140625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7"/>
            <p:cNvSpPr/>
            <p:nvPr/>
          </p:nvSpPr>
          <p:spPr>
            <a:xfrm>
              <a:off x="14950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7"/>
            <p:cNvSpPr/>
            <p:nvPr/>
          </p:nvSpPr>
          <p:spPr>
            <a:xfrm>
              <a:off x="15838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167261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87352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96231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105110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11398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12286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131746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140625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14950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15838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167261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7847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7847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7847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7847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7847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7847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7847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7847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7847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7847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7847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7847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7847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7847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7847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64651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655393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664272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673151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682030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690909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64651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655393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664272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673151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682030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690909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64651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655393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664272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673151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682030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690909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699787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699787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699787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708666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708666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708666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717545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717545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717545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726424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726424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726424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735303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735303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735303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744182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744182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744182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753061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753061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753061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76194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76194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76194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77081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77081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77081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77969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77969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77969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78857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78857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78857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797456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797456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797456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806334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806334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806334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81521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81521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81521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82409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82409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82409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83332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83332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83332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63763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63763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63763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62875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62875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7"/>
            <p:cNvSpPr/>
            <p:nvPr/>
          </p:nvSpPr>
          <p:spPr>
            <a:xfrm>
              <a:off x="62875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7"/>
            <p:cNvSpPr/>
            <p:nvPr/>
          </p:nvSpPr>
          <p:spPr>
            <a:xfrm>
              <a:off x="61987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61987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61987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42464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433526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442405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45128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46016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46904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42464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433526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442405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45128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46016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46904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42464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433526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442405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45128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46016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46904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477920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477920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477920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486799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486799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486799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495678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495678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495678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504557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504557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504557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513436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513436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513436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522315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522315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7"/>
            <p:cNvSpPr/>
            <p:nvPr/>
          </p:nvSpPr>
          <p:spPr>
            <a:xfrm>
              <a:off x="522315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7"/>
            <p:cNvSpPr/>
            <p:nvPr/>
          </p:nvSpPr>
          <p:spPr>
            <a:xfrm>
              <a:off x="531194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531194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531194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540073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540073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540073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548952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548952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548952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557830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557830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557830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566709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566709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566709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575588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575588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575588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58446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58446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58446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59334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59334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59334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60222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60222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60222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61145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61145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61145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41576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41576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41576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40688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40688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40688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39801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39801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7"/>
            <p:cNvSpPr/>
            <p:nvPr/>
          </p:nvSpPr>
          <p:spPr>
            <a:xfrm>
              <a:off x="39801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7"/>
            <p:cNvSpPr/>
            <p:nvPr/>
          </p:nvSpPr>
          <p:spPr>
            <a:xfrm>
              <a:off x="202775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21165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220532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229411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238290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24716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202775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21165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220532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229411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238290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24716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202775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21165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220532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229411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238290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24716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5604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25604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25604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264926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264926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264926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273805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273805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273805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28268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28268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28268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29156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29156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29156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300441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300441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300441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309320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309320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7"/>
            <p:cNvSpPr/>
            <p:nvPr/>
          </p:nvSpPr>
          <p:spPr>
            <a:xfrm>
              <a:off x="309320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7"/>
            <p:cNvSpPr/>
            <p:nvPr/>
          </p:nvSpPr>
          <p:spPr>
            <a:xfrm>
              <a:off x="318199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318199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318199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327078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327078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327078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335956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335956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335956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344835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344835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344835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353714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353714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353714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362593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362593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362593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371472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371472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371472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380350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380350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380350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89579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389579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389579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193896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193896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193896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185017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185017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185017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176138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176138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176138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87352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96231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105110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11398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12286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131746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87352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96231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105110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11398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12286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131746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87352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96231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105110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11398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12286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131746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140625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140625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140625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14950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14950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14950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15838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15838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15838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167261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167261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167261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7847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7847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7847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7" name="Google Shape;2937;p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38" name="Google Shape;2938;p7"/>
          <p:cNvSpPr txBox="1"/>
          <p:nvPr>
            <p:ph idx="1" type="subTitle"/>
          </p:nvPr>
        </p:nvSpPr>
        <p:spPr>
          <a:xfrm>
            <a:off x="146566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9" name="Google Shape;2939;p7"/>
          <p:cNvSpPr txBox="1"/>
          <p:nvPr>
            <p:ph idx="2" type="subTitle"/>
          </p:nvPr>
        </p:nvSpPr>
        <p:spPr>
          <a:xfrm>
            <a:off x="146566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0" name="Google Shape;2940;p7"/>
          <p:cNvSpPr txBox="1"/>
          <p:nvPr>
            <p:ph idx="3" type="subTitle"/>
          </p:nvPr>
        </p:nvSpPr>
        <p:spPr>
          <a:xfrm>
            <a:off x="146566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1" name="Google Shape;2941;p7"/>
          <p:cNvSpPr txBox="1"/>
          <p:nvPr>
            <p:ph idx="4" type="subTitle"/>
          </p:nvPr>
        </p:nvSpPr>
        <p:spPr>
          <a:xfrm>
            <a:off x="514991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2" name="Google Shape;2942;p7"/>
          <p:cNvSpPr txBox="1"/>
          <p:nvPr>
            <p:ph idx="5" type="subTitle"/>
          </p:nvPr>
        </p:nvSpPr>
        <p:spPr>
          <a:xfrm>
            <a:off x="514991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p7"/>
          <p:cNvSpPr txBox="1"/>
          <p:nvPr>
            <p:ph idx="6" type="subTitle"/>
          </p:nvPr>
        </p:nvSpPr>
        <p:spPr>
          <a:xfrm>
            <a:off x="514991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4" name="Google Shape;2944;p7"/>
          <p:cNvSpPr txBox="1"/>
          <p:nvPr>
            <p:ph idx="7" type="subTitle"/>
          </p:nvPr>
        </p:nvSpPr>
        <p:spPr>
          <a:xfrm>
            <a:off x="146566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5" name="Google Shape;2945;p7"/>
          <p:cNvSpPr txBox="1"/>
          <p:nvPr>
            <p:ph idx="8" type="subTitle"/>
          </p:nvPr>
        </p:nvSpPr>
        <p:spPr>
          <a:xfrm>
            <a:off x="514991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6" name="Google Shape;2946;p7"/>
          <p:cNvSpPr txBox="1"/>
          <p:nvPr>
            <p:ph idx="9" type="subTitle"/>
          </p:nvPr>
        </p:nvSpPr>
        <p:spPr>
          <a:xfrm>
            <a:off x="146566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7" name="Google Shape;2947;p7"/>
          <p:cNvSpPr txBox="1"/>
          <p:nvPr>
            <p:ph idx="13" type="subTitle"/>
          </p:nvPr>
        </p:nvSpPr>
        <p:spPr>
          <a:xfrm>
            <a:off x="146566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8" name="Google Shape;2948;p7"/>
          <p:cNvSpPr txBox="1"/>
          <p:nvPr>
            <p:ph idx="14" type="subTitle"/>
          </p:nvPr>
        </p:nvSpPr>
        <p:spPr>
          <a:xfrm>
            <a:off x="514991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p7"/>
          <p:cNvSpPr txBox="1"/>
          <p:nvPr>
            <p:ph idx="15" type="subTitle"/>
          </p:nvPr>
        </p:nvSpPr>
        <p:spPr>
          <a:xfrm>
            <a:off x="514991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50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951;p8"/>
          <p:cNvGrpSpPr/>
          <p:nvPr/>
        </p:nvGrpSpPr>
        <p:grpSpPr>
          <a:xfrm flipH="1" rot="10800000">
            <a:off x="-1075925" y="-581300"/>
            <a:ext cx="10856857" cy="6458501"/>
            <a:chOff x="-1014250" y="-924075"/>
            <a:chExt cx="10856857" cy="6458501"/>
          </a:xfrm>
        </p:grpSpPr>
        <p:sp>
          <p:nvSpPr>
            <p:cNvPr id="2952" name="Google Shape;2952;p8"/>
            <p:cNvSpPr/>
            <p:nvPr/>
          </p:nvSpPr>
          <p:spPr>
            <a:xfrm>
              <a:off x="5190650" y="-693825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1" name="Google Shape;2961;p8"/>
          <p:cNvSpPr txBox="1"/>
          <p:nvPr>
            <p:ph type="title"/>
          </p:nvPr>
        </p:nvSpPr>
        <p:spPr>
          <a:xfrm>
            <a:off x="2096550" y="1053600"/>
            <a:ext cx="4950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62" name="Google Shape;2962;p8"/>
          <p:cNvSpPr txBox="1"/>
          <p:nvPr>
            <p:ph idx="1" type="subTitle"/>
          </p:nvPr>
        </p:nvSpPr>
        <p:spPr>
          <a:xfrm>
            <a:off x="2096700" y="3582900"/>
            <a:ext cx="49509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9"/>
          <p:cNvSpPr txBox="1"/>
          <p:nvPr>
            <p:ph type="title"/>
          </p:nvPr>
        </p:nvSpPr>
        <p:spPr>
          <a:xfrm>
            <a:off x="2132425" y="1159150"/>
            <a:ext cx="4879200" cy="2452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65" name="Google Shape;2965;p9"/>
          <p:cNvSpPr txBox="1"/>
          <p:nvPr>
            <p:ph idx="1" type="subTitle"/>
          </p:nvPr>
        </p:nvSpPr>
        <p:spPr>
          <a:xfrm>
            <a:off x="2132375" y="3500450"/>
            <a:ext cx="4879200" cy="48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66" name="Google Shape;2966;p9"/>
          <p:cNvGrpSpPr/>
          <p:nvPr/>
        </p:nvGrpSpPr>
        <p:grpSpPr>
          <a:xfrm flipH="1" rot="10800000">
            <a:off x="-839422" y="-1085620"/>
            <a:ext cx="10059436" cy="7096482"/>
            <a:chOff x="-839422" y="-853970"/>
            <a:chExt cx="10059436" cy="7096482"/>
          </a:xfrm>
        </p:grpSpPr>
        <p:sp>
          <p:nvSpPr>
            <p:cNvPr id="2967" name="Google Shape;2967;p9"/>
            <p:cNvSpPr/>
            <p:nvPr/>
          </p:nvSpPr>
          <p:spPr>
            <a:xfrm>
              <a:off x="7838850" y="-50407"/>
              <a:ext cx="1381164" cy="1063749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1" name="Google Shape;2971;p9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2972" name="Google Shape;2972;p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73" name="Google Shape;2973;p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74" name="Google Shape;2974;p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5" name="Google Shape;2975;p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6" name="Google Shape;2976;p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7" name="Google Shape;2977;p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8" name="Google Shape;2978;p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79" name="Google Shape;2979;p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2" name="Google Shape;2982;p9"/>
            <p:cNvSpPr/>
            <p:nvPr/>
          </p:nvSpPr>
          <p:spPr>
            <a:xfrm>
              <a:off x="1023157" y="-8539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983" name="Google Shape;2983;p9"/>
          <p:cNvSpPr/>
          <p:nvPr/>
        </p:nvSpPr>
        <p:spPr>
          <a:xfrm flipH="1" rot="10800000">
            <a:off x="3664532" y="-917318"/>
            <a:ext cx="3103454" cy="1181681"/>
          </a:xfrm>
          <a:custGeom>
            <a:rect b="b" l="l" r="r" t="t"/>
            <a:pathLst>
              <a:path extrusionOk="0" h="177363" w="261674">
                <a:moveTo>
                  <a:pt x="1300" y="102929"/>
                </a:moveTo>
                <a:cubicBezTo>
                  <a:pt x="-270" y="86533"/>
                  <a:pt x="-1110" y="65092"/>
                  <a:pt x="2927" y="51033"/>
                </a:cubicBezTo>
                <a:cubicBezTo>
                  <a:pt x="6964" y="36974"/>
                  <a:pt x="12851" y="26574"/>
                  <a:pt x="25524" y="18573"/>
                </a:cubicBezTo>
                <a:cubicBezTo>
                  <a:pt x="38197" y="10572"/>
                  <a:pt x="55473" y="5929"/>
                  <a:pt x="78966" y="3027"/>
                </a:cubicBezTo>
                <a:cubicBezTo>
                  <a:pt x="102459" y="125"/>
                  <a:pt x="140692" y="-1076"/>
                  <a:pt x="166483" y="1160"/>
                </a:cubicBezTo>
                <a:cubicBezTo>
                  <a:pt x="192274" y="3396"/>
                  <a:pt x="218505" y="8117"/>
                  <a:pt x="233710" y="16442"/>
                </a:cubicBezTo>
                <a:cubicBezTo>
                  <a:pt x="248915" y="24768"/>
                  <a:pt x="253136" y="38172"/>
                  <a:pt x="257713" y="51113"/>
                </a:cubicBezTo>
                <a:cubicBezTo>
                  <a:pt x="262290" y="64054"/>
                  <a:pt x="262031" y="79426"/>
                  <a:pt x="261173" y="94086"/>
                </a:cubicBezTo>
                <a:cubicBezTo>
                  <a:pt x="260315" y="108747"/>
                  <a:pt x="257840" y="127442"/>
                  <a:pt x="252564" y="139076"/>
                </a:cubicBezTo>
                <a:cubicBezTo>
                  <a:pt x="247288" y="150710"/>
                  <a:pt x="241252" y="157796"/>
                  <a:pt x="229519" y="163889"/>
                </a:cubicBezTo>
                <a:cubicBezTo>
                  <a:pt x="217786" y="169983"/>
                  <a:pt x="201711" y="173485"/>
                  <a:pt x="182166" y="175637"/>
                </a:cubicBezTo>
                <a:cubicBezTo>
                  <a:pt x="162621" y="177789"/>
                  <a:pt x="133946" y="177615"/>
                  <a:pt x="112247" y="176800"/>
                </a:cubicBezTo>
                <a:cubicBezTo>
                  <a:pt x="90548" y="175985"/>
                  <a:pt x="68623" y="175312"/>
                  <a:pt x="51973" y="170747"/>
                </a:cubicBezTo>
                <a:cubicBezTo>
                  <a:pt x="35323" y="166182"/>
                  <a:pt x="20795" y="160714"/>
                  <a:pt x="12349" y="149411"/>
                </a:cubicBezTo>
                <a:cubicBezTo>
                  <a:pt x="3904" y="138108"/>
                  <a:pt x="2870" y="119325"/>
                  <a:pt x="1300" y="10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984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5" name="Google Shape;2985;p10"/>
          <p:cNvGrpSpPr/>
          <p:nvPr/>
        </p:nvGrpSpPr>
        <p:grpSpPr>
          <a:xfrm>
            <a:off x="0" y="0"/>
            <a:ext cx="9195469" cy="5143462"/>
            <a:chOff x="0" y="0"/>
            <a:chExt cx="9195469" cy="5143462"/>
          </a:xfrm>
        </p:grpSpPr>
        <p:sp>
          <p:nvSpPr>
            <p:cNvPr id="2986" name="Google Shape;2986;p10"/>
            <p:cNvSpPr/>
            <p:nvPr/>
          </p:nvSpPr>
          <p:spPr>
            <a:xfrm>
              <a:off x="0" y="4270146"/>
              <a:ext cx="1633436" cy="873316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 rot="5400000">
              <a:off x="8712920" y="-50321"/>
              <a:ext cx="380758" cy="481399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 rot="5400000">
              <a:off x="8428861" y="-43611"/>
              <a:ext cx="671527" cy="758749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 rot="5400000">
              <a:off x="8107187" y="-69149"/>
              <a:ext cx="967663" cy="1105961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90" name="Google Shape;2990;p10"/>
            <p:cNvGrpSpPr/>
            <p:nvPr/>
          </p:nvGrpSpPr>
          <p:grpSpPr>
            <a:xfrm>
              <a:off x="7457247" y="1517839"/>
              <a:ext cx="1738223" cy="1315334"/>
              <a:chOff x="365800" y="4214437"/>
              <a:chExt cx="4336883" cy="3281771"/>
            </a:xfrm>
          </p:grpSpPr>
          <p:sp>
            <p:nvSpPr>
              <p:cNvPr id="2991" name="Google Shape;2991;p1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92" name="Google Shape;2992;p1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93" name="Google Shape;2993;p1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4" name="Google Shape;2994;p1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5" name="Google Shape;2995;p1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6" name="Google Shape;2996;p1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7" name="Google Shape;2997;p1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98" name="Google Shape;2998;p1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1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1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01" name="Google Shape;3001;p10"/>
          <p:cNvSpPr txBox="1"/>
          <p:nvPr>
            <p:ph type="title"/>
          </p:nvPr>
        </p:nvSpPr>
        <p:spPr>
          <a:xfrm>
            <a:off x="4900475" y="3279600"/>
            <a:ext cx="3523500" cy="132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Biochemksumed442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5" name="Shape 4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" name="Google Shape;4556;p31"/>
          <p:cNvSpPr txBox="1"/>
          <p:nvPr>
            <p:ph type="ctrTitle"/>
          </p:nvPr>
        </p:nvSpPr>
        <p:spPr>
          <a:xfrm>
            <a:off x="2249250" y="1748000"/>
            <a:ext cx="4645500" cy="110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Lipoprotein metabolism </a:t>
            </a:r>
            <a:endParaRPr b="1" sz="50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7" name="Google Shape;4557;p31"/>
          <p:cNvSpPr txBox="1"/>
          <p:nvPr>
            <p:ph idx="1" type="subTitle"/>
          </p:nvPr>
        </p:nvSpPr>
        <p:spPr>
          <a:xfrm>
            <a:off x="3112200" y="2768142"/>
            <a:ext cx="2919600" cy="385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L:4</a:t>
            </a:r>
            <a:endParaRPr sz="19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8" name="Google Shape;4558;p31"/>
          <p:cNvSpPr/>
          <p:nvPr/>
        </p:nvSpPr>
        <p:spPr>
          <a:xfrm>
            <a:off x="200925" y="3435700"/>
            <a:ext cx="522300" cy="81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9" name="Google Shape;4559;p31"/>
          <p:cNvSpPr txBox="1"/>
          <p:nvPr/>
        </p:nvSpPr>
        <p:spPr>
          <a:xfrm>
            <a:off x="-50225" y="3342600"/>
            <a:ext cx="1376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Color Index: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● Main text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● Important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en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Notes </a:t>
            </a:r>
            <a:endParaRPr sz="15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● Boys slides </a:t>
            </a:r>
            <a:endParaRPr sz="15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● Girls slides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● Extra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0" name="Google Shape;4560;p31"/>
          <p:cNvSpPr/>
          <p:nvPr/>
        </p:nvSpPr>
        <p:spPr>
          <a:xfrm>
            <a:off x="7336575" y="328500"/>
            <a:ext cx="3093000" cy="44865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1" name="Google Shape;4561;p31"/>
          <p:cNvSpPr/>
          <p:nvPr/>
        </p:nvSpPr>
        <p:spPr>
          <a:xfrm>
            <a:off x="6222800" y="3577800"/>
            <a:ext cx="4593900" cy="156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62" name="Google Shape;45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938" y="-260650"/>
            <a:ext cx="4094275" cy="46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3" name="Google Shape;456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443" y="4249300"/>
            <a:ext cx="568384" cy="8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4" name="Google Shape;456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4375" y="4054350"/>
            <a:ext cx="1102200" cy="11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2" name="Shape 4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3" name="Google Shape;4763;p40"/>
          <p:cNvSpPr txBox="1"/>
          <p:nvPr>
            <p:ph type="title"/>
          </p:nvPr>
        </p:nvSpPr>
        <p:spPr>
          <a:xfrm>
            <a:off x="710575" y="494596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Lipoprotein lipase ( LPL )</a:t>
            </a:r>
            <a:endParaRPr/>
          </a:p>
        </p:txBody>
      </p:sp>
      <p:sp>
        <p:nvSpPr>
          <p:cNvPr id="4764" name="Google Shape;4764;p40"/>
          <p:cNvSpPr txBox="1"/>
          <p:nvPr>
            <p:ph idx="4294967295" type="ctrTitle"/>
          </p:nvPr>
        </p:nvSpPr>
        <p:spPr>
          <a:xfrm flipH="1">
            <a:off x="319677" y="3088291"/>
            <a:ext cx="2053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Description </a:t>
            </a:r>
            <a:endParaRPr sz="18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5" name="Google Shape;4765;p40"/>
          <p:cNvSpPr txBox="1"/>
          <p:nvPr>
            <p:ph idx="4294967295" type="ctrTitle"/>
          </p:nvPr>
        </p:nvSpPr>
        <p:spPr>
          <a:xfrm flipH="1">
            <a:off x="3445652" y="3088300"/>
            <a:ext cx="2252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Activation </a:t>
            </a:r>
            <a:endParaRPr sz="18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6" name="Google Shape;4766;p40"/>
          <p:cNvSpPr txBox="1"/>
          <p:nvPr>
            <p:ph idx="4294967295" type="ctrTitle"/>
          </p:nvPr>
        </p:nvSpPr>
        <p:spPr>
          <a:xfrm flipH="1">
            <a:off x="6602576" y="3088300"/>
            <a:ext cx="194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Deficiency</a:t>
            </a:r>
            <a:endParaRPr sz="18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7" name="Google Shape;4767;p40"/>
          <p:cNvSpPr txBox="1"/>
          <p:nvPr>
            <p:ph idx="4294967295" type="ctrTitle"/>
          </p:nvPr>
        </p:nvSpPr>
        <p:spPr>
          <a:xfrm flipH="1">
            <a:off x="5512811" y="1209773"/>
            <a:ext cx="1560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Synthesis </a:t>
            </a:r>
            <a:endParaRPr sz="18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8" name="Google Shape;4768;p40"/>
          <p:cNvSpPr txBox="1"/>
          <p:nvPr>
            <p:ph idx="4294967295" type="ctrTitle"/>
          </p:nvPr>
        </p:nvSpPr>
        <p:spPr>
          <a:xfrm flipH="1">
            <a:off x="2236114" y="1209782"/>
            <a:ext cx="1560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Site</a:t>
            </a:r>
            <a:endParaRPr sz="18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769" name="Google Shape;4769;p40"/>
          <p:cNvGrpSpPr/>
          <p:nvPr/>
        </p:nvGrpSpPr>
        <p:grpSpPr>
          <a:xfrm>
            <a:off x="1257254" y="2429325"/>
            <a:ext cx="2171408" cy="741991"/>
            <a:chOff x="1166400" y="2429325"/>
            <a:chExt cx="2171408" cy="741991"/>
          </a:xfrm>
        </p:grpSpPr>
        <p:sp>
          <p:nvSpPr>
            <p:cNvPr id="4770" name="Google Shape;4770;p40"/>
            <p:cNvSpPr/>
            <p:nvPr/>
          </p:nvSpPr>
          <p:spPr>
            <a:xfrm>
              <a:off x="1166400" y="2429325"/>
              <a:ext cx="2171408" cy="741991"/>
            </a:xfrm>
            <a:custGeom>
              <a:rect b="b" l="l" r="r" t="t"/>
              <a:pathLst>
                <a:path extrusionOk="0" h="56814" w="166264">
                  <a:moveTo>
                    <a:pt x="17515" y="19447"/>
                  </a:moveTo>
                  <a:cubicBezTo>
                    <a:pt x="19753" y="19447"/>
                    <a:pt x="21955" y="20321"/>
                    <a:pt x="23601" y="21966"/>
                  </a:cubicBezTo>
                  <a:cubicBezTo>
                    <a:pt x="26045" y="24411"/>
                    <a:pt x="26780" y="28114"/>
                    <a:pt x="25452" y="31322"/>
                  </a:cubicBezTo>
                  <a:cubicBezTo>
                    <a:pt x="24123" y="34530"/>
                    <a:pt x="21000" y="36621"/>
                    <a:pt x="17524" y="36621"/>
                  </a:cubicBezTo>
                  <a:cubicBezTo>
                    <a:pt x="12775" y="36621"/>
                    <a:pt x="8932" y="32777"/>
                    <a:pt x="8932" y="28029"/>
                  </a:cubicBezTo>
                  <a:cubicBezTo>
                    <a:pt x="8932" y="24566"/>
                    <a:pt x="11023" y="21429"/>
                    <a:pt x="14231" y="20101"/>
                  </a:cubicBezTo>
                  <a:cubicBezTo>
                    <a:pt x="15293" y="19661"/>
                    <a:pt x="16408" y="19447"/>
                    <a:pt x="17515" y="19447"/>
                  </a:cubicBezTo>
                  <a:close/>
                  <a:moveTo>
                    <a:pt x="136207" y="6059"/>
                  </a:moveTo>
                  <a:cubicBezTo>
                    <a:pt x="139038" y="6059"/>
                    <a:pt x="141893" y="6607"/>
                    <a:pt x="144613" y="7735"/>
                  </a:cubicBezTo>
                  <a:cubicBezTo>
                    <a:pt x="152824" y="11141"/>
                    <a:pt x="158180" y="19154"/>
                    <a:pt x="158180" y="28029"/>
                  </a:cubicBezTo>
                  <a:cubicBezTo>
                    <a:pt x="158180" y="40168"/>
                    <a:pt x="148344" y="50004"/>
                    <a:pt x="136219" y="50004"/>
                  </a:cubicBezTo>
                  <a:cubicBezTo>
                    <a:pt x="127330" y="50004"/>
                    <a:pt x="119317" y="44648"/>
                    <a:pt x="115911" y="36437"/>
                  </a:cubicBezTo>
                  <a:cubicBezTo>
                    <a:pt x="112505" y="28227"/>
                    <a:pt x="114385" y="18786"/>
                    <a:pt x="120674" y="12498"/>
                  </a:cubicBezTo>
                  <a:cubicBezTo>
                    <a:pt x="124879" y="8292"/>
                    <a:pt x="130494" y="6059"/>
                    <a:pt x="136207" y="6059"/>
                  </a:cubicBezTo>
                  <a:close/>
                  <a:moveTo>
                    <a:pt x="137850" y="1"/>
                  </a:moveTo>
                  <a:cubicBezTo>
                    <a:pt x="135144" y="1"/>
                    <a:pt x="132420" y="388"/>
                    <a:pt x="129761" y="1178"/>
                  </a:cubicBezTo>
                  <a:cubicBezTo>
                    <a:pt x="128559" y="1390"/>
                    <a:pt x="127372" y="1673"/>
                    <a:pt x="126199" y="2068"/>
                  </a:cubicBezTo>
                  <a:cubicBezTo>
                    <a:pt x="120900" y="3778"/>
                    <a:pt x="116081" y="7170"/>
                    <a:pt x="110838" y="10745"/>
                  </a:cubicBezTo>
                  <a:cubicBezTo>
                    <a:pt x="102147" y="16681"/>
                    <a:pt x="92226" y="23083"/>
                    <a:pt x="76794" y="23083"/>
                  </a:cubicBezTo>
                  <a:cubicBezTo>
                    <a:pt x="70222" y="23083"/>
                    <a:pt x="54479" y="21613"/>
                    <a:pt x="40870" y="20200"/>
                  </a:cubicBezTo>
                  <a:cubicBezTo>
                    <a:pt x="37987" y="19903"/>
                    <a:pt x="35189" y="19592"/>
                    <a:pt x="32603" y="19309"/>
                  </a:cubicBezTo>
                  <a:cubicBezTo>
                    <a:pt x="29424" y="13843"/>
                    <a:pt x="23629" y="10632"/>
                    <a:pt x="17535" y="10632"/>
                  </a:cubicBezTo>
                  <a:cubicBezTo>
                    <a:pt x="15988" y="10632"/>
                    <a:pt x="14422" y="10839"/>
                    <a:pt x="12874" y="11268"/>
                  </a:cubicBezTo>
                  <a:cubicBezTo>
                    <a:pt x="5243" y="13388"/>
                    <a:pt x="0" y="20398"/>
                    <a:pt x="127" y="28326"/>
                  </a:cubicBezTo>
                  <a:cubicBezTo>
                    <a:pt x="254" y="36254"/>
                    <a:pt x="5709" y="43094"/>
                    <a:pt x="13411" y="44959"/>
                  </a:cubicBezTo>
                  <a:cubicBezTo>
                    <a:pt x="14787" y="45295"/>
                    <a:pt x="16173" y="45457"/>
                    <a:pt x="17542" y="45457"/>
                  </a:cubicBezTo>
                  <a:cubicBezTo>
                    <a:pt x="23836" y="45457"/>
                    <a:pt x="29784" y="42030"/>
                    <a:pt x="32871" y="36296"/>
                  </a:cubicBezTo>
                  <a:cubicBezTo>
                    <a:pt x="35161" y="36056"/>
                    <a:pt x="37605" y="35787"/>
                    <a:pt x="40135" y="35533"/>
                  </a:cubicBezTo>
                  <a:cubicBezTo>
                    <a:pt x="53914" y="34120"/>
                    <a:pt x="70109" y="32593"/>
                    <a:pt x="76794" y="32593"/>
                  </a:cubicBezTo>
                  <a:cubicBezTo>
                    <a:pt x="98571" y="32593"/>
                    <a:pt x="109354" y="45312"/>
                    <a:pt x="121253" y="51460"/>
                  </a:cubicBezTo>
                  <a:cubicBezTo>
                    <a:pt x="126165" y="54997"/>
                    <a:pt x="131988" y="56814"/>
                    <a:pt x="137859" y="56814"/>
                  </a:cubicBezTo>
                  <a:cubicBezTo>
                    <a:pt x="141582" y="56814"/>
                    <a:pt x="145324" y="56083"/>
                    <a:pt x="148867" y="54597"/>
                  </a:cubicBezTo>
                  <a:cubicBezTo>
                    <a:pt x="157982" y="50767"/>
                    <a:pt x="164455" y="42472"/>
                    <a:pt x="165953" y="32692"/>
                  </a:cubicBezTo>
                  <a:cubicBezTo>
                    <a:pt x="166165" y="31279"/>
                    <a:pt x="166264" y="29852"/>
                    <a:pt x="166264" y="28424"/>
                  </a:cubicBezTo>
                  <a:cubicBezTo>
                    <a:pt x="166264" y="19846"/>
                    <a:pt x="162406" y="11749"/>
                    <a:pt x="155749" y="6350"/>
                  </a:cubicBezTo>
                  <a:cubicBezTo>
                    <a:pt x="150625" y="2191"/>
                    <a:pt x="144289" y="1"/>
                    <a:pt x="137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4771" name="Google Shape;4771;p40"/>
            <p:cNvSpPr/>
            <p:nvPr/>
          </p:nvSpPr>
          <p:spPr>
            <a:xfrm>
              <a:off x="1183285" y="2583183"/>
              <a:ext cx="424800" cy="42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2" name="Google Shape;4772;p40"/>
          <p:cNvSpPr/>
          <p:nvPr/>
        </p:nvSpPr>
        <p:spPr>
          <a:xfrm>
            <a:off x="7470669" y="2583183"/>
            <a:ext cx="424800" cy="42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73" name="Google Shape;4773;p40"/>
          <p:cNvGrpSpPr/>
          <p:nvPr/>
        </p:nvGrpSpPr>
        <p:grpSpPr>
          <a:xfrm>
            <a:off x="2796570" y="2429325"/>
            <a:ext cx="2171408" cy="741991"/>
            <a:chOff x="2705717" y="2429325"/>
            <a:chExt cx="2171408" cy="741991"/>
          </a:xfrm>
        </p:grpSpPr>
        <p:sp>
          <p:nvSpPr>
            <p:cNvPr id="4774" name="Google Shape;4774;p40"/>
            <p:cNvSpPr/>
            <p:nvPr/>
          </p:nvSpPr>
          <p:spPr>
            <a:xfrm>
              <a:off x="2705717" y="2429325"/>
              <a:ext cx="2171408" cy="741991"/>
            </a:xfrm>
            <a:custGeom>
              <a:rect b="b" l="l" r="r" t="t"/>
              <a:pathLst>
                <a:path extrusionOk="0" h="56814" w="166264">
                  <a:moveTo>
                    <a:pt x="17515" y="19447"/>
                  </a:moveTo>
                  <a:cubicBezTo>
                    <a:pt x="19753" y="19447"/>
                    <a:pt x="21955" y="20321"/>
                    <a:pt x="23601" y="21966"/>
                  </a:cubicBezTo>
                  <a:cubicBezTo>
                    <a:pt x="26045" y="24411"/>
                    <a:pt x="26780" y="28114"/>
                    <a:pt x="25452" y="31322"/>
                  </a:cubicBezTo>
                  <a:cubicBezTo>
                    <a:pt x="24123" y="34530"/>
                    <a:pt x="21000" y="36621"/>
                    <a:pt x="17524" y="36621"/>
                  </a:cubicBezTo>
                  <a:cubicBezTo>
                    <a:pt x="12775" y="36621"/>
                    <a:pt x="8932" y="32777"/>
                    <a:pt x="8932" y="28029"/>
                  </a:cubicBezTo>
                  <a:cubicBezTo>
                    <a:pt x="8932" y="24566"/>
                    <a:pt x="11023" y="21429"/>
                    <a:pt x="14231" y="20101"/>
                  </a:cubicBezTo>
                  <a:cubicBezTo>
                    <a:pt x="15293" y="19661"/>
                    <a:pt x="16408" y="19447"/>
                    <a:pt x="17515" y="19447"/>
                  </a:cubicBezTo>
                  <a:close/>
                  <a:moveTo>
                    <a:pt x="136207" y="6059"/>
                  </a:moveTo>
                  <a:cubicBezTo>
                    <a:pt x="139038" y="6059"/>
                    <a:pt x="141893" y="6607"/>
                    <a:pt x="144613" y="7735"/>
                  </a:cubicBezTo>
                  <a:cubicBezTo>
                    <a:pt x="152824" y="11141"/>
                    <a:pt x="158180" y="19154"/>
                    <a:pt x="158180" y="28029"/>
                  </a:cubicBezTo>
                  <a:cubicBezTo>
                    <a:pt x="158180" y="40168"/>
                    <a:pt x="148344" y="50004"/>
                    <a:pt x="136219" y="50004"/>
                  </a:cubicBezTo>
                  <a:cubicBezTo>
                    <a:pt x="127330" y="50004"/>
                    <a:pt x="119317" y="44648"/>
                    <a:pt x="115911" y="36437"/>
                  </a:cubicBezTo>
                  <a:cubicBezTo>
                    <a:pt x="112505" y="28227"/>
                    <a:pt x="114385" y="18786"/>
                    <a:pt x="120674" y="12498"/>
                  </a:cubicBezTo>
                  <a:cubicBezTo>
                    <a:pt x="124879" y="8292"/>
                    <a:pt x="130494" y="6059"/>
                    <a:pt x="136207" y="6059"/>
                  </a:cubicBezTo>
                  <a:close/>
                  <a:moveTo>
                    <a:pt x="137850" y="1"/>
                  </a:moveTo>
                  <a:cubicBezTo>
                    <a:pt x="135144" y="1"/>
                    <a:pt x="132420" y="388"/>
                    <a:pt x="129761" y="1178"/>
                  </a:cubicBezTo>
                  <a:cubicBezTo>
                    <a:pt x="128559" y="1390"/>
                    <a:pt x="127372" y="1673"/>
                    <a:pt x="126199" y="2068"/>
                  </a:cubicBezTo>
                  <a:cubicBezTo>
                    <a:pt x="120900" y="3778"/>
                    <a:pt x="116081" y="7170"/>
                    <a:pt x="110838" y="10745"/>
                  </a:cubicBezTo>
                  <a:cubicBezTo>
                    <a:pt x="102147" y="16681"/>
                    <a:pt x="92226" y="23083"/>
                    <a:pt x="76794" y="23083"/>
                  </a:cubicBezTo>
                  <a:cubicBezTo>
                    <a:pt x="70222" y="23083"/>
                    <a:pt x="54479" y="21613"/>
                    <a:pt x="40870" y="20200"/>
                  </a:cubicBezTo>
                  <a:cubicBezTo>
                    <a:pt x="37987" y="19903"/>
                    <a:pt x="35189" y="19592"/>
                    <a:pt x="32603" y="19309"/>
                  </a:cubicBezTo>
                  <a:cubicBezTo>
                    <a:pt x="29424" y="13843"/>
                    <a:pt x="23629" y="10632"/>
                    <a:pt x="17535" y="10632"/>
                  </a:cubicBezTo>
                  <a:cubicBezTo>
                    <a:pt x="15988" y="10632"/>
                    <a:pt x="14422" y="10839"/>
                    <a:pt x="12874" y="11268"/>
                  </a:cubicBezTo>
                  <a:cubicBezTo>
                    <a:pt x="5243" y="13388"/>
                    <a:pt x="0" y="20398"/>
                    <a:pt x="127" y="28326"/>
                  </a:cubicBezTo>
                  <a:cubicBezTo>
                    <a:pt x="254" y="36254"/>
                    <a:pt x="5709" y="43094"/>
                    <a:pt x="13411" y="44959"/>
                  </a:cubicBezTo>
                  <a:cubicBezTo>
                    <a:pt x="14787" y="45295"/>
                    <a:pt x="16173" y="45457"/>
                    <a:pt x="17542" y="45457"/>
                  </a:cubicBezTo>
                  <a:cubicBezTo>
                    <a:pt x="23836" y="45457"/>
                    <a:pt x="29784" y="42030"/>
                    <a:pt x="32871" y="36296"/>
                  </a:cubicBezTo>
                  <a:cubicBezTo>
                    <a:pt x="35161" y="36056"/>
                    <a:pt x="37605" y="35787"/>
                    <a:pt x="40135" y="35533"/>
                  </a:cubicBezTo>
                  <a:cubicBezTo>
                    <a:pt x="53914" y="34120"/>
                    <a:pt x="70109" y="32593"/>
                    <a:pt x="76794" y="32593"/>
                  </a:cubicBezTo>
                  <a:cubicBezTo>
                    <a:pt x="98571" y="32593"/>
                    <a:pt x="109354" y="45312"/>
                    <a:pt x="121253" y="51460"/>
                  </a:cubicBezTo>
                  <a:cubicBezTo>
                    <a:pt x="126165" y="54997"/>
                    <a:pt x="131988" y="56814"/>
                    <a:pt x="137859" y="56814"/>
                  </a:cubicBezTo>
                  <a:cubicBezTo>
                    <a:pt x="141582" y="56814"/>
                    <a:pt x="145324" y="56083"/>
                    <a:pt x="148867" y="54597"/>
                  </a:cubicBezTo>
                  <a:cubicBezTo>
                    <a:pt x="157982" y="50767"/>
                    <a:pt x="164455" y="42472"/>
                    <a:pt x="165953" y="32692"/>
                  </a:cubicBezTo>
                  <a:cubicBezTo>
                    <a:pt x="166165" y="31279"/>
                    <a:pt x="166264" y="29852"/>
                    <a:pt x="166264" y="28424"/>
                  </a:cubicBezTo>
                  <a:cubicBezTo>
                    <a:pt x="166264" y="19846"/>
                    <a:pt x="162406" y="11749"/>
                    <a:pt x="155749" y="6350"/>
                  </a:cubicBezTo>
                  <a:cubicBezTo>
                    <a:pt x="150625" y="2191"/>
                    <a:pt x="144289" y="1"/>
                    <a:pt x="137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40"/>
            <p:cNvSpPr/>
            <p:nvPr/>
          </p:nvSpPr>
          <p:spPr>
            <a:xfrm>
              <a:off x="2727706" y="2575856"/>
              <a:ext cx="424800" cy="42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6" name="Google Shape;4776;p40"/>
          <p:cNvGrpSpPr/>
          <p:nvPr/>
        </p:nvGrpSpPr>
        <p:grpSpPr>
          <a:xfrm>
            <a:off x="4346724" y="2429325"/>
            <a:ext cx="2171408" cy="741991"/>
            <a:chOff x="4255870" y="2429325"/>
            <a:chExt cx="2171408" cy="741991"/>
          </a:xfrm>
        </p:grpSpPr>
        <p:sp>
          <p:nvSpPr>
            <p:cNvPr id="4777" name="Google Shape;4777;p40"/>
            <p:cNvSpPr/>
            <p:nvPr/>
          </p:nvSpPr>
          <p:spPr>
            <a:xfrm>
              <a:off x="4255870" y="2429325"/>
              <a:ext cx="2171408" cy="741991"/>
            </a:xfrm>
            <a:custGeom>
              <a:rect b="b" l="l" r="r" t="t"/>
              <a:pathLst>
                <a:path extrusionOk="0" h="56814" w="166264">
                  <a:moveTo>
                    <a:pt x="17515" y="19447"/>
                  </a:moveTo>
                  <a:cubicBezTo>
                    <a:pt x="19753" y="19447"/>
                    <a:pt x="21955" y="20321"/>
                    <a:pt x="23601" y="21966"/>
                  </a:cubicBezTo>
                  <a:cubicBezTo>
                    <a:pt x="26045" y="24411"/>
                    <a:pt x="26780" y="28114"/>
                    <a:pt x="25452" y="31322"/>
                  </a:cubicBezTo>
                  <a:cubicBezTo>
                    <a:pt x="24123" y="34530"/>
                    <a:pt x="21000" y="36621"/>
                    <a:pt x="17524" y="36621"/>
                  </a:cubicBezTo>
                  <a:cubicBezTo>
                    <a:pt x="12775" y="36621"/>
                    <a:pt x="8932" y="32777"/>
                    <a:pt x="8932" y="28029"/>
                  </a:cubicBezTo>
                  <a:cubicBezTo>
                    <a:pt x="8932" y="24566"/>
                    <a:pt x="11023" y="21429"/>
                    <a:pt x="14231" y="20101"/>
                  </a:cubicBezTo>
                  <a:cubicBezTo>
                    <a:pt x="15293" y="19661"/>
                    <a:pt x="16408" y="19447"/>
                    <a:pt x="17515" y="19447"/>
                  </a:cubicBezTo>
                  <a:close/>
                  <a:moveTo>
                    <a:pt x="136207" y="6059"/>
                  </a:moveTo>
                  <a:cubicBezTo>
                    <a:pt x="139038" y="6059"/>
                    <a:pt x="141893" y="6607"/>
                    <a:pt x="144613" y="7735"/>
                  </a:cubicBezTo>
                  <a:cubicBezTo>
                    <a:pt x="152824" y="11141"/>
                    <a:pt x="158180" y="19154"/>
                    <a:pt x="158180" y="28029"/>
                  </a:cubicBezTo>
                  <a:cubicBezTo>
                    <a:pt x="158180" y="40168"/>
                    <a:pt x="148344" y="50004"/>
                    <a:pt x="136219" y="50004"/>
                  </a:cubicBezTo>
                  <a:cubicBezTo>
                    <a:pt x="127330" y="50004"/>
                    <a:pt x="119317" y="44648"/>
                    <a:pt x="115911" y="36437"/>
                  </a:cubicBezTo>
                  <a:cubicBezTo>
                    <a:pt x="112505" y="28227"/>
                    <a:pt x="114385" y="18786"/>
                    <a:pt x="120674" y="12498"/>
                  </a:cubicBezTo>
                  <a:cubicBezTo>
                    <a:pt x="124879" y="8292"/>
                    <a:pt x="130494" y="6059"/>
                    <a:pt x="136207" y="6059"/>
                  </a:cubicBezTo>
                  <a:close/>
                  <a:moveTo>
                    <a:pt x="137850" y="1"/>
                  </a:moveTo>
                  <a:cubicBezTo>
                    <a:pt x="135144" y="1"/>
                    <a:pt x="132420" y="388"/>
                    <a:pt x="129761" y="1178"/>
                  </a:cubicBezTo>
                  <a:cubicBezTo>
                    <a:pt x="128559" y="1390"/>
                    <a:pt x="127372" y="1673"/>
                    <a:pt x="126199" y="2068"/>
                  </a:cubicBezTo>
                  <a:cubicBezTo>
                    <a:pt x="120900" y="3778"/>
                    <a:pt x="116081" y="7170"/>
                    <a:pt x="110838" y="10745"/>
                  </a:cubicBezTo>
                  <a:cubicBezTo>
                    <a:pt x="102147" y="16681"/>
                    <a:pt x="92226" y="23083"/>
                    <a:pt x="76794" y="23083"/>
                  </a:cubicBezTo>
                  <a:cubicBezTo>
                    <a:pt x="70222" y="23083"/>
                    <a:pt x="54479" y="21613"/>
                    <a:pt x="40870" y="20200"/>
                  </a:cubicBezTo>
                  <a:cubicBezTo>
                    <a:pt x="37987" y="19903"/>
                    <a:pt x="35189" y="19592"/>
                    <a:pt x="32603" y="19309"/>
                  </a:cubicBezTo>
                  <a:cubicBezTo>
                    <a:pt x="29424" y="13843"/>
                    <a:pt x="23629" y="10632"/>
                    <a:pt x="17535" y="10632"/>
                  </a:cubicBezTo>
                  <a:cubicBezTo>
                    <a:pt x="15988" y="10632"/>
                    <a:pt x="14422" y="10839"/>
                    <a:pt x="12874" y="11268"/>
                  </a:cubicBezTo>
                  <a:cubicBezTo>
                    <a:pt x="5243" y="13388"/>
                    <a:pt x="0" y="20398"/>
                    <a:pt x="127" y="28326"/>
                  </a:cubicBezTo>
                  <a:cubicBezTo>
                    <a:pt x="254" y="36254"/>
                    <a:pt x="5709" y="43094"/>
                    <a:pt x="13411" y="44959"/>
                  </a:cubicBezTo>
                  <a:cubicBezTo>
                    <a:pt x="14787" y="45295"/>
                    <a:pt x="16173" y="45457"/>
                    <a:pt x="17542" y="45457"/>
                  </a:cubicBezTo>
                  <a:cubicBezTo>
                    <a:pt x="23836" y="45457"/>
                    <a:pt x="29784" y="42030"/>
                    <a:pt x="32871" y="36296"/>
                  </a:cubicBezTo>
                  <a:cubicBezTo>
                    <a:pt x="35161" y="36056"/>
                    <a:pt x="37605" y="35787"/>
                    <a:pt x="40135" y="35533"/>
                  </a:cubicBezTo>
                  <a:cubicBezTo>
                    <a:pt x="53914" y="34120"/>
                    <a:pt x="70109" y="32593"/>
                    <a:pt x="76794" y="32593"/>
                  </a:cubicBezTo>
                  <a:cubicBezTo>
                    <a:pt x="98571" y="32593"/>
                    <a:pt x="109354" y="45312"/>
                    <a:pt x="121253" y="51460"/>
                  </a:cubicBezTo>
                  <a:cubicBezTo>
                    <a:pt x="126165" y="54997"/>
                    <a:pt x="131988" y="56814"/>
                    <a:pt x="137859" y="56814"/>
                  </a:cubicBezTo>
                  <a:cubicBezTo>
                    <a:pt x="141582" y="56814"/>
                    <a:pt x="145324" y="56083"/>
                    <a:pt x="148867" y="54597"/>
                  </a:cubicBezTo>
                  <a:cubicBezTo>
                    <a:pt x="157982" y="50767"/>
                    <a:pt x="164455" y="42472"/>
                    <a:pt x="165953" y="32692"/>
                  </a:cubicBezTo>
                  <a:cubicBezTo>
                    <a:pt x="166165" y="31279"/>
                    <a:pt x="166264" y="29852"/>
                    <a:pt x="166264" y="28424"/>
                  </a:cubicBezTo>
                  <a:cubicBezTo>
                    <a:pt x="166264" y="19846"/>
                    <a:pt x="162406" y="11749"/>
                    <a:pt x="155749" y="6350"/>
                  </a:cubicBezTo>
                  <a:cubicBezTo>
                    <a:pt x="150625" y="2191"/>
                    <a:pt x="144289" y="1"/>
                    <a:pt x="137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40"/>
            <p:cNvSpPr/>
            <p:nvPr/>
          </p:nvSpPr>
          <p:spPr>
            <a:xfrm>
              <a:off x="4273846" y="2583183"/>
              <a:ext cx="424800" cy="424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9" name="Google Shape;4779;p40"/>
          <p:cNvGrpSpPr/>
          <p:nvPr/>
        </p:nvGrpSpPr>
        <p:grpSpPr>
          <a:xfrm>
            <a:off x="5896878" y="2429325"/>
            <a:ext cx="2171408" cy="741991"/>
            <a:chOff x="5806024" y="2429325"/>
            <a:chExt cx="2171408" cy="741991"/>
          </a:xfrm>
        </p:grpSpPr>
        <p:sp>
          <p:nvSpPr>
            <p:cNvPr id="4780" name="Google Shape;4780;p40"/>
            <p:cNvSpPr/>
            <p:nvPr/>
          </p:nvSpPr>
          <p:spPr>
            <a:xfrm>
              <a:off x="5806024" y="2429325"/>
              <a:ext cx="2171408" cy="741991"/>
            </a:xfrm>
            <a:custGeom>
              <a:rect b="b" l="l" r="r" t="t"/>
              <a:pathLst>
                <a:path extrusionOk="0" h="56814" w="166264">
                  <a:moveTo>
                    <a:pt x="17515" y="19447"/>
                  </a:moveTo>
                  <a:cubicBezTo>
                    <a:pt x="19753" y="19447"/>
                    <a:pt x="21955" y="20321"/>
                    <a:pt x="23601" y="21966"/>
                  </a:cubicBezTo>
                  <a:cubicBezTo>
                    <a:pt x="26045" y="24411"/>
                    <a:pt x="26780" y="28114"/>
                    <a:pt x="25452" y="31322"/>
                  </a:cubicBezTo>
                  <a:cubicBezTo>
                    <a:pt x="24123" y="34530"/>
                    <a:pt x="21000" y="36621"/>
                    <a:pt x="17524" y="36621"/>
                  </a:cubicBezTo>
                  <a:cubicBezTo>
                    <a:pt x="12775" y="36621"/>
                    <a:pt x="8932" y="32777"/>
                    <a:pt x="8932" y="28029"/>
                  </a:cubicBezTo>
                  <a:cubicBezTo>
                    <a:pt x="8932" y="24566"/>
                    <a:pt x="11023" y="21429"/>
                    <a:pt x="14231" y="20101"/>
                  </a:cubicBezTo>
                  <a:cubicBezTo>
                    <a:pt x="15293" y="19661"/>
                    <a:pt x="16408" y="19447"/>
                    <a:pt x="17515" y="19447"/>
                  </a:cubicBezTo>
                  <a:close/>
                  <a:moveTo>
                    <a:pt x="136207" y="6059"/>
                  </a:moveTo>
                  <a:cubicBezTo>
                    <a:pt x="139038" y="6059"/>
                    <a:pt x="141893" y="6607"/>
                    <a:pt x="144613" y="7735"/>
                  </a:cubicBezTo>
                  <a:cubicBezTo>
                    <a:pt x="152824" y="11141"/>
                    <a:pt x="158180" y="19154"/>
                    <a:pt x="158180" y="28029"/>
                  </a:cubicBezTo>
                  <a:cubicBezTo>
                    <a:pt x="158180" y="40168"/>
                    <a:pt x="148344" y="50004"/>
                    <a:pt x="136219" y="50004"/>
                  </a:cubicBezTo>
                  <a:cubicBezTo>
                    <a:pt x="127330" y="50004"/>
                    <a:pt x="119317" y="44648"/>
                    <a:pt x="115911" y="36437"/>
                  </a:cubicBezTo>
                  <a:cubicBezTo>
                    <a:pt x="112505" y="28227"/>
                    <a:pt x="114385" y="18786"/>
                    <a:pt x="120674" y="12498"/>
                  </a:cubicBezTo>
                  <a:cubicBezTo>
                    <a:pt x="124879" y="8292"/>
                    <a:pt x="130494" y="6059"/>
                    <a:pt x="136207" y="6059"/>
                  </a:cubicBezTo>
                  <a:close/>
                  <a:moveTo>
                    <a:pt x="137850" y="1"/>
                  </a:moveTo>
                  <a:cubicBezTo>
                    <a:pt x="135144" y="1"/>
                    <a:pt x="132420" y="388"/>
                    <a:pt x="129761" y="1178"/>
                  </a:cubicBezTo>
                  <a:cubicBezTo>
                    <a:pt x="128559" y="1390"/>
                    <a:pt x="127372" y="1673"/>
                    <a:pt x="126199" y="2068"/>
                  </a:cubicBezTo>
                  <a:cubicBezTo>
                    <a:pt x="120900" y="3778"/>
                    <a:pt x="116081" y="7170"/>
                    <a:pt x="110838" y="10745"/>
                  </a:cubicBezTo>
                  <a:cubicBezTo>
                    <a:pt x="102147" y="16681"/>
                    <a:pt x="92226" y="23083"/>
                    <a:pt x="76794" y="23083"/>
                  </a:cubicBezTo>
                  <a:cubicBezTo>
                    <a:pt x="70222" y="23083"/>
                    <a:pt x="54479" y="21613"/>
                    <a:pt x="40870" y="20200"/>
                  </a:cubicBezTo>
                  <a:cubicBezTo>
                    <a:pt x="37987" y="19903"/>
                    <a:pt x="35189" y="19592"/>
                    <a:pt x="32603" y="19309"/>
                  </a:cubicBezTo>
                  <a:cubicBezTo>
                    <a:pt x="29424" y="13843"/>
                    <a:pt x="23629" y="10632"/>
                    <a:pt x="17535" y="10632"/>
                  </a:cubicBezTo>
                  <a:cubicBezTo>
                    <a:pt x="15988" y="10632"/>
                    <a:pt x="14422" y="10839"/>
                    <a:pt x="12874" y="11268"/>
                  </a:cubicBezTo>
                  <a:cubicBezTo>
                    <a:pt x="5243" y="13388"/>
                    <a:pt x="0" y="20398"/>
                    <a:pt x="127" y="28326"/>
                  </a:cubicBezTo>
                  <a:cubicBezTo>
                    <a:pt x="254" y="36254"/>
                    <a:pt x="5709" y="43094"/>
                    <a:pt x="13411" y="44959"/>
                  </a:cubicBezTo>
                  <a:cubicBezTo>
                    <a:pt x="14787" y="45295"/>
                    <a:pt x="16173" y="45457"/>
                    <a:pt x="17542" y="45457"/>
                  </a:cubicBezTo>
                  <a:cubicBezTo>
                    <a:pt x="23836" y="45457"/>
                    <a:pt x="29784" y="42030"/>
                    <a:pt x="32871" y="36296"/>
                  </a:cubicBezTo>
                  <a:cubicBezTo>
                    <a:pt x="35161" y="36056"/>
                    <a:pt x="37605" y="35787"/>
                    <a:pt x="40135" y="35533"/>
                  </a:cubicBezTo>
                  <a:cubicBezTo>
                    <a:pt x="53914" y="34120"/>
                    <a:pt x="70109" y="32593"/>
                    <a:pt x="76794" y="32593"/>
                  </a:cubicBezTo>
                  <a:cubicBezTo>
                    <a:pt x="98571" y="32593"/>
                    <a:pt x="109354" y="45312"/>
                    <a:pt x="121253" y="51460"/>
                  </a:cubicBezTo>
                  <a:cubicBezTo>
                    <a:pt x="126165" y="54997"/>
                    <a:pt x="131988" y="56814"/>
                    <a:pt x="137859" y="56814"/>
                  </a:cubicBezTo>
                  <a:cubicBezTo>
                    <a:pt x="141582" y="56814"/>
                    <a:pt x="145324" y="56083"/>
                    <a:pt x="148867" y="54597"/>
                  </a:cubicBezTo>
                  <a:cubicBezTo>
                    <a:pt x="157982" y="50767"/>
                    <a:pt x="164455" y="42472"/>
                    <a:pt x="165953" y="32692"/>
                  </a:cubicBezTo>
                  <a:cubicBezTo>
                    <a:pt x="166165" y="31279"/>
                    <a:pt x="166264" y="29852"/>
                    <a:pt x="166264" y="28424"/>
                  </a:cubicBezTo>
                  <a:cubicBezTo>
                    <a:pt x="166264" y="19846"/>
                    <a:pt x="162406" y="11749"/>
                    <a:pt x="155749" y="6350"/>
                  </a:cubicBezTo>
                  <a:cubicBezTo>
                    <a:pt x="150625" y="2191"/>
                    <a:pt x="144289" y="1"/>
                    <a:pt x="137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40"/>
            <p:cNvSpPr/>
            <p:nvPr/>
          </p:nvSpPr>
          <p:spPr>
            <a:xfrm>
              <a:off x="5815127" y="2583183"/>
              <a:ext cx="424800" cy="424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82" name="Google Shape;4782;p40"/>
          <p:cNvSpPr txBox="1"/>
          <p:nvPr>
            <p:ph idx="4294967295" type="ctrTitle"/>
          </p:nvPr>
        </p:nvSpPr>
        <p:spPr>
          <a:xfrm flipH="1">
            <a:off x="2740126" y="2471525"/>
            <a:ext cx="55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02</a:t>
            </a:r>
            <a:endParaRPr sz="220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3" name="Google Shape;4783;p40"/>
          <p:cNvSpPr txBox="1"/>
          <p:nvPr>
            <p:ph idx="4294967295" type="ctrTitle"/>
          </p:nvPr>
        </p:nvSpPr>
        <p:spPr>
          <a:xfrm flipH="1">
            <a:off x="1195705" y="2486502"/>
            <a:ext cx="55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01</a:t>
            </a:r>
            <a:endParaRPr sz="220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4" name="Google Shape;4784;p40"/>
          <p:cNvSpPr txBox="1"/>
          <p:nvPr>
            <p:ph idx="4294967295" type="ctrTitle"/>
          </p:nvPr>
        </p:nvSpPr>
        <p:spPr>
          <a:xfrm flipH="1">
            <a:off x="4286266" y="2486502"/>
            <a:ext cx="55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03</a:t>
            </a:r>
            <a:endParaRPr sz="220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5" name="Google Shape;4785;p40"/>
          <p:cNvSpPr txBox="1"/>
          <p:nvPr>
            <p:ph idx="4294967295" type="ctrTitle"/>
          </p:nvPr>
        </p:nvSpPr>
        <p:spPr>
          <a:xfrm flipH="1">
            <a:off x="5839240" y="2486502"/>
            <a:ext cx="55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04</a:t>
            </a:r>
            <a:endParaRPr sz="220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6" name="Google Shape;4786;p40"/>
          <p:cNvSpPr txBox="1"/>
          <p:nvPr>
            <p:ph idx="4294967295" type="ctrTitle"/>
          </p:nvPr>
        </p:nvSpPr>
        <p:spPr>
          <a:xfrm flipH="1">
            <a:off x="7392235" y="2506677"/>
            <a:ext cx="55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05</a:t>
            </a:r>
            <a:endParaRPr sz="220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7" name="Google Shape;4787;p40"/>
          <p:cNvSpPr txBox="1"/>
          <p:nvPr/>
        </p:nvSpPr>
        <p:spPr>
          <a:xfrm>
            <a:off x="-74525" y="3640471"/>
            <a:ext cx="284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Extracellular enzyme that degrades lipids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e.g. Degrades TAGs into free fatty acids and glycerol</a:t>
            </a:r>
            <a:endParaRPr sz="1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8" name="Google Shape;4788;p40"/>
          <p:cNvSpPr txBox="1"/>
          <p:nvPr/>
        </p:nvSpPr>
        <p:spPr>
          <a:xfrm>
            <a:off x="1844425" y="1623125"/>
            <a:ext cx="250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Anchored by </a:t>
            </a: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heparin sulfate</a:t>
            </a:r>
            <a:r>
              <a:rPr lang="en" sz="1000">
                <a:latin typeface="Cairo"/>
                <a:ea typeface="Cairo"/>
                <a:cs typeface="Cairo"/>
                <a:sym typeface="Cairo"/>
              </a:rPr>
              <a:t> to the capillary walls of most tissues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Mainly in adipose tissue, cardiac and skeletal muscle</a:t>
            </a:r>
            <a:endParaRPr sz="1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9" name="Google Shape;4789;p40"/>
          <p:cNvSpPr txBox="1"/>
          <p:nvPr/>
        </p:nvSpPr>
        <p:spPr>
          <a:xfrm>
            <a:off x="3511375" y="3690107"/>
            <a:ext cx="217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Requires </a:t>
            </a:r>
            <a:r>
              <a:rPr lang="en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apo C-II for activation</a:t>
            </a:r>
            <a:endParaRPr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90" name="Google Shape;4790;p40"/>
          <p:cNvSpPr txBox="1"/>
          <p:nvPr/>
        </p:nvSpPr>
        <p:spPr>
          <a:xfrm>
            <a:off x="5438626" y="1718750"/>
            <a:ext cx="156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Insulin 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stimulates LPL synthesis</a:t>
            </a:r>
            <a:endParaRPr sz="13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91" name="Google Shape;4791;p40"/>
          <p:cNvSpPr txBox="1"/>
          <p:nvPr/>
        </p:nvSpPr>
        <p:spPr>
          <a:xfrm>
            <a:off x="6073813" y="364210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Deficiency of LPL or apo C-II causes:</a:t>
            </a:r>
            <a:endParaRPr sz="1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1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Type 1 hyperlipoproteinemia </a:t>
            </a:r>
            <a:endParaRPr sz="11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(familial LPL deficiency)</a:t>
            </a:r>
            <a:endParaRPr sz="11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5" name="Shape 4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6" name="Google Shape;4796;p41"/>
          <p:cNvSpPr txBox="1"/>
          <p:nvPr>
            <p:ph type="title"/>
          </p:nvPr>
        </p:nvSpPr>
        <p:spPr>
          <a:xfrm>
            <a:off x="674375" y="401450"/>
            <a:ext cx="24102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VLDL Disease 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97" name="Google Shape;4797;p41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aphicFrame>
        <p:nvGraphicFramePr>
          <p:cNvPr id="4798" name="Google Shape;4798;p41"/>
          <p:cNvGraphicFramePr/>
          <p:nvPr/>
        </p:nvGraphicFramePr>
        <p:xfrm>
          <a:off x="674375" y="107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{8FB5510C-5419-49C1-BB3B-FB0919BDE81C}</a:tableStyleId>
              </a:tblPr>
              <a:tblGrid>
                <a:gridCol w="1936450"/>
                <a:gridCol w="1710175"/>
                <a:gridCol w="2009600"/>
                <a:gridCol w="2089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iro"/>
                          <a:ea typeface="Cairo"/>
                          <a:cs typeface="Cairo"/>
                          <a:sym typeface="Cairo"/>
                        </a:rPr>
                        <a:t>Disease</a:t>
                      </a:r>
                      <a:endParaRPr sz="13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iro"/>
                          <a:ea typeface="Cairo"/>
                          <a:cs typeface="Cairo"/>
                          <a:sym typeface="Cairo"/>
                        </a:rPr>
                        <a:t>About</a:t>
                      </a:r>
                      <a:endParaRPr sz="13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iro"/>
                          <a:ea typeface="Cairo"/>
                          <a:cs typeface="Cairo"/>
                          <a:sym typeface="Cairo"/>
                        </a:rPr>
                        <a:t>Causes </a:t>
                      </a:r>
                      <a:endParaRPr sz="13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iro"/>
                          <a:ea typeface="Cairo"/>
                          <a:cs typeface="Cairo"/>
                          <a:sym typeface="Cairo"/>
                        </a:rPr>
                        <a:t>Leads to</a:t>
                      </a:r>
                      <a:endParaRPr sz="13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Hypo</a:t>
                      </a:r>
                      <a:r>
                        <a:rPr lang="en" sz="1500">
                          <a:latin typeface="Cairo"/>
                          <a:ea typeface="Cairo"/>
                          <a:cs typeface="Cairo"/>
                          <a:sym typeface="Cairo"/>
                        </a:rPr>
                        <a:t>lipoproteinemia</a:t>
                      </a:r>
                      <a:endParaRPr sz="15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                  -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(A=not or without ; beta= apo B)</a:t>
                      </a:r>
                      <a:endParaRPr sz="1000">
                        <a:solidFill>
                          <a:srgbClr val="38761D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Abetalipoproteinemia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 is due to inability to load apo B </a:t>
                      </a:r>
                      <a:r>
                        <a:rPr lang="en" sz="10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(B-48 &amp; B-100) 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with lipids.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 Few VLDLs and chylomicrons are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formed.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TAGs accumulate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 in liver and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intestine </a:t>
                      </a:r>
                      <a:r>
                        <a:rPr lang="en" sz="1000">
                          <a:solidFill>
                            <a:srgbClr val="38761D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(decrease in plasma)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31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iro"/>
                          <a:ea typeface="Cairo"/>
                          <a:cs typeface="Cairo"/>
                          <a:sym typeface="Cairo"/>
                        </a:rPr>
                        <a:t>Steatohepatitis</a:t>
                      </a:r>
                      <a:endParaRPr sz="15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(Fatty liver disease)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Imbalance between: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 TAG synthesis in the liver 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 Secretion from the liver.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 accumulation of TAGs in the liver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(fatty liver).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latin typeface="Cairo"/>
                          <a:ea typeface="Cairo"/>
                          <a:cs typeface="Cairo"/>
                          <a:sym typeface="Cairo"/>
                        </a:rPr>
                        <a:t>Type </a:t>
                      </a:r>
                      <a:r>
                        <a:rPr lang="en" sz="15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</a:t>
                      </a:r>
                      <a:endParaRPr sz="1500">
                        <a:solidFill>
                          <a:srgbClr val="CC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hyper</a:t>
                      </a:r>
                      <a:r>
                        <a:rPr lang="en" sz="1500">
                          <a:latin typeface="Cairo"/>
                          <a:ea typeface="Cairo"/>
                          <a:cs typeface="Cairo"/>
                          <a:sym typeface="Cairo"/>
                        </a:rPr>
                        <a:t>lipoproteinemia</a:t>
                      </a:r>
                      <a:endParaRPr sz="15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A rare, </a:t>
                      </a:r>
                      <a:r>
                        <a:rPr lang="en" sz="11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autosomal</a:t>
                      </a:r>
                      <a:endParaRPr sz="1100">
                        <a:solidFill>
                          <a:srgbClr val="CC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recessive</a:t>
                      </a: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 disease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Due to familial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deficiency of LPL 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or its 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coenzyme (apo C-II)</a:t>
                      </a:r>
                      <a:endParaRPr sz="1000">
                        <a:solidFill>
                          <a:srgbClr val="CC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 Causes excessive accumulation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of chylomicrons in plasma(≥1000 mg/dl) (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hyperchylomicronemia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).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 High fasting plasma TAGs are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observed in these patients.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latin typeface="Cairo"/>
                          <a:ea typeface="Cairo"/>
                          <a:cs typeface="Cairo"/>
                          <a:sym typeface="Cairo"/>
                        </a:rPr>
                        <a:t>Type</a:t>
                      </a:r>
                      <a:r>
                        <a:rPr lang="en" sz="1500">
                          <a:solidFill>
                            <a:srgbClr val="99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5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III</a:t>
                      </a:r>
                      <a:endParaRPr sz="1500">
                        <a:solidFill>
                          <a:srgbClr val="CC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hyper</a:t>
                      </a:r>
                      <a:r>
                        <a:rPr lang="en" sz="1500">
                          <a:latin typeface="Cairo"/>
                          <a:ea typeface="Cairo"/>
                          <a:cs typeface="Cairo"/>
                          <a:sym typeface="Cairo"/>
                        </a:rPr>
                        <a:t>lipoproteinemia</a:t>
                      </a:r>
                      <a:endParaRPr sz="15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Also called</a:t>
                      </a:r>
                      <a:r>
                        <a:rPr lang="en" sz="11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familial</a:t>
                      </a:r>
                      <a:endParaRPr sz="1100">
                        <a:solidFill>
                          <a:srgbClr val="CC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dysbetalipoproteinemia,</a:t>
                      </a:r>
                      <a:endParaRPr sz="1100">
                        <a:solidFill>
                          <a:srgbClr val="CC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or broad beta disease</a:t>
                      </a:r>
                      <a:endParaRPr sz="1100">
                        <a:solidFill>
                          <a:srgbClr val="CC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Individuals homozygous for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apo E-2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 are deficient in clearing: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 Chylomicron 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remnants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 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IDL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from the circulation.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 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hypercholesterolemia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 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● 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premature atherosclerosis</a:t>
                      </a:r>
                      <a:r>
                        <a:rPr lang="en" sz="1000">
                          <a:latin typeface="Cairo"/>
                          <a:ea typeface="Cairo"/>
                          <a:cs typeface="Cairo"/>
                          <a:sym typeface="Cairo"/>
                        </a:rPr>
                        <a:t>.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● Xanthomas: multiple small,</a:t>
                      </a:r>
                      <a:endParaRPr sz="1000">
                        <a:solidFill>
                          <a:srgbClr val="999999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yellow skin growths</a:t>
                      </a:r>
                      <a:endParaRPr sz="10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99" name="Google Shape;4799;p41"/>
          <p:cNvSpPr txBox="1"/>
          <p:nvPr/>
        </p:nvSpPr>
        <p:spPr>
          <a:xfrm>
            <a:off x="7114875" y="401450"/>
            <a:ext cx="1305300" cy="384900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Thanks to 439</a:t>
            </a:r>
            <a:endParaRPr sz="13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3" name="Shape 4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4" name="Google Shape;4804;p4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Take Home Messages</a:t>
            </a:r>
            <a:endParaRPr b="1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05" name="Google Shape;4805;p42"/>
          <p:cNvSpPr txBox="1"/>
          <p:nvPr/>
        </p:nvSpPr>
        <p:spPr>
          <a:xfrm>
            <a:off x="720000" y="1570975"/>
            <a:ext cx="7621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iro"/>
              <a:buChar char="-"/>
            </a:pPr>
            <a:r>
              <a:rPr lang="en" sz="1500">
                <a:latin typeface="Cairo"/>
                <a:ea typeface="Cairo"/>
                <a:cs typeface="Cairo"/>
                <a:sym typeface="Cairo"/>
              </a:rPr>
              <a:t>Lipoproteins are important for transportation of lipids to and from liver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iro"/>
                <a:ea typeface="Cairo"/>
                <a:cs typeface="Cairo"/>
                <a:sym typeface="Cairo"/>
              </a:rPr>
              <a:t>           and peripheral tissues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iro"/>
              <a:buChar char="-"/>
            </a:pPr>
            <a:r>
              <a:rPr lang="en" sz="1500">
                <a:latin typeface="Cairo"/>
                <a:ea typeface="Cairo"/>
                <a:cs typeface="Cairo"/>
                <a:sym typeface="Cairo"/>
              </a:rPr>
              <a:t>Different types of lipoproteins perform different functions in the body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iro"/>
              <a:buChar char="-"/>
            </a:pPr>
            <a:r>
              <a:rPr lang="en" sz="1500">
                <a:latin typeface="Cairo"/>
                <a:ea typeface="Cairo"/>
                <a:cs typeface="Cairo"/>
                <a:sym typeface="Cairo"/>
              </a:rPr>
              <a:t>Imbalance in the metabolism of lipoproteins leads to accumulation of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iro"/>
                <a:ea typeface="Cairo"/>
                <a:cs typeface="Cairo"/>
                <a:sym typeface="Cairo"/>
              </a:rPr>
              <a:t>           lipids in the tissues and circulation increasing the risk for atherosclerosis</a:t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iro"/>
                <a:ea typeface="Cairo"/>
                <a:cs typeface="Cairo"/>
                <a:sym typeface="Cairo"/>
              </a:rPr>
              <a:t>           and coronary heart disease</a:t>
            </a:r>
            <a:endParaRPr sz="15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9" name="Shape 4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0" name="Google Shape;4810;p4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811" name="Google Shape;4811;p43"/>
          <p:cNvGraphicFramePr/>
          <p:nvPr/>
        </p:nvGraphicFramePr>
        <p:xfrm>
          <a:off x="632450" y="147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{222AE781-5DAF-4DD1-B95C-3ADAAE70EACD}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which one of these lipoproteins has the highest density 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A- HDL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B-VLD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C-chylom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icrons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D-LDL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Q2-Extracellular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lipoprotein lipase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activated by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?</a:t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A-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apo C-II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B-apo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C-lll</a:t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C-apo B-100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D-apo 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Q3-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Deficiency of LPL or apo C-II causes:</a:t>
                      </a:r>
                      <a:endParaRPr b="1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A-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atherosclerosis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</a:t>
                      </a:r>
                      <a:r>
                        <a:rPr b="1" lang="en" sz="13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Hypolipoproteinemia</a:t>
                      </a:r>
                      <a:endParaRPr b="1" sz="13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</a:t>
                      </a: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Type 1 hyperlipoproteinemia</a:t>
                      </a:r>
                      <a:r>
                        <a:rPr lang="en" sz="1100">
                          <a:solidFill>
                            <a:schemeClr val="hlink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D-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Type lll hyperlipoproteinemia</a:t>
                      </a:r>
                      <a:r>
                        <a:rPr lang="en" sz="1100">
                          <a:solidFill>
                            <a:schemeClr val="hlink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12" name="Google Shape;4812;p43"/>
          <p:cNvSpPr txBox="1"/>
          <p:nvPr/>
        </p:nvSpPr>
        <p:spPr>
          <a:xfrm rot="-10799656">
            <a:off x="1347818" y="4556501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9DAF8"/>
                </a:solidFill>
                <a:latin typeface="Cairo"/>
                <a:ea typeface="Cairo"/>
                <a:cs typeface="Cairo"/>
                <a:sym typeface="Cairo"/>
              </a:rPr>
              <a:t>Answers : Q1-A   Q2-A   Q3-C</a:t>
            </a:r>
            <a:endParaRPr>
              <a:solidFill>
                <a:srgbClr val="C9DAF8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6" name="Shape 4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7" name="Google Shape;4817;p4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818" name="Google Shape;4818;p44"/>
          <p:cNvGraphicFramePr/>
          <p:nvPr/>
        </p:nvGraphicFramePr>
        <p:xfrm>
          <a:off x="632450" y="144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{222AE781-5DAF-4DD1-B95C-3ADAAE70EACD}</a:tableStyleId>
              </a:tblPr>
              <a:tblGrid>
                <a:gridCol w="2152650"/>
                <a:gridCol w="1767650"/>
                <a:gridCol w="2085275"/>
                <a:gridCol w="187352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4- what types of apolipoprotein is transferred to nascent VLDL to become mature VLDL 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A- apo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B-100 , apo c-II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 apo B-100 , apo 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apo c-II , apo 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D-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apo E , apo B-48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5 -VLDL mainly composed of :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A- cholstry ester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cholesterol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dietary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TAGs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D-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endogenous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TAGs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6- Type I hyperlipoproteinemia lead to :</a:t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-hyperchylomicronemia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premature atherosclerosis.</a:t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hypercholesterolemia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D- fatty liver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19" name="Google Shape;4819;p44"/>
          <p:cNvSpPr txBox="1"/>
          <p:nvPr/>
        </p:nvSpPr>
        <p:spPr>
          <a:xfrm rot="-10799656">
            <a:off x="1347818" y="455260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9DAF8"/>
                </a:solidFill>
                <a:latin typeface="Cairo"/>
                <a:ea typeface="Cairo"/>
                <a:cs typeface="Cairo"/>
                <a:sym typeface="Cairo"/>
              </a:rPr>
              <a:t>Answers : Q4-C   Q5-D  Q6-A</a:t>
            </a:r>
            <a:endParaRPr>
              <a:solidFill>
                <a:srgbClr val="C9DAF8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3" name="Shape 4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4" name="Google Shape;4824;p4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SAQs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25" name="Google Shape;4825;p45"/>
          <p:cNvSpPr txBox="1"/>
          <p:nvPr/>
        </p:nvSpPr>
        <p:spPr>
          <a:xfrm>
            <a:off x="632450" y="3480854"/>
            <a:ext cx="72570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Q1 </a:t>
            </a:r>
            <a:r>
              <a:rPr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1-Provide structure to lipoprotein particles</a:t>
            </a:r>
            <a:endParaRPr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      2- Provide recognition sites for cell-surface receptors</a:t>
            </a:r>
            <a:endParaRPr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Q2- </a:t>
            </a:r>
            <a:r>
              <a:rPr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1-Lipid and protein composition. 2-Size. 3-Density. 4-Site of origin</a:t>
            </a:r>
            <a:endParaRPr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Q3</a:t>
            </a:r>
            <a:r>
              <a:rPr b="1"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 1- LDL  2- IDL  3- VLDL remnants </a:t>
            </a:r>
            <a:endParaRPr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826" name="Google Shape;4826;p45"/>
          <p:cNvGraphicFramePr/>
          <p:nvPr/>
        </p:nvGraphicFramePr>
        <p:xfrm>
          <a:off x="632450" y="16385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{222AE781-5DAF-4DD1-B95C-3ADAAE70EACD}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5279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Q1-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Mention 2 of apolipoproteins function 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248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Q2-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By which lipoproteins differ from each other 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047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 after VLDL metabolism there are three type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 of lipid produced, mention them 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0" name="Shape 4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1" name="Google Shape;4831;p46"/>
          <p:cNvSpPr txBox="1"/>
          <p:nvPr>
            <p:ph idx="9" type="subTitle"/>
          </p:nvPr>
        </p:nvSpPr>
        <p:spPr>
          <a:xfrm>
            <a:off x="6269000" y="1838575"/>
            <a:ext cx="2154900" cy="26634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 Mashael Alsuliman</a:t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Shahad Alsakar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Raseel Alwehibi 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Roaa Alharbi 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Razan Alasmari 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91919"/>
                </a:solidFill>
              </a:rPr>
              <a:t>Wafa Alqhtani </a:t>
            </a:r>
            <a:endParaRPr sz="1000">
              <a:solidFill>
                <a:srgbClr val="191919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Sarah Albenmousa </a:t>
            </a:r>
            <a:endParaRPr sz="1000"/>
          </a:p>
        </p:txBody>
      </p:sp>
      <p:sp>
        <p:nvSpPr>
          <p:cNvPr id="4832" name="Google Shape;4832;p46"/>
          <p:cNvSpPr txBox="1"/>
          <p:nvPr>
            <p:ph idx="1" type="subTitle"/>
          </p:nvPr>
        </p:nvSpPr>
        <p:spPr>
          <a:xfrm>
            <a:off x="720000" y="1838700"/>
            <a:ext cx="2480400" cy="16140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Arma Alghamdi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Mohammed Ibn Saqyan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Fatima Halawi</a:t>
            </a:r>
            <a:endParaRPr/>
          </a:p>
        </p:txBody>
      </p:sp>
      <p:sp>
        <p:nvSpPr>
          <p:cNvPr id="4833" name="Google Shape;4833;p46"/>
          <p:cNvSpPr txBox="1"/>
          <p:nvPr>
            <p:ph idx="9" type="subTitle"/>
          </p:nvPr>
        </p:nvSpPr>
        <p:spPr>
          <a:xfrm>
            <a:off x="3984300" y="1838725"/>
            <a:ext cx="2284800" cy="26634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Mohammed Aljarba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Meshari Alshathri</a:t>
            </a:r>
            <a:endParaRPr b="1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Mohammed Abdulaziz Alrashoud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Amer Alghamdi </a:t>
            </a:r>
            <a:endParaRPr/>
          </a:p>
        </p:txBody>
      </p:sp>
      <p:sp>
        <p:nvSpPr>
          <p:cNvPr id="4834" name="Google Shape;4834;p46"/>
          <p:cNvSpPr txBox="1"/>
          <p:nvPr>
            <p:ph type="title"/>
          </p:nvPr>
        </p:nvSpPr>
        <p:spPr>
          <a:xfrm>
            <a:off x="720000" y="1311025"/>
            <a:ext cx="2480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Leaders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35" name="Google Shape;4835;p46"/>
          <p:cNvSpPr txBox="1"/>
          <p:nvPr>
            <p:ph idx="4" type="title"/>
          </p:nvPr>
        </p:nvSpPr>
        <p:spPr>
          <a:xfrm>
            <a:off x="3984300" y="1311025"/>
            <a:ext cx="4439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Team members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36" name="Google Shape;4836;p46"/>
          <p:cNvSpPr txBox="1"/>
          <p:nvPr>
            <p:ph idx="13" type="title"/>
          </p:nvPr>
        </p:nvSpPr>
        <p:spPr>
          <a:xfrm>
            <a:off x="720000" y="49102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4837" name="Google Shape;4837;p46"/>
          <p:cNvSpPr txBox="1"/>
          <p:nvPr/>
        </p:nvSpPr>
        <p:spPr>
          <a:xfrm>
            <a:off x="194549" y="4566062"/>
            <a:ext cx="28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/>
              </a:rPr>
              <a:t>Biochemksumed442@gmail.com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38" name="Google Shape;4838;p46"/>
          <p:cNvSpPr txBox="1"/>
          <p:nvPr/>
        </p:nvSpPr>
        <p:spPr>
          <a:xfrm>
            <a:off x="882750" y="3516775"/>
            <a:ext cx="2154900" cy="9852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شكوت إلى وكيعٍ سوء حفظي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</a:t>
            </a: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فأرشدني إلى ترك المعاصي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وأخبرني بأن العلم نورٌ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</a:t>
            </a: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ونورُ الله لا يهدى لعاصي</a:t>
            </a: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محمد بن إدريس الشافعي 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8" name="Shape 4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9" name="Google Shape;4569;p32"/>
          <p:cNvSpPr txBox="1"/>
          <p:nvPr>
            <p:ph idx="1" type="body"/>
          </p:nvPr>
        </p:nvSpPr>
        <p:spPr>
          <a:xfrm>
            <a:off x="720000" y="1315758"/>
            <a:ext cx="7704000" cy="336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Define and list the types, structure and composition of lipoproteins.</a:t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iro"/>
              <a:buChar char="●"/>
            </a:pPr>
            <a:r>
              <a:rPr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Understand various functions of lipoprotein particles</a:t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iro"/>
              <a:buChar char="●"/>
            </a:pPr>
            <a:r>
              <a:rPr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Compare the functions of lipoprotein particles and their implications in       disease</a:t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iro"/>
              <a:buChar char="●"/>
            </a:pPr>
            <a:r>
              <a:rPr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Understand the metabolism of chylomicrons, VLDL and LDL particles</a:t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iro"/>
              <a:buChar char="●"/>
            </a:pPr>
            <a:r>
              <a:rPr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Discuss the functions of lipoprotein lipase and its role in disease</a:t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iro"/>
              <a:buChar char="●"/>
            </a:pPr>
            <a:r>
              <a:rPr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List the diseases due to imbalance in the metabolism of lipoproteins</a:t>
            </a:r>
            <a:endParaRPr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70" name="Google Shape;4570;p32"/>
          <p:cNvSpPr/>
          <p:nvPr/>
        </p:nvSpPr>
        <p:spPr>
          <a:xfrm rot="1513453">
            <a:off x="1652938" y="2782815"/>
            <a:ext cx="27054" cy="35448"/>
          </a:xfrm>
          <a:custGeom>
            <a:rect b="b" l="l" r="r" t="t"/>
            <a:pathLst>
              <a:path extrusionOk="0" h="663" w="506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1" name="Google Shape;4571;p32"/>
          <p:cNvSpPr txBox="1"/>
          <p:nvPr/>
        </p:nvSpPr>
        <p:spPr>
          <a:xfrm>
            <a:off x="2071800" y="616200"/>
            <a:ext cx="47703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Objectives</a:t>
            </a:r>
            <a:endParaRPr b="1" sz="35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572" name="Google Shape;4572;p32"/>
          <p:cNvGrpSpPr/>
          <p:nvPr/>
        </p:nvGrpSpPr>
        <p:grpSpPr>
          <a:xfrm>
            <a:off x="2798843" y="640860"/>
            <a:ext cx="490526" cy="505665"/>
            <a:chOff x="-63250675" y="3744075"/>
            <a:chExt cx="308216" cy="308238"/>
          </a:xfrm>
        </p:grpSpPr>
        <p:sp>
          <p:nvSpPr>
            <p:cNvPr id="4573" name="Google Shape;4573;p32"/>
            <p:cNvSpPr/>
            <p:nvPr/>
          </p:nvSpPr>
          <p:spPr>
            <a:xfrm>
              <a:off x="-63130958" y="3744075"/>
              <a:ext cx="188499" cy="186896"/>
            </a:xfrm>
            <a:custGeom>
              <a:rect b="b" l="l" r="r" t="t"/>
              <a:pathLst>
                <a:path extrusionOk="0" h="7715" w="7837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2"/>
            <p:cNvSpPr/>
            <p:nvPr/>
          </p:nvSpPr>
          <p:spPr>
            <a:xfrm>
              <a:off x="-63192320" y="3811873"/>
              <a:ext cx="179600" cy="180137"/>
            </a:xfrm>
            <a:custGeom>
              <a:rect b="b" l="l" r="r" t="t"/>
              <a:pathLst>
                <a:path extrusionOk="0" h="7436" w="7467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2"/>
            <p:cNvSpPr/>
            <p:nvPr/>
          </p:nvSpPr>
          <p:spPr>
            <a:xfrm>
              <a:off x="-63250675" y="3750833"/>
              <a:ext cx="299333" cy="301480"/>
            </a:xfrm>
            <a:custGeom>
              <a:rect b="b" l="l" r="r" t="t"/>
              <a:pathLst>
                <a:path extrusionOk="0" h="12445" w="12445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9" name="Shape 4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" name="Google Shape;4580;p33"/>
          <p:cNvSpPr/>
          <p:nvPr/>
        </p:nvSpPr>
        <p:spPr>
          <a:xfrm>
            <a:off x="5319325" y="1051450"/>
            <a:ext cx="825600" cy="1264500"/>
          </a:xfrm>
          <a:prstGeom prst="bentArrow">
            <a:avLst>
              <a:gd fmla="val 5909" name="adj1"/>
              <a:gd fmla="val 11096" name="adj2"/>
              <a:gd fmla="val 25000" name="adj3"/>
              <a:gd fmla="val 75000" name="adj4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1" name="Google Shape;4581;p33"/>
          <p:cNvSpPr/>
          <p:nvPr/>
        </p:nvSpPr>
        <p:spPr>
          <a:xfrm>
            <a:off x="6144925" y="624975"/>
            <a:ext cx="2439600" cy="102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000">
                <a:latin typeface="Cairo"/>
                <a:ea typeface="Cairo"/>
                <a:cs typeface="Cairo"/>
                <a:sym typeface="Cairo"/>
              </a:rPr>
              <a:t>Lipids are </a:t>
            </a: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hydrophobic </a:t>
            </a:r>
            <a:r>
              <a:rPr lang="en" sz="1000">
                <a:latin typeface="Cairo"/>
                <a:ea typeface="Cairo"/>
                <a:cs typeface="Cairo"/>
                <a:sym typeface="Cairo"/>
              </a:rPr>
              <a:t>molecules and transported in plasma as </a:t>
            </a: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lipoprotein particles </a:t>
            </a:r>
            <a:endParaRPr sz="10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Lipoproteins keep lipid contents soluble while transporting them to and from the tissues</a:t>
            </a:r>
            <a:endParaRPr sz="1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82" name="Google Shape;4582;p33"/>
          <p:cNvSpPr/>
          <p:nvPr/>
        </p:nvSpPr>
        <p:spPr>
          <a:xfrm>
            <a:off x="5572837" y="2429904"/>
            <a:ext cx="572100" cy="183900"/>
          </a:xfrm>
          <a:prstGeom prst="rightArrow">
            <a:avLst>
              <a:gd fmla="val 25147" name="adj1"/>
              <a:gd fmla="val 80881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3" name="Google Shape;4583;p33"/>
          <p:cNvSpPr/>
          <p:nvPr/>
        </p:nvSpPr>
        <p:spPr>
          <a:xfrm>
            <a:off x="6136250" y="2088750"/>
            <a:ext cx="2439600" cy="102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Plasma lipoproteins are </a:t>
            </a:r>
            <a:r>
              <a:rPr lang="en" sz="11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spherical</a:t>
            </a:r>
            <a:endParaRPr sz="11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macromolecular complexes of:</a:t>
            </a:r>
            <a:endParaRPr sz="1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1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Lipids</a:t>
            </a:r>
            <a:endParaRPr sz="11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1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Specific proteins (apolipoproteins)</a:t>
            </a:r>
            <a:endParaRPr sz="11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84" name="Google Shape;4584;p33"/>
          <p:cNvSpPr/>
          <p:nvPr/>
        </p:nvSpPr>
        <p:spPr>
          <a:xfrm>
            <a:off x="433100" y="2088750"/>
            <a:ext cx="2439600" cy="1082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1-Chylomicrons (</a:t>
            </a:r>
            <a:r>
              <a:rPr lang="en" sz="9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lowest density</a:t>
            </a: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,</a:t>
            </a: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9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largest</a:t>
            </a: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) </a:t>
            </a:r>
            <a:r>
              <a:rPr lang="en" sz="9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2-VLDL (</a:t>
            </a:r>
            <a:r>
              <a:rPr lang="en" sz="9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very low density lipoproteins</a:t>
            </a: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) </a:t>
            </a:r>
            <a:endParaRPr sz="10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3-LDL (</a:t>
            </a:r>
            <a:r>
              <a:rPr lang="en" sz="9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low density lipoproteins</a:t>
            </a: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)  </a:t>
            </a:r>
            <a:endParaRPr sz="10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4-HDL (</a:t>
            </a:r>
            <a:r>
              <a:rPr lang="en" sz="9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high density lipoproteins</a:t>
            </a:r>
            <a:r>
              <a:rPr lang="en" sz="10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 sz="10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85" name="Google Shape;4585;p33"/>
          <p:cNvSpPr/>
          <p:nvPr/>
        </p:nvSpPr>
        <p:spPr>
          <a:xfrm flipH="1" rot="10800000">
            <a:off x="5319325" y="2772030"/>
            <a:ext cx="825600" cy="1517400"/>
          </a:xfrm>
          <a:prstGeom prst="bentArrow">
            <a:avLst>
              <a:gd fmla="val 5909" name="adj1"/>
              <a:gd fmla="val 11096" name="adj2"/>
              <a:gd fmla="val 25000" name="adj3"/>
              <a:gd fmla="val 75000" name="adj4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6" name="Google Shape;4586;p33"/>
          <p:cNvSpPr/>
          <p:nvPr/>
        </p:nvSpPr>
        <p:spPr>
          <a:xfrm>
            <a:off x="433100" y="3552526"/>
            <a:ext cx="2439600" cy="113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airo"/>
                <a:ea typeface="Cairo"/>
                <a:cs typeface="Cairo"/>
                <a:sym typeface="Cairo"/>
              </a:rPr>
              <a:t>TAGs are mainly transported by:</a:t>
            </a:r>
            <a:endParaRPr b="1"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  -Chylomicrons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  -VLDL 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1000">
                <a:latin typeface="Cairo"/>
                <a:ea typeface="Cairo"/>
                <a:cs typeface="Cairo"/>
                <a:sym typeface="Cairo"/>
              </a:rPr>
              <a:t>Cholesterol mainly transported by:</a:t>
            </a:r>
            <a:endParaRPr b="1"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  -</a:t>
            </a:r>
            <a:r>
              <a:rPr lang="en" sz="1000">
                <a:latin typeface="Cairo"/>
                <a:ea typeface="Cairo"/>
                <a:cs typeface="Cairo"/>
                <a:sym typeface="Cairo"/>
              </a:rPr>
              <a:t>LDL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  -HDL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87" name="Google Shape;4587;p33"/>
          <p:cNvSpPr/>
          <p:nvPr/>
        </p:nvSpPr>
        <p:spPr>
          <a:xfrm flipH="1">
            <a:off x="2927524" y="1012300"/>
            <a:ext cx="764400" cy="1342800"/>
          </a:xfrm>
          <a:prstGeom prst="bentArrow">
            <a:avLst>
              <a:gd fmla="val 5909" name="adj1"/>
              <a:gd fmla="val 11470" name="adj2"/>
              <a:gd fmla="val 25000" name="adj3"/>
              <a:gd fmla="val 75000" name="adj4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8" name="Google Shape;4588;p33"/>
          <p:cNvSpPr/>
          <p:nvPr/>
        </p:nvSpPr>
        <p:spPr>
          <a:xfrm>
            <a:off x="772093" y="1934696"/>
            <a:ext cx="1761600" cy="231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Types of lipoproteins</a:t>
            </a:r>
            <a:endParaRPr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89" name="Google Shape;4589;p33"/>
          <p:cNvSpPr/>
          <p:nvPr/>
        </p:nvSpPr>
        <p:spPr>
          <a:xfrm>
            <a:off x="6136250" y="3658286"/>
            <a:ext cx="2439600" cy="102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1-Lipid and protein composition</a:t>
            </a:r>
            <a:endParaRPr sz="1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2-Size</a:t>
            </a:r>
            <a:endParaRPr sz="1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3-Density</a:t>
            </a:r>
            <a:endParaRPr sz="1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4-Site of origin</a:t>
            </a:r>
            <a:endParaRPr sz="1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0" name="Google Shape;4590;p33"/>
          <p:cNvSpPr/>
          <p:nvPr/>
        </p:nvSpPr>
        <p:spPr>
          <a:xfrm rot="10800000">
            <a:off x="2867075" y="2429900"/>
            <a:ext cx="572100" cy="183900"/>
          </a:xfrm>
          <a:prstGeom prst="rightArrow">
            <a:avLst>
              <a:gd fmla="val 25147" name="adj1"/>
              <a:gd fmla="val 80881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1" name="Google Shape;4591;p33"/>
          <p:cNvSpPr/>
          <p:nvPr/>
        </p:nvSpPr>
        <p:spPr>
          <a:xfrm>
            <a:off x="6475248" y="3552525"/>
            <a:ext cx="1761600" cy="231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Lipoproteins differ in:</a:t>
            </a:r>
            <a:endParaRPr sz="11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2" name="Google Shape;4592;p33"/>
          <p:cNvSpPr/>
          <p:nvPr/>
        </p:nvSpPr>
        <p:spPr>
          <a:xfrm>
            <a:off x="487925" y="624979"/>
            <a:ext cx="2439600" cy="1082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airo"/>
                <a:ea typeface="Cairo"/>
                <a:cs typeface="Cairo"/>
                <a:sym typeface="Cairo"/>
              </a:rPr>
              <a:t>Neutral lipid core(</a:t>
            </a:r>
            <a:r>
              <a:rPr b="1" lang="en" sz="9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hydrophobic</a:t>
            </a:r>
            <a:r>
              <a:rPr b="1" lang="en" sz="900">
                <a:latin typeface="Cairo"/>
                <a:ea typeface="Cairo"/>
                <a:cs typeface="Cairo"/>
                <a:sym typeface="Cairo"/>
              </a:rPr>
              <a:t>):</a:t>
            </a:r>
            <a:endParaRPr b="1" sz="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iro"/>
                <a:ea typeface="Cairo"/>
                <a:cs typeface="Cairo"/>
                <a:sym typeface="Cairo"/>
              </a:rPr>
              <a:t>  -Triacylglycerols (TAGs) </a:t>
            </a:r>
            <a:endParaRPr sz="8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iro"/>
                <a:ea typeface="Cairo"/>
                <a:cs typeface="Cairo"/>
                <a:sym typeface="Cairo"/>
              </a:rPr>
              <a:t>  -Cholesteryl </a:t>
            </a:r>
            <a:r>
              <a:rPr lang="en" sz="800">
                <a:latin typeface="Cairo"/>
                <a:ea typeface="Cairo"/>
                <a:cs typeface="Cairo"/>
                <a:sym typeface="Cairo"/>
              </a:rPr>
              <a:t>e</a:t>
            </a:r>
            <a:r>
              <a:rPr lang="en" sz="800">
                <a:latin typeface="Cairo"/>
                <a:ea typeface="Cairo"/>
                <a:cs typeface="Cairo"/>
                <a:sym typeface="Cairo"/>
              </a:rPr>
              <a:t>sters</a:t>
            </a:r>
            <a:endParaRPr sz="8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Hydrophilic</a:t>
            </a:r>
            <a:r>
              <a:rPr b="1" lang="en" sz="900">
                <a:latin typeface="Cairo"/>
                <a:ea typeface="Cairo"/>
                <a:cs typeface="Cairo"/>
                <a:sym typeface="Cairo"/>
              </a:rPr>
              <a:t> shell:</a:t>
            </a:r>
            <a:endParaRPr b="1" sz="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iro"/>
                <a:ea typeface="Cairo"/>
                <a:cs typeface="Cairo"/>
                <a:sym typeface="Cairo"/>
              </a:rPr>
              <a:t>  -Amphipathic apolipoproteins</a:t>
            </a:r>
            <a:endParaRPr sz="8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iro"/>
                <a:ea typeface="Cairo"/>
                <a:cs typeface="Cairo"/>
                <a:sym typeface="Cairo"/>
              </a:rPr>
              <a:t>  -Phospholipids</a:t>
            </a:r>
            <a:endParaRPr sz="8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iro"/>
                <a:ea typeface="Cairo"/>
                <a:cs typeface="Cairo"/>
                <a:sym typeface="Cairo"/>
              </a:rPr>
              <a:t>  -Free cholesterol</a:t>
            </a:r>
            <a:endParaRPr sz="8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3" name="Google Shape;4593;p33"/>
          <p:cNvSpPr/>
          <p:nvPr/>
        </p:nvSpPr>
        <p:spPr>
          <a:xfrm>
            <a:off x="826935" y="433373"/>
            <a:ext cx="1761600" cy="231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Compositions of lipoproteins:</a:t>
            </a:r>
            <a:endParaRPr sz="11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4" name="Google Shape;4594;p33"/>
          <p:cNvSpPr/>
          <p:nvPr/>
        </p:nvSpPr>
        <p:spPr>
          <a:xfrm rot="10800000">
            <a:off x="2867075" y="2772035"/>
            <a:ext cx="885300" cy="1517400"/>
          </a:xfrm>
          <a:prstGeom prst="bentArrow">
            <a:avLst>
              <a:gd fmla="val 5909" name="adj1"/>
              <a:gd fmla="val 11096" name="adj2"/>
              <a:gd fmla="val 25000" name="adj3"/>
              <a:gd fmla="val 75000" name="adj4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5" name="Google Shape;4595;p33"/>
          <p:cNvSpPr/>
          <p:nvPr/>
        </p:nvSpPr>
        <p:spPr>
          <a:xfrm rot="-886">
            <a:off x="3340162" y="1935010"/>
            <a:ext cx="2328600" cy="108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iro"/>
                <a:ea typeface="Cairo"/>
                <a:cs typeface="Cairo"/>
                <a:sym typeface="Cairo"/>
              </a:rPr>
              <a:t>Lipoproteins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96" name="Google Shape;45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925" y="860187"/>
            <a:ext cx="825600" cy="653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0" name="Shape 4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1" name="Google Shape;4601;p34"/>
          <p:cNvCxnSpPr/>
          <p:nvPr/>
        </p:nvCxnSpPr>
        <p:spPr>
          <a:xfrm>
            <a:off x="4559675" y="9825"/>
            <a:ext cx="9900" cy="5222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02" name="Google Shape;4602;p34"/>
          <p:cNvSpPr/>
          <p:nvPr/>
        </p:nvSpPr>
        <p:spPr>
          <a:xfrm>
            <a:off x="0" y="311625"/>
            <a:ext cx="3331500" cy="608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Apolipoproteins</a:t>
            </a:r>
            <a:endParaRPr sz="21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03" name="Google Shape;4603;p34"/>
          <p:cNvSpPr txBox="1"/>
          <p:nvPr/>
        </p:nvSpPr>
        <p:spPr>
          <a:xfrm>
            <a:off x="973219" y="1288696"/>
            <a:ext cx="1156200" cy="396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Types: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04" name="Google Shape;4604;p34"/>
          <p:cNvSpPr txBox="1"/>
          <p:nvPr/>
        </p:nvSpPr>
        <p:spPr>
          <a:xfrm>
            <a:off x="973217" y="2747944"/>
            <a:ext cx="1156200" cy="396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Functions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: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05" name="Google Shape;4605;p34"/>
          <p:cNvSpPr/>
          <p:nvPr/>
        </p:nvSpPr>
        <p:spPr>
          <a:xfrm>
            <a:off x="4559750" y="311625"/>
            <a:ext cx="3331500" cy="6081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Chylomicrons</a:t>
            </a:r>
            <a:endParaRPr sz="21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06" name="Google Shape;4606;p34"/>
          <p:cNvSpPr/>
          <p:nvPr/>
        </p:nvSpPr>
        <p:spPr>
          <a:xfrm rot="-5400000">
            <a:off x="5009373" y="1270238"/>
            <a:ext cx="263100" cy="659700"/>
          </a:xfrm>
          <a:prstGeom prst="downArrow">
            <a:avLst>
              <a:gd fmla="val 33200" name="adj1"/>
              <a:gd fmla="val 57367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7" name="Google Shape;4607;p34"/>
          <p:cNvSpPr txBox="1"/>
          <p:nvPr/>
        </p:nvSpPr>
        <p:spPr>
          <a:xfrm>
            <a:off x="5286865" y="1355301"/>
            <a:ext cx="340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Assembled</a:t>
            </a:r>
            <a:r>
              <a:rPr lang="en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(formed)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 in the </a:t>
            </a:r>
            <a:r>
              <a:rPr lang="en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intestinal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mucosal cells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08" name="Google Shape;4608;p34"/>
          <p:cNvSpPr txBox="1"/>
          <p:nvPr/>
        </p:nvSpPr>
        <p:spPr>
          <a:xfrm>
            <a:off x="5235875" y="2133900"/>
            <a:ext cx="3163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The milky appearance of plasma after a meal is due to chylomicrons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09" name="Google Shape;4609;p34"/>
          <p:cNvSpPr/>
          <p:nvPr/>
        </p:nvSpPr>
        <p:spPr>
          <a:xfrm rot="-5400000">
            <a:off x="5009374" y="2049666"/>
            <a:ext cx="263100" cy="620100"/>
          </a:xfrm>
          <a:prstGeom prst="downArrow">
            <a:avLst>
              <a:gd fmla="val 33200" name="adj1"/>
              <a:gd fmla="val 57367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10" name="Google Shape;4610;p34"/>
          <p:cNvPicPr preferRelativeResize="0"/>
          <p:nvPr/>
        </p:nvPicPr>
        <p:blipFill rotWithShape="1">
          <a:blip r:embed="rId3">
            <a:alphaModFix/>
          </a:blip>
          <a:srcRect b="35465" l="80265" r="4753" t="26836"/>
          <a:stretch/>
        </p:blipFill>
        <p:spPr>
          <a:xfrm>
            <a:off x="8339545" y="2033925"/>
            <a:ext cx="572902" cy="808049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4611" name="Google Shape;4611;p34"/>
          <p:cNvSpPr/>
          <p:nvPr/>
        </p:nvSpPr>
        <p:spPr>
          <a:xfrm rot="-5400000">
            <a:off x="4989575" y="2879362"/>
            <a:ext cx="263100" cy="659700"/>
          </a:xfrm>
          <a:prstGeom prst="downArrow">
            <a:avLst>
              <a:gd fmla="val 33200" name="adj1"/>
              <a:gd fmla="val 57367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2" name="Google Shape;4612;p34"/>
          <p:cNvSpPr txBox="1"/>
          <p:nvPr/>
        </p:nvSpPr>
        <p:spPr>
          <a:xfrm>
            <a:off x="5450970" y="3011044"/>
            <a:ext cx="1156200" cy="396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Functions: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13" name="Google Shape;4613;p34"/>
          <p:cNvSpPr txBox="1"/>
          <p:nvPr/>
        </p:nvSpPr>
        <p:spPr>
          <a:xfrm>
            <a:off x="5235882" y="3509445"/>
            <a:ext cx="33315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Is to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Transport to peripheral tissue: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>
                <a:solidFill>
                  <a:schemeClr val="accent4"/>
                </a:solidFill>
                <a:latin typeface="Cairo"/>
                <a:ea typeface="Cairo"/>
                <a:cs typeface="Cairo"/>
                <a:sym typeface="Cairo"/>
              </a:rPr>
              <a:t>1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Dietary TAGs (90%)</a:t>
            </a:r>
            <a:endParaRPr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>
                <a:solidFill>
                  <a:schemeClr val="accent4"/>
                </a:solidFill>
                <a:latin typeface="Cairo"/>
                <a:ea typeface="Cairo"/>
                <a:cs typeface="Cairo"/>
                <a:sym typeface="Cairo"/>
              </a:rPr>
              <a:t>2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- Cholesterol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>
                <a:solidFill>
                  <a:schemeClr val="accent4"/>
                </a:solidFill>
                <a:latin typeface="Cairo"/>
                <a:ea typeface="Cairo"/>
                <a:cs typeface="Cairo"/>
                <a:sym typeface="Cairo"/>
              </a:rPr>
              <a:t>3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- Fat-soluble vitamins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>
                <a:solidFill>
                  <a:schemeClr val="accent4"/>
                </a:solidFill>
                <a:latin typeface="Cairo"/>
                <a:ea typeface="Cairo"/>
                <a:cs typeface="Cairo"/>
                <a:sym typeface="Cairo"/>
              </a:rPr>
              <a:t>4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- Cholesteryl esters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614" name="Google Shape;4614;p34"/>
          <p:cNvGrpSpPr/>
          <p:nvPr/>
        </p:nvGrpSpPr>
        <p:grpSpPr>
          <a:xfrm>
            <a:off x="568776" y="1758878"/>
            <a:ext cx="4222500" cy="2898822"/>
            <a:chOff x="816438" y="1734624"/>
            <a:chExt cx="4222500" cy="2898822"/>
          </a:xfrm>
        </p:grpSpPr>
        <p:sp>
          <p:nvSpPr>
            <p:cNvPr id="4615" name="Google Shape;4615;p34"/>
            <p:cNvSpPr txBox="1"/>
            <p:nvPr/>
          </p:nvSpPr>
          <p:spPr>
            <a:xfrm>
              <a:off x="909958" y="1734624"/>
              <a:ext cx="2547300" cy="9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Cairo"/>
                  <a:ea typeface="Cairo"/>
                  <a:cs typeface="Cairo"/>
                  <a:sym typeface="Cairo"/>
                </a:rPr>
                <a:t>-</a:t>
              </a:r>
              <a:r>
                <a:rPr lang="en">
                  <a:latin typeface="Cairo"/>
                  <a:ea typeface="Cairo"/>
                  <a:cs typeface="Cairo"/>
                  <a:sym typeface="Cairo"/>
                </a:rPr>
                <a:t> Apo B-48, B-100</a:t>
              </a:r>
              <a:endParaRPr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Cairo"/>
                  <a:ea typeface="Cairo"/>
                  <a:cs typeface="Cairo"/>
                  <a:sym typeface="Cairo"/>
                </a:rPr>
                <a:t>-</a:t>
              </a:r>
              <a:r>
                <a:rPr lang="en">
                  <a:latin typeface="Cairo"/>
                  <a:ea typeface="Cairo"/>
                  <a:cs typeface="Cairo"/>
                  <a:sym typeface="Cairo"/>
                </a:rPr>
                <a:t> </a:t>
              </a:r>
              <a:r>
                <a:rPr lang="en">
                  <a:latin typeface="Cairo"/>
                  <a:ea typeface="Cairo"/>
                  <a:cs typeface="Cairo"/>
                  <a:sym typeface="Cairo"/>
                </a:rPr>
                <a:t>Apo C-I, C-II, C-III</a:t>
              </a:r>
              <a:endParaRPr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Cairo"/>
                  <a:ea typeface="Cairo"/>
                  <a:cs typeface="Cairo"/>
                  <a:sym typeface="Cairo"/>
                </a:rPr>
                <a:t>-</a:t>
              </a:r>
              <a:r>
                <a:rPr lang="en">
                  <a:latin typeface="Cairo"/>
                  <a:ea typeface="Cairo"/>
                  <a:cs typeface="Cairo"/>
                  <a:sym typeface="Cairo"/>
                </a:rPr>
                <a:t> </a:t>
              </a:r>
              <a:r>
                <a:rPr lang="en">
                  <a:latin typeface="Cairo"/>
                  <a:ea typeface="Cairo"/>
                  <a:cs typeface="Cairo"/>
                  <a:sym typeface="Cairo"/>
                </a:rPr>
                <a:t>Apo E</a:t>
              </a:r>
              <a:endParaRPr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4616" name="Google Shape;4616;p34"/>
            <p:cNvSpPr txBox="1"/>
            <p:nvPr/>
          </p:nvSpPr>
          <p:spPr>
            <a:xfrm>
              <a:off x="816438" y="3248046"/>
              <a:ext cx="42225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  <a:latin typeface="Cairo"/>
                  <a:ea typeface="Cairo"/>
                  <a:cs typeface="Cairo"/>
                  <a:sym typeface="Cairo"/>
                </a:rPr>
                <a:t>1</a:t>
              </a:r>
              <a:r>
                <a:rPr lang="en" sz="1300">
                  <a:latin typeface="Cairo"/>
                  <a:ea typeface="Cairo"/>
                  <a:cs typeface="Cairo"/>
                  <a:sym typeface="Cairo"/>
                </a:rPr>
                <a:t>-</a:t>
              </a:r>
              <a:r>
                <a:rPr lang="en" sz="1300">
                  <a:latin typeface="Cairo"/>
                  <a:ea typeface="Cairo"/>
                  <a:cs typeface="Cairo"/>
                  <a:sym typeface="Cairo"/>
                </a:rPr>
                <a:t>Provide </a:t>
              </a:r>
              <a:r>
                <a:rPr lang="en" sz="13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structure</a:t>
              </a:r>
              <a:r>
                <a:rPr lang="en" sz="1300">
                  <a:latin typeface="Cairo"/>
                  <a:ea typeface="Cairo"/>
                  <a:cs typeface="Cairo"/>
                  <a:sym typeface="Cairo"/>
                </a:rPr>
                <a:t> to lipoprotein particles</a:t>
              </a:r>
              <a:endParaRPr sz="1300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  <a:latin typeface="Cairo"/>
                  <a:ea typeface="Cairo"/>
                  <a:cs typeface="Cairo"/>
                  <a:sym typeface="Cairo"/>
                </a:rPr>
                <a:t>2</a:t>
              </a:r>
              <a:r>
                <a:rPr lang="en" sz="1300">
                  <a:latin typeface="Cairo"/>
                  <a:ea typeface="Cairo"/>
                  <a:cs typeface="Cairo"/>
                  <a:sym typeface="Cairo"/>
                </a:rPr>
                <a:t>- Provide </a:t>
              </a:r>
              <a:r>
                <a:rPr lang="en" sz="13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recognition</a:t>
              </a:r>
              <a:r>
                <a:rPr lang="en" sz="1300">
                  <a:latin typeface="Cairo"/>
                  <a:ea typeface="Cairo"/>
                  <a:cs typeface="Cairo"/>
                  <a:sym typeface="Cairo"/>
                </a:rPr>
                <a:t> sites for cell-surface receptors</a:t>
              </a:r>
              <a:endParaRPr sz="1300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  <a:latin typeface="Cairo"/>
                  <a:ea typeface="Cairo"/>
                  <a:cs typeface="Cairo"/>
                  <a:sym typeface="Cairo"/>
                </a:rPr>
                <a:t>3</a:t>
              </a:r>
              <a:r>
                <a:rPr lang="en" sz="1300">
                  <a:latin typeface="Cairo"/>
                  <a:ea typeface="Cairo"/>
                  <a:cs typeface="Cairo"/>
                  <a:sym typeface="Cairo"/>
                </a:rPr>
                <a:t>-</a:t>
              </a:r>
              <a:r>
                <a:rPr lang="en" sz="13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Activators</a:t>
              </a:r>
              <a:r>
                <a:rPr lang="en" sz="1300">
                  <a:latin typeface="Cairo"/>
                  <a:ea typeface="Cairo"/>
                  <a:cs typeface="Cairo"/>
                  <a:sym typeface="Cairo"/>
                </a:rPr>
                <a:t> or </a:t>
              </a:r>
              <a:r>
                <a:rPr lang="en" sz="13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coenzymes</a:t>
              </a:r>
              <a:r>
                <a:rPr lang="en" sz="1300">
                  <a:latin typeface="Cairo"/>
                  <a:ea typeface="Cairo"/>
                  <a:cs typeface="Cairo"/>
                  <a:sym typeface="Cairo"/>
                </a:rPr>
                <a:t> for the enzymes involved in lipoprotein metabolism</a:t>
              </a:r>
              <a:endParaRPr sz="1300">
                <a:latin typeface="Cairo"/>
                <a:ea typeface="Cairo"/>
                <a:cs typeface="Cairo"/>
                <a:sym typeface="Cairo"/>
              </a:endParaRPr>
            </a:p>
          </p:txBody>
        </p:sp>
      </p:grpSp>
      <p:sp>
        <p:nvSpPr>
          <p:cNvPr id="4617" name="Google Shape;4617;p34"/>
          <p:cNvSpPr/>
          <p:nvPr/>
        </p:nvSpPr>
        <p:spPr>
          <a:xfrm rot="-5400000">
            <a:off x="511825" y="2616251"/>
            <a:ext cx="263100" cy="659700"/>
          </a:xfrm>
          <a:prstGeom prst="downArrow">
            <a:avLst>
              <a:gd fmla="val 33200" name="adj1"/>
              <a:gd fmla="val 57367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8" name="Google Shape;4618;p34"/>
          <p:cNvSpPr/>
          <p:nvPr/>
        </p:nvSpPr>
        <p:spPr>
          <a:xfrm rot="-5400000">
            <a:off x="511824" y="1157000"/>
            <a:ext cx="263100" cy="659700"/>
          </a:xfrm>
          <a:prstGeom prst="downArrow">
            <a:avLst>
              <a:gd fmla="val 33200" name="adj1"/>
              <a:gd fmla="val 57367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9" name="Google Shape;4619;p34"/>
          <p:cNvSpPr/>
          <p:nvPr/>
        </p:nvSpPr>
        <p:spPr>
          <a:xfrm rot="5400000">
            <a:off x="-1665990" y="1895679"/>
            <a:ext cx="3331500" cy="8739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0" name="Google Shape;4620;p34"/>
          <p:cNvSpPr/>
          <p:nvPr/>
        </p:nvSpPr>
        <p:spPr>
          <a:xfrm rot="5400000">
            <a:off x="2897200" y="1968175"/>
            <a:ext cx="3339900" cy="8793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4" name="Shape 4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5" name="Google Shape;4625;p35"/>
          <p:cNvSpPr txBox="1"/>
          <p:nvPr>
            <p:ph type="title"/>
          </p:nvPr>
        </p:nvSpPr>
        <p:spPr>
          <a:xfrm>
            <a:off x="577525" y="531625"/>
            <a:ext cx="56499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Very low density lipoprotein (VLDL):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26" name="Google Shape;4626;p35"/>
          <p:cNvSpPr txBox="1"/>
          <p:nvPr/>
        </p:nvSpPr>
        <p:spPr>
          <a:xfrm>
            <a:off x="4341600" y="1275775"/>
            <a:ext cx="480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- Imbalance in hepatic TAG synthesis and secretion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 Of VLDL can lead to: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● Obesity.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● Type 2 diabetes mellitus.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27" name="Google Shape;4627;p35"/>
          <p:cNvSpPr/>
          <p:nvPr/>
        </p:nvSpPr>
        <p:spPr>
          <a:xfrm>
            <a:off x="867500" y="2933125"/>
            <a:ext cx="1056000" cy="1014300"/>
          </a:xfrm>
          <a:prstGeom prst="ellipse">
            <a:avLst/>
          </a:prstGeom>
          <a:solidFill>
            <a:srgbClr val="97A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628" name="Google Shape;4628;p35"/>
          <p:cNvSpPr/>
          <p:nvPr/>
        </p:nvSpPr>
        <p:spPr>
          <a:xfrm>
            <a:off x="7693750" y="2933125"/>
            <a:ext cx="1056000" cy="101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9" name="Google Shape;4629;p35"/>
          <p:cNvSpPr/>
          <p:nvPr/>
        </p:nvSpPr>
        <p:spPr>
          <a:xfrm>
            <a:off x="5418338" y="2933125"/>
            <a:ext cx="1056000" cy="1014300"/>
          </a:xfrm>
          <a:prstGeom prst="ellipse">
            <a:avLst/>
          </a:prstGeom>
          <a:solidFill>
            <a:srgbClr val="CD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0" name="Google Shape;4630;p35"/>
          <p:cNvSpPr/>
          <p:nvPr/>
        </p:nvSpPr>
        <p:spPr>
          <a:xfrm>
            <a:off x="3142925" y="2933125"/>
            <a:ext cx="1056000" cy="1014300"/>
          </a:xfrm>
          <a:prstGeom prst="ellipse">
            <a:avLst/>
          </a:prstGeom>
          <a:solidFill>
            <a:srgbClr val="B5C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31" name="Google Shape;4631;p35"/>
          <p:cNvCxnSpPr>
            <a:stCxn id="4627" idx="6"/>
            <a:endCxn id="4630" idx="2"/>
          </p:cNvCxnSpPr>
          <p:nvPr/>
        </p:nvCxnSpPr>
        <p:spPr>
          <a:xfrm>
            <a:off x="1923500" y="3440275"/>
            <a:ext cx="12195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4632" name="Google Shape;4632;p35"/>
          <p:cNvCxnSpPr/>
          <p:nvPr/>
        </p:nvCxnSpPr>
        <p:spPr>
          <a:xfrm>
            <a:off x="6474350" y="3478400"/>
            <a:ext cx="12195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4633" name="Google Shape;4633;p35"/>
          <p:cNvCxnSpPr/>
          <p:nvPr/>
        </p:nvCxnSpPr>
        <p:spPr>
          <a:xfrm>
            <a:off x="4198875" y="3478400"/>
            <a:ext cx="12195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634" name="Google Shape;4634;p35"/>
          <p:cNvSpPr txBox="1"/>
          <p:nvPr/>
        </p:nvSpPr>
        <p:spPr>
          <a:xfrm>
            <a:off x="482750" y="3871850"/>
            <a:ext cx="191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VLDL carries these lipids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(TAGs &amp; cholesterols) </a:t>
            </a: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from the</a:t>
            </a:r>
            <a:endParaRPr sz="10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liver to peripheral tissues</a:t>
            </a:r>
            <a:endParaRPr sz="10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35" name="Google Shape;4635;p35"/>
          <p:cNvSpPr txBox="1"/>
          <p:nvPr/>
        </p:nvSpPr>
        <p:spPr>
          <a:xfrm>
            <a:off x="1136600" y="3240175"/>
            <a:ext cx="6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liver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36" name="Google Shape;4636;p35"/>
          <p:cNvSpPr txBox="1"/>
          <p:nvPr/>
        </p:nvSpPr>
        <p:spPr>
          <a:xfrm>
            <a:off x="2804375" y="3871850"/>
            <a:ext cx="160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TAGs will be delivered to the peripheral tissues by VLDL</a:t>
            </a:r>
            <a:endParaRPr sz="1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37" name="Google Shape;4637;p35"/>
          <p:cNvSpPr txBox="1"/>
          <p:nvPr/>
        </p:nvSpPr>
        <p:spPr>
          <a:xfrm>
            <a:off x="7895750" y="4364450"/>
            <a:ext cx="67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Free FAs</a:t>
            </a:r>
            <a:endParaRPr sz="1000">
              <a:solidFill>
                <a:srgbClr val="38761D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38" name="Google Shape;4638;p35"/>
          <p:cNvSpPr txBox="1"/>
          <p:nvPr/>
        </p:nvSpPr>
        <p:spPr>
          <a:xfrm>
            <a:off x="3318188" y="3240175"/>
            <a:ext cx="8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Plasma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39" name="Google Shape;4639;p35"/>
          <p:cNvSpPr txBox="1"/>
          <p:nvPr/>
        </p:nvSpPr>
        <p:spPr>
          <a:xfrm>
            <a:off x="4726825" y="3871850"/>
            <a:ext cx="230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It will be degraded by an enzyme called </a:t>
            </a:r>
            <a:r>
              <a:rPr b="1"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Lipoprotein lipase (LPL)</a:t>
            </a:r>
            <a:r>
              <a:rPr lang="en" sz="10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0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into</a:t>
            </a:r>
            <a:endParaRPr sz="10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40" name="Google Shape;4640;p35"/>
          <p:cNvSpPr txBox="1"/>
          <p:nvPr/>
        </p:nvSpPr>
        <p:spPr>
          <a:xfrm>
            <a:off x="7882300" y="3948800"/>
            <a:ext cx="67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Glycerol</a:t>
            </a:r>
            <a:endParaRPr sz="1000">
              <a:solidFill>
                <a:srgbClr val="38761D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641" name="Google Shape;4641;p35"/>
          <p:cNvCxnSpPr>
            <a:endCxn id="4637" idx="1"/>
          </p:cNvCxnSpPr>
          <p:nvPr/>
        </p:nvCxnSpPr>
        <p:spPr>
          <a:xfrm>
            <a:off x="6733250" y="4238600"/>
            <a:ext cx="1162500" cy="2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42" name="Google Shape;4642;p35"/>
          <p:cNvCxnSpPr>
            <a:endCxn id="4640" idx="1"/>
          </p:cNvCxnSpPr>
          <p:nvPr/>
        </p:nvCxnSpPr>
        <p:spPr>
          <a:xfrm flipH="1" rot="10800000">
            <a:off x="6733000" y="4118150"/>
            <a:ext cx="1149300" cy="90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43" name="Google Shape;4643;p35"/>
          <p:cNvSpPr txBox="1"/>
          <p:nvPr/>
        </p:nvSpPr>
        <p:spPr>
          <a:xfrm>
            <a:off x="5593538" y="3240175"/>
            <a:ext cx="8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Tissue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44" name="Google Shape;4644;p35"/>
          <p:cNvSpPr txBox="1"/>
          <p:nvPr/>
        </p:nvSpPr>
        <p:spPr>
          <a:xfrm>
            <a:off x="7677800" y="3240175"/>
            <a:ext cx="111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Degradation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45" name="Google Shape;4645;p35"/>
          <p:cNvSpPr txBox="1"/>
          <p:nvPr/>
        </p:nvSpPr>
        <p:spPr>
          <a:xfrm>
            <a:off x="219150" y="1198525"/>
            <a:ext cx="3963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- Produced and secreted by the </a:t>
            </a:r>
            <a:r>
              <a:rPr lang="en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Liver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- Mainly composed of the following: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● </a:t>
            </a:r>
            <a:r>
              <a:rPr lang="en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Endogenous TAGs (60%)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● Some cholesterol (both free and esterified).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9" name="Shape 4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0" name="Google Shape;4650;p36"/>
          <p:cNvSpPr txBox="1"/>
          <p:nvPr>
            <p:ph type="title"/>
          </p:nvPr>
        </p:nvSpPr>
        <p:spPr>
          <a:xfrm>
            <a:off x="873350" y="520825"/>
            <a:ext cx="2940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VLDL metabolism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651" name="Google Shape;4651;p36"/>
          <p:cNvGrpSpPr/>
          <p:nvPr/>
        </p:nvGrpSpPr>
        <p:grpSpPr>
          <a:xfrm>
            <a:off x="466173" y="1422338"/>
            <a:ext cx="2094696" cy="2165116"/>
            <a:chOff x="466173" y="1422338"/>
            <a:chExt cx="2094696" cy="2165116"/>
          </a:xfrm>
        </p:grpSpPr>
        <p:sp>
          <p:nvSpPr>
            <p:cNvPr id="4652" name="Google Shape;4652;p36"/>
            <p:cNvSpPr/>
            <p:nvPr/>
          </p:nvSpPr>
          <p:spPr>
            <a:xfrm>
              <a:off x="902781" y="3080265"/>
              <a:ext cx="1534500" cy="1335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36"/>
            <p:cNvSpPr txBox="1"/>
            <p:nvPr/>
          </p:nvSpPr>
          <p:spPr>
            <a:xfrm>
              <a:off x="466173" y="3216054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6D9EEB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>
                <a:solidFill>
                  <a:srgbClr val="6D9EE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654" name="Google Shape;4654;p36"/>
            <p:cNvGrpSpPr/>
            <p:nvPr/>
          </p:nvGrpSpPr>
          <p:grpSpPr>
            <a:xfrm>
              <a:off x="851208" y="2800855"/>
              <a:ext cx="92400" cy="411825"/>
              <a:chOff x="845575" y="2563700"/>
              <a:chExt cx="92400" cy="411825"/>
            </a:xfrm>
          </p:grpSpPr>
          <p:cxnSp>
            <p:nvCxnSpPr>
              <p:cNvPr id="4655" name="Google Shape;4655;p3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944A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656" name="Google Shape;4656;p3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944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57" name="Google Shape;4657;p36"/>
            <p:cNvSpPr txBox="1"/>
            <p:nvPr/>
          </p:nvSpPr>
          <p:spPr>
            <a:xfrm>
              <a:off x="779170" y="1422338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Liver 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secretes </a:t>
              </a:r>
              <a:r>
                <a:rPr lang="en" sz="10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nascent </a:t>
              </a:r>
              <a:r>
                <a:rPr lang="en" sz="10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newly formed/ immature 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endogenously synthesized TAG-rich VLDL particles. </a:t>
              </a:r>
              <a:endParaRPr sz="1000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Nascent VLDL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 contains </a:t>
              </a:r>
              <a:r>
                <a:rPr lang="en" sz="10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APO B-100 and TAGs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 and 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cholesterol</a:t>
              </a:r>
              <a:endParaRPr sz="1000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58" name="Google Shape;4658;p36"/>
          <p:cNvGrpSpPr/>
          <p:nvPr/>
        </p:nvGrpSpPr>
        <p:grpSpPr>
          <a:xfrm>
            <a:off x="2071705" y="2703387"/>
            <a:ext cx="2033947" cy="1733124"/>
            <a:chOff x="2071705" y="2703387"/>
            <a:chExt cx="2033947" cy="1733124"/>
          </a:xfrm>
        </p:grpSpPr>
        <p:sp>
          <p:nvSpPr>
            <p:cNvPr id="4659" name="Google Shape;4659;p36"/>
            <p:cNvSpPr/>
            <p:nvPr/>
          </p:nvSpPr>
          <p:spPr>
            <a:xfrm>
              <a:off x="2437281" y="3080265"/>
              <a:ext cx="1534500" cy="133500"/>
            </a:xfrm>
            <a:prstGeom prst="rect">
              <a:avLst/>
            </a:prstGeom>
            <a:solidFill>
              <a:srgbClr val="97A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36"/>
            <p:cNvSpPr txBox="1"/>
            <p:nvPr/>
          </p:nvSpPr>
          <p:spPr>
            <a:xfrm>
              <a:off x="2323952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I</a:t>
              </a:r>
              <a:r>
                <a:rPr lang="en" sz="10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n the </a:t>
              </a:r>
              <a:r>
                <a:rPr lang="en" sz="10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circulation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 </a:t>
              </a:r>
              <a:r>
                <a:rPr lang="en" sz="10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apo C-II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 and </a:t>
              </a:r>
              <a:r>
                <a:rPr lang="en" sz="10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apo E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 are transferred from </a:t>
              </a:r>
              <a:r>
                <a:rPr lang="en" sz="10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HDL to nascent VLDL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 </a:t>
              </a:r>
              <a:r>
                <a:rPr lang="en" sz="10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and when it has apo B-100 + apo C-II it is called mature VLDL.</a:t>
              </a:r>
              <a:endParaRPr sz="10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61" name="Google Shape;4661;p36"/>
            <p:cNvSpPr txBox="1"/>
            <p:nvPr/>
          </p:nvSpPr>
          <p:spPr>
            <a:xfrm>
              <a:off x="2071705" y="270338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97A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>
                <a:solidFill>
                  <a:srgbClr val="97A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662" name="Google Shape;4662;p36"/>
            <p:cNvGrpSpPr/>
            <p:nvPr/>
          </p:nvGrpSpPr>
          <p:grpSpPr>
            <a:xfrm rot="10800000">
              <a:off x="2395183" y="3080258"/>
              <a:ext cx="92400" cy="411825"/>
              <a:chOff x="2070100" y="2563700"/>
              <a:chExt cx="92400" cy="411825"/>
            </a:xfrm>
          </p:grpSpPr>
          <p:cxnSp>
            <p:nvCxnSpPr>
              <p:cNvPr id="4663" name="Google Shape;4663;p3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155CC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664" name="Google Shape;4664;p3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665" name="Google Shape;4665;p36"/>
          <p:cNvGrpSpPr/>
          <p:nvPr/>
        </p:nvGrpSpPr>
        <p:grpSpPr>
          <a:xfrm>
            <a:off x="3642907" y="1605575"/>
            <a:ext cx="2315643" cy="1981868"/>
            <a:chOff x="3642907" y="1605575"/>
            <a:chExt cx="2315643" cy="1981868"/>
          </a:xfrm>
        </p:grpSpPr>
        <p:sp>
          <p:nvSpPr>
            <p:cNvPr id="4666" name="Google Shape;4666;p36"/>
            <p:cNvSpPr/>
            <p:nvPr/>
          </p:nvSpPr>
          <p:spPr>
            <a:xfrm>
              <a:off x="3971778" y="3080265"/>
              <a:ext cx="1534500" cy="133500"/>
            </a:xfrm>
            <a:prstGeom prst="rect">
              <a:avLst/>
            </a:prstGeom>
            <a:solidFill>
              <a:srgbClr val="B5C6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67" name="Google Shape;4667;p36"/>
            <p:cNvGrpSpPr/>
            <p:nvPr/>
          </p:nvGrpSpPr>
          <p:grpSpPr>
            <a:xfrm>
              <a:off x="3924544" y="2800855"/>
              <a:ext cx="92400" cy="411825"/>
              <a:chOff x="845575" y="2563700"/>
              <a:chExt cx="92400" cy="411825"/>
            </a:xfrm>
          </p:grpSpPr>
          <p:cxnSp>
            <p:nvCxnSpPr>
              <p:cNvPr id="4668" name="Google Shape;4668;p3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669" name="Google Shape;4669;p3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70" name="Google Shape;4670;p36"/>
            <p:cNvSpPr txBox="1"/>
            <p:nvPr/>
          </p:nvSpPr>
          <p:spPr>
            <a:xfrm>
              <a:off x="3642907" y="321604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B5C6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>
                <a:solidFill>
                  <a:srgbClr val="B5C6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71" name="Google Shape;4671;p36"/>
            <p:cNvSpPr txBox="1"/>
            <p:nvPr/>
          </p:nvSpPr>
          <p:spPr>
            <a:xfrm>
              <a:off x="3924550" y="1605575"/>
              <a:ext cx="2034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When the mature VLDL</a:t>
              </a:r>
              <a:r>
                <a:rPr lang="en" sz="10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 </a:t>
              </a:r>
              <a:r>
                <a:rPr lang="en" sz="10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reaches the peripheral tissue, 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extracellular</a:t>
              </a:r>
              <a:r>
                <a:rPr lang="en" sz="1000">
                  <a:solidFill>
                    <a:srgbClr val="990000"/>
                  </a:solidFill>
                  <a:latin typeface="Cairo"/>
                  <a:ea typeface="Cairo"/>
                  <a:cs typeface="Cairo"/>
                  <a:sym typeface="Cairo"/>
                </a:rPr>
                <a:t> </a:t>
              </a:r>
              <a:r>
                <a:rPr lang="en" sz="10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lipoprotein lipase, activated by apo C-II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, degrades TAG in VLDL </a:t>
              </a:r>
              <a:r>
                <a:rPr lang="en" sz="10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into free FAs &amp; Glycerol, This explains the lower TAG content of LDL and HDL.</a:t>
              </a:r>
              <a:endParaRPr sz="10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72" name="Google Shape;4672;p36"/>
          <p:cNvGrpSpPr/>
          <p:nvPr/>
        </p:nvGrpSpPr>
        <p:grpSpPr>
          <a:xfrm>
            <a:off x="5131289" y="2703387"/>
            <a:ext cx="2020859" cy="1733124"/>
            <a:chOff x="5131289" y="2703387"/>
            <a:chExt cx="2020859" cy="1733124"/>
          </a:xfrm>
        </p:grpSpPr>
        <p:sp>
          <p:nvSpPr>
            <p:cNvPr id="4673" name="Google Shape;4673;p36"/>
            <p:cNvSpPr/>
            <p:nvPr/>
          </p:nvSpPr>
          <p:spPr>
            <a:xfrm>
              <a:off x="5506276" y="3080265"/>
              <a:ext cx="1534500" cy="133500"/>
            </a:xfrm>
            <a:prstGeom prst="rect">
              <a:avLst/>
            </a:prstGeom>
            <a:solidFill>
              <a:srgbClr val="CDD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74" name="Google Shape;4674;p36"/>
            <p:cNvGrpSpPr/>
            <p:nvPr/>
          </p:nvGrpSpPr>
          <p:grpSpPr>
            <a:xfrm rot="10800000">
              <a:off x="5455515" y="3080258"/>
              <a:ext cx="92400" cy="411825"/>
              <a:chOff x="2070100" y="2563700"/>
              <a:chExt cx="92400" cy="411825"/>
            </a:xfrm>
          </p:grpSpPr>
          <p:cxnSp>
            <p:nvCxnSpPr>
              <p:cNvPr id="4675" name="Google Shape;4675;p3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7A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676" name="Google Shape;4676;p3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97A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77" name="Google Shape;4677;p36"/>
            <p:cNvSpPr txBox="1"/>
            <p:nvPr/>
          </p:nvSpPr>
          <p:spPr>
            <a:xfrm>
              <a:off x="5131289" y="270338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CDD8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>
                <a:solidFill>
                  <a:srgbClr val="CDD8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78" name="Google Shape;4678;p36"/>
            <p:cNvSpPr txBox="1"/>
            <p:nvPr/>
          </p:nvSpPr>
          <p:spPr>
            <a:xfrm>
              <a:off x="5370448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Apo C-II and apo E are returned to HDL.</a:t>
              </a:r>
              <a:endParaRPr sz="1000">
                <a:latin typeface="Cairo"/>
                <a:ea typeface="Cairo"/>
                <a:cs typeface="Cairo"/>
                <a:sym typeface="Cairo"/>
              </a:endParaRPr>
            </a:p>
          </p:txBody>
        </p:sp>
      </p:grpSp>
      <p:grpSp>
        <p:nvGrpSpPr>
          <p:cNvPr id="4679" name="Google Shape;4679;p36"/>
          <p:cNvGrpSpPr/>
          <p:nvPr/>
        </p:nvGrpSpPr>
        <p:grpSpPr>
          <a:xfrm>
            <a:off x="6671021" y="1759575"/>
            <a:ext cx="2475461" cy="1827868"/>
            <a:chOff x="6671021" y="1759575"/>
            <a:chExt cx="2475461" cy="1827868"/>
          </a:xfrm>
        </p:grpSpPr>
        <p:sp>
          <p:nvSpPr>
            <p:cNvPr id="4680" name="Google Shape;4680;p36"/>
            <p:cNvSpPr/>
            <p:nvPr/>
          </p:nvSpPr>
          <p:spPr>
            <a:xfrm>
              <a:off x="7040783" y="3080265"/>
              <a:ext cx="2105700" cy="1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81" name="Google Shape;4681;p36"/>
            <p:cNvGrpSpPr/>
            <p:nvPr/>
          </p:nvGrpSpPr>
          <p:grpSpPr>
            <a:xfrm>
              <a:off x="6994658" y="2800855"/>
              <a:ext cx="92400" cy="411825"/>
              <a:chOff x="845575" y="2563700"/>
              <a:chExt cx="92400" cy="411825"/>
            </a:xfrm>
          </p:grpSpPr>
          <p:cxnSp>
            <p:nvCxnSpPr>
              <p:cNvPr id="4682" name="Google Shape;4682;p3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FC5E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683" name="Google Shape;4683;p3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9FC5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84" name="Google Shape;4684;p36"/>
            <p:cNvSpPr txBox="1"/>
            <p:nvPr/>
          </p:nvSpPr>
          <p:spPr>
            <a:xfrm>
              <a:off x="6671021" y="3216043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85" name="Google Shape;4685;p36"/>
            <p:cNvSpPr txBox="1"/>
            <p:nvPr/>
          </p:nvSpPr>
          <p:spPr>
            <a:xfrm>
              <a:off x="6942075" y="1759575"/>
              <a:ext cx="22044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Now the molecule just having apo B-100, and carrying much less TAGs, it becomes LDL</a:t>
              </a:r>
              <a:r>
                <a:rPr lang="en" sz="1000">
                  <a:solidFill>
                    <a:srgbClr val="999999"/>
                  </a:solidFill>
                  <a:latin typeface="Cairo"/>
                  <a:ea typeface="Cairo"/>
                  <a:cs typeface="Cairo"/>
                  <a:sym typeface="Cairo"/>
                </a:rPr>
                <a:t>, and then </a:t>
              </a:r>
              <a:r>
                <a:rPr lang="en" sz="1000">
                  <a:latin typeface="Cairo"/>
                  <a:ea typeface="Cairo"/>
                  <a:cs typeface="Cairo"/>
                  <a:sym typeface="Cairo"/>
                </a:rPr>
                <a:t>LDL binds to specific receptors on extrahepatic tissue and on the liver, where they are endocytosed.</a:t>
              </a:r>
              <a:endParaRPr sz="1000"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9" name="Shape 4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0" name="Google Shape;46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068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91" name="Google Shape;4691;p37"/>
          <p:cNvSpPr txBox="1"/>
          <p:nvPr/>
        </p:nvSpPr>
        <p:spPr>
          <a:xfrm>
            <a:off x="686262" y="4652264"/>
            <a:ext cx="1254300" cy="386700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Thanks to 441</a:t>
            </a:r>
            <a:endParaRPr sz="13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5" name="Shape 4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6" name="Google Shape;4696;p38"/>
          <p:cNvGrpSpPr/>
          <p:nvPr/>
        </p:nvGrpSpPr>
        <p:grpSpPr>
          <a:xfrm>
            <a:off x="779375" y="922700"/>
            <a:ext cx="1870237" cy="3711155"/>
            <a:chOff x="1118231" y="283725"/>
            <a:chExt cx="2090819" cy="4076400"/>
          </a:xfrm>
        </p:grpSpPr>
        <p:sp>
          <p:nvSpPr>
            <p:cNvPr id="4697" name="Google Shape;4697;p3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38"/>
            <p:cNvSpPr/>
            <p:nvPr/>
          </p:nvSpPr>
          <p:spPr>
            <a:xfrm>
              <a:off x="1118231" y="341749"/>
              <a:ext cx="2030400" cy="2062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D5D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3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4000">
                <a:solidFill>
                  <a:srgbClr val="0D5DD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700" name="Google Shape;4700;p38"/>
            <p:cNvSpPr/>
            <p:nvPr/>
          </p:nvSpPr>
          <p:spPr>
            <a:xfrm rot="5400000">
              <a:off x="1938885" y="2275697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38"/>
            <p:cNvSpPr/>
            <p:nvPr/>
          </p:nvSpPr>
          <p:spPr>
            <a:xfrm>
              <a:off x="1126211" y="2643814"/>
              <a:ext cx="2030400" cy="14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-As nascent particles containing:</a:t>
              </a:r>
              <a:endParaRPr b="1" sz="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● TAGs and cholesterol.</a:t>
              </a:r>
              <a:endParaRPr sz="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● Apo B-100.</a:t>
              </a:r>
              <a:endParaRPr sz="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 </a:t>
              </a:r>
              <a:r>
                <a:rPr b="1"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Obtain apo C-II and apo E from circulating HDL particles.</a:t>
              </a:r>
              <a:endParaRPr b="1" sz="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-Apo C-II is required for activation of LPL.</a:t>
              </a:r>
              <a:endParaRPr b="1" sz="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4702" name="Google Shape;4702;p38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D5DDF"/>
                  </a:solidFill>
                  <a:latin typeface="Cairo Medium"/>
                  <a:ea typeface="Cairo Medium"/>
                  <a:cs typeface="Cairo Medium"/>
                  <a:sym typeface="Cairo Medium"/>
                </a:rPr>
                <a:t>Release from the </a:t>
              </a:r>
              <a:r>
                <a:rPr lang="en" sz="1200">
                  <a:solidFill>
                    <a:srgbClr val="CC0000"/>
                  </a:solidFill>
                  <a:latin typeface="Cairo Medium"/>
                  <a:ea typeface="Cairo Medium"/>
                  <a:cs typeface="Cairo Medium"/>
                  <a:sym typeface="Cairo Medium"/>
                </a:rPr>
                <a:t>liver</a:t>
              </a:r>
              <a:r>
                <a:rPr lang="en" sz="1200">
                  <a:solidFill>
                    <a:srgbClr val="0D5DDF"/>
                  </a:solidFill>
                  <a:latin typeface="Cairo Medium"/>
                  <a:ea typeface="Cairo Medium"/>
                  <a:cs typeface="Cairo Medium"/>
                  <a:sym typeface="Cairo Medium"/>
                </a:rPr>
                <a:t>:</a:t>
              </a:r>
              <a:endParaRPr sz="1200">
                <a:solidFill>
                  <a:srgbClr val="0D5DDF"/>
                </a:solidFill>
                <a:latin typeface="Cairo Medium"/>
                <a:ea typeface="Cairo Medium"/>
                <a:cs typeface="Cairo Medium"/>
                <a:sym typeface="Cairo Medium"/>
              </a:endParaRPr>
            </a:p>
          </p:txBody>
        </p:sp>
      </p:grpSp>
      <p:grpSp>
        <p:nvGrpSpPr>
          <p:cNvPr id="4703" name="Google Shape;4703;p38"/>
          <p:cNvGrpSpPr/>
          <p:nvPr/>
        </p:nvGrpSpPr>
        <p:grpSpPr>
          <a:xfrm>
            <a:off x="2684375" y="922700"/>
            <a:ext cx="1870248" cy="3711155"/>
            <a:chOff x="1118219" y="283725"/>
            <a:chExt cx="2090831" cy="4076400"/>
          </a:xfrm>
        </p:grpSpPr>
        <p:sp>
          <p:nvSpPr>
            <p:cNvPr id="4704" name="Google Shape;4704;p3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38"/>
            <p:cNvSpPr/>
            <p:nvPr/>
          </p:nvSpPr>
          <p:spPr>
            <a:xfrm>
              <a:off x="1118219" y="341749"/>
              <a:ext cx="2030400" cy="20547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38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Cairo Medium"/>
                  <a:ea typeface="Cairo Medium"/>
                  <a:cs typeface="Cairo Medium"/>
                  <a:sym typeface="Cairo Medium"/>
                </a:rPr>
                <a:t>Modification in the circulation:</a:t>
              </a:r>
              <a:endParaRPr sz="1200">
                <a:solidFill>
                  <a:schemeClr val="accent4"/>
                </a:solidFill>
                <a:latin typeface="Cairo Medium"/>
                <a:ea typeface="Cairo Medium"/>
                <a:cs typeface="Cairo Medium"/>
                <a:sym typeface="Cairo Medium"/>
              </a:endParaRPr>
            </a:p>
          </p:txBody>
        </p:sp>
        <p:sp>
          <p:nvSpPr>
            <p:cNvPr id="4707" name="Google Shape;4707;p3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4000">
                <a:solidFill>
                  <a:schemeClr val="accent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708" name="Google Shape;4708;p38"/>
            <p:cNvSpPr/>
            <p:nvPr/>
          </p:nvSpPr>
          <p:spPr>
            <a:xfrm rot="5400000">
              <a:off x="1969084" y="2275697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38"/>
            <p:cNvSpPr/>
            <p:nvPr/>
          </p:nvSpPr>
          <p:spPr>
            <a:xfrm>
              <a:off x="1148431" y="2529222"/>
              <a:ext cx="2030400" cy="153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</a:t>
              </a:r>
              <a:r>
                <a:rPr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 </a:t>
              </a:r>
              <a:r>
                <a:rPr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TAGs in VLDL are degraded by </a:t>
              </a:r>
              <a:r>
                <a:rPr lang="en" sz="8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lipoprotein lipase (LPL).</a:t>
              </a:r>
              <a:endParaRPr sz="8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b="1"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</a:t>
              </a:r>
              <a:r>
                <a:rPr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VLDL becomes smaller and denser.</a:t>
              </a:r>
              <a:endParaRPr sz="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Surface components (apo C and E) are </a:t>
              </a:r>
              <a:r>
                <a:rPr lang="en" sz="8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returned to HDL</a:t>
              </a:r>
              <a:r>
                <a:rPr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 </a:t>
              </a:r>
              <a:r>
                <a:rPr lang="en" sz="8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→ LDL is produced.</a:t>
              </a:r>
              <a:endParaRPr sz="8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b="1"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</a:t>
              </a:r>
              <a:r>
                <a:rPr lang="en" sz="8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VLDL transfers TAGs to HDL in exchange for cholesteryl esters.</a:t>
              </a:r>
              <a:endParaRPr sz="8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b="1"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-</a:t>
              </a:r>
              <a:r>
                <a:rPr lang="en" sz="8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This exchange is catalyzed by cholesteryl ester transfer protein (CETP).</a:t>
              </a:r>
              <a:endParaRPr sz="8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</p:grpSp>
      <p:grpSp>
        <p:nvGrpSpPr>
          <p:cNvPr id="4710" name="Google Shape;4710;p38"/>
          <p:cNvGrpSpPr/>
          <p:nvPr/>
        </p:nvGrpSpPr>
        <p:grpSpPr>
          <a:xfrm>
            <a:off x="4589400" y="922700"/>
            <a:ext cx="1870234" cy="3711155"/>
            <a:chOff x="1118235" y="283725"/>
            <a:chExt cx="2090815" cy="4076400"/>
          </a:xfrm>
        </p:grpSpPr>
        <p:sp>
          <p:nvSpPr>
            <p:cNvPr id="4711" name="Google Shape;4711;p3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38"/>
            <p:cNvSpPr/>
            <p:nvPr/>
          </p:nvSpPr>
          <p:spPr>
            <a:xfrm>
              <a:off x="1118235" y="341749"/>
              <a:ext cx="2030400" cy="20469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D5D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38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D5DDF"/>
                  </a:solidFill>
                  <a:latin typeface="Cairo Medium"/>
                  <a:ea typeface="Cairo Medium"/>
                  <a:cs typeface="Cairo Medium"/>
                  <a:sym typeface="Cairo Medium"/>
                </a:rPr>
                <a:t>Conversion to LDL:</a:t>
              </a:r>
              <a:endParaRPr sz="1200">
                <a:solidFill>
                  <a:srgbClr val="0D5DDF"/>
                </a:solidFill>
                <a:latin typeface="Cairo Medium"/>
                <a:ea typeface="Cairo Medium"/>
                <a:cs typeface="Cairo Medium"/>
                <a:sym typeface="Cairo Medium"/>
              </a:endParaRPr>
            </a:p>
          </p:txBody>
        </p:sp>
        <p:sp>
          <p:nvSpPr>
            <p:cNvPr id="4714" name="Google Shape;4714;p3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4000">
                <a:solidFill>
                  <a:srgbClr val="0D5DD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715" name="Google Shape;4715;p38"/>
            <p:cNvSpPr/>
            <p:nvPr/>
          </p:nvSpPr>
          <p:spPr>
            <a:xfrm rot="5400000">
              <a:off x="1938885" y="2275697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38"/>
            <p:cNvSpPr/>
            <p:nvPr/>
          </p:nvSpPr>
          <p:spPr>
            <a:xfrm>
              <a:off x="1118241" y="2609296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b="1" lang="en" sz="9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After modifications, VLDL is converted to:</a:t>
              </a:r>
              <a:endParaRPr b="1" sz="9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8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●</a:t>
              </a:r>
              <a:r>
                <a:rPr lang="en" sz="9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 LDL.</a:t>
              </a:r>
              <a:endParaRPr sz="9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● IDL</a:t>
              </a:r>
              <a:r>
                <a:rPr lang="en" sz="900">
                  <a:solidFill>
                    <a:srgbClr val="38761D"/>
                  </a:solidFill>
                  <a:latin typeface="Cairo"/>
                  <a:ea typeface="Cairo"/>
                  <a:cs typeface="Cairo"/>
                  <a:sym typeface="Cairo"/>
                </a:rPr>
                <a:t> (Intermediate density lipoprotein)</a:t>
              </a:r>
              <a:r>
                <a:rPr lang="en" sz="9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 (taken up by liver cells thru apo E).</a:t>
              </a:r>
              <a:endParaRPr sz="9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● VLDL remnants.</a:t>
              </a:r>
              <a:endParaRPr sz="9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17" name="Google Shape;4717;p38"/>
          <p:cNvGrpSpPr/>
          <p:nvPr/>
        </p:nvGrpSpPr>
        <p:grpSpPr>
          <a:xfrm>
            <a:off x="6494400" y="922700"/>
            <a:ext cx="1870234" cy="3711155"/>
            <a:chOff x="1118235" y="283725"/>
            <a:chExt cx="2090815" cy="4076400"/>
          </a:xfrm>
        </p:grpSpPr>
        <p:sp>
          <p:nvSpPr>
            <p:cNvPr id="4718" name="Google Shape;4718;p3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38"/>
            <p:cNvSpPr/>
            <p:nvPr/>
          </p:nvSpPr>
          <p:spPr>
            <a:xfrm>
              <a:off x="1118235" y="341749"/>
              <a:ext cx="2030400" cy="2022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3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4000">
                <a:solidFill>
                  <a:schemeClr val="accent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721" name="Google Shape;4721;p38"/>
            <p:cNvSpPr/>
            <p:nvPr/>
          </p:nvSpPr>
          <p:spPr>
            <a:xfrm rot="5400000">
              <a:off x="1999296" y="2216740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38"/>
            <p:cNvSpPr/>
            <p:nvPr/>
          </p:nvSpPr>
          <p:spPr>
            <a:xfrm>
              <a:off x="1118291" y="2636785"/>
              <a:ext cx="2030400" cy="16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Apo E exists in three isoforms:</a:t>
              </a:r>
              <a:endParaRPr sz="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● Apo E-2 </a:t>
              </a:r>
              <a:r>
                <a:rPr lang="en" sz="1000">
                  <a:solidFill>
                    <a:srgbClr val="CC0000"/>
                  </a:solidFill>
                  <a:latin typeface="Cairo"/>
                  <a:ea typeface="Cairo"/>
                  <a:cs typeface="Cairo"/>
                  <a:sym typeface="Cairo"/>
                </a:rPr>
                <a:t>(Poorly binds to receptors).</a:t>
              </a:r>
              <a:endParaRPr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● Apo E-3.</a:t>
              </a:r>
              <a:endParaRPr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latin typeface="Cairo"/>
                  <a:ea typeface="Cairo"/>
                  <a:cs typeface="Cairo"/>
                  <a:sym typeface="Cairo"/>
                </a:rPr>
                <a:t>● Apo E-4.</a:t>
              </a:r>
              <a:endParaRPr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3" name="Google Shape;4723;p38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Cairo Medium"/>
                  <a:ea typeface="Cairo Medium"/>
                  <a:cs typeface="Cairo Medium"/>
                  <a:sym typeface="Cairo Medium"/>
                </a:rPr>
                <a:t>Apo E:  </a:t>
              </a:r>
              <a:endParaRPr sz="1200">
                <a:solidFill>
                  <a:schemeClr val="accent4"/>
                </a:solidFill>
                <a:latin typeface="Cairo Medium"/>
                <a:ea typeface="Cairo Medium"/>
                <a:cs typeface="Cairo Medium"/>
                <a:sym typeface="Cairo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D5DD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D5DD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4724" name="Google Shape;4724;p38"/>
          <p:cNvSpPr txBox="1"/>
          <p:nvPr/>
        </p:nvSpPr>
        <p:spPr>
          <a:xfrm>
            <a:off x="6494400" y="2131575"/>
            <a:ext cx="181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4"/>
                </a:solidFill>
                <a:latin typeface="Cairo Medium"/>
                <a:ea typeface="Cairo Medium"/>
                <a:cs typeface="Cairo Medium"/>
                <a:sym typeface="Cairo Medium"/>
              </a:rPr>
              <a:t>exists in three isoforms:</a:t>
            </a:r>
            <a:endParaRPr sz="1000">
              <a:solidFill>
                <a:schemeClr val="accent4"/>
              </a:solidFill>
              <a:latin typeface="Cairo Medium"/>
              <a:ea typeface="Cairo Medium"/>
              <a:cs typeface="Cairo Medium"/>
              <a:sym typeface="Cai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5" name="Google Shape;4725;p38"/>
          <p:cNvSpPr txBox="1"/>
          <p:nvPr/>
        </p:nvSpPr>
        <p:spPr>
          <a:xfrm>
            <a:off x="73760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26" name="Google Shape;4726;p38"/>
          <p:cNvSpPr txBox="1"/>
          <p:nvPr>
            <p:ph type="title"/>
          </p:nvPr>
        </p:nvSpPr>
        <p:spPr>
          <a:xfrm>
            <a:off x="767600" y="104325"/>
            <a:ext cx="2940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VLDL metabolism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0" name="Shape 4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" name="Google Shape;4731;p39"/>
          <p:cNvSpPr/>
          <p:nvPr/>
        </p:nvSpPr>
        <p:spPr>
          <a:xfrm>
            <a:off x="290825" y="522050"/>
            <a:ext cx="4294500" cy="55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2" name="Google Shape;4732;p39"/>
          <p:cNvSpPr/>
          <p:nvPr/>
        </p:nvSpPr>
        <p:spPr>
          <a:xfrm>
            <a:off x="4585325" y="522050"/>
            <a:ext cx="4294500" cy="550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3" name="Google Shape;4733;p39"/>
          <p:cNvSpPr/>
          <p:nvPr/>
        </p:nvSpPr>
        <p:spPr>
          <a:xfrm>
            <a:off x="322325" y="2129725"/>
            <a:ext cx="8345628" cy="693450"/>
          </a:xfrm>
          <a:custGeom>
            <a:rect b="b" l="l" r="r" t="t"/>
            <a:pathLst>
              <a:path extrusionOk="0" h="44898" w="162921">
                <a:moveTo>
                  <a:pt x="0" y="0"/>
                </a:moveTo>
                <a:lnTo>
                  <a:pt x="0" y="44898"/>
                </a:lnTo>
                <a:lnTo>
                  <a:pt x="162920" y="44898"/>
                </a:lnTo>
                <a:lnTo>
                  <a:pt x="1629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4" name="Google Shape;4734;p39"/>
          <p:cNvSpPr/>
          <p:nvPr/>
        </p:nvSpPr>
        <p:spPr>
          <a:xfrm>
            <a:off x="341175" y="3032300"/>
            <a:ext cx="8345628" cy="693450"/>
          </a:xfrm>
          <a:custGeom>
            <a:rect b="b" l="l" r="r" t="t"/>
            <a:pathLst>
              <a:path extrusionOk="0" h="44898" w="162921">
                <a:moveTo>
                  <a:pt x="0" y="0"/>
                </a:moveTo>
                <a:lnTo>
                  <a:pt x="0" y="44898"/>
                </a:lnTo>
                <a:lnTo>
                  <a:pt x="162920" y="44898"/>
                </a:lnTo>
                <a:lnTo>
                  <a:pt x="1629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5" name="Google Shape;4735;p39"/>
          <p:cNvSpPr/>
          <p:nvPr/>
        </p:nvSpPr>
        <p:spPr>
          <a:xfrm>
            <a:off x="341125" y="1285675"/>
            <a:ext cx="8345628" cy="596807"/>
          </a:xfrm>
          <a:custGeom>
            <a:rect b="b" l="l" r="r" t="t"/>
            <a:pathLst>
              <a:path extrusionOk="0" h="44898" w="162921">
                <a:moveTo>
                  <a:pt x="0" y="0"/>
                </a:moveTo>
                <a:lnTo>
                  <a:pt x="0" y="44898"/>
                </a:lnTo>
                <a:lnTo>
                  <a:pt x="162920" y="44898"/>
                </a:lnTo>
                <a:lnTo>
                  <a:pt x="1629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6" name="Google Shape;4736;p39"/>
          <p:cNvSpPr txBox="1"/>
          <p:nvPr/>
        </p:nvSpPr>
        <p:spPr>
          <a:xfrm>
            <a:off x="364200" y="1382025"/>
            <a:ext cx="618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b="1" sz="3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37" name="Google Shape;4737;p39"/>
          <p:cNvSpPr txBox="1"/>
          <p:nvPr/>
        </p:nvSpPr>
        <p:spPr>
          <a:xfrm>
            <a:off x="364200" y="2255338"/>
            <a:ext cx="618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b="1" sz="3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38" name="Google Shape;4738;p39"/>
          <p:cNvSpPr txBox="1"/>
          <p:nvPr/>
        </p:nvSpPr>
        <p:spPr>
          <a:xfrm>
            <a:off x="341170" y="3129050"/>
            <a:ext cx="618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b="1" sz="3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39" name="Google Shape;4739;p39"/>
          <p:cNvSpPr txBox="1"/>
          <p:nvPr/>
        </p:nvSpPr>
        <p:spPr>
          <a:xfrm>
            <a:off x="8067900" y="1404000"/>
            <a:ext cx="618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b="1" sz="3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40" name="Google Shape;4740;p39"/>
          <p:cNvSpPr txBox="1"/>
          <p:nvPr/>
        </p:nvSpPr>
        <p:spPr>
          <a:xfrm>
            <a:off x="8067900" y="2278625"/>
            <a:ext cx="618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b="1" sz="3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41" name="Google Shape;4741;p39"/>
          <p:cNvSpPr txBox="1"/>
          <p:nvPr/>
        </p:nvSpPr>
        <p:spPr>
          <a:xfrm>
            <a:off x="8067900" y="3152925"/>
            <a:ext cx="618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b="1" sz="3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42" name="Google Shape;4742;p39"/>
          <p:cNvSpPr/>
          <p:nvPr/>
        </p:nvSpPr>
        <p:spPr>
          <a:xfrm>
            <a:off x="3727050" y="820775"/>
            <a:ext cx="1689900" cy="35571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3" name="Google Shape;4743;p39"/>
          <p:cNvSpPr txBox="1"/>
          <p:nvPr/>
        </p:nvSpPr>
        <p:spPr>
          <a:xfrm>
            <a:off x="3983100" y="1583700"/>
            <a:ext cx="1177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Production 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44" name="Google Shape;4744;p39"/>
          <p:cNvSpPr txBox="1"/>
          <p:nvPr/>
        </p:nvSpPr>
        <p:spPr>
          <a:xfrm>
            <a:off x="4262550" y="1167025"/>
            <a:ext cx="618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b="1" sz="30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45" name="Google Shape;4745;p39"/>
          <p:cNvSpPr txBox="1"/>
          <p:nvPr/>
        </p:nvSpPr>
        <p:spPr>
          <a:xfrm>
            <a:off x="4262550" y="2166425"/>
            <a:ext cx="618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b="1" sz="30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46" name="Google Shape;4746;p39"/>
          <p:cNvSpPr txBox="1"/>
          <p:nvPr/>
        </p:nvSpPr>
        <p:spPr>
          <a:xfrm>
            <a:off x="4262550" y="3032300"/>
            <a:ext cx="6189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b="1" sz="30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47" name="Google Shape;4747;p39"/>
          <p:cNvSpPr txBox="1"/>
          <p:nvPr/>
        </p:nvSpPr>
        <p:spPr>
          <a:xfrm>
            <a:off x="4105350" y="2524750"/>
            <a:ext cx="1177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Contents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48" name="Google Shape;4748;p39"/>
          <p:cNvSpPr txBox="1"/>
          <p:nvPr/>
        </p:nvSpPr>
        <p:spPr>
          <a:xfrm>
            <a:off x="4105350" y="3391426"/>
            <a:ext cx="1177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Functions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49" name="Google Shape;4749;p39"/>
          <p:cNvSpPr txBox="1"/>
          <p:nvPr/>
        </p:nvSpPr>
        <p:spPr>
          <a:xfrm>
            <a:off x="4706238" y="4258105"/>
            <a:ext cx="7107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50" name="Google Shape;4750;p39"/>
          <p:cNvSpPr txBox="1"/>
          <p:nvPr/>
        </p:nvSpPr>
        <p:spPr>
          <a:xfrm>
            <a:off x="983100" y="1385925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Produced from VLDL particles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1" name="Google Shape;4751;p39"/>
          <p:cNvSpPr txBox="1"/>
          <p:nvPr/>
        </p:nvSpPr>
        <p:spPr>
          <a:xfrm>
            <a:off x="5361750" y="1385925"/>
            <a:ext cx="378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Produced in the </a:t>
            </a:r>
            <a:r>
              <a:rPr lang="en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liver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 and </a:t>
            </a:r>
            <a:r>
              <a:rPr lang="en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intestine</a:t>
            </a:r>
            <a:endParaRPr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2" name="Google Shape;4752;p39"/>
          <p:cNvSpPr txBox="1"/>
          <p:nvPr/>
        </p:nvSpPr>
        <p:spPr>
          <a:xfrm>
            <a:off x="791152" y="2182275"/>
            <a:ext cx="3112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000">
                <a:latin typeface="Cairo"/>
                <a:ea typeface="Cairo"/>
                <a:cs typeface="Cairo"/>
                <a:sym typeface="Cairo"/>
              </a:rPr>
              <a:t>Mainly contains </a:t>
            </a: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cholesterol </a:t>
            </a:r>
            <a:r>
              <a:rPr lang="en" sz="1000">
                <a:latin typeface="Cairo"/>
                <a:ea typeface="Cairo"/>
                <a:cs typeface="Cairo"/>
                <a:sym typeface="Cairo"/>
              </a:rPr>
              <a:t>and </a:t>
            </a: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cholesteryl esters</a:t>
            </a:r>
            <a:r>
              <a:rPr lang="en" sz="1000">
                <a:solidFill>
                  <a:srgbClr val="990000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 sz="1000">
              <a:solidFill>
                <a:srgbClr val="99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Apo B-100</a:t>
            </a:r>
            <a:r>
              <a:rPr lang="en" sz="1000">
                <a:latin typeface="Cairo"/>
                <a:ea typeface="Cairo"/>
                <a:cs typeface="Cairo"/>
                <a:sym typeface="Cairo"/>
              </a:rPr>
              <a:t> lipoprotein</a:t>
            </a:r>
            <a:endParaRPr sz="1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3" name="Google Shape;4753;p39"/>
          <p:cNvSpPr txBox="1"/>
          <p:nvPr/>
        </p:nvSpPr>
        <p:spPr>
          <a:xfrm>
            <a:off x="5362900" y="2077925"/>
            <a:ext cx="322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" sz="1100">
                <a:latin typeface="Cairo"/>
                <a:ea typeface="Cairo"/>
                <a:cs typeface="Cairo"/>
                <a:sym typeface="Cairo"/>
              </a:rPr>
              <a:t>Mainly:</a:t>
            </a:r>
            <a:r>
              <a:rPr lang="en" sz="11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 Protein, phospholipids,cholesterol, cholesteryl esters</a:t>
            </a:r>
            <a:endParaRPr sz="11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4" name="Google Shape;4754;p39"/>
          <p:cNvSpPr txBox="1"/>
          <p:nvPr/>
        </p:nvSpPr>
        <p:spPr>
          <a:xfrm>
            <a:off x="5390600" y="2498488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" sz="11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Apo A-1</a:t>
            </a:r>
            <a:r>
              <a:rPr lang="en" sz="1100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lang="en" sz="11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C-2</a:t>
            </a:r>
            <a:r>
              <a:rPr lang="en" sz="1100">
                <a:latin typeface="Cairo"/>
                <a:ea typeface="Cairo"/>
                <a:cs typeface="Cairo"/>
                <a:sym typeface="Cairo"/>
              </a:rPr>
              <a:t> and </a:t>
            </a:r>
            <a:r>
              <a:rPr lang="en" sz="11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E </a:t>
            </a:r>
            <a:r>
              <a:rPr lang="en" sz="1100">
                <a:latin typeface="Cairo"/>
                <a:ea typeface="Cairo"/>
                <a:cs typeface="Cairo"/>
                <a:sym typeface="Cairo"/>
              </a:rPr>
              <a:t>lipoproteins</a:t>
            </a:r>
            <a:endParaRPr sz="11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5" name="Google Shape;4755;p39"/>
          <p:cNvSpPr txBox="1"/>
          <p:nvPr/>
        </p:nvSpPr>
        <p:spPr>
          <a:xfrm>
            <a:off x="5474350" y="3079875"/>
            <a:ext cx="265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Take up cholesterol </a:t>
            </a:r>
            <a:r>
              <a:rPr lang="en" sz="12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from peripheral tissues to the liver</a:t>
            </a:r>
            <a:endParaRPr sz="12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6" name="Google Shape;4756;p39"/>
          <p:cNvSpPr txBox="1"/>
          <p:nvPr/>
        </p:nvSpPr>
        <p:spPr>
          <a:xfrm>
            <a:off x="770100" y="3031725"/>
            <a:ext cx="3112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000">
                <a:latin typeface="Cairo"/>
                <a:ea typeface="Cairo"/>
                <a:cs typeface="Cairo"/>
                <a:sym typeface="Cairo"/>
              </a:rPr>
              <a:t>Provides cholesterol </a:t>
            </a: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to peripheral tissue  </a:t>
            </a:r>
            <a:endParaRPr sz="1000">
              <a:solidFill>
                <a:srgbClr val="CC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-LDL binds to cell surface receptors thru Apo B-100.   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(</a:t>
            </a:r>
            <a:r>
              <a:rPr lang="en" sz="10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receptor-mediated endocytosis</a:t>
            </a:r>
            <a:r>
              <a:rPr lang="en" sz="1000">
                <a:latin typeface="Cairo"/>
                <a:ea typeface="Cairo"/>
                <a:cs typeface="Cairo"/>
                <a:sym typeface="Cairo"/>
              </a:rPr>
              <a:t>)</a:t>
            </a:r>
            <a:endParaRPr sz="1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7" name="Google Shape;4757;p39"/>
          <p:cNvSpPr txBox="1"/>
          <p:nvPr/>
        </p:nvSpPr>
        <p:spPr>
          <a:xfrm>
            <a:off x="655175" y="573850"/>
            <a:ext cx="35658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iro"/>
                <a:ea typeface="Cairo"/>
                <a:cs typeface="Cairo"/>
                <a:sym typeface="Cairo"/>
              </a:rPr>
              <a:t>Low density lipoprotein (LDL)</a:t>
            </a:r>
            <a:endParaRPr b="1" sz="17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8" name="Google Shape;4758;p39"/>
          <p:cNvSpPr txBox="1"/>
          <p:nvPr/>
        </p:nvSpPr>
        <p:spPr>
          <a:xfrm>
            <a:off x="5107700" y="594125"/>
            <a:ext cx="35658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iro"/>
                <a:ea typeface="Cairo"/>
                <a:cs typeface="Cairo"/>
                <a:sym typeface="Cairo"/>
              </a:rPr>
              <a:t>High density lipoprotein (HDL)</a:t>
            </a:r>
            <a:endParaRPr b="1" sz="17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nuary Daily Slides by Slidesgo">
  <a:themeElements>
    <a:clrScheme name="Simple Light">
      <a:dk1>
        <a:srgbClr val="272727"/>
      </a:dk1>
      <a:lt1>
        <a:srgbClr val="FFFFFF"/>
      </a:lt1>
      <a:dk2>
        <a:srgbClr val="4668C1"/>
      </a:dk2>
      <a:lt2>
        <a:srgbClr val="6588F3"/>
      </a:lt2>
      <a:accent1>
        <a:srgbClr val="B8C9FF"/>
      </a:accent1>
      <a:accent2>
        <a:srgbClr val="E0E7FF"/>
      </a:accent2>
      <a:accent3>
        <a:srgbClr val="F3ECBF"/>
      </a:accent3>
      <a:accent4>
        <a:srgbClr val="F1D482"/>
      </a:accent4>
      <a:accent5>
        <a:srgbClr val="F7CB51"/>
      </a:accent5>
      <a:accent6>
        <a:srgbClr val="BB9D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