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Titillium Web SemiBold"/>
      <p:regular r:id="rId25"/>
      <p:bold r:id="rId26"/>
      <p:italic r:id="rId27"/>
      <p:boldItalic r:id="rId28"/>
    </p:embeddedFont>
    <p:embeddedFont>
      <p:font typeface="Oxygen"/>
      <p:regular r:id="rId29"/>
      <p:bold r:id="rId30"/>
    </p:embeddedFont>
    <p:embeddedFont>
      <p:font typeface="Abril Fatface"/>
      <p:regular r:id="rId31"/>
    </p:embeddedFont>
    <p:embeddedFont>
      <p:font typeface="Bebas Neue"/>
      <p:regular r:id="rId32"/>
    </p:embeddedFont>
    <p:embeddedFont>
      <p:font typeface="Cairo"/>
      <p:regular r:id="rId33"/>
      <p:bold r:id="rId34"/>
    </p:embeddedFont>
    <p:embeddedFont>
      <p:font typeface="Titillium Web"/>
      <p:regular r:id="rId35"/>
      <p:bold r:id="rId36"/>
      <p:italic r:id="rId37"/>
      <p:boldItalic r:id="rId38"/>
    </p:embeddedFont>
    <p:embeddedFont>
      <p:font typeface="Barlow Semi Condensed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586A59-F1B3-4C2D-86F3-0C741037C54C}">
  <a:tblStyle styleId="{67586A59-F1B3-4C2D-86F3-0C741037C5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3CC7813-4CCD-4697-A011-B66A5868C3E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-bold.fntdata"/><Relationship Id="rId20" Type="http://schemas.openxmlformats.org/officeDocument/2006/relationships/slide" Target="slides/slide15.xml"/><Relationship Id="rId42" Type="http://schemas.openxmlformats.org/officeDocument/2006/relationships/font" Target="fonts/BarlowSemiCondensed-boldItalic.fntdata"/><Relationship Id="rId41" Type="http://schemas.openxmlformats.org/officeDocument/2006/relationships/font" Target="fonts/BarlowSemiCondensed-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bold.fntdata"/><Relationship Id="rId21" Type="http://schemas.openxmlformats.org/officeDocument/2006/relationships/slide" Target="slides/slide16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9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itilliumWebSemiBold-bold.fntdata"/><Relationship Id="rId25" Type="http://schemas.openxmlformats.org/officeDocument/2006/relationships/font" Target="fonts/TitilliumWebSemiBold-regular.fntdata"/><Relationship Id="rId28" Type="http://schemas.openxmlformats.org/officeDocument/2006/relationships/font" Target="fonts/TitilliumWebSemiBold-boldItalic.fntdata"/><Relationship Id="rId27" Type="http://schemas.openxmlformats.org/officeDocument/2006/relationships/font" Target="fonts/TitilliumWeb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xyge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brilFatface-regular.fntdata"/><Relationship Id="rId30" Type="http://schemas.openxmlformats.org/officeDocument/2006/relationships/font" Target="fonts/Oxygen-bold.fntdata"/><Relationship Id="rId11" Type="http://schemas.openxmlformats.org/officeDocument/2006/relationships/slide" Target="slides/slide6.xml"/><Relationship Id="rId33" Type="http://schemas.openxmlformats.org/officeDocument/2006/relationships/font" Target="fonts/Cairo-regular.fntdata"/><Relationship Id="rId10" Type="http://schemas.openxmlformats.org/officeDocument/2006/relationships/slide" Target="slides/slide5.xml"/><Relationship Id="rId32" Type="http://schemas.openxmlformats.org/officeDocument/2006/relationships/font" Target="fonts/BebasNeue-regular.fntdata"/><Relationship Id="rId13" Type="http://schemas.openxmlformats.org/officeDocument/2006/relationships/slide" Target="slides/slide8.xml"/><Relationship Id="rId35" Type="http://schemas.openxmlformats.org/officeDocument/2006/relationships/font" Target="fonts/TitilliumWeb-regular.fntdata"/><Relationship Id="rId12" Type="http://schemas.openxmlformats.org/officeDocument/2006/relationships/slide" Target="slides/slide7.xml"/><Relationship Id="rId34" Type="http://schemas.openxmlformats.org/officeDocument/2006/relationships/font" Target="fonts/Cairo-bold.fntdata"/><Relationship Id="rId15" Type="http://schemas.openxmlformats.org/officeDocument/2006/relationships/slide" Target="slides/slide10.xml"/><Relationship Id="rId37" Type="http://schemas.openxmlformats.org/officeDocument/2006/relationships/font" Target="fonts/TitilliumWeb-italic.fntdata"/><Relationship Id="rId14" Type="http://schemas.openxmlformats.org/officeDocument/2006/relationships/slide" Target="slides/slide9.xml"/><Relationship Id="rId36" Type="http://schemas.openxmlformats.org/officeDocument/2006/relationships/font" Target="fonts/TitilliumWeb-bold.fntdata"/><Relationship Id="rId17" Type="http://schemas.openxmlformats.org/officeDocument/2006/relationships/slide" Target="slides/slide12.xml"/><Relationship Id="rId39" Type="http://schemas.openxmlformats.org/officeDocument/2006/relationships/font" Target="fonts/BarlowSemiCondensed-regular.fntdata"/><Relationship Id="rId16" Type="http://schemas.openxmlformats.org/officeDocument/2006/relationships/slide" Target="slides/slide11.xml"/><Relationship Id="rId38" Type="http://schemas.openxmlformats.org/officeDocument/2006/relationships/font" Target="fonts/TitilliumWeb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0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1" name="Google Shape;4721;g11d66c6086f_5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2" name="Google Shape;4722;g11d66c6086f_5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9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0" name="Google Shape;4750;g11d66c6086f_5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1" name="Google Shape;4751;g11d66c6086f_5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4" name="Shape 4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" name="Google Shape;4775;g11d66c6086f_5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6" name="Google Shape;4776;g11d66c6086f_5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3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g11d66c6086f_5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5" name="Google Shape;4795;g11d66c6086f_5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6" name="Shape 4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7" name="Google Shape;4817;g11d66c6086f_5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8" name="Google Shape;4818;g11d66c6086f_5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2" name="Shape 4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" name="Google Shape;4823;g11e4eadd64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4" name="Google Shape;4824;g11e4eadd64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8" name="Shape 4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9" name="Google Shape;4829;ga90875fc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0" name="Google Shape;4830;ga90875fc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7" name="Shape 4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8" name="Google Shape;4838;g118418a0f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9" name="Google Shape;4839;g118418a0f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4" name="Shape 4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5" name="Google Shape;4845;gf3a206705e_0_9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6" name="Google Shape;4846;gf3a206705e_0_9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1" name="Shape 4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2" name="Google Shape;4852;gf3a206705e_0_4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3" name="Google Shape;4853;gf3a206705e_0_4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7" name="Shape 4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8" name="Google Shape;4518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9" name="Google Shape;4519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0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g118418a0f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2" name="Google Shape;4532;g118418a0f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3" name="Shape 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" name="Google Shape;4544;g11d66c6086f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5" name="Google Shape;4545;g11d66c6086f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3" name="Shape 4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" name="Google Shape;4564;g11d66c6086f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5" name="Google Shape;4565;g11d66c6086f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4" name="Shape 4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5" name="Google Shape;4595;g11d66c6086f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6" name="Google Shape;4596;g11d66c6086f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9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0" name="Google Shape;4660;g11d66c6086f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1" name="Google Shape;4661;g11d66c6086f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3" name="Shape 4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4" name="Google Shape;4684;g11d66c6086f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5" name="Google Shape;4685;g11d66c6086f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g11d66c6086f_5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3" name="Google Shape;4713;g11d66c6086f_5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10" name="Google Shape;10;p2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flipH="1" rot="6937260">
            <a:off x="7718730" y="4135609"/>
            <a:ext cx="2386906" cy="1168032"/>
          </a:xfrm>
          <a:custGeom>
            <a:rect b="b" l="l" r="r" t="t"/>
            <a:pathLst>
              <a:path extrusionOk="0" h="25845" w="52815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85265" y="1003879"/>
            <a:ext cx="598221" cy="385265"/>
          </a:xfrm>
          <a:custGeom>
            <a:rect b="b" l="l" r="r" t="t"/>
            <a:pathLst>
              <a:path extrusionOk="0" h="6028" w="936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p11"/>
          <p:cNvGrpSpPr/>
          <p:nvPr/>
        </p:nvGrpSpPr>
        <p:grpSpPr>
          <a:xfrm flipH="1">
            <a:off x="-117938" y="-614994"/>
            <a:ext cx="10370424" cy="5809075"/>
            <a:chOff x="-1031825" y="-527296"/>
            <a:chExt cx="10212135" cy="5720409"/>
          </a:xfrm>
        </p:grpSpPr>
        <p:sp>
          <p:nvSpPr>
            <p:cNvPr id="3004" name="Google Shape;3004;p11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-1031825" y="3319885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 flipH="1">
              <a:off x="8208900" y="3519906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1" name="Google Shape;3011;p11"/>
          <p:cNvSpPr txBox="1"/>
          <p:nvPr>
            <p:ph hasCustomPrompt="1" type="title"/>
          </p:nvPr>
        </p:nvSpPr>
        <p:spPr>
          <a:xfrm>
            <a:off x="720000" y="1254138"/>
            <a:ext cx="7704000" cy="1972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2" name="Google Shape;3012;p11"/>
          <p:cNvSpPr txBox="1"/>
          <p:nvPr>
            <p:ph idx="1" type="subTitle"/>
          </p:nvPr>
        </p:nvSpPr>
        <p:spPr>
          <a:xfrm>
            <a:off x="720000" y="3382363"/>
            <a:ext cx="77040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-839422" y="-561370"/>
            <a:ext cx="10088220" cy="6803882"/>
            <a:chOff x="-839422" y="-561370"/>
            <a:chExt cx="10088220" cy="6803882"/>
          </a:xfrm>
        </p:grpSpPr>
        <p:sp>
          <p:nvSpPr>
            <p:cNvPr id="3016" name="Google Shape;3016;p13"/>
            <p:cNvSpPr/>
            <p:nvPr/>
          </p:nvSpPr>
          <p:spPr>
            <a:xfrm>
              <a:off x="6691973" y="-80655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0" name="Google Shape;3020;p13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3021" name="Google Shape;3021;p13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22" name="Google Shape;3022;p13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3023" name="Google Shape;3023;p13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13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13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13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13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28" name="Google Shape;3028;p13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1" name="Google Shape;3031;p13"/>
            <p:cNvSpPr/>
            <p:nvPr/>
          </p:nvSpPr>
          <p:spPr>
            <a:xfrm>
              <a:off x="1648182" y="-5613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032" name="Google Shape;3032;p1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33" name="Google Shape;3033;p13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14"/>
          <p:cNvGrpSpPr/>
          <p:nvPr/>
        </p:nvGrpSpPr>
        <p:grpSpPr>
          <a:xfrm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36" name="Google Shape;3036;p14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5" name="Google Shape;3045;p14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6" name="Google Shape;3046;p14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1_1"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8" name="Google Shape;3048;p15"/>
          <p:cNvGrpSpPr/>
          <p:nvPr/>
        </p:nvGrpSpPr>
        <p:grpSpPr>
          <a:xfrm>
            <a:off x="-1031825" y="-527296"/>
            <a:ext cx="10212135" cy="5741353"/>
            <a:chOff x="-1031825" y="-527296"/>
            <a:chExt cx="10212135" cy="5741353"/>
          </a:xfrm>
        </p:grpSpPr>
        <p:sp>
          <p:nvSpPr>
            <p:cNvPr id="3049" name="Google Shape;3049;p15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-1031825" y="3340830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 flipH="1">
              <a:off x="8208900" y="3540850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6" name="Google Shape;3056;p15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7" name="Google Shape;3057;p15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1_1_1"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Google Shape;3059;p16"/>
          <p:cNvGrpSpPr/>
          <p:nvPr/>
        </p:nvGrpSpPr>
        <p:grpSpPr>
          <a:xfrm>
            <a:off x="-1014250" y="-924075"/>
            <a:ext cx="10856857" cy="6458501"/>
            <a:chOff x="-1014250" y="-924075"/>
            <a:chExt cx="10856857" cy="6458501"/>
          </a:xfrm>
        </p:grpSpPr>
        <p:sp>
          <p:nvSpPr>
            <p:cNvPr id="3060" name="Google Shape;3060;p16"/>
            <p:cNvSpPr/>
            <p:nvPr/>
          </p:nvSpPr>
          <p:spPr>
            <a:xfrm>
              <a:off x="5271325" y="-371200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9" name="Google Shape;3069;p16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0" name="Google Shape;3070;p16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07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17"/>
          <p:cNvGrpSpPr/>
          <p:nvPr/>
        </p:nvGrpSpPr>
        <p:grpSpPr>
          <a:xfrm>
            <a:off x="-591264" y="-708544"/>
            <a:ext cx="9770788" cy="6375829"/>
            <a:chOff x="-591264" y="-708544"/>
            <a:chExt cx="9770788" cy="6375829"/>
          </a:xfrm>
        </p:grpSpPr>
        <p:sp>
          <p:nvSpPr>
            <p:cNvPr id="3073" name="Google Shape;3073;p17"/>
            <p:cNvSpPr/>
            <p:nvPr/>
          </p:nvSpPr>
          <p:spPr>
            <a:xfrm>
              <a:off x="6622698" y="-70880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4" name="Google Shape;3074;p17"/>
            <p:cNvGrpSpPr/>
            <p:nvPr/>
          </p:nvGrpSpPr>
          <p:grpSpPr>
            <a:xfrm flipH="1" rot="-5400000">
              <a:off x="8278955" y="4257254"/>
              <a:ext cx="971343" cy="829790"/>
              <a:chOff x="4137500" y="3664900"/>
              <a:chExt cx="1361950" cy="1163475"/>
            </a:xfrm>
          </p:grpSpPr>
          <p:sp>
            <p:nvSpPr>
              <p:cNvPr id="3075" name="Google Shape;3075;p1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79" name="Google Shape;3079;p17"/>
            <p:cNvSpPr/>
            <p:nvPr/>
          </p:nvSpPr>
          <p:spPr>
            <a:xfrm>
              <a:off x="417429" y="-708544"/>
              <a:ext cx="2423101" cy="942684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0" name="Google Shape;3080;p17"/>
            <p:cNvSpPr/>
            <p:nvPr/>
          </p:nvSpPr>
          <p:spPr>
            <a:xfrm>
              <a:off x="-236700" y="3471193"/>
              <a:ext cx="1686707" cy="1426578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331478" y="3872323"/>
              <a:ext cx="639139" cy="731179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83" name="Google Shape;3083;p17"/>
          <p:cNvSpPr txBox="1"/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4" name="Google Shape;3084;p17"/>
          <p:cNvSpPr txBox="1"/>
          <p:nvPr>
            <p:ph idx="1" type="subTitle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5" name="Google Shape;3085;p17"/>
          <p:cNvSpPr txBox="1"/>
          <p:nvPr>
            <p:ph idx="2" type="title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6" name="Google Shape;3086;p17"/>
          <p:cNvSpPr txBox="1"/>
          <p:nvPr>
            <p:ph idx="3" type="subTitle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7" name="Google Shape;3087;p17"/>
          <p:cNvSpPr txBox="1"/>
          <p:nvPr>
            <p:ph idx="4" type="title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8" name="Google Shape;3088;p17"/>
          <p:cNvSpPr txBox="1"/>
          <p:nvPr>
            <p:ph idx="5" type="subTitle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9" name="Google Shape;3089;p17"/>
          <p:cNvSpPr txBox="1"/>
          <p:nvPr>
            <p:ph idx="6" type="title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0" name="Google Shape;3090;p17"/>
          <p:cNvSpPr txBox="1"/>
          <p:nvPr>
            <p:ph idx="7" type="subTitle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1" name="Google Shape;3091;p17"/>
          <p:cNvSpPr txBox="1"/>
          <p:nvPr>
            <p:ph idx="8" type="title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2" name="Google Shape;3092;p17"/>
          <p:cNvSpPr txBox="1"/>
          <p:nvPr>
            <p:ph idx="9" type="subTitle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3" name="Google Shape;3093;p1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94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18"/>
          <p:cNvGrpSpPr/>
          <p:nvPr/>
        </p:nvGrpSpPr>
        <p:grpSpPr>
          <a:xfrm flipH="1" rot="10800000"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96" name="Google Shape;3096;p18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5" name="Google Shape;3105;p18"/>
          <p:cNvSpPr txBox="1"/>
          <p:nvPr>
            <p:ph type="title"/>
          </p:nvPr>
        </p:nvSpPr>
        <p:spPr>
          <a:xfrm>
            <a:off x="1949550" y="3378188"/>
            <a:ext cx="5244900" cy="531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6" name="Google Shape;3106;p18"/>
          <p:cNvSpPr txBox="1"/>
          <p:nvPr>
            <p:ph idx="1" type="subTitle"/>
          </p:nvPr>
        </p:nvSpPr>
        <p:spPr>
          <a:xfrm>
            <a:off x="1949550" y="1929113"/>
            <a:ext cx="5244900" cy="13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BLANK_1_1_1_2_1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19"/>
          <p:cNvGrpSpPr/>
          <p:nvPr/>
        </p:nvGrpSpPr>
        <p:grpSpPr>
          <a:xfrm>
            <a:off x="721259" y="1237050"/>
            <a:ext cx="3423900" cy="3366600"/>
            <a:chOff x="721259" y="1237050"/>
            <a:chExt cx="3423900" cy="3366600"/>
          </a:xfrm>
        </p:grpSpPr>
        <p:sp>
          <p:nvSpPr>
            <p:cNvPr id="3109" name="Google Shape;3109;p19"/>
            <p:cNvSpPr/>
            <p:nvPr/>
          </p:nvSpPr>
          <p:spPr>
            <a:xfrm>
              <a:off x="721259" y="1237050"/>
              <a:ext cx="3423900" cy="336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0" name="Google Shape;3110;p19"/>
            <p:cNvGrpSpPr/>
            <p:nvPr/>
          </p:nvGrpSpPr>
          <p:grpSpPr>
            <a:xfrm>
              <a:off x="778065" y="1336985"/>
              <a:ext cx="3310253" cy="3166732"/>
              <a:chOff x="784740" y="1336985"/>
              <a:chExt cx="3310253" cy="3166732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4068893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4068893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4068893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4068893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068893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4068893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4068893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4068893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4068893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4068893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4068893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4068893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4068893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068893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4068893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980104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980104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980104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980104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980104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980104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980104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980104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980104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980104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980104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980104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980104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980104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980104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4068893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4068893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4068893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4068893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4068893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4068893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4068893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4068893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4068893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4068893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4068893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4068893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4068893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4068893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068893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980104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980104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980104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80104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980104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980104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80104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980104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980104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80104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980104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980104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980104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980104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980104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02775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21165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220532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229411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38290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24716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02775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21165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20532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29411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38290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24716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202775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21165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220532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229411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238290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24716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202775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21165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9"/>
              <p:cNvSpPr/>
              <p:nvPr/>
            </p:nvSpPr>
            <p:spPr>
              <a:xfrm>
                <a:off x="220532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229411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38290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24716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02775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1165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20532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9411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238290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24716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02775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1165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220532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29411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238290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4716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02775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1165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20532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29411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238290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4716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02775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1165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20532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29411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38290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4716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02775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1165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220532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9411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238290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24716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202775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21165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220532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229411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38290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24716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202775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21165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20532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29411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238290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24716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202775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21165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0532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229411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8290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4716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202775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1165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20532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29411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238290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24716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5604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5604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25604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5604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5604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25604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5604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5604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5604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25604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25604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25604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5604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64926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64926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64926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64926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64926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64926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64926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64926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64926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264926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264926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64926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64926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273805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273805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73805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273805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73805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273805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273805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273805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273805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273805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273805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273805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273805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28268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28268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8268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8268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8268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9"/>
              <p:cNvSpPr/>
              <p:nvPr/>
            </p:nvSpPr>
            <p:spPr>
              <a:xfrm>
                <a:off x="28268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9"/>
              <p:cNvSpPr/>
              <p:nvPr/>
            </p:nvSpPr>
            <p:spPr>
              <a:xfrm>
                <a:off x="28268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9"/>
              <p:cNvSpPr/>
              <p:nvPr/>
            </p:nvSpPr>
            <p:spPr>
              <a:xfrm>
                <a:off x="28268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9"/>
              <p:cNvSpPr/>
              <p:nvPr/>
            </p:nvSpPr>
            <p:spPr>
              <a:xfrm>
                <a:off x="28268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9"/>
              <p:cNvSpPr/>
              <p:nvPr/>
            </p:nvSpPr>
            <p:spPr>
              <a:xfrm>
                <a:off x="28268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9"/>
              <p:cNvSpPr/>
              <p:nvPr/>
            </p:nvSpPr>
            <p:spPr>
              <a:xfrm>
                <a:off x="28268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9"/>
              <p:cNvSpPr/>
              <p:nvPr/>
            </p:nvSpPr>
            <p:spPr>
              <a:xfrm>
                <a:off x="28268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9"/>
              <p:cNvSpPr/>
              <p:nvPr/>
            </p:nvSpPr>
            <p:spPr>
              <a:xfrm>
                <a:off x="28268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9"/>
              <p:cNvSpPr/>
              <p:nvPr/>
            </p:nvSpPr>
            <p:spPr>
              <a:xfrm>
                <a:off x="29156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9"/>
              <p:cNvSpPr/>
              <p:nvPr/>
            </p:nvSpPr>
            <p:spPr>
              <a:xfrm>
                <a:off x="29156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9"/>
              <p:cNvSpPr/>
              <p:nvPr/>
            </p:nvSpPr>
            <p:spPr>
              <a:xfrm>
                <a:off x="29156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9"/>
              <p:cNvSpPr/>
              <p:nvPr/>
            </p:nvSpPr>
            <p:spPr>
              <a:xfrm>
                <a:off x="29156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9"/>
              <p:cNvSpPr/>
              <p:nvPr/>
            </p:nvSpPr>
            <p:spPr>
              <a:xfrm>
                <a:off x="29156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9"/>
              <p:cNvSpPr/>
              <p:nvPr/>
            </p:nvSpPr>
            <p:spPr>
              <a:xfrm>
                <a:off x="29156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9"/>
              <p:cNvSpPr/>
              <p:nvPr/>
            </p:nvSpPr>
            <p:spPr>
              <a:xfrm>
                <a:off x="29156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9"/>
              <p:cNvSpPr/>
              <p:nvPr/>
            </p:nvSpPr>
            <p:spPr>
              <a:xfrm>
                <a:off x="29156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9"/>
              <p:cNvSpPr/>
              <p:nvPr/>
            </p:nvSpPr>
            <p:spPr>
              <a:xfrm>
                <a:off x="29156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9"/>
              <p:cNvSpPr/>
              <p:nvPr/>
            </p:nvSpPr>
            <p:spPr>
              <a:xfrm>
                <a:off x="29156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9"/>
              <p:cNvSpPr/>
              <p:nvPr/>
            </p:nvSpPr>
            <p:spPr>
              <a:xfrm>
                <a:off x="29156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9"/>
              <p:cNvSpPr/>
              <p:nvPr/>
            </p:nvSpPr>
            <p:spPr>
              <a:xfrm>
                <a:off x="29156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9"/>
              <p:cNvSpPr/>
              <p:nvPr/>
            </p:nvSpPr>
            <p:spPr>
              <a:xfrm>
                <a:off x="29156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9"/>
              <p:cNvSpPr/>
              <p:nvPr/>
            </p:nvSpPr>
            <p:spPr>
              <a:xfrm>
                <a:off x="300441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9"/>
              <p:cNvSpPr/>
              <p:nvPr/>
            </p:nvSpPr>
            <p:spPr>
              <a:xfrm>
                <a:off x="300441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9"/>
              <p:cNvSpPr/>
              <p:nvPr/>
            </p:nvSpPr>
            <p:spPr>
              <a:xfrm>
                <a:off x="300441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9"/>
              <p:cNvSpPr/>
              <p:nvPr/>
            </p:nvSpPr>
            <p:spPr>
              <a:xfrm>
                <a:off x="300441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9"/>
              <p:cNvSpPr/>
              <p:nvPr/>
            </p:nvSpPr>
            <p:spPr>
              <a:xfrm>
                <a:off x="300441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9"/>
              <p:cNvSpPr/>
              <p:nvPr/>
            </p:nvSpPr>
            <p:spPr>
              <a:xfrm>
                <a:off x="300441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9"/>
              <p:cNvSpPr/>
              <p:nvPr/>
            </p:nvSpPr>
            <p:spPr>
              <a:xfrm>
                <a:off x="300441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9"/>
              <p:cNvSpPr/>
              <p:nvPr/>
            </p:nvSpPr>
            <p:spPr>
              <a:xfrm>
                <a:off x="300441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9"/>
              <p:cNvSpPr/>
              <p:nvPr/>
            </p:nvSpPr>
            <p:spPr>
              <a:xfrm>
                <a:off x="300441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9"/>
              <p:cNvSpPr/>
              <p:nvPr/>
            </p:nvSpPr>
            <p:spPr>
              <a:xfrm>
                <a:off x="300441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9"/>
              <p:cNvSpPr/>
              <p:nvPr/>
            </p:nvSpPr>
            <p:spPr>
              <a:xfrm>
                <a:off x="300441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9"/>
              <p:cNvSpPr/>
              <p:nvPr/>
            </p:nvSpPr>
            <p:spPr>
              <a:xfrm>
                <a:off x="300441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9"/>
              <p:cNvSpPr/>
              <p:nvPr/>
            </p:nvSpPr>
            <p:spPr>
              <a:xfrm>
                <a:off x="300441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9"/>
              <p:cNvSpPr/>
              <p:nvPr/>
            </p:nvSpPr>
            <p:spPr>
              <a:xfrm>
                <a:off x="309320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9"/>
              <p:cNvSpPr/>
              <p:nvPr/>
            </p:nvSpPr>
            <p:spPr>
              <a:xfrm>
                <a:off x="309320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9"/>
              <p:cNvSpPr/>
              <p:nvPr/>
            </p:nvSpPr>
            <p:spPr>
              <a:xfrm>
                <a:off x="309320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9"/>
              <p:cNvSpPr/>
              <p:nvPr/>
            </p:nvSpPr>
            <p:spPr>
              <a:xfrm>
                <a:off x="309320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9"/>
              <p:cNvSpPr/>
              <p:nvPr/>
            </p:nvSpPr>
            <p:spPr>
              <a:xfrm>
                <a:off x="309320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9"/>
              <p:cNvSpPr/>
              <p:nvPr/>
            </p:nvSpPr>
            <p:spPr>
              <a:xfrm>
                <a:off x="309320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9"/>
              <p:cNvSpPr/>
              <p:nvPr/>
            </p:nvSpPr>
            <p:spPr>
              <a:xfrm>
                <a:off x="309320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9"/>
              <p:cNvSpPr/>
              <p:nvPr/>
            </p:nvSpPr>
            <p:spPr>
              <a:xfrm>
                <a:off x="309320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9"/>
              <p:cNvSpPr/>
              <p:nvPr/>
            </p:nvSpPr>
            <p:spPr>
              <a:xfrm>
                <a:off x="309320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9"/>
              <p:cNvSpPr/>
              <p:nvPr/>
            </p:nvSpPr>
            <p:spPr>
              <a:xfrm>
                <a:off x="309320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9"/>
              <p:cNvSpPr/>
              <p:nvPr/>
            </p:nvSpPr>
            <p:spPr>
              <a:xfrm>
                <a:off x="309320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9"/>
              <p:cNvSpPr/>
              <p:nvPr/>
            </p:nvSpPr>
            <p:spPr>
              <a:xfrm>
                <a:off x="309320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9"/>
              <p:cNvSpPr/>
              <p:nvPr/>
            </p:nvSpPr>
            <p:spPr>
              <a:xfrm>
                <a:off x="309320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9"/>
              <p:cNvSpPr/>
              <p:nvPr/>
            </p:nvSpPr>
            <p:spPr>
              <a:xfrm>
                <a:off x="318199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9"/>
              <p:cNvSpPr/>
              <p:nvPr/>
            </p:nvSpPr>
            <p:spPr>
              <a:xfrm>
                <a:off x="318199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9"/>
              <p:cNvSpPr/>
              <p:nvPr/>
            </p:nvSpPr>
            <p:spPr>
              <a:xfrm>
                <a:off x="318199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9"/>
              <p:cNvSpPr/>
              <p:nvPr/>
            </p:nvSpPr>
            <p:spPr>
              <a:xfrm>
                <a:off x="318199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9"/>
              <p:cNvSpPr/>
              <p:nvPr/>
            </p:nvSpPr>
            <p:spPr>
              <a:xfrm>
                <a:off x="318199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9"/>
              <p:cNvSpPr/>
              <p:nvPr/>
            </p:nvSpPr>
            <p:spPr>
              <a:xfrm>
                <a:off x="318199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9"/>
              <p:cNvSpPr/>
              <p:nvPr/>
            </p:nvSpPr>
            <p:spPr>
              <a:xfrm>
                <a:off x="318199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9"/>
              <p:cNvSpPr/>
              <p:nvPr/>
            </p:nvSpPr>
            <p:spPr>
              <a:xfrm>
                <a:off x="318199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9"/>
              <p:cNvSpPr/>
              <p:nvPr/>
            </p:nvSpPr>
            <p:spPr>
              <a:xfrm>
                <a:off x="318199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9"/>
              <p:cNvSpPr/>
              <p:nvPr/>
            </p:nvSpPr>
            <p:spPr>
              <a:xfrm>
                <a:off x="318199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9"/>
              <p:cNvSpPr/>
              <p:nvPr/>
            </p:nvSpPr>
            <p:spPr>
              <a:xfrm>
                <a:off x="318199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9"/>
              <p:cNvSpPr/>
              <p:nvPr/>
            </p:nvSpPr>
            <p:spPr>
              <a:xfrm>
                <a:off x="318199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9"/>
              <p:cNvSpPr/>
              <p:nvPr/>
            </p:nvSpPr>
            <p:spPr>
              <a:xfrm>
                <a:off x="318199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9"/>
              <p:cNvSpPr/>
              <p:nvPr/>
            </p:nvSpPr>
            <p:spPr>
              <a:xfrm>
                <a:off x="327078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9"/>
              <p:cNvSpPr/>
              <p:nvPr/>
            </p:nvSpPr>
            <p:spPr>
              <a:xfrm>
                <a:off x="327078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9"/>
              <p:cNvSpPr/>
              <p:nvPr/>
            </p:nvSpPr>
            <p:spPr>
              <a:xfrm>
                <a:off x="327078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9"/>
              <p:cNvSpPr/>
              <p:nvPr/>
            </p:nvSpPr>
            <p:spPr>
              <a:xfrm>
                <a:off x="327078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9"/>
              <p:cNvSpPr/>
              <p:nvPr/>
            </p:nvSpPr>
            <p:spPr>
              <a:xfrm>
                <a:off x="327078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9"/>
              <p:cNvSpPr/>
              <p:nvPr/>
            </p:nvSpPr>
            <p:spPr>
              <a:xfrm>
                <a:off x="327078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9"/>
              <p:cNvSpPr/>
              <p:nvPr/>
            </p:nvSpPr>
            <p:spPr>
              <a:xfrm>
                <a:off x="327078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9"/>
              <p:cNvSpPr/>
              <p:nvPr/>
            </p:nvSpPr>
            <p:spPr>
              <a:xfrm>
                <a:off x="327078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9"/>
              <p:cNvSpPr/>
              <p:nvPr/>
            </p:nvSpPr>
            <p:spPr>
              <a:xfrm>
                <a:off x="327078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9"/>
              <p:cNvSpPr/>
              <p:nvPr/>
            </p:nvSpPr>
            <p:spPr>
              <a:xfrm>
                <a:off x="327078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9"/>
              <p:cNvSpPr/>
              <p:nvPr/>
            </p:nvSpPr>
            <p:spPr>
              <a:xfrm>
                <a:off x="327078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9"/>
              <p:cNvSpPr/>
              <p:nvPr/>
            </p:nvSpPr>
            <p:spPr>
              <a:xfrm>
                <a:off x="327078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9"/>
              <p:cNvSpPr/>
              <p:nvPr/>
            </p:nvSpPr>
            <p:spPr>
              <a:xfrm>
                <a:off x="327078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9"/>
              <p:cNvSpPr/>
              <p:nvPr/>
            </p:nvSpPr>
            <p:spPr>
              <a:xfrm>
                <a:off x="335956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9"/>
              <p:cNvSpPr/>
              <p:nvPr/>
            </p:nvSpPr>
            <p:spPr>
              <a:xfrm>
                <a:off x="335956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9"/>
              <p:cNvSpPr/>
              <p:nvPr/>
            </p:nvSpPr>
            <p:spPr>
              <a:xfrm>
                <a:off x="335956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9"/>
              <p:cNvSpPr/>
              <p:nvPr/>
            </p:nvSpPr>
            <p:spPr>
              <a:xfrm>
                <a:off x="335956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9"/>
              <p:cNvSpPr/>
              <p:nvPr/>
            </p:nvSpPr>
            <p:spPr>
              <a:xfrm>
                <a:off x="335956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9"/>
              <p:cNvSpPr/>
              <p:nvPr/>
            </p:nvSpPr>
            <p:spPr>
              <a:xfrm>
                <a:off x="335956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9"/>
              <p:cNvSpPr/>
              <p:nvPr/>
            </p:nvSpPr>
            <p:spPr>
              <a:xfrm>
                <a:off x="335956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9"/>
              <p:cNvSpPr/>
              <p:nvPr/>
            </p:nvSpPr>
            <p:spPr>
              <a:xfrm>
                <a:off x="335956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9"/>
              <p:cNvSpPr/>
              <p:nvPr/>
            </p:nvSpPr>
            <p:spPr>
              <a:xfrm>
                <a:off x="335956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19"/>
              <p:cNvSpPr/>
              <p:nvPr/>
            </p:nvSpPr>
            <p:spPr>
              <a:xfrm>
                <a:off x="335956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>
                <a:off x="335956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>
                <a:off x="335956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>
                <a:off x="335956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>
                <a:off x="344835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>
                <a:off x="344835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>
                <a:off x="344835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>
                <a:off x="344835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>
                <a:off x="344835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>
                <a:off x="344835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19"/>
              <p:cNvSpPr/>
              <p:nvPr/>
            </p:nvSpPr>
            <p:spPr>
              <a:xfrm>
                <a:off x="344835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9"/>
              <p:cNvSpPr/>
              <p:nvPr/>
            </p:nvSpPr>
            <p:spPr>
              <a:xfrm>
                <a:off x="344835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9"/>
              <p:cNvSpPr/>
              <p:nvPr/>
            </p:nvSpPr>
            <p:spPr>
              <a:xfrm>
                <a:off x="344835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19"/>
              <p:cNvSpPr/>
              <p:nvPr/>
            </p:nvSpPr>
            <p:spPr>
              <a:xfrm>
                <a:off x="344835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>
                <a:off x="344835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>
                <a:off x="344835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>
                <a:off x="344835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>
                <a:off x="353714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>
                <a:off x="353714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>
                <a:off x="353714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>
                <a:off x="353714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>
                <a:off x="353714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>
                <a:off x="353714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19"/>
              <p:cNvSpPr/>
              <p:nvPr/>
            </p:nvSpPr>
            <p:spPr>
              <a:xfrm>
                <a:off x="353714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19"/>
              <p:cNvSpPr/>
              <p:nvPr/>
            </p:nvSpPr>
            <p:spPr>
              <a:xfrm>
                <a:off x="353714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19"/>
              <p:cNvSpPr/>
              <p:nvPr/>
            </p:nvSpPr>
            <p:spPr>
              <a:xfrm>
                <a:off x="353714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19"/>
              <p:cNvSpPr/>
              <p:nvPr/>
            </p:nvSpPr>
            <p:spPr>
              <a:xfrm>
                <a:off x="353714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2" name="Google Shape;3402;p19"/>
              <p:cNvSpPr/>
              <p:nvPr/>
            </p:nvSpPr>
            <p:spPr>
              <a:xfrm>
                <a:off x="353714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19"/>
              <p:cNvSpPr/>
              <p:nvPr/>
            </p:nvSpPr>
            <p:spPr>
              <a:xfrm>
                <a:off x="353714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>
                <a:off x="353714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>
                <a:off x="362593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>
                <a:off x="362593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>
                <a:off x="362593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>
                <a:off x="362593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>
                <a:off x="362593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>
                <a:off x="362593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>
                <a:off x="362593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>
                <a:off x="362593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362593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362593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>
                <a:off x="362593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>
                <a:off x="362593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>
                <a:off x="362593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371472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371472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371472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371472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371472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371472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71472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71472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371472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71472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371472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371472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371472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380350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380350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80350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380350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380350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380350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380350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380350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380350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380350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380350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380350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380350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202775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21165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20532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229411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238290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24716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25604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264926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273805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28268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29156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300441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309320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318199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327078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35956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44835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53714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62593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371472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80350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202775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1165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220532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229411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238290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24716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25604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264926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273805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28268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29156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300441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309320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318199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327078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335956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344835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353714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362593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371472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380350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389579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389579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389579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389579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389579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389579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389579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389579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389579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389579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389579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389579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389579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389579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389579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93896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93896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93896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93896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93896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93896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93896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93896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3896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93896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93896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93896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93896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93896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193896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85017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85017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85017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85017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85017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85017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85017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85017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5017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85017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85017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85017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185017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185017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185017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176138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176138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176138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176138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176138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176138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176138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176138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176138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176138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176138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176138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76138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176138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176138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202775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21165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220532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229411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238290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24716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202775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21165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220532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229411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238290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24716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202775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21165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220532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229411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238290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24716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202775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21165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220532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229411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238290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24716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202775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21165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220532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29411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38290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4716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202775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21165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220532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229411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238290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24716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202775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21165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220532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229411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238290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4716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202775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21165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20532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229411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238290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24716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202775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21165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220532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19"/>
              <p:cNvSpPr/>
              <p:nvPr/>
            </p:nvSpPr>
            <p:spPr>
              <a:xfrm>
                <a:off x="229411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19"/>
              <p:cNvSpPr/>
              <p:nvPr/>
            </p:nvSpPr>
            <p:spPr>
              <a:xfrm>
                <a:off x="238290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19"/>
              <p:cNvSpPr/>
              <p:nvPr/>
            </p:nvSpPr>
            <p:spPr>
              <a:xfrm>
                <a:off x="24716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19"/>
              <p:cNvSpPr/>
              <p:nvPr/>
            </p:nvSpPr>
            <p:spPr>
              <a:xfrm>
                <a:off x="202775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19"/>
              <p:cNvSpPr/>
              <p:nvPr/>
            </p:nvSpPr>
            <p:spPr>
              <a:xfrm>
                <a:off x="21165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19"/>
              <p:cNvSpPr/>
              <p:nvPr/>
            </p:nvSpPr>
            <p:spPr>
              <a:xfrm>
                <a:off x="220532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19"/>
              <p:cNvSpPr/>
              <p:nvPr/>
            </p:nvSpPr>
            <p:spPr>
              <a:xfrm>
                <a:off x="229411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19"/>
              <p:cNvSpPr/>
              <p:nvPr/>
            </p:nvSpPr>
            <p:spPr>
              <a:xfrm>
                <a:off x="238290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19"/>
              <p:cNvSpPr/>
              <p:nvPr/>
            </p:nvSpPr>
            <p:spPr>
              <a:xfrm>
                <a:off x="24716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19"/>
              <p:cNvSpPr/>
              <p:nvPr/>
            </p:nvSpPr>
            <p:spPr>
              <a:xfrm>
                <a:off x="202775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19"/>
              <p:cNvSpPr/>
              <p:nvPr/>
            </p:nvSpPr>
            <p:spPr>
              <a:xfrm>
                <a:off x="21165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19"/>
              <p:cNvSpPr/>
              <p:nvPr/>
            </p:nvSpPr>
            <p:spPr>
              <a:xfrm>
                <a:off x="220532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229411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238290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19"/>
              <p:cNvSpPr/>
              <p:nvPr/>
            </p:nvSpPr>
            <p:spPr>
              <a:xfrm>
                <a:off x="24716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19"/>
              <p:cNvSpPr/>
              <p:nvPr/>
            </p:nvSpPr>
            <p:spPr>
              <a:xfrm>
                <a:off x="202775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19"/>
              <p:cNvSpPr/>
              <p:nvPr/>
            </p:nvSpPr>
            <p:spPr>
              <a:xfrm>
                <a:off x="21165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19"/>
              <p:cNvSpPr/>
              <p:nvPr/>
            </p:nvSpPr>
            <p:spPr>
              <a:xfrm>
                <a:off x="220532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19"/>
              <p:cNvSpPr/>
              <p:nvPr/>
            </p:nvSpPr>
            <p:spPr>
              <a:xfrm>
                <a:off x="229411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238290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24716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202775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21165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19"/>
              <p:cNvSpPr/>
              <p:nvPr/>
            </p:nvSpPr>
            <p:spPr>
              <a:xfrm>
                <a:off x="220532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19"/>
              <p:cNvSpPr/>
              <p:nvPr/>
            </p:nvSpPr>
            <p:spPr>
              <a:xfrm>
                <a:off x="229411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19"/>
              <p:cNvSpPr/>
              <p:nvPr/>
            </p:nvSpPr>
            <p:spPr>
              <a:xfrm>
                <a:off x="238290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19"/>
              <p:cNvSpPr/>
              <p:nvPr/>
            </p:nvSpPr>
            <p:spPr>
              <a:xfrm>
                <a:off x="24716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19"/>
              <p:cNvSpPr/>
              <p:nvPr/>
            </p:nvSpPr>
            <p:spPr>
              <a:xfrm>
                <a:off x="25604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19"/>
              <p:cNvSpPr/>
              <p:nvPr/>
            </p:nvSpPr>
            <p:spPr>
              <a:xfrm>
                <a:off x="25604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19"/>
              <p:cNvSpPr/>
              <p:nvPr/>
            </p:nvSpPr>
            <p:spPr>
              <a:xfrm>
                <a:off x="25604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19"/>
              <p:cNvSpPr/>
              <p:nvPr/>
            </p:nvSpPr>
            <p:spPr>
              <a:xfrm>
                <a:off x="25604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19"/>
              <p:cNvSpPr/>
              <p:nvPr/>
            </p:nvSpPr>
            <p:spPr>
              <a:xfrm>
                <a:off x="25604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19"/>
              <p:cNvSpPr/>
              <p:nvPr/>
            </p:nvSpPr>
            <p:spPr>
              <a:xfrm>
                <a:off x="25604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19"/>
              <p:cNvSpPr/>
              <p:nvPr/>
            </p:nvSpPr>
            <p:spPr>
              <a:xfrm>
                <a:off x="25604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19"/>
              <p:cNvSpPr/>
              <p:nvPr/>
            </p:nvSpPr>
            <p:spPr>
              <a:xfrm>
                <a:off x="25604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19"/>
              <p:cNvSpPr/>
              <p:nvPr/>
            </p:nvSpPr>
            <p:spPr>
              <a:xfrm>
                <a:off x="25604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19"/>
              <p:cNvSpPr/>
              <p:nvPr/>
            </p:nvSpPr>
            <p:spPr>
              <a:xfrm>
                <a:off x="25604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19"/>
              <p:cNvSpPr/>
              <p:nvPr/>
            </p:nvSpPr>
            <p:spPr>
              <a:xfrm>
                <a:off x="25604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19"/>
              <p:cNvSpPr/>
              <p:nvPr/>
            </p:nvSpPr>
            <p:spPr>
              <a:xfrm>
                <a:off x="25604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19"/>
              <p:cNvSpPr/>
              <p:nvPr/>
            </p:nvSpPr>
            <p:spPr>
              <a:xfrm>
                <a:off x="25604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19"/>
              <p:cNvSpPr/>
              <p:nvPr/>
            </p:nvSpPr>
            <p:spPr>
              <a:xfrm>
                <a:off x="264926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19"/>
              <p:cNvSpPr/>
              <p:nvPr/>
            </p:nvSpPr>
            <p:spPr>
              <a:xfrm>
                <a:off x="264926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19"/>
              <p:cNvSpPr/>
              <p:nvPr/>
            </p:nvSpPr>
            <p:spPr>
              <a:xfrm>
                <a:off x="264926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19"/>
              <p:cNvSpPr/>
              <p:nvPr/>
            </p:nvSpPr>
            <p:spPr>
              <a:xfrm>
                <a:off x="264926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19"/>
              <p:cNvSpPr/>
              <p:nvPr/>
            </p:nvSpPr>
            <p:spPr>
              <a:xfrm>
                <a:off x="264926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19"/>
              <p:cNvSpPr/>
              <p:nvPr/>
            </p:nvSpPr>
            <p:spPr>
              <a:xfrm>
                <a:off x="264926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19"/>
              <p:cNvSpPr/>
              <p:nvPr/>
            </p:nvSpPr>
            <p:spPr>
              <a:xfrm>
                <a:off x="264926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19"/>
              <p:cNvSpPr/>
              <p:nvPr/>
            </p:nvSpPr>
            <p:spPr>
              <a:xfrm>
                <a:off x="264926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19"/>
              <p:cNvSpPr/>
              <p:nvPr/>
            </p:nvSpPr>
            <p:spPr>
              <a:xfrm>
                <a:off x="264926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19"/>
              <p:cNvSpPr/>
              <p:nvPr/>
            </p:nvSpPr>
            <p:spPr>
              <a:xfrm>
                <a:off x="264926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19"/>
              <p:cNvSpPr/>
              <p:nvPr/>
            </p:nvSpPr>
            <p:spPr>
              <a:xfrm>
                <a:off x="264926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19"/>
              <p:cNvSpPr/>
              <p:nvPr/>
            </p:nvSpPr>
            <p:spPr>
              <a:xfrm>
                <a:off x="264926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19"/>
              <p:cNvSpPr/>
              <p:nvPr/>
            </p:nvSpPr>
            <p:spPr>
              <a:xfrm>
                <a:off x="264926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19"/>
              <p:cNvSpPr/>
              <p:nvPr/>
            </p:nvSpPr>
            <p:spPr>
              <a:xfrm>
                <a:off x="273805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19"/>
              <p:cNvSpPr/>
              <p:nvPr/>
            </p:nvSpPr>
            <p:spPr>
              <a:xfrm>
                <a:off x="273805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19"/>
              <p:cNvSpPr/>
              <p:nvPr/>
            </p:nvSpPr>
            <p:spPr>
              <a:xfrm>
                <a:off x="273805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19"/>
              <p:cNvSpPr/>
              <p:nvPr/>
            </p:nvSpPr>
            <p:spPr>
              <a:xfrm>
                <a:off x="273805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19"/>
              <p:cNvSpPr/>
              <p:nvPr/>
            </p:nvSpPr>
            <p:spPr>
              <a:xfrm>
                <a:off x="273805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19"/>
              <p:cNvSpPr/>
              <p:nvPr/>
            </p:nvSpPr>
            <p:spPr>
              <a:xfrm>
                <a:off x="273805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19"/>
              <p:cNvSpPr/>
              <p:nvPr/>
            </p:nvSpPr>
            <p:spPr>
              <a:xfrm>
                <a:off x="273805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19"/>
              <p:cNvSpPr/>
              <p:nvPr/>
            </p:nvSpPr>
            <p:spPr>
              <a:xfrm>
                <a:off x="273805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19"/>
              <p:cNvSpPr/>
              <p:nvPr/>
            </p:nvSpPr>
            <p:spPr>
              <a:xfrm>
                <a:off x="273805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19"/>
              <p:cNvSpPr/>
              <p:nvPr/>
            </p:nvSpPr>
            <p:spPr>
              <a:xfrm>
                <a:off x="273805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19"/>
              <p:cNvSpPr/>
              <p:nvPr/>
            </p:nvSpPr>
            <p:spPr>
              <a:xfrm>
                <a:off x="273805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19"/>
              <p:cNvSpPr/>
              <p:nvPr/>
            </p:nvSpPr>
            <p:spPr>
              <a:xfrm>
                <a:off x="273805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19"/>
              <p:cNvSpPr/>
              <p:nvPr/>
            </p:nvSpPr>
            <p:spPr>
              <a:xfrm>
                <a:off x="273805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19"/>
              <p:cNvSpPr/>
              <p:nvPr/>
            </p:nvSpPr>
            <p:spPr>
              <a:xfrm>
                <a:off x="28268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19"/>
              <p:cNvSpPr/>
              <p:nvPr/>
            </p:nvSpPr>
            <p:spPr>
              <a:xfrm>
                <a:off x="28268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19"/>
              <p:cNvSpPr/>
              <p:nvPr/>
            </p:nvSpPr>
            <p:spPr>
              <a:xfrm>
                <a:off x="28268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19"/>
              <p:cNvSpPr/>
              <p:nvPr/>
            </p:nvSpPr>
            <p:spPr>
              <a:xfrm>
                <a:off x="28268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19"/>
              <p:cNvSpPr/>
              <p:nvPr/>
            </p:nvSpPr>
            <p:spPr>
              <a:xfrm>
                <a:off x="28268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19"/>
              <p:cNvSpPr/>
              <p:nvPr/>
            </p:nvSpPr>
            <p:spPr>
              <a:xfrm>
                <a:off x="28268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19"/>
              <p:cNvSpPr/>
              <p:nvPr/>
            </p:nvSpPr>
            <p:spPr>
              <a:xfrm>
                <a:off x="28268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19"/>
              <p:cNvSpPr/>
              <p:nvPr/>
            </p:nvSpPr>
            <p:spPr>
              <a:xfrm>
                <a:off x="28268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19"/>
              <p:cNvSpPr/>
              <p:nvPr/>
            </p:nvSpPr>
            <p:spPr>
              <a:xfrm>
                <a:off x="28268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19"/>
              <p:cNvSpPr/>
              <p:nvPr/>
            </p:nvSpPr>
            <p:spPr>
              <a:xfrm>
                <a:off x="28268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19"/>
              <p:cNvSpPr/>
              <p:nvPr/>
            </p:nvSpPr>
            <p:spPr>
              <a:xfrm>
                <a:off x="28268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19"/>
              <p:cNvSpPr/>
              <p:nvPr/>
            </p:nvSpPr>
            <p:spPr>
              <a:xfrm>
                <a:off x="28268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19"/>
              <p:cNvSpPr/>
              <p:nvPr/>
            </p:nvSpPr>
            <p:spPr>
              <a:xfrm>
                <a:off x="28268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19"/>
              <p:cNvSpPr/>
              <p:nvPr/>
            </p:nvSpPr>
            <p:spPr>
              <a:xfrm>
                <a:off x="29156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19"/>
              <p:cNvSpPr/>
              <p:nvPr/>
            </p:nvSpPr>
            <p:spPr>
              <a:xfrm>
                <a:off x="29156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19"/>
              <p:cNvSpPr/>
              <p:nvPr/>
            </p:nvSpPr>
            <p:spPr>
              <a:xfrm>
                <a:off x="29156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19"/>
              <p:cNvSpPr/>
              <p:nvPr/>
            </p:nvSpPr>
            <p:spPr>
              <a:xfrm>
                <a:off x="29156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9"/>
              <p:cNvSpPr/>
              <p:nvPr/>
            </p:nvSpPr>
            <p:spPr>
              <a:xfrm>
                <a:off x="29156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9"/>
              <p:cNvSpPr/>
              <p:nvPr/>
            </p:nvSpPr>
            <p:spPr>
              <a:xfrm>
                <a:off x="29156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9"/>
              <p:cNvSpPr/>
              <p:nvPr/>
            </p:nvSpPr>
            <p:spPr>
              <a:xfrm>
                <a:off x="29156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9"/>
              <p:cNvSpPr/>
              <p:nvPr/>
            </p:nvSpPr>
            <p:spPr>
              <a:xfrm>
                <a:off x="29156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19"/>
              <p:cNvSpPr/>
              <p:nvPr/>
            </p:nvSpPr>
            <p:spPr>
              <a:xfrm>
                <a:off x="29156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19"/>
              <p:cNvSpPr/>
              <p:nvPr/>
            </p:nvSpPr>
            <p:spPr>
              <a:xfrm>
                <a:off x="29156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9"/>
              <p:cNvSpPr/>
              <p:nvPr/>
            </p:nvSpPr>
            <p:spPr>
              <a:xfrm>
                <a:off x="29156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19"/>
              <p:cNvSpPr/>
              <p:nvPr/>
            </p:nvSpPr>
            <p:spPr>
              <a:xfrm>
                <a:off x="29156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19"/>
              <p:cNvSpPr/>
              <p:nvPr/>
            </p:nvSpPr>
            <p:spPr>
              <a:xfrm>
                <a:off x="29156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19"/>
              <p:cNvSpPr/>
              <p:nvPr/>
            </p:nvSpPr>
            <p:spPr>
              <a:xfrm>
                <a:off x="300441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19"/>
              <p:cNvSpPr/>
              <p:nvPr/>
            </p:nvSpPr>
            <p:spPr>
              <a:xfrm>
                <a:off x="300441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19"/>
              <p:cNvSpPr/>
              <p:nvPr/>
            </p:nvSpPr>
            <p:spPr>
              <a:xfrm>
                <a:off x="300441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19"/>
              <p:cNvSpPr/>
              <p:nvPr/>
            </p:nvSpPr>
            <p:spPr>
              <a:xfrm>
                <a:off x="300441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3" name="Google Shape;3693;p19"/>
              <p:cNvSpPr/>
              <p:nvPr/>
            </p:nvSpPr>
            <p:spPr>
              <a:xfrm>
                <a:off x="300441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19"/>
              <p:cNvSpPr/>
              <p:nvPr/>
            </p:nvSpPr>
            <p:spPr>
              <a:xfrm>
                <a:off x="300441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19"/>
              <p:cNvSpPr/>
              <p:nvPr/>
            </p:nvSpPr>
            <p:spPr>
              <a:xfrm>
                <a:off x="300441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6" name="Google Shape;3696;p19"/>
              <p:cNvSpPr/>
              <p:nvPr/>
            </p:nvSpPr>
            <p:spPr>
              <a:xfrm>
                <a:off x="300441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19"/>
              <p:cNvSpPr/>
              <p:nvPr/>
            </p:nvSpPr>
            <p:spPr>
              <a:xfrm>
                <a:off x="300441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19"/>
              <p:cNvSpPr/>
              <p:nvPr/>
            </p:nvSpPr>
            <p:spPr>
              <a:xfrm>
                <a:off x="300441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19"/>
              <p:cNvSpPr/>
              <p:nvPr/>
            </p:nvSpPr>
            <p:spPr>
              <a:xfrm>
                <a:off x="300441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19"/>
              <p:cNvSpPr/>
              <p:nvPr/>
            </p:nvSpPr>
            <p:spPr>
              <a:xfrm>
                <a:off x="300441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19"/>
              <p:cNvSpPr/>
              <p:nvPr/>
            </p:nvSpPr>
            <p:spPr>
              <a:xfrm>
                <a:off x="300441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19"/>
              <p:cNvSpPr/>
              <p:nvPr/>
            </p:nvSpPr>
            <p:spPr>
              <a:xfrm>
                <a:off x="309320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19"/>
              <p:cNvSpPr/>
              <p:nvPr/>
            </p:nvSpPr>
            <p:spPr>
              <a:xfrm>
                <a:off x="309320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19"/>
              <p:cNvSpPr/>
              <p:nvPr/>
            </p:nvSpPr>
            <p:spPr>
              <a:xfrm>
                <a:off x="309320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19"/>
              <p:cNvSpPr/>
              <p:nvPr/>
            </p:nvSpPr>
            <p:spPr>
              <a:xfrm>
                <a:off x="309320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19"/>
              <p:cNvSpPr/>
              <p:nvPr/>
            </p:nvSpPr>
            <p:spPr>
              <a:xfrm>
                <a:off x="309320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19"/>
              <p:cNvSpPr/>
              <p:nvPr/>
            </p:nvSpPr>
            <p:spPr>
              <a:xfrm>
                <a:off x="309320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19"/>
              <p:cNvSpPr/>
              <p:nvPr/>
            </p:nvSpPr>
            <p:spPr>
              <a:xfrm>
                <a:off x="309320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19"/>
              <p:cNvSpPr/>
              <p:nvPr/>
            </p:nvSpPr>
            <p:spPr>
              <a:xfrm>
                <a:off x="309320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9"/>
              <p:cNvSpPr/>
              <p:nvPr/>
            </p:nvSpPr>
            <p:spPr>
              <a:xfrm>
                <a:off x="309320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19"/>
              <p:cNvSpPr/>
              <p:nvPr/>
            </p:nvSpPr>
            <p:spPr>
              <a:xfrm>
                <a:off x="309320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19"/>
              <p:cNvSpPr/>
              <p:nvPr/>
            </p:nvSpPr>
            <p:spPr>
              <a:xfrm>
                <a:off x="309320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9"/>
              <p:cNvSpPr/>
              <p:nvPr/>
            </p:nvSpPr>
            <p:spPr>
              <a:xfrm>
                <a:off x="309320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19"/>
              <p:cNvSpPr/>
              <p:nvPr/>
            </p:nvSpPr>
            <p:spPr>
              <a:xfrm>
                <a:off x="309320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19"/>
              <p:cNvSpPr/>
              <p:nvPr/>
            </p:nvSpPr>
            <p:spPr>
              <a:xfrm>
                <a:off x="318199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19"/>
              <p:cNvSpPr/>
              <p:nvPr/>
            </p:nvSpPr>
            <p:spPr>
              <a:xfrm>
                <a:off x="318199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19"/>
              <p:cNvSpPr/>
              <p:nvPr/>
            </p:nvSpPr>
            <p:spPr>
              <a:xfrm>
                <a:off x="318199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9"/>
              <p:cNvSpPr/>
              <p:nvPr/>
            </p:nvSpPr>
            <p:spPr>
              <a:xfrm>
                <a:off x="318199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9"/>
              <p:cNvSpPr/>
              <p:nvPr/>
            </p:nvSpPr>
            <p:spPr>
              <a:xfrm>
                <a:off x="318199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9"/>
              <p:cNvSpPr/>
              <p:nvPr/>
            </p:nvSpPr>
            <p:spPr>
              <a:xfrm>
                <a:off x="318199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9"/>
              <p:cNvSpPr/>
              <p:nvPr/>
            </p:nvSpPr>
            <p:spPr>
              <a:xfrm>
                <a:off x="318199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9"/>
              <p:cNvSpPr/>
              <p:nvPr/>
            </p:nvSpPr>
            <p:spPr>
              <a:xfrm>
                <a:off x="318199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9"/>
              <p:cNvSpPr/>
              <p:nvPr/>
            </p:nvSpPr>
            <p:spPr>
              <a:xfrm>
                <a:off x="318199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9"/>
              <p:cNvSpPr/>
              <p:nvPr/>
            </p:nvSpPr>
            <p:spPr>
              <a:xfrm>
                <a:off x="318199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9"/>
              <p:cNvSpPr/>
              <p:nvPr/>
            </p:nvSpPr>
            <p:spPr>
              <a:xfrm>
                <a:off x="318199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9"/>
              <p:cNvSpPr/>
              <p:nvPr/>
            </p:nvSpPr>
            <p:spPr>
              <a:xfrm>
                <a:off x="318199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9"/>
              <p:cNvSpPr/>
              <p:nvPr/>
            </p:nvSpPr>
            <p:spPr>
              <a:xfrm>
                <a:off x="318199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9"/>
              <p:cNvSpPr/>
              <p:nvPr/>
            </p:nvSpPr>
            <p:spPr>
              <a:xfrm>
                <a:off x="327078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9"/>
              <p:cNvSpPr/>
              <p:nvPr/>
            </p:nvSpPr>
            <p:spPr>
              <a:xfrm>
                <a:off x="327078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9"/>
              <p:cNvSpPr/>
              <p:nvPr/>
            </p:nvSpPr>
            <p:spPr>
              <a:xfrm>
                <a:off x="327078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9"/>
              <p:cNvSpPr/>
              <p:nvPr/>
            </p:nvSpPr>
            <p:spPr>
              <a:xfrm>
                <a:off x="327078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9"/>
              <p:cNvSpPr/>
              <p:nvPr/>
            </p:nvSpPr>
            <p:spPr>
              <a:xfrm>
                <a:off x="327078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9"/>
              <p:cNvSpPr/>
              <p:nvPr/>
            </p:nvSpPr>
            <p:spPr>
              <a:xfrm>
                <a:off x="327078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9"/>
              <p:cNvSpPr/>
              <p:nvPr/>
            </p:nvSpPr>
            <p:spPr>
              <a:xfrm>
                <a:off x="327078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9"/>
              <p:cNvSpPr/>
              <p:nvPr/>
            </p:nvSpPr>
            <p:spPr>
              <a:xfrm>
                <a:off x="327078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9"/>
              <p:cNvSpPr/>
              <p:nvPr/>
            </p:nvSpPr>
            <p:spPr>
              <a:xfrm>
                <a:off x="327078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9"/>
              <p:cNvSpPr/>
              <p:nvPr/>
            </p:nvSpPr>
            <p:spPr>
              <a:xfrm>
                <a:off x="327078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9"/>
              <p:cNvSpPr/>
              <p:nvPr/>
            </p:nvSpPr>
            <p:spPr>
              <a:xfrm>
                <a:off x="327078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9"/>
              <p:cNvSpPr/>
              <p:nvPr/>
            </p:nvSpPr>
            <p:spPr>
              <a:xfrm>
                <a:off x="327078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9"/>
              <p:cNvSpPr/>
              <p:nvPr/>
            </p:nvSpPr>
            <p:spPr>
              <a:xfrm>
                <a:off x="327078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9"/>
              <p:cNvSpPr/>
              <p:nvPr/>
            </p:nvSpPr>
            <p:spPr>
              <a:xfrm>
                <a:off x="335956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9"/>
              <p:cNvSpPr/>
              <p:nvPr/>
            </p:nvSpPr>
            <p:spPr>
              <a:xfrm>
                <a:off x="335956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9"/>
              <p:cNvSpPr/>
              <p:nvPr/>
            </p:nvSpPr>
            <p:spPr>
              <a:xfrm>
                <a:off x="335956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9"/>
              <p:cNvSpPr/>
              <p:nvPr/>
            </p:nvSpPr>
            <p:spPr>
              <a:xfrm>
                <a:off x="335956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9"/>
              <p:cNvSpPr/>
              <p:nvPr/>
            </p:nvSpPr>
            <p:spPr>
              <a:xfrm>
                <a:off x="335956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9"/>
              <p:cNvSpPr/>
              <p:nvPr/>
            </p:nvSpPr>
            <p:spPr>
              <a:xfrm>
                <a:off x="335956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9"/>
              <p:cNvSpPr/>
              <p:nvPr/>
            </p:nvSpPr>
            <p:spPr>
              <a:xfrm>
                <a:off x="335956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9"/>
              <p:cNvSpPr/>
              <p:nvPr/>
            </p:nvSpPr>
            <p:spPr>
              <a:xfrm>
                <a:off x="335956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9"/>
              <p:cNvSpPr/>
              <p:nvPr/>
            </p:nvSpPr>
            <p:spPr>
              <a:xfrm>
                <a:off x="335956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9"/>
              <p:cNvSpPr/>
              <p:nvPr/>
            </p:nvSpPr>
            <p:spPr>
              <a:xfrm>
                <a:off x="335956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9"/>
              <p:cNvSpPr/>
              <p:nvPr/>
            </p:nvSpPr>
            <p:spPr>
              <a:xfrm>
                <a:off x="335956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9"/>
              <p:cNvSpPr/>
              <p:nvPr/>
            </p:nvSpPr>
            <p:spPr>
              <a:xfrm>
                <a:off x="335956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9"/>
              <p:cNvSpPr/>
              <p:nvPr/>
            </p:nvSpPr>
            <p:spPr>
              <a:xfrm>
                <a:off x="335956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9"/>
              <p:cNvSpPr/>
              <p:nvPr/>
            </p:nvSpPr>
            <p:spPr>
              <a:xfrm>
                <a:off x="344835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9"/>
              <p:cNvSpPr/>
              <p:nvPr/>
            </p:nvSpPr>
            <p:spPr>
              <a:xfrm>
                <a:off x="344835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9"/>
              <p:cNvSpPr/>
              <p:nvPr/>
            </p:nvSpPr>
            <p:spPr>
              <a:xfrm>
                <a:off x="344835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9"/>
              <p:cNvSpPr/>
              <p:nvPr/>
            </p:nvSpPr>
            <p:spPr>
              <a:xfrm>
                <a:off x="344835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9"/>
              <p:cNvSpPr/>
              <p:nvPr/>
            </p:nvSpPr>
            <p:spPr>
              <a:xfrm>
                <a:off x="344835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9"/>
              <p:cNvSpPr/>
              <p:nvPr/>
            </p:nvSpPr>
            <p:spPr>
              <a:xfrm>
                <a:off x="344835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19"/>
              <p:cNvSpPr/>
              <p:nvPr/>
            </p:nvSpPr>
            <p:spPr>
              <a:xfrm>
                <a:off x="344835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19"/>
              <p:cNvSpPr/>
              <p:nvPr/>
            </p:nvSpPr>
            <p:spPr>
              <a:xfrm>
                <a:off x="344835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19"/>
              <p:cNvSpPr/>
              <p:nvPr/>
            </p:nvSpPr>
            <p:spPr>
              <a:xfrm>
                <a:off x="344835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9"/>
              <p:cNvSpPr/>
              <p:nvPr/>
            </p:nvSpPr>
            <p:spPr>
              <a:xfrm>
                <a:off x="344835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9"/>
              <p:cNvSpPr/>
              <p:nvPr/>
            </p:nvSpPr>
            <p:spPr>
              <a:xfrm>
                <a:off x="344835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9"/>
              <p:cNvSpPr/>
              <p:nvPr/>
            </p:nvSpPr>
            <p:spPr>
              <a:xfrm>
                <a:off x="344835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9"/>
              <p:cNvSpPr/>
              <p:nvPr/>
            </p:nvSpPr>
            <p:spPr>
              <a:xfrm>
                <a:off x="344835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9"/>
              <p:cNvSpPr/>
              <p:nvPr/>
            </p:nvSpPr>
            <p:spPr>
              <a:xfrm>
                <a:off x="353714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9"/>
              <p:cNvSpPr/>
              <p:nvPr/>
            </p:nvSpPr>
            <p:spPr>
              <a:xfrm>
                <a:off x="353714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9"/>
              <p:cNvSpPr/>
              <p:nvPr/>
            </p:nvSpPr>
            <p:spPr>
              <a:xfrm>
                <a:off x="353714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9"/>
              <p:cNvSpPr/>
              <p:nvPr/>
            </p:nvSpPr>
            <p:spPr>
              <a:xfrm>
                <a:off x="353714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9"/>
              <p:cNvSpPr/>
              <p:nvPr/>
            </p:nvSpPr>
            <p:spPr>
              <a:xfrm>
                <a:off x="353714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9"/>
              <p:cNvSpPr/>
              <p:nvPr/>
            </p:nvSpPr>
            <p:spPr>
              <a:xfrm>
                <a:off x="353714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9"/>
              <p:cNvSpPr/>
              <p:nvPr/>
            </p:nvSpPr>
            <p:spPr>
              <a:xfrm>
                <a:off x="353714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9"/>
              <p:cNvSpPr/>
              <p:nvPr/>
            </p:nvSpPr>
            <p:spPr>
              <a:xfrm>
                <a:off x="353714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9"/>
              <p:cNvSpPr/>
              <p:nvPr/>
            </p:nvSpPr>
            <p:spPr>
              <a:xfrm>
                <a:off x="353714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9"/>
              <p:cNvSpPr/>
              <p:nvPr/>
            </p:nvSpPr>
            <p:spPr>
              <a:xfrm>
                <a:off x="353714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9"/>
              <p:cNvSpPr/>
              <p:nvPr/>
            </p:nvSpPr>
            <p:spPr>
              <a:xfrm>
                <a:off x="353714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9"/>
              <p:cNvSpPr/>
              <p:nvPr/>
            </p:nvSpPr>
            <p:spPr>
              <a:xfrm>
                <a:off x="353714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9"/>
              <p:cNvSpPr/>
              <p:nvPr/>
            </p:nvSpPr>
            <p:spPr>
              <a:xfrm>
                <a:off x="353714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9"/>
              <p:cNvSpPr/>
              <p:nvPr/>
            </p:nvSpPr>
            <p:spPr>
              <a:xfrm>
                <a:off x="362593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9"/>
              <p:cNvSpPr/>
              <p:nvPr/>
            </p:nvSpPr>
            <p:spPr>
              <a:xfrm>
                <a:off x="362593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9"/>
              <p:cNvSpPr/>
              <p:nvPr/>
            </p:nvSpPr>
            <p:spPr>
              <a:xfrm>
                <a:off x="362593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9"/>
              <p:cNvSpPr/>
              <p:nvPr/>
            </p:nvSpPr>
            <p:spPr>
              <a:xfrm>
                <a:off x="362593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9"/>
              <p:cNvSpPr/>
              <p:nvPr/>
            </p:nvSpPr>
            <p:spPr>
              <a:xfrm>
                <a:off x="362593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9"/>
              <p:cNvSpPr/>
              <p:nvPr/>
            </p:nvSpPr>
            <p:spPr>
              <a:xfrm>
                <a:off x="362593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9"/>
              <p:cNvSpPr/>
              <p:nvPr/>
            </p:nvSpPr>
            <p:spPr>
              <a:xfrm>
                <a:off x="362593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9"/>
              <p:cNvSpPr/>
              <p:nvPr/>
            </p:nvSpPr>
            <p:spPr>
              <a:xfrm>
                <a:off x="362593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9"/>
              <p:cNvSpPr/>
              <p:nvPr/>
            </p:nvSpPr>
            <p:spPr>
              <a:xfrm>
                <a:off x="362593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9"/>
              <p:cNvSpPr/>
              <p:nvPr/>
            </p:nvSpPr>
            <p:spPr>
              <a:xfrm>
                <a:off x="362593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9"/>
              <p:cNvSpPr/>
              <p:nvPr/>
            </p:nvSpPr>
            <p:spPr>
              <a:xfrm>
                <a:off x="362593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9"/>
              <p:cNvSpPr/>
              <p:nvPr/>
            </p:nvSpPr>
            <p:spPr>
              <a:xfrm>
                <a:off x="362593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9"/>
              <p:cNvSpPr/>
              <p:nvPr/>
            </p:nvSpPr>
            <p:spPr>
              <a:xfrm>
                <a:off x="362593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9"/>
              <p:cNvSpPr/>
              <p:nvPr/>
            </p:nvSpPr>
            <p:spPr>
              <a:xfrm>
                <a:off x="371472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9"/>
              <p:cNvSpPr/>
              <p:nvPr/>
            </p:nvSpPr>
            <p:spPr>
              <a:xfrm>
                <a:off x="371472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9"/>
              <p:cNvSpPr/>
              <p:nvPr/>
            </p:nvSpPr>
            <p:spPr>
              <a:xfrm>
                <a:off x="371472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9"/>
              <p:cNvSpPr/>
              <p:nvPr/>
            </p:nvSpPr>
            <p:spPr>
              <a:xfrm>
                <a:off x="371472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9"/>
              <p:cNvSpPr/>
              <p:nvPr/>
            </p:nvSpPr>
            <p:spPr>
              <a:xfrm>
                <a:off x="371472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9"/>
              <p:cNvSpPr/>
              <p:nvPr/>
            </p:nvSpPr>
            <p:spPr>
              <a:xfrm>
                <a:off x="371472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9"/>
              <p:cNvSpPr/>
              <p:nvPr/>
            </p:nvSpPr>
            <p:spPr>
              <a:xfrm>
                <a:off x="371472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9"/>
              <p:cNvSpPr/>
              <p:nvPr/>
            </p:nvSpPr>
            <p:spPr>
              <a:xfrm>
                <a:off x="371472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9"/>
              <p:cNvSpPr/>
              <p:nvPr/>
            </p:nvSpPr>
            <p:spPr>
              <a:xfrm>
                <a:off x="371472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9"/>
              <p:cNvSpPr/>
              <p:nvPr/>
            </p:nvSpPr>
            <p:spPr>
              <a:xfrm>
                <a:off x="371472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9"/>
              <p:cNvSpPr/>
              <p:nvPr/>
            </p:nvSpPr>
            <p:spPr>
              <a:xfrm>
                <a:off x="371472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9"/>
              <p:cNvSpPr/>
              <p:nvPr/>
            </p:nvSpPr>
            <p:spPr>
              <a:xfrm>
                <a:off x="371472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9"/>
              <p:cNvSpPr/>
              <p:nvPr/>
            </p:nvSpPr>
            <p:spPr>
              <a:xfrm>
                <a:off x="371472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9"/>
              <p:cNvSpPr/>
              <p:nvPr/>
            </p:nvSpPr>
            <p:spPr>
              <a:xfrm>
                <a:off x="380350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9"/>
              <p:cNvSpPr/>
              <p:nvPr/>
            </p:nvSpPr>
            <p:spPr>
              <a:xfrm>
                <a:off x="380350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9"/>
              <p:cNvSpPr/>
              <p:nvPr/>
            </p:nvSpPr>
            <p:spPr>
              <a:xfrm>
                <a:off x="380350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9"/>
              <p:cNvSpPr/>
              <p:nvPr/>
            </p:nvSpPr>
            <p:spPr>
              <a:xfrm>
                <a:off x="380350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9"/>
              <p:cNvSpPr/>
              <p:nvPr/>
            </p:nvSpPr>
            <p:spPr>
              <a:xfrm>
                <a:off x="380350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9"/>
              <p:cNvSpPr/>
              <p:nvPr/>
            </p:nvSpPr>
            <p:spPr>
              <a:xfrm>
                <a:off x="380350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9"/>
              <p:cNvSpPr/>
              <p:nvPr/>
            </p:nvSpPr>
            <p:spPr>
              <a:xfrm>
                <a:off x="380350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9"/>
              <p:cNvSpPr/>
              <p:nvPr/>
            </p:nvSpPr>
            <p:spPr>
              <a:xfrm>
                <a:off x="380350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9"/>
              <p:cNvSpPr/>
              <p:nvPr/>
            </p:nvSpPr>
            <p:spPr>
              <a:xfrm>
                <a:off x="380350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9"/>
              <p:cNvSpPr/>
              <p:nvPr/>
            </p:nvSpPr>
            <p:spPr>
              <a:xfrm>
                <a:off x="380350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9"/>
              <p:cNvSpPr/>
              <p:nvPr/>
            </p:nvSpPr>
            <p:spPr>
              <a:xfrm>
                <a:off x="380350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9"/>
              <p:cNvSpPr/>
              <p:nvPr/>
            </p:nvSpPr>
            <p:spPr>
              <a:xfrm>
                <a:off x="380350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9"/>
              <p:cNvSpPr/>
              <p:nvPr/>
            </p:nvSpPr>
            <p:spPr>
              <a:xfrm>
                <a:off x="380350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9"/>
              <p:cNvSpPr/>
              <p:nvPr/>
            </p:nvSpPr>
            <p:spPr>
              <a:xfrm>
                <a:off x="202775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9"/>
              <p:cNvSpPr/>
              <p:nvPr/>
            </p:nvSpPr>
            <p:spPr>
              <a:xfrm>
                <a:off x="21165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9"/>
              <p:cNvSpPr/>
              <p:nvPr/>
            </p:nvSpPr>
            <p:spPr>
              <a:xfrm>
                <a:off x="220532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9"/>
              <p:cNvSpPr/>
              <p:nvPr/>
            </p:nvSpPr>
            <p:spPr>
              <a:xfrm>
                <a:off x="229411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9"/>
              <p:cNvSpPr/>
              <p:nvPr/>
            </p:nvSpPr>
            <p:spPr>
              <a:xfrm>
                <a:off x="238290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9"/>
              <p:cNvSpPr/>
              <p:nvPr/>
            </p:nvSpPr>
            <p:spPr>
              <a:xfrm>
                <a:off x="24716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19"/>
              <p:cNvSpPr/>
              <p:nvPr/>
            </p:nvSpPr>
            <p:spPr>
              <a:xfrm>
                <a:off x="25604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19"/>
              <p:cNvSpPr/>
              <p:nvPr/>
            </p:nvSpPr>
            <p:spPr>
              <a:xfrm>
                <a:off x="264926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19"/>
              <p:cNvSpPr/>
              <p:nvPr/>
            </p:nvSpPr>
            <p:spPr>
              <a:xfrm>
                <a:off x="273805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19"/>
              <p:cNvSpPr/>
              <p:nvPr/>
            </p:nvSpPr>
            <p:spPr>
              <a:xfrm>
                <a:off x="28268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19"/>
              <p:cNvSpPr/>
              <p:nvPr/>
            </p:nvSpPr>
            <p:spPr>
              <a:xfrm>
                <a:off x="29156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19"/>
              <p:cNvSpPr/>
              <p:nvPr/>
            </p:nvSpPr>
            <p:spPr>
              <a:xfrm>
                <a:off x="300441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19"/>
              <p:cNvSpPr/>
              <p:nvPr/>
            </p:nvSpPr>
            <p:spPr>
              <a:xfrm>
                <a:off x="309320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19"/>
              <p:cNvSpPr/>
              <p:nvPr/>
            </p:nvSpPr>
            <p:spPr>
              <a:xfrm>
                <a:off x="318199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19"/>
              <p:cNvSpPr/>
              <p:nvPr/>
            </p:nvSpPr>
            <p:spPr>
              <a:xfrm>
                <a:off x="327078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19"/>
              <p:cNvSpPr/>
              <p:nvPr/>
            </p:nvSpPr>
            <p:spPr>
              <a:xfrm>
                <a:off x="335956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19"/>
              <p:cNvSpPr/>
              <p:nvPr/>
            </p:nvSpPr>
            <p:spPr>
              <a:xfrm>
                <a:off x="344835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19"/>
              <p:cNvSpPr/>
              <p:nvPr/>
            </p:nvSpPr>
            <p:spPr>
              <a:xfrm>
                <a:off x="353714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7" name="Google Shape;3837;p19"/>
              <p:cNvSpPr/>
              <p:nvPr/>
            </p:nvSpPr>
            <p:spPr>
              <a:xfrm>
                <a:off x="362593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8" name="Google Shape;3838;p19"/>
              <p:cNvSpPr/>
              <p:nvPr/>
            </p:nvSpPr>
            <p:spPr>
              <a:xfrm>
                <a:off x="371472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19"/>
              <p:cNvSpPr/>
              <p:nvPr/>
            </p:nvSpPr>
            <p:spPr>
              <a:xfrm>
                <a:off x="380350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19"/>
              <p:cNvSpPr/>
              <p:nvPr/>
            </p:nvSpPr>
            <p:spPr>
              <a:xfrm>
                <a:off x="202775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19"/>
              <p:cNvSpPr/>
              <p:nvPr/>
            </p:nvSpPr>
            <p:spPr>
              <a:xfrm>
                <a:off x="21165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19"/>
              <p:cNvSpPr/>
              <p:nvPr/>
            </p:nvSpPr>
            <p:spPr>
              <a:xfrm>
                <a:off x="220532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19"/>
              <p:cNvSpPr/>
              <p:nvPr/>
            </p:nvSpPr>
            <p:spPr>
              <a:xfrm>
                <a:off x="229411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19"/>
              <p:cNvSpPr/>
              <p:nvPr/>
            </p:nvSpPr>
            <p:spPr>
              <a:xfrm>
                <a:off x="238290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19"/>
              <p:cNvSpPr/>
              <p:nvPr/>
            </p:nvSpPr>
            <p:spPr>
              <a:xfrm>
                <a:off x="24716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19"/>
              <p:cNvSpPr/>
              <p:nvPr/>
            </p:nvSpPr>
            <p:spPr>
              <a:xfrm>
                <a:off x="25604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19"/>
              <p:cNvSpPr/>
              <p:nvPr/>
            </p:nvSpPr>
            <p:spPr>
              <a:xfrm>
                <a:off x="264926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8" name="Google Shape;3848;p19"/>
              <p:cNvSpPr/>
              <p:nvPr/>
            </p:nvSpPr>
            <p:spPr>
              <a:xfrm>
                <a:off x="273805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9" name="Google Shape;3849;p19"/>
              <p:cNvSpPr/>
              <p:nvPr/>
            </p:nvSpPr>
            <p:spPr>
              <a:xfrm>
                <a:off x="28268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19"/>
              <p:cNvSpPr/>
              <p:nvPr/>
            </p:nvSpPr>
            <p:spPr>
              <a:xfrm>
                <a:off x="29156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19"/>
              <p:cNvSpPr/>
              <p:nvPr/>
            </p:nvSpPr>
            <p:spPr>
              <a:xfrm>
                <a:off x="300441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19"/>
              <p:cNvSpPr/>
              <p:nvPr/>
            </p:nvSpPr>
            <p:spPr>
              <a:xfrm>
                <a:off x="309320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19"/>
              <p:cNvSpPr/>
              <p:nvPr/>
            </p:nvSpPr>
            <p:spPr>
              <a:xfrm>
                <a:off x="318199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19"/>
              <p:cNvSpPr/>
              <p:nvPr/>
            </p:nvSpPr>
            <p:spPr>
              <a:xfrm>
                <a:off x="327078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19"/>
              <p:cNvSpPr/>
              <p:nvPr/>
            </p:nvSpPr>
            <p:spPr>
              <a:xfrm>
                <a:off x="335956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19"/>
              <p:cNvSpPr/>
              <p:nvPr/>
            </p:nvSpPr>
            <p:spPr>
              <a:xfrm>
                <a:off x="344835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19"/>
              <p:cNvSpPr/>
              <p:nvPr/>
            </p:nvSpPr>
            <p:spPr>
              <a:xfrm>
                <a:off x="353714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19"/>
              <p:cNvSpPr/>
              <p:nvPr/>
            </p:nvSpPr>
            <p:spPr>
              <a:xfrm>
                <a:off x="362593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19"/>
              <p:cNvSpPr/>
              <p:nvPr/>
            </p:nvSpPr>
            <p:spPr>
              <a:xfrm>
                <a:off x="371472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19"/>
              <p:cNvSpPr/>
              <p:nvPr/>
            </p:nvSpPr>
            <p:spPr>
              <a:xfrm>
                <a:off x="380350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19"/>
              <p:cNvSpPr/>
              <p:nvPr/>
            </p:nvSpPr>
            <p:spPr>
              <a:xfrm>
                <a:off x="389579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19"/>
              <p:cNvSpPr/>
              <p:nvPr/>
            </p:nvSpPr>
            <p:spPr>
              <a:xfrm>
                <a:off x="389579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19"/>
              <p:cNvSpPr/>
              <p:nvPr/>
            </p:nvSpPr>
            <p:spPr>
              <a:xfrm>
                <a:off x="389579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19"/>
              <p:cNvSpPr/>
              <p:nvPr/>
            </p:nvSpPr>
            <p:spPr>
              <a:xfrm>
                <a:off x="389579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19"/>
              <p:cNvSpPr/>
              <p:nvPr/>
            </p:nvSpPr>
            <p:spPr>
              <a:xfrm>
                <a:off x="389579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19"/>
              <p:cNvSpPr/>
              <p:nvPr/>
            </p:nvSpPr>
            <p:spPr>
              <a:xfrm>
                <a:off x="389579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19"/>
              <p:cNvSpPr/>
              <p:nvPr/>
            </p:nvSpPr>
            <p:spPr>
              <a:xfrm>
                <a:off x="389579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19"/>
              <p:cNvSpPr/>
              <p:nvPr/>
            </p:nvSpPr>
            <p:spPr>
              <a:xfrm>
                <a:off x="389579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19"/>
              <p:cNvSpPr/>
              <p:nvPr/>
            </p:nvSpPr>
            <p:spPr>
              <a:xfrm>
                <a:off x="389579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19"/>
              <p:cNvSpPr/>
              <p:nvPr/>
            </p:nvSpPr>
            <p:spPr>
              <a:xfrm>
                <a:off x="389579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19"/>
              <p:cNvSpPr/>
              <p:nvPr/>
            </p:nvSpPr>
            <p:spPr>
              <a:xfrm>
                <a:off x="389579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19"/>
              <p:cNvSpPr/>
              <p:nvPr/>
            </p:nvSpPr>
            <p:spPr>
              <a:xfrm>
                <a:off x="389579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19"/>
              <p:cNvSpPr/>
              <p:nvPr/>
            </p:nvSpPr>
            <p:spPr>
              <a:xfrm>
                <a:off x="389579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19"/>
              <p:cNvSpPr/>
              <p:nvPr/>
            </p:nvSpPr>
            <p:spPr>
              <a:xfrm>
                <a:off x="389579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19"/>
              <p:cNvSpPr/>
              <p:nvPr/>
            </p:nvSpPr>
            <p:spPr>
              <a:xfrm>
                <a:off x="389579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19"/>
              <p:cNvSpPr/>
              <p:nvPr/>
            </p:nvSpPr>
            <p:spPr>
              <a:xfrm>
                <a:off x="193896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19"/>
              <p:cNvSpPr/>
              <p:nvPr/>
            </p:nvSpPr>
            <p:spPr>
              <a:xfrm>
                <a:off x="193896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19"/>
              <p:cNvSpPr/>
              <p:nvPr/>
            </p:nvSpPr>
            <p:spPr>
              <a:xfrm>
                <a:off x="193896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19"/>
              <p:cNvSpPr/>
              <p:nvPr/>
            </p:nvSpPr>
            <p:spPr>
              <a:xfrm>
                <a:off x="193896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19"/>
              <p:cNvSpPr/>
              <p:nvPr/>
            </p:nvSpPr>
            <p:spPr>
              <a:xfrm>
                <a:off x="193896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19"/>
              <p:cNvSpPr/>
              <p:nvPr/>
            </p:nvSpPr>
            <p:spPr>
              <a:xfrm>
                <a:off x="193896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19"/>
              <p:cNvSpPr/>
              <p:nvPr/>
            </p:nvSpPr>
            <p:spPr>
              <a:xfrm>
                <a:off x="193896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19"/>
              <p:cNvSpPr/>
              <p:nvPr/>
            </p:nvSpPr>
            <p:spPr>
              <a:xfrm>
                <a:off x="193896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19"/>
              <p:cNvSpPr/>
              <p:nvPr/>
            </p:nvSpPr>
            <p:spPr>
              <a:xfrm>
                <a:off x="193896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19"/>
              <p:cNvSpPr/>
              <p:nvPr/>
            </p:nvSpPr>
            <p:spPr>
              <a:xfrm>
                <a:off x="193896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19"/>
              <p:cNvSpPr/>
              <p:nvPr/>
            </p:nvSpPr>
            <p:spPr>
              <a:xfrm>
                <a:off x="193896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19"/>
              <p:cNvSpPr/>
              <p:nvPr/>
            </p:nvSpPr>
            <p:spPr>
              <a:xfrm>
                <a:off x="193896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19"/>
              <p:cNvSpPr/>
              <p:nvPr/>
            </p:nvSpPr>
            <p:spPr>
              <a:xfrm>
                <a:off x="193896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19"/>
              <p:cNvSpPr/>
              <p:nvPr/>
            </p:nvSpPr>
            <p:spPr>
              <a:xfrm>
                <a:off x="193896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19"/>
              <p:cNvSpPr/>
              <p:nvPr/>
            </p:nvSpPr>
            <p:spPr>
              <a:xfrm>
                <a:off x="193896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19"/>
              <p:cNvSpPr/>
              <p:nvPr/>
            </p:nvSpPr>
            <p:spPr>
              <a:xfrm>
                <a:off x="185017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19"/>
              <p:cNvSpPr/>
              <p:nvPr/>
            </p:nvSpPr>
            <p:spPr>
              <a:xfrm>
                <a:off x="185017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19"/>
              <p:cNvSpPr/>
              <p:nvPr/>
            </p:nvSpPr>
            <p:spPr>
              <a:xfrm>
                <a:off x="185017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19"/>
              <p:cNvSpPr/>
              <p:nvPr/>
            </p:nvSpPr>
            <p:spPr>
              <a:xfrm>
                <a:off x="185017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19"/>
              <p:cNvSpPr/>
              <p:nvPr/>
            </p:nvSpPr>
            <p:spPr>
              <a:xfrm>
                <a:off x="185017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19"/>
              <p:cNvSpPr/>
              <p:nvPr/>
            </p:nvSpPr>
            <p:spPr>
              <a:xfrm>
                <a:off x="185017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19"/>
              <p:cNvSpPr/>
              <p:nvPr/>
            </p:nvSpPr>
            <p:spPr>
              <a:xfrm>
                <a:off x="185017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19"/>
              <p:cNvSpPr/>
              <p:nvPr/>
            </p:nvSpPr>
            <p:spPr>
              <a:xfrm>
                <a:off x="185017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19"/>
              <p:cNvSpPr/>
              <p:nvPr/>
            </p:nvSpPr>
            <p:spPr>
              <a:xfrm>
                <a:off x="185017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19"/>
              <p:cNvSpPr/>
              <p:nvPr/>
            </p:nvSpPr>
            <p:spPr>
              <a:xfrm>
                <a:off x="185017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9"/>
              <p:cNvSpPr/>
              <p:nvPr/>
            </p:nvSpPr>
            <p:spPr>
              <a:xfrm>
                <a:off x="185017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9"/>
              <p:cNvSpPr/>
              <p:nvPr/>
            </p:nvSpPr>
            <p:spPr>
              <a:xfrm>
                <a:off x="185017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9"/>
              <p:cNvSpPr/>
              <p:nvPr/>
            </p:nvSpPr>
            <p:spPr>
              <a:xfrm>
                <a:off x="185017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9"/>
              <p:cNvSpPr/>
              <p:nvPr/>
            </p:nvSpPr>
            <p:spPr>
              <a:xfrm>
                <a:off x="185017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9"/>
              <p:cNvSpPr/>
              <p:nvPr/>
            </p:nvSpPr>
            <p:spPr>
              <a:xfrm>
                <a:off x="185017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9"/>
              <p:cNvSpPr/>
              <p:nvPr/>
            </p:nvSpPr>
            <p:spPr>
              <a:xfrm>
                <a:off x="176138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9"/>
              <p:cNvSpPr/>
              <p:nvPr/>
            </p:nvSpPr>
            <p:spPr>
              <a:xfrm>
                <a:off x="176138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9"/>
              <p:cNvSpPr/>
              <p:nvPr/>
            </p:nvSpPr>
            <p:spPr>
              <a:xfrm>
                <a:off x="176138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9"/>
              <p:cNvSpPr/>
              <p:nvPr/>
            </p:nvSpPr>
            <p:spPr>
              <a:xfrm>
                <a:off x="176138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9"/>
              <p:cNvSpPr/>
              <p:nvPr/>
            </p:nvSpPr>
            <p:spPr>
              <a:xfrm>
                <a:off x="176138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9"/>
              <p:cNvSpPr/>
              <p:nvPr/>
            </p:nvSpPr>
            <p:spPr>
              <a:xfrm>
                <a:off x="176138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9"/>
              <p:cNvSpPr/>
              <p:nvPr/>
            </p:nvSpPr>
            <p:spPr>
              <a:xfrm>
                <a:off x="176138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9"/>
              <p:cNvSpPr/>
              <p:nvPr/>
            </p:nvSpPr>
            <p:spPr>
              <a:xfrm>
                <a:off x="176138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9"/>
              <p:cNvSpPr/>
              <p:nvPr/>
            </p:nvSpPr>
            <p:spPr>
              <a:xfrm>
                <a:off x="176138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9"/>
              <p:cNvSpPr/>
              <p:nvPr/>
            </p:nvSpPr>
            <p:spPr>
              <a:xfrm>
                <a:off x="176138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9"/>
              <p:cNvSpPr/>
              <p:nvPr/>
            </p:nvSpPr>
            <p:spPr>
              <a:xfrm>
                <a:off x="176138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9"/>
              <p:cNvSpPr/>
              <p:nvPr/>
            </p:nvSpPr>
            <p:spPr>
              <a:xfrm>
                <a:off x="176138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9"/>
              <p:cNvSpPr/>
              <p:nvPr/>
            </p:nvSpPr>
            <p:spPr>
              <a:xfrm>
                <a:off x="176138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9"/>
              <p:cNvSpPr/>
              <p:nvPr/>
            </p:nvSpPr>
            <p:spPr>
              <a:xfrm>
                <a:off x="176138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9"/>
              <p:cNvSpPr/>
              <p:nvPr/>
            </p:nvSpPr>
            <p:spPr>
              <a:xfrm>
                <a:off x="176138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9"/>
              <p:cNvSpPr/>
              <p:nvPr/>
            </p:nvSpPr>
            <p:spPr>
              <a:xfrm>
                <a:off x="87352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9"/>
              <p:cNvSpPr/>
              <p:nvPr/>
            </p:nvSpPr>
            <p:spPr>
              <a:xfrm>
                <a:off x="96231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9"/>
              <p:cNvSpPr/>
              <p:nvPr/>
            </p:nvSpPr>
            <p:spPr>
              <a:xfrm>
                <a:off x="105110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9"/>
              <p:cNvSpPr/>
              <p:nvPr/>
            </p:nvSpPr>
            <p:spPr>
              <a:xfrm>
                <a:off x="11398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9"/>
              <p:cNvSpPr/>
              <p:nvPr/>
            </p:nvSpPr>
            <p:spPr>
              <a:xfrm>
                <a:off x="12286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9"/>
              <p:cNvSpPr/>
              <p:nvPr/>
            </p:nvSpPr>
            <p:spPr>
              <a:xfrm>
                <a:off x="131746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9"/>
              <p:cNvSpPr/>
              <p:nvPr/>
            </p:nvSpPr>
            <p:spPr>
              <a:xfrm>
                <a:off x="87352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9"/>
              <p:cNvSpPr/>
              <p:nvPr/>
            </p:nvSpPr>
            <p:spPr>
              <a:xfrm>
                <a:off x="96231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9"/>
              <p:cNvSpPr/>
              <p:nvPr/>
            </p:nvSpPr>
            <p:spPr>
              <a:xfrm>
                <a:off x="105110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9"/>
              <p:cNvSpPr/>
              <p:nvPr/>
            </p:nvSpPr>
            <p:spPr>
              <a:xfrm>
                <a:off x="11398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9"/>
              <p:cNvSpPr/>
              <p:nvPr/>
            </p:nvSpPr>
            <p:spPr>
              <a:xfrm>
                <a:off x="12286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9"/>
              <p:cNvSpPr/>
              <p:nvPr/>
            </p:nvSpPr>
            <p:spPr>
              <a:xfrm>
                <a:off x="131746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9"/>
              <p:cNvSpPr/>
              <p:nvPr/>
            </p:nvSpPr>
            <p:spPr>
              <a:xfrm>
                <a:off x="87352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9"/>
              <p:cNvSpPr/>
              <p:nvPr/>
            </p:nvSpPr>
            <p:spPr>
              <a:xfrm>
                <a:off x="96231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9"/>
              <p:cNvSpPr/>
              <p:nvPr/>
            </p:nvSpPr>
            <p:spPr>
              <a:xfrm>
                <a:off x="105110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9"/>
              <p:cNvSpPr/>
              <p:nvPr/>
            </p:nvSpPr>
            <p:spPr>
              <a:xfrm>
                <a:off x="11398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9"/>
              <p:cNvSpPr/>
              <p:nvPr/>
            </p:nvSpPr>
            <p:spPr>
              <a:xfrm>
                <a:off x="12286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9"/>
              <p:cNvSpPr/>
              <p:nvPr/>
            </p:nvSpPr>
            <p:spPr>
              <a:xfrm>
                <a:off x="131746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9"/>
              <p:cNvSpPr/>
              <p:nvPr/>
            </p:nvSpPr>
            <p:spPr>
              <a:xfrm>
                <a:off x="87352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9"/>
              <p:cNvSpPr/>
              <p:nvPr/>
            </p:nvSpPr>
            <p:spPr>
              <a:xfrm>
                <a:off x="96231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9"/>
              <p:cNvSpPr/>
              <p:nvPr/>
            </p:nvSpPr>
            <p:spPr>
              <a:xfrm>
                <a:off x="105110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9"/>
              <p:cNvSpPr/>
              <p:nvPr/>
            </p:nvSpPr>
            <p:spPr>
              <a:xfrm>
                <a:off x="11398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9"/>
              <p:cNvSpPr/>
              <p:nvPr/>
            </p:nvSpPr>
            <p:spPr>
              <a:xfrm>
                <a:off x="12286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9"/>
              <p:cNvSpPr/>
              <p:nvPr/>
            </p:nvSpPr>
            <p:spPr>
              <a:xfrm>
                <a:off x="131746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9"/>
              <p:cNvSpPr/>
              <p:nvPr/>
            </p:nvSpPr>
            <p:spPr>
              <a:xfrm>
                <a:off x="87352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9"/>
              <p:cNvSpPr/>
              <p:nvPr/>
            </p:nvSpPr>
            <p:spPr>
              <a:xfrm>
                <a:off x="96231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9"/>
              <p:cNvSpPr/>
              <p:nvPr/>
            </p:nvSpPr>
            <p:spPr>
              <a:xfrm>
                <a:off x="105110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9"/>
              <p:cNvSpPr/>
              <p:nvPr/>
            </p:nvSpPr>
            <p:spPr>
              <a:xfrm>
                <a:off x="11398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9"/>
              <p:cNvSpPr/>
              <p:nvPr/>
            </p:nvSpPr>
            <p:spPr>
              <a:xfrm>
                <a:off x="12286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9"/>
              <p:cNvSpPr/>
              <p:nvPr/>
            </p:nvSpPr>
            <p:spPr>
              <a:xfrm>
                <a:off x="131746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9"/>
              <p:cNvSpPr/>
              <p:nvPr/>
            </p:nvSpPr>
            <p:spPr>
              <a:xfrm>
                <a:off x="87352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9"/>
              <p:cNvSpPr/>
              <p:nvPr/>
            </p:nvSpPr>
            <p:spPr>
              <a:xfrm>
                <a:off x="96231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9"/>
              <p:cNvSpPr/>
              <p:nvPr/>
            </p:nvSpPr>
            <p:spPr>
              <a:xfrm>
                <a:off x="105110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9"/>
              <p:cNvSpPr/>
              <p:nvPr/>
            </p:nvSpPr>
            <p:spPr>
              <a:xfrm>
                <a:off x="11398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9"/>
              <p:cNvSpPr/>
              <p:nvPr/>
            </p:nvSpPr>
            <p:spPr>
              <a:xfrm>
                <a:off x="12286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9"/>
              <p:cNvSpPr/>
              <p:nvPr/>
            </p:nvSpPr>
            <p:spPr>
              <a:xfrm>
                <a:off x="131746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9"/>
              <p:cNvSpPr/>
              <p:nvPr/>
            </p:nvSpPr>
            <p:spPr>
              <a:xfrm>
                <a:off x="87352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9"/>
              <p:cNvSpPr/>
              <p:nvPr/>
            </p:nvSpPr>
            <p:spPr>
              <a:xfrm>
                <a:off x="96231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9"/>
              <p:cNvSpPr/>
              <p:nvPr/>
            </p:nvSpPr>
            <p:spPr>
              <a:xfrm>
                <a:off x="105110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9"/>
              <p:cNvSpPr/>
              <p:nvPr/>
            </p:nvSpPr>
            <p:spPr>
              <a:xfrm>
                <a:off x="11398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9"/>
              <p:cNvSpPr/>
              <p:nvPr/>
            </p:nvSpPr>
            <p:spPr>
              <a:xfrm>
                <a:off x="12286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9"/>
              <p:cNvSpPr/>
              <p:nvPr/>
            </p:nvSpPr>
            <p:spPr>
              <a:xfrm>
                <a:off x="131746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9"/>
              <p:cNvSpPr/>
              <p:nvPr/>
            </p:nvSpPr>
            <p:spPr>
              <a:xfrm>
                <a:off x="87352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9"/>
              <p:cNvSpPr/>
              <p:nvPr/>
            </p:nvSpPr>
            <p:spPr>
              <a:xfrm>
                <a:off x="96231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9"/>
              <p:cNvSpPr/>
              <p:nvPr/>
            </p:nvSpPr>
            <p:spPr>
              <a:xfrm>
                <a:off x="105110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19"/>
              <p:cNvSpPr/>
              <p:nvPr/>
            </p:nvSpPr>
            <p:spPr>
              <a:xfrm>
                <a:off x="11398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19"/>
              <p:cNvSpPr/>
              <p:nvPr/>
            </p:nvSpPr>
            <p:spPr>
              <a:xfrm>
                <a:off x="12286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9"/>
              <p:cNvSpPr/>
              <p:nvPr/>
            </p:nvSpPr>
            <p:spPr>
              <a:xfrm>
                <a:off x="131746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9"/>
              <p:cNvSpPr/>
              <p:nvPr/>
            </p:nvSpPr>
            <p:spPr>
              <a:xfrm>
                <a:off x="87352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9"/>
              <p:cNvSpPr/>
              <p:nvPr/>
            </p:nvSpPr>
            <p:spPr>
              <a:xfrm>
                <a:off x="96231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9"/>
              <p:cNvSpPr/>
              <p:nvPr/>
            </p:nvSpPr>
            <p:spPr>
              <a:xfrm>
                <a:off x="105110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9"/>
              <p:cNvSpPr/>
              <p:nvPr/>
            </p:nvSpPr>
            <p:spPr>
              <a:xfrm>
                <a:off x="11398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9"/>
              <p:cNvSpPr/>
              <p:nvPr/>
            </p:nvSpPr>
            <p:spPr>
              <a:xfrm>
                <a:off x="12286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9"/>
              <p:cNvSpPr/>
              <p:nvPr/>
            </p:nvSpPr>
            <p:spPr>
              <a:xfrm>
                <a:off x="131746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19"/>
              <p:cNvSpPr/>
              <p:nvPr/>
            </p:nvSpPr>
            <p:spPr>
              <a:xfrm>
                <a:off x="87352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19"/>
              <p:cNvSpPr/>
              <p:nvPr/>
            </p:nvSpPr>
            <p:spPr>
              <a:xfrm>
                <a:off x="96231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19"/>
              <p:cNvSpPr/>
              <p:nvPr/>
            </p:nvSpPr>
            <p:spPr>
              <a:xfrm>
                <a:off x="105110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9"/>
              <p:cNvSpPr/>
              <p:nvPr/>
            </p:nvSpPr>
            <p:spPr>
              <a:xfrm>
                <a:off x="11398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9"/>
              <p:cNvSpPr/>
              <p:nvPr/>
            </p:nvSpPr>
            <p:spPr>
              <a:xfrm>
                <a:off x="12286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9"/>
              <p:cNvSpPr/>
              <p:nvPr/>
            </p:nvSpPr>
            <p:spPr>
              <a:xfrm>
                <a:off x="131746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9"/>
              <p:cNvSpPr/>
              <p:nvPr/>
            </p:nvSpPr>
            <p:spPr>
              <a:xfrm>
                <a:off x="87352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9"/>
              <p:cNvSpPr/>
              <p:nvPr/>
            </p:nvSpPr>
            <p:spPr>
              <a:xfrm>
                <a:off x="96231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9"/>
              <p:cNvSpPr/>
              <p:nvPr/>
            </p:nvSpPr>
            <p:spPr>
              <a:xfrm>
                <a:off x="105110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9"/>
              <p:cNvSpPr/>
              <p:nvPr/>
            </p:nvSpPr>
            <p:spPr>
              <a:xfrm>
                <a:off x="11398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9"/>
              <p:cNvSpPr/>
              <p:nvPr/>
            </p:nvSpPr>
            <p:spPr>
              <a:xfrm>
                <a:off x="12286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9"/>
              <p:cNvSpPr/>
              <p:nvPr/>
            </p:nvSpPr>
            <p:spPr>
              <a:xfrm>
                <a:off x="131746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9"/>
              <p:cNvSpPr/>
              <p:nvPr/>
            </p:nvSpPr>
            <p:spPr>
              <a:xfrm>
                <a:off x="87352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9"/>
              <p:cNvSpPr/>
              <p:nvPr/>
            </p:nvSpPr>
            <p:spPr>
              <a:xfrm>
                <a:off x="96231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9"/>
              <p:cNvSpPr/>
              <p:nvPr/>
            </p:nvSpPr>
            <p:spPr>
              <a:xfrm>
                <a:off x="105110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9"/>
              <p:cNvSpPr/>
              <p:nvPr/>
            </p:nvSpPr>
            <p:spPr>
              <a:xfrm>
                <a:off x="11398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9"/>
              <p:cNvSpPr/>
              <p:nvPr/>
            </p:nvSpPr>
            <p:spPr>
              <a:xfrm>
                <a:off x="12286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9"/>
              <p:cNvSpPr/>
              <p:nvPr/>
            </p:nvSpPr>
            <p:spPr>
              <a:xfrm>
                <a:off x="131746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9"/>
              <p:cNvSpPr/>
              <p:nvPr/>
            </p:nvSpPr>
            <p:spPr>
              <a:xfrm>
                <a:off x="87352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9"/>
              <p:cNvSpPr/>
              <p:nvPr/>
            </p:nvSpPr>
            <p:spPr>
              <a:xfrm>
                <a:off x="96231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9"/>
              <p:cNvSpPr/>
              <p:nvPr/>
            </p:nvSpPr>
            <p:spPr>
              <a:xfrm>
                <a:off x="105110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9"/>
              <p:cNvSpPr/>
              <p:nvPr/>
            </p:nvSpPr>
            <p:spPr>
              <a:xfrm>
                <a:off x="11398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9"/>
              <p:cNvSpPr/>
              <p:nvPr/>
            </p:nvSpPr>
            <p:spPr>
              <a:xfrm>
                <a:off x="12286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9"/>
              <p:cNvSpPr/>
              <p:nvPr/>
            </p:nvSpPr>
            <p:spPr>
              <a:xfrm>
                <a:off x="131746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9"/>
              <p:cNvSpPr/>
              <p:nvPr/>
            </p:nvSpPr>
            <p:spPr>
              <a:xfrm>
                <a:off x="140625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140625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140625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140625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140625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140625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140625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140625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140625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140625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140625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9"/>
              <p:cNvSpPr/>
              <p:nvPr/>
            </p:nvSpPr>
            <p:spPr>
              <a:xfrm>
                <a:off x="140625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9"/>
              <p:cNvSpPr/>
              <p:nvPr/>
            </p:nvSpPr>
            <p:spPr>
              <a:xfrm>
                <a:off x="140625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9"/>
              <p:cNvSpPr/>
              <p:nvPr/>
            </p:nvSpPr>
            <p:spPr>
              <a:xfrm>
                <a:off x="14950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9"/>
              <p:cNvSpPr/>
              <p:nvPr/>
            </p:nvSpPr>
            <p:spPr>
              <a:xfrm>
                <a:off x="14950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9"/>
              <p:cNvSpPr/>
              <p:nvPr/>
            </p:nvSpPr>
            <p:spPr>
              <a:xfrm>
                <a:off x="14950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9"/>
              <p:cNvSpPr/>
              <p:nvPr/>
            </p:nvSpPr>
            <p:spPr>
              <a:xfrm>
                <a:off x="14950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14950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14950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14950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14950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14950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14950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14950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14950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14950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9"/>
              <p:cNvSpPr/>
              <p:nvPr/>
            </p:nvSpPr>
            <p:spPr>
              <a:xfrm>
                <a:off x="15838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9"/>
              <p:cNvSpPr/>
              <p:nvPr/>
            </p:nvSpPr>
            <p:spPr>
              <a:xfrm>
                <a:off x="15838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15838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9"/>
              <p:cNvSpPr/>
              <p:nvPr/>
            </p:nvSpPr>
            <p:spPr>
              <a:xfrm>
                <a:off x="15838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9"/>
              <p:cNvSpPr/>
              <p:nvPr/>
            </p:nvSpPr>
            <p:spPr>
              <a:xfrm>
                <a:off x="15838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9"/>
              <p:cNvSpPr/>
              <p:nvPr/>
            </p:nvSpPr>
            <p:spPr>
              <a:xfrm>
                <a:off x="15838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9"/>
              <p:cNvSpPr/>
              <p:nvPr/>
            </p:nvSpPr>
            <p:spPr>
              <a:xfrm>
                <a:off x="15838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9"/>
              <p:cNvSpPr/>
              <p:nvPr/>
            </p:nvSpPr>
            <p:spPr>
              <a:xfrm>
                <a:off x="15838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9"/>
              <p:cNvSpPr/>
              <p:nvPr/>
            </p:nvSpPr>
            <p:spPr>
              <a:xfrm>
                <a:off x="15838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9"/>
              <p:cNvSpPr/>
              <p:nvPr/>
            </p:nvSpPr>
            <p:spPr>
              <a:xfrm>
                <a:off x="15838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9"/>
              <p:cNvSpPr/>
              <p:nvPr/>
            </p:nvSpPr>
            <p:spPr>
              <a:xfrm>
                <a:off x="15838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9"/>
              <p:cNvSpPr/>
              <p:nvPr/>
            </p:nvSpPr>
            <p:spPr>
              <a:xfrm>
                <a:off x="15838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9"/>
              <p:cNvSpPr/>
              <p:nvPr/>
            </p:nvSpPr>
            <p:spPr>
              <a:xfrm>
                <a:off x="15838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9"/>
              <p:cNvSpPr/>
              <p:nvPr/>
            </p:nvSpPr>
            <p:spPr>
              <a:xfrm>
                <a:off x="167261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9"/>
              <p:cNvSpPr/>
              <p:nvPr/>
            </p:nvSpPr>
            <p:spPr>
              <a:xfrm>
                <a:off x="167261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19"/>
              <p:cNvSpPr/>
              <p:nvPr/>
            </p:nvSpPr>
            <p:spPr>
              <a:xfrm>
                <a:off x="167261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19"/>
              <p:cNvSpPr/>
              <p:nvPr/>
            </p:nvSpPr>
            <p:spPr>
              <a:xfrm>
                <a:off x="167261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19"/>
              <p:cNvSpPr/>
              <p:nvPr/>
            </p:nvSpPr>
            <p:spPr>
              <a:xfrm>
                <a:off x="167261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19"/>
              <p:cNvSpPr/>
              <p:nvPr/>
            </p:nvSpPr>
            <p:spPr>
              <a:xfrm>
                <a:off x="167261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19"/>
              <p:cNvSpPr/>
              <p:nvPr/>
            </p:nvSpPr>
            <p:spPr>
              <a:xfrm>
                <a:off x="167261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19"/>
              <p:cNvSpPr/>
              <p:nvPr/>
            </p:nvSpPr>
            <p:spPr>
              <a:xfrm>
                <a:off x="167261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19"/>
              <p:cNvSpPr/>
              <p:nvPr/>
            </p:nvSpPr>
            <p:spPr>
              <a:xfrm>
                <a:off x="167261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19"/>
              <p:cNvSpPr/>
              <p:nvPr/>
            </p:nvSpPr>
            <p:spPr>
              <a:xfrm>
                <a:off x="167261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19"/>
              <p:cNvSpPr/>
              <p:nvPr/>
            </p:nvSpPr>
            <p:spPr>
              <a:xfrm>
                <a:off x="167261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9" name="Google Shape;4049;p19"/>
              <p:cNvSpPr/>
              <p:nvPr/>
            </p:nvSpPr>
            <p:spPr>
              <a:xfrm>
                <a:off x="167261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19"/>
              <p:cNvSpPr/>
              <p:nvPr/>
            </p:nvSpPr>
            <p:spPr>
              <a:xfrm>
                <a:off x="167261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19"/>
              <p:cNvSpPr/>
              <p:nvPr/>
            </p:nvSpPr>
            <p:spPr>
              <a:xfrm>
                <a:off x="87352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2" name="Google Shape;4052;p19"/>
              <p:cNvSpPr/>
              <p:nvPr/>
            </p:nvSpPr>
            <p:spPr>
              <a:xfrm>
                <a:off x="96231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19"/>
              <p:cNvSpPr/>
              <p:nvPr/>
            </p:nvSpPr>
            <p:spPr>
              <a:xfrm>
                <a:off x="105110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19"/>
              <p:cNvSpPr/>
              <p:nvPr/>
            </p:nvSpPr>
            <p:spPr>
              <a:xfrm>
                <a:off x="11398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19"/>
              <p:cNvSpPr/>
              <p:nvPr/>
            </p:nvSpPr>
            <p:spPr>
              <a:xfrm>
                <a:off x="12286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19"/>
              <p:cNvSpPr/>
              <p:nvPr/>
            </p:nvSpPr>
            <p:spPr>
              <a:xfrm>
                <a:off x="131746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19"/>
              <p:cNvSpPr/>
              <p:nvPr/>
            </p:nvSpPr>
            <p:spPr>
              <a:xfrm>
                <a:off x="140625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19"/>
              <p:cNvSpPr/>
              <p:nvPr/>
            </p:nvSpPr>
            <p:spPr>
              <a:xfrm>
                <a:off x="14950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19"/>
              <p:cNvSpPr/>
              <p:nvPr/>
            </p:nvSpPr>
            <p:spPr>
              <a:xfrm>
                <a:off x="15838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19"/>
              <p:cNvSpPr/>
              <p:nvPr/>
            </p:nvSpPr>
            <p:spPr>
              <a:xfrm>
                <a:off x="167261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19"/>
              <p:cNvSpPr/>
              <p:nvPr/>
            </p:nvSpPr>
            <p:spPr>
              <a:xfrm>
                <a:off x="87352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19"/>
              <p:cNvSpPr/>
              <p:nvPr/>
            </p:nvSpPr>
            <p:spPr>
              <a:xfrm>
                <a:off x="96231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9"/>
              <p:cNvSpPr/>
              <p:nvPr/>
            </p:nvSpPr>
            <p:spPr>
              <a:xfrm>
                <a:off x="105110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4" name="Google Shape;4064;p19"/>
              <p:cNvSpPr/>
              <p:nvPr/>
            </p:nvSpPr>
            <p:spPr>
              <a:xfrm>
                <a:off x="11398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19"/>
              <p:cNvSpPr/>
              <p:nvPr/>
            </p:nvSpPr>
            <p:spPr>
              <a:xfrm>
                <a:off x="12286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9"/>
              <p:cNvSpPr/>
              <p:nvPr/>
            </p:nvSpPr>
            <p:spPr>
              <a:xfrm>
                <a:off x="131746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19"/>
              <p:cNvSpPr/>
              <p:nvPr/>
            </p:nvSpPr>
            <p:spPr>
              <a:xfrm>
                <a:off x="140625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19"/>
              <p:cNvSpPr/>
              <p:nvPr/>
            </p:nvSpPr>
            <p:spPr>
              <a:xfrm>
                <a:off x="14950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19"/>
              <p:cNvSpPr/>
              <p:nvPr/>
            </p:nvSpPr>
            <p:spPr>
              <a:xfrm>
                <a:off x="15838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0" name="Google Shape;4070;p19"/>
              <p:cNvSpPr/>
              <p:nvPr/>
            </p:nvSpPr>
            <p:spPr>
              <a:xfrm>
                <a:off x="167261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19"/>
              <p:cNvSpPr/>
              <p:nvPr/>
            </p:nvSpPr>
            <p:spPr>
              <a:xfrm>
                <a:off x="7847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19"/>
              <p:cNvSpPr/>
              <p:nvPr/>
            </p:nvSpPr>
            <p:spPr>
              <a:xfrm>
                <a:off x="7847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3" name="Google Shape;4073;p19"/>
              <p:cNvSpPr/>
              <p:nvPr/>
            </p:nvSpPr>
            <p:spPr>
              <a:xfrm>
                <a:off x="7847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19"/>
              <p:cNvSpPr/>
              <p:nvPr/>
            </p:nvSpPr>
            <p:spPr>
              <a:xfrm>
                <a:off x="7847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19"/>
              <p:cNvSpPr/>
              <p:nvPr/>
            </p:nvSpPr>
            <p:spPr>
              <a:xfrm>
                <a:off x="7847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19"/>
              <p:cNvSpPr/>
              <p:nvPr/>
            </p:nvSpPr>
            <p:spPr>
              <a:xfrm>
                <a:off x="7847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7" name="Google Shape;4077;p19"/>
              <p:cNvSpPr/>
              <p:nvPr/>
            </p:nvSpPr>
            <p:spPr>
              <a:xfrm>
                <a:off x="7847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19"/>
              <p:cNvSpPr/>
              <p:nvPr/>
            </p:nvSpPr>
            <p:spPr>
              <a:xfrm>
                <a:off x="7847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19"/>
              <p:cNvSpPr/>
              <p:nvPr/>
            </p:nvSpPr>
            <p:spPr>
              <a:xfrm>
                <a:off x="7847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19"/>
              <p:cNvSpPr/>
              <p:nvPr/>
            </p:nvSpPr>
            <p:spPr>
              <a:xfrm>
                <a:off x="7847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19"/>
              <p:cNvSpPr/>
              <p:nvPr/>
            </p:nvSpPr>
            <p:spPr>
              <a:xfrm>
                <a:off x="7847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19"/>
              <p:cNvSpPr/>
              <p:nvPr/>
            </p:nvSpPr>
            <p:spPr>
              <a:xfrm>
                <a:off x="7847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19"/>
              <p:cNvSpPr/>
              <p:nvPr/>
            </p:nvSpPr>
            <p:spPr>
              <a:xfrm>
                <a:off x="7847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19"/>
              <p:cNvSpPr/>
              <p:nvPr/>
            </p:nvSpPr>
            <p:spPr>
              <a:xfrm>
                <a:off x="7847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19"/>
              <p:cNvSpPr/>
              <p:nvPr/>
            </p:nvSpPr>
            <p:spPr>
              <a:xfrm>
                <a:off x="7847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19"/>
              <p:cNvSpPr/>
              <p:nvPr/>
            </p:nvSpPr>
            <p:spPr>
              <a:xfrm>
                <a:off x="87352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19"/>
              <p:cNvSpPr/>
              <p:nvPr/>
            </p:nvSpPr>
            <p:spPr>
              <a:xfrm>
                <a:off x="96231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19"/>
              <p:cNvSpPr/>
              <p:nvPr/>
            </p:nvSpPr>
            <p:spPr>
              <a:xfrm>
                <a:off x="105110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9" name="Google Shape;4089;p19"/>
              <p:cNvSpPr/>
              <p:nvPr/>
            </p:nvSpPr>
            <p:spPr>
              <a:xfrm>
                <a:off x="11398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0" name="Google Shape;4090;p19"/>
              <p:cNvSpPr/>
              <p:nvPr/>
            </p:nvSpPr>
            <p:spPr>
              <a:xfrm>
                <a:off x="12286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19"/>
              <p:cNvSpPr/>
              <p:nvPr/>
            </p:nvSpPr>
            <p:spPr>
              <a:xfrm>
                <a:off x="131746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19"/>
              <p:cNvSpPr/>
              <p:nvPr/>
            </p:nvSpPr>
            <p:spPr>
              <a:xfrm>
                <a:off x="87352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19"/>
              <p:cNvSpPr/>
              <p:nvPr/>
            </p:nvSpPr>
            <p:spPr>
              <a:xfrm>
                <a:off x="96231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4" name="Google Shape;4094;p19"/>
              <p:cNvSpPr/>
              <p:nvPr/>
            </p:nvSpPr>
            <p:spPr>
              <a:xfrm>
                <a:off x="105110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11398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12286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131746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87352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96231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19"/>
              <p:cNvSpPr/>
              <p:nvPr/>
            </p:nvSpPr>
            <p:spPr>
              <a:xfrm>
                <a:off x="105110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19"/>
              <p:cNvSpPr/>
              <p:nvPr/>
            </p:nvSpPr>
            <p:spPr>
              <a:xfrm>
                <a:off x="11398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12286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19"/>
              <p:cNvSpPr/>
              <p:nvPr/>
            </p:nvSpPr>
            <p:spPr>
              <a:xfrm>
                <a:off x="131746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19"/>
              <p:cNvSpPr/>
              <p:nvPr/>
            </p:nvSpPr>
            <p:spPr>
              <a:xfrm>
                <a:off x="87352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96231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105110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11398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12286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131746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87352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96231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105110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11398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19"/>
              <p:cNvSpPr/>
              <p:nvPr/>
            </p:nvSpPr>
            <p:spPr>
              <a:xfrm>
                <a:off x="12286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19"/>
              <p:cNvSpPr/>
              <p:nvPr/>
            </p:nvSpPr>
            <p:spPr>
              <a:xfrm>
                <a:off x="131746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87352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19"/>
              <p:cNvSpPr/>
              <p:nvPr/>
            </p:nvSpPr>
            <p:spPr>
              <a:xfrm>
                <a:off x="96231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19"/>
              <p:cNvSpPr/>
              <p:nvPr/>
            </p:nvSpPr>
            <p:spPr>
              <a:xfrm>
                <a:off x="105110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11398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12286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131746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87352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96231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105110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11398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12286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131746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87352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96231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105110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11398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19"/>
              <p:cNvSpPr/>
              <p:nvPr/>
            </p:nvSpPr>
            <p:spPr>
              <a:xfrm>
                <a:off x="12286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19"/>
              <p:cNvSpPr/>
              <p:nvPr/>
            </p:nvSpPr>
            <p:spPr>
              <a:xfrm>
                <a:off x="131746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87352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96231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105110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11398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12286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131746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87352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96231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105110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19"/>
              <p:cNvSpPr/>
              <p:nvPr/>
            </p:nvSpPr>
            <p:spPr>
              <a:xfrm>
                <a:off x="11398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19"/>
              <p:cNvSpPr/>
              <p:nvPr/>
            </p:nvSpPr>
            <p:spPr>
              <a:xfrm>
                <a:off x="12286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131746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19"/>
              <p:cNvSpPr/>
              <p:nvPr/>
            </p:nvSpPr>
            <p:spPr>
              <a:xfrm>
                <a:off x="87352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19"/>
              <p:cNvSpPr/>
              <p:nvPr/>
            </p:nvSpPr>
            <p:spPr>
              <a:xfrm>
                <a:off x="96231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105110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11398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12286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131746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87352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96231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105110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11398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12286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131746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87352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96231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105110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19"/>
              <p:cNvSpPr/>
              <p:nvPr/>
            </p:nvSpPr>
            <p:spPr>
              <a:xfrm>
                <a:off x="11398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19"/>
              <p:cNvSpPr/>
              <p:nvPr/>
            </p:nvSpPr>
            <p:spPr>
              <a:xfrm>
                <a:off x="12286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19"/>
              <p:cNvSpPr/>
              <p:nvPr/>
            </p:nvSpPr>
            <p:spPr>
              <a:xfrm>
                <a:off x="131746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19"/>
              <p:cNvSpPr/>
              <p:nvPr/>
            </p:nvSpPr>
            <p:spPr>
              <a:xfrm>
                <a:off x="140625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19"/>
              <p:cNvSpPr/>
              <p:nvPr/>
            </p:nvSpPr>
            <p:spPr>
              <a:xfrm>
                <a:off x="140625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19"/>
              <p:cNvSpPr/>
              <p:nvPr/>
            </p:nvSpPr>
            <p:spPr>
              <a:xfrm>
                <a:off x="140625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19"/>
              <p:cNvSpPr/>
              <p:nvPr/>
            </p:nvSpPr>
            <p:spPr>
              <a:xfrm>
                <a:off x="140625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19"/>
              <p:cNvSpPr/>
              <p:nvPr/>
            </p:nvSpPr>
            <p:spPr>
              <a:xfrm>
                <a:off x="140625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19"/>
              <p:cNvSpPr/>
              <p:nvPr/>
            </p:nvSpPr>
            <p:spPr>
              <a:xfrm>
                <a:off x="140625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19"/>
              <p:cNvSpPr/>
              <p:nvPr/>
            </p:nvSpPr>
            <p:spPr>
              <a:xfrm>
                <a:off x="140625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19"/>
              <p:cNvSpPr/>
              <p:nvPr/>
            </p:nvSpPr>
            <p:spPr>
              <a:xfrm>
                <a:off x="140625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19"/>
              <p:cNvSpPr/>
              <p:nvPr/>
            </p:nvSpPr>
            <p:spPr>
              <a:xfrm>
                <a:off x="140625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19"/>
              <p:cNvSpPr/>
              <p:nvPr/>
            </p:nvSpPr>
            <p:spPr>
              <a:xfrm>
                <a:off x="140625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19"/>
              <p:cNvSpPr/>
              <p:nvPr/>
            </p:nvSpPr>
            <p:spPr>
              <a:xfrm>
                <a:off x="140625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19"/>
              <p:cNvSpPr/>
              <p:nvPr/>
            </p:nvSpPr>
            <p:spPr>
              <a:xfrm>
                <a:off x="140625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19"/>
              <p:cNvSpPr/>
              <p:nvPr/>
            </p:nvSpPr>
            <p:spPr>
              <a:xfrm>
                <a:off x="140625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19"/>
              <p:cNvSpPr/>
              <p:nvPr/>
            </p:nvSpPr>
            <p:spPr>
              <a:xfrm>
                <a:off x="14950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19"/>
              <p:cNvSpPr/>
              <p:nvPr/>
            </p:nvSpPr>
            <p:spPr>
              <a:xfrm>
                <a:off x="14950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19"/>
              <p:cNvSpPr/>
              <p:nvPr/>
            </p:nvSpPr>
            <p:spPr>
              <a:xfrm>
                <a:off x="14950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19"/>
              <p:cNvSpPr/>
              <p:nvPr/>
            </p:nvSpPr>
            <p:spPr>
              <a:xfrm>
                <a:off x="14950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19"/>
              <p:cNvSpPr/>
              <p:nvPr/>
            </p:nvSpPr>
            <p:spPr>
              <a:xfrm>
                <a:off x="14950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19"/>
              <p:cNvSpPr/>
              <p:nvPr/>
            </p:nvSpPr>
            <p:spPr>
              <a:xfrm>
                <a:off x="14950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19"/>
              <p:cNvSpPr/>
              <p:nvPr/>
            </p:nvSpPr>
            <p:spPr>
              <a:xfrm>
                <a:off x="14950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19"/>
              <p:cNvSpPr/>
              <p:nvPr/>
            </p:nvSpPr>
            <p:spPr>
              <a:xfrm>
                <a:off x="14950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19"/>
              <p:cNvSpPr/>
              <p:nvPr/>
            </p:nvSpPr>
            <p:spPr>
              <a:xfrm>
                <a:off x="14950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19"/>
              <p:cNvSpPr/>
              <p:nvPr/>
            </p:nvSpPr>
            <p:spPr>
              <a:xfrm>
                <a:off x="14950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19"/>
              <p:cNvSpPr/>
              <p:nvPr/>
            </p:nvSpPr>
            <p:spPr>
              <a:xfrm>
                <a:off x="14950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19"/>
              <p:cNvSpPr/>
              <p:nvPr/>
            </p:nvSpPr>
            <p:spPr>
              <a:xfrm>
                <a:off x="14950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19"/>
              <p:cNvSpPr/>
              <p:nvPr/>
            </p:nvSpPr>
            <p:spPr>
              <a:xfrm>
                <a:off x="14950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19"/>
              <p:cNvSpPr/>
              <p:nvPr/>
            </p:nvSpPr>
            <p:spPr>
              <a:xfrm>
                <a:off x="15838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19"/>
              <p:cNvSpPr/>
              <p:nvPr/>
            </p:nvSpPr>
            <p:spPr>
              <a:xfrm>
                <a:off x="15838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19"/>
              <p:cNvSpPr/>
              <p:nvPr/>
            </p:nvSpPr>
            <p:spPr>
              <a:xfrm>
                <a:off x="15838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19"/>
              <p:cNvSpPr/>
              <p:nvPr/>
            </p:nvSpPr>
            <p:spPr>
              <a:xfrm>
                <a:off x="15838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19"/>
              <p:cNvSpPr/>
              <p:nvPr/>
            </p:nvSpPr>
            <p:spPr>
              <a:xfrm>
                <a:off x="15838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19"/>
              <p:cNvSpPr/>
              <p:nvPr/>
            </p:nvSpPr>
            <p:spPr>
              <a:xfrm>
                <a:off x="15838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>
                <a:off x="15838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19"/>
              <p:cNvSpPr/>
              <p:nvPr/>
            </p:nvSpPr>
            <p:spPr>
              <a:xfrm>
                <a:off x="15838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19"/>
              <p:cNvSpPr/>
              <p:nvPr/>
            </p:nvSpPr>
            <p:spPr>
              <a:xfrm>
                <a:off x="15838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19"/>
              <p:cNvSpPr/>
              <p:nvPr/>
            </p:nvSpPr>
            <p:spPr>
              <a:xfrm>
                <a:off x="15838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19"/>
              <p:cNvSpPr/>
              <p:nvPr/>
            </p:nvSpPr>
            <p:spPr>
              <a:xfrm>
                <a:off x="15838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19"/>
              <p:cNvSpPr/>
              <p:nvPr/>
            </p:nvSpPr>
            <p:spPr>
              <a:xfrm>
                <a:off x="15838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19"/>
              <p:cNvSpPr/>
              <p:nvPr/>
            </p:nvSpPr>
            <p:spPr>
              <a:xfrm>
                <a:off x="15838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19"/>
              <p:cNvSpPr/>
              <p:nvPr/>
            </p:nvSpPr>
            <p:spPr>
              <a:xfrm>
                <a:off x="167261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19"/>
              <p:cNvSpPr/>
              <p:nvPr/>
            </p:nvSpPr>
            <p:spPr>
              <a:xfrm>
                <a:off x="167261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19"/>
              <p:cNvSpPr/>
              <p:nvPr/>
            </p:nvSpPr>
            <p:spPr>
              <a:xfrm>
                <a:off x="167261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19"/>
              <p:cNvSpPr/>
              <p:nvPr/>
            </p:nvSpPr>
            <p:spPr>
              <a:xfrm>
                <a:off x="167261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19"/>
              <p:cNvSpPr/>
              <p:nvPr/>
            </p:nvSpPr>
            <p:spPr>
              <a:xfrm>
                <a:off x="167261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19"/>
              <p:cNvSpPr/>
              <p:nvPr/>
            </p:nvSpPr>
            <p:spPr>
              <a:xfrm>
                <a:off x="167261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19"/>
              <p:cNvSpPr/>
              <p:nvPr/>
            </p:nvSpPr>
            <p:spPr>
              <a:xfrm>
                <a:off x="167261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19"/>
              <p:cNvSpPr/>
              <p:nvPr/>
            </p:nvSpPr>
            <p:spPr>
              <a:xfrm>
                <a:off x="167261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19"/>
              <p:cNvSpPr/>
              <p:nvPr/>
            </p:nvSpPr>
            <p:spPr>
              <a:xfrm>
                <a:off x="167261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19"/>
              <p:cNvSpPr/>
              <p:nvPr/>
            </p:nvSpPr>
            <p:spPr>
              <a:xfrm>
                <a:off x="167261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19"/>
              <p:cNvSpPr/>
              <p:nvPr/>
            </p:nvSpPr>
            <p:spPr>
              <a:xfrm>
                <a:off x="167261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19"/>
              <p:cNvSpPr/>
              <p:nvPr/>
            </p:nvSpPr>
            <p:spPr>
              <a:xfrm>
                <a:off x="167261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19"/>
              <p:cNvSpPr/>
              <p:nvPr/>
            </p:nvSpPr>
            <p:spPr>
              <a:xfrm>
                <a:off x="167261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19"/>
              <p:cNvSpPr/>
              <p:nvPr/>
            </p:nvSpPr>
            <p:spPr>
              <a:xfrm>
                <a:off x="87352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19"/>
              <p:cNvSpPr/>
              <p:nvPr/>
            </p:nvSpPr>
            <p:spPr>
              <a:xfrm>
                <a:off x="96231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19"/>
              <p:cNvSpPr/>
              <p:nvPr/>
            </p:nvSpPr>
            <p:spPr>
              <a:xfrm>
                <a:off x="105110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19"/>
              <p:cNvSpPr/>
              <p:nvPr/>
            </p:nvSpPr>
            <p:spPr>
              <a:xfrm>
                <a:off x="11398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19"/>
              <p:cNvSpPr/>
              <p:nvPr/>
            </p:nvSpPr>
            <p:spPr>
              <a:xfrm>
                <a:off x="12286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19"/>
              <p:cNvSpPr/>
              <p:nvPr/>
            </p:nvSpPr>
            <p:spPr>
              <a:xfrm>
                <a:off x="131746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19"/>
              <p:cNvSpPr/>
              <p:nvPr/>
            </p:nvSpPr>
            <p:spPr>
              <a:xfrm>
                <a:off x="140625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19"/>
              <p:cNvSpPr/>
              <p:nvPr/>
            </p:nvSpPr>
            <p:spPr>
              <a:xfrm>
                <a:off x="14950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19"/>
              <p:cNvSpPr/>
              <p:nvPr/>
            </p:nvSpPr>
            <p:spPr>
              <a:xfrm>
                <a:off x="15838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19"/>
              <p:cNvSpPr/>
              <p:nvPr/>
            </p:nvSpPr>
            <p:spPr>
              <a:xfrm>
                <a:off x="167261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19"/>
              <p:cNvSpPr/>
              <p:nvPr/>
            </p:nvSpPr>
            <p:spPr>
              <a:xfrm>
                <a:off x="87352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19"/>
              <p:cNvSpPr/>
              <p:nvPr/>
            </p:nvSpPr>
            <p:spPr>
              <a:xfrm>
                <a:off x="96231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19"/>
              <p:cNvSpPr/>
              <p:nvPr/>
            </p:nvSpPr>
            <p:spPr>
              <a:xfrm>
                <a:off x="105110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19"/>
              <p:cNvSpPr/>
              <p:nvPr/>
            </p:nvSpPr>
            <p:spPr>
              <a:xfrm>
                <a:off x="11398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19"/>
              <p:cNvSpPr/>
              <p:nvPr/>
            </p:nvSpPr>
            <p:spPr>
              <a:xfrm>
                <a:off x="12286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19"/>
              <p:cNvSpPr/>
              <p:nvPr/>
            </p:nvSpPr>
            <p:spPr>
              <a:xfrm>
                <a:off x="131746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19"/>
              <p:cNvSpPr/>
              <p:nvPr/>
            </p:nvSpPr>
            <p:spPr>
              <a:xfrm>
                <a:off x="140625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19"/>
              <p:cNvSpPr/>
              <p:nvPr/>
            </p:nvSpPr>
            <p:spPr>
              <a:xfrm>
                <a:off x="14950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19"/>
              <p:cNvSpPr/>
              <p:nvPr/>
            </p:nvSpPr>
            <p:spPr>
              <a:xfrm>
                <a:off x="15838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19"/>
              <p:cNvSpPr/>
              <p:nvPr/>
            </p:nvSpPr>
            <p:spPr>
              <a:xfrm>
                <a:off x="167261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19"/>
              <p:cNvSpPr/>
              <p:nvPr/>
            </p:nvSpPr>
            <p:spPr>
              <a:xfrm>
                <a:off x="7847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19"/>
              <p:cNvSpPr/>
              <p:nvPr/>
            </p:nvSpPr>
            <p:spPr>
              <a:xfrm>
                <a:off x="7847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19"/>
              <p:cNvSpPr/>
              <p:nvPr/>
            </p:nvSpPr>
            <p:spPr>
              <a:xfrm>
                <a:off x="7847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19"/>
              <p:cNvSpPr/>
              <p:nvPr/>
            </p:nvSpPr>
            <p:spPr>
              <a:xfrm>
                <a:off x="7847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19"/>
              <p:cNvSpPr/>
              <p:nvPr/>
            </p:nvSpPr>
            <p:spPr>
              <a:xfrm>
                <a:off x="7847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19"/>
              <p:cNvSpPr/>
              <p:nvPr/>
            </p:nvSpPr>
            <p:spPr>
              <a:xfrm>
                <a:off x="7847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19"/>
              <p:cNvSpPr/>
              <p:nvPr/>
            </p:nvSpPr>
            <p:spPr>
              <a:xfrm>
                <a:off x="7847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19"/>
              <p:cNvSpPr/>
              <p:nvPr/>
            </p:nvSpPr>
            <p:spPr>
              <a:xfrm>
                <a:off x="7847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19"/>
              <p:cNvSpPr/>
              <p:nvPr/>
            </p:nvSpPr>
            <p:spPr>
              <a:xfrm>
                <a:off x="7847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19"/>
              <p:cNvSpPr/>
              <p:nvPr/>
            </p:nvSpPr>
            <p:spPr>
              <a:xfrm>
                <a:off x="7847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19"/>
              <p:cNvSpPr/>
              <p:nvPr/>
            </p:nvSpPr>
            <p:spPr>
              <a:xfrm>
                <a:off x="7847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19"/>
              <p:cNvSpPr/>
              <p:nvPr/>
            </p:nvSpPr>
            <p:spPr>
              <a:xfrm>
                <a:off x="7847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19"/>
              <p:cNvSpPr/>
              <p:nvPr/>
            </p:nvSpPr>
            <p:spPr>
              <a:xfrm>
                <a:off x="7847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19"/>
              <p:cNvSpPr/>
              <p:nvPr/>
            </p:nvSpPr>
            <p:spPr>
              <a:xfrm>
                <a:off x="7847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19"/>
              <p:cNvSpPr/>
              <p:nvPr/>
            </p:nvSpPr>
            <p:spPr>
              <a:xfrm>
                <a:off x="7847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19"/>
              <p:cNvSpPr/>
              <p:nvPr/>
            </p:nvSpPr>
            <p:spPr>
              <a:xfrm>
                <a:off x="4068893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19"/>
              <p:cNvSpPr/>
              <p:nvPr/>
            </p:nvSpPr>
            <p:spPr>
              <a:xfrm>
                <a:off x="4068893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19"/>
              <p:cNvSpPr/>
              <p:nvPr/>
            </p:nvSpPr>
            <p:spPr>
              <a:xfrm>
                <a:off x="4068893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19"/>
              <p:cNvSpPr/>
              <p:nvPr/>
            </p:nvSpPr>
            <p:spPr>
              <a:xfrm>
                <a:off x="3980104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19"/>
              <p:cNvSpPr/>
              <p:nvPr/>
            </p:nvSpPr>
            <p:spPr>
              <a:xfrm>
                <a:off x="3980104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19"/>
              <p:cNvSpPr/>
              <p:nvPr/>
            </p:nvSpPr>
            <p:spPr>
              <a:xfrm>
                <a:off x="3980104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19"/>
              <p:cNvSpPr/>
              <p:nvPr/>
            </p:nvSpPr>
            <p:spPr>
              <a:xfrm>
                <a:off x="202775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19"/>
              <p:cNvSpPr/>
              <p:nvPr/>
            </p:nvSpPr>
            <p:spPr>
              <a:xfrm>
                <a:off x="21165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19"/>
              <p:cNvSpPr/>
              <p:nvPr/>
            </p:nvSpPr>
            <p:spPr>
              <a:xfrm>
                <a:off x="220532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19"/>
              <p:cNvSpPr/>
              <p:nvPr/>
            </p:nvSpPr>
            <p:spPr>
              <a:xfrm>
                <a:off x="229411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19"/>
              <p:cNvSpPr/>
              <p:nvPr/>
            </p:nvSpPr>
            <p:spPr>
              <a:xfrm>
                <a:off x="238290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19"/>
              <p:cNvSpPr/>
              <p:nvPr/>
            </p:nvSpPr>
            <p:spPr>
              <a:xfrm>
                <a:off x="24716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19"/>
              <p:cNvSpPr/>
              <p:nvPr/>
            </p:nvSpPr>
            <p:spPr>
              <a:xfrm>
                <a:off x="202775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19"/>
              <p:cNvSpPr/>
              <p:nvPr/>
            </p:nvSpPr>
            <p:spPr>
              <a:xfrm>
                <a:off x="21165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9"/>
              <p:cNvSpPr/>
              <p:nvPr/>
            </p:nvSpPr>
            <p:spPr>
              <a:xfrm>
                <a:off x="220532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9"/>
              <p:cNvSpPr/>
              <p:nvPr/>
            </p:nvSpPr>
            <p:spPr>
              <a:xfrm>
                <a:off x="229411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9"/>
              <p:cNvSpPr/>
              <p:nvPr/>
            </p:nvSpPr>
            <p:spPr>
              <a:xfrm>
                <a:off x="238290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9"/>
              <p:cNvSpPr/>
              <p:nvPr/>
            </p:nvSpPr>
            <p:spPr>
              <a:xfrm>
                <a:off x="24716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9"/>
              <p:cNvSpPr/>
              <p:nvPr/>
            </p:nvSpPr>
            <p:spPr>
              <a:xfrm>
                <a:off x="202775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9"/>
              <p:cNvSpPr/>
              <p:nvPr/>
            </p:nvSpPr>
            <p:spPr>
              <a:xfrm>
                <a:off x="21165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9"/>
              <p:cNvSpPr/>
              <p:nvPr/>
            </p:nvSpPr>
            <p:spPr>
              <a:xfrm>
                <a:off x="220532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9"/>
              <p:cNvSpPr/>
              <p:nvPr/>
            </p:nvSpPr>
            <p:spPr>
              <a:xfrm>
                <a:off x="229411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9"/>
              <p:cNvSpPr/>
              <p:nvPr/>
            </p:nvSpPr>
            <p:spPr>
              <a:xfrm>
                <a:off x="238290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9"/>
              <p:cNvSpPr/>
              <p:nvPr/>
            </p:nvSpPr>
            <p:spPr>
              <a:xfrm>
                <a:off x="24716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9"/>
              <p:cNvSpPr/>
              <p:nvPr/>
            </p:nvSpPr>
            <p:spPr>
              <a:xfrm>
                <a:off x="25604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9"/>
              <p:cNvSpPr/>
              <p:nvPr/>
            </p:nvSpPr>
            <p:spPr>
              <a:xfrm>
                <a:off x="25604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9"/>
              <p:cNvSpPr/>
              <p:nvPr/>
            </p:nvSpPr>
            <p:spPr>
              <a:xfrm>
                <a:off x="25604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9"/>
              <p:cNvSpPr/>
              <p:nvPr/>
            </p:nvSpPr>
            <p:spPr>
              <a:xfrm>
                <a:off x="264926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9"/>
              <p:cNvSpPr/>
              <p:nvPr/>
            </p:nvSpPr>
            <p:spPr>
              <a:xfrm>
                <a:off x="264926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9"/>
              <p:cNvSpPr/>
              <p:nvPr/>
            </p:nvSpPr>
            <p:spPr>
              <a:xfrm>
                <a:off x="264926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9"/>
              <p:cNvSpPr/>
              <p:nvPr/>
            </p:nvSpPr>
            <p:spPr>
              <a:xfrm>
                <a:off x="273805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9"/>
              <p:cNvSpPr/>
              <p:nvPr/>
            </p:nvSpPr>
            <p:spPr>
              <a:xfrm>
                <a:off x="273805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9"/>
              <p:cNvSpPr/>
              <p:nvPr/>
            </p:nvSpPr>
            <p:spPr>
              <a:xfrm>
                <a:off x="273805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9"/>
              <p:cNvSpPr/>
              <p:nvPr/>
            </p:nvSpPr>
            <p:spPr>
              <a:xfrm>
                <a:off x="28268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9"/>
              <p:cNvSpPr/>
              <p:nvPr/>
            </p:nvSpPr>
            <p:spPr>
              <a:xfrm>
                <a:off x="28268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9"/>
              <p:cNvSpPr/>
              <p:nvPr/>
            </p:nvSpPr>
            <p:spPr>
              <a:xfrm>
                <a:off x="28268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9"/>
              <p:cNvSpPr/>
              <p:nvPr/>
            </p:nvSpPr>
            <p:spPr>
              <a:xfrm>
                <a:off x="29156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9"/>
              <p:cNvSpPr/>
              <p:nvPr/>
            </p:nvSpPr>
            <p:spPr>
              <a:xfrm>
                <a:off x="29156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9"/>
              <p:cNvSpPr/>
              <p:nvPr/>
            </p:nvSpPr>
            <p:spPr>
              <a:xfrm>
                <a:off x="29156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9"/>
              <p:cNvSpPr/>
              <p:nvPr/>
            </p:nvSpPr>
            <p:spPr>
              <a:xfrm>
                <a:off x="300441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9"/>
              <p:cNvSpPr/>
              <p:nvPr/>
            </p:nvSpPr>
            <p:spPr>
              <a:xfrm>
                <a:off x="300441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9"/>
              <p:cNvSpPr/>
              <p:nvPr/>
            </p:nvSpPr>
            <p:spPr>
              <a:xfrm>
                <a:off x="300441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9"/>
              <p:cNvSpPr/>
              <p:nvPr/>
            </p:nvSpPr>
            <p:spPr>
              <a:xfrm>
                <a:off x="309320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9"/>
              <p:cNvSpPr/>
              <p:nvPr/>
            </p:nvSpPr>
            <p:spPr>
              <a:xfrm>
                <a:off x="309320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9"/>
              <p:cNvSpPr/>
              <p:nvPr/>
            </p:nvSpPr>
            <p:spPr>
              <a:xfrm>
                <a:off x="309320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9"/>
              <p:cNvSpPr/>
              <p:nvPr/>
            </p:nvSpPr>
            <p:spPr>
              <a:xfrm>
                <a:off x="318199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9"/>
              <p:cNvSpPr/>
              <p:nvPr/>
            </p:nvSpPr>
            <p:spPr>
              <a:xfrm>
                <a:off x="318199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9"/>
              <p:cNvSpPr/>
              <p:nvPr/>
            </p:nvSpPr>
            <p:spPr>
              <a:xfrm>
                <a:off x="318199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9"/>
              <p:cNvSpPr/>
              <p:nvPr/>
            </p:nvSpPr>
            <p:spPr>
              <a:xfrm>
                <a:off x="327078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9"/>
              <p:cNvSpPr/>
              <p:nvPr/>
            </p:nvSpPr>
            <p:spPr>
              <a:xfrm>
                <a:off x="327078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9"/>
              <p:cNvSpPr/>
              <p:nvPr/>
            </p:nvSpPr>
            <p:spPr>
              <a:xfrm>
                <a:off x="327078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9"/>
              <p:cNvSpPr/>
              <p:nvPr/>
            </p:nvSpPr>
            <p:spPr>
              <a:xfrm>
                <a:off x="335956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9"/>
              <p:cNvSpPr/>
              <p:nvPr/>
            </p:nvSpPr>
            <p:spPr>
              <a:xfrm>
                <a:off x="335956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9"/>
              <p:cNvSpPr/>
              <p:nvPr/>
            </p:nvSpPr>
            <p:spPr>
              <a:xfrm>
                <a:off x="335956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9"/>
              <p:cNvSpPr/>
              <p:nvPr/>
            </p:nvSpPr>
            <p:spPr>
              <a:xfrm>
                <a:off x="344835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9"/>
              <p:cNvSpPr/>
              <p:nvPr/>
            </p:nvSpPr>
            <p:spPr>
              <a:xfrm>
                <a:off x="344835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19"/>
              <p:cNvSpPr/>
              <p:nvPr/>
            </p:nvSpPr>
            <p:spPr>
              <a:xfrm>
                <a:off x="344835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19"/>
              <p:cNvSpPr/>
              <p:nvPr/>
            </p:nvSpPr>
            <p:spPr>
              <a:xfrm>
                <a:off x="353714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19"/>
              <p:cNvSpPr/>
              <p:nvPr/>
            </p:nvSpPr>
            <p:spPr>
              <a:xfrm>
                <a:off x="353714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9"/>
              <p:cNvSpPr/>
              <p:nvPr/>
            </p:nvSpPr>
            <p:spPr>
              <a:xfrm>
                <a:off x="353714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9"/>
              <p:cNvSpPr/>
              <p:nvPr/>
            </p:nvSpPr>
            <p:spPr>
              <a:xfrm>
                <a:off x="362593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9"/>
              <p:cNvSpPr/>
              <p:nvPr/>
            </p:nvSpPr>
            <p:spPr>
              <a:xfrm>
                <a:off x="362593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9"/>
              <p:cNvSpPr/>
              <p:nvPr/>
            </p:nvSpPr>
            <p:spPr>
              <a:xfrm>
                <a:off x="362593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9"/>
              <p:cNvSpPr/>
              <p:nvPr/>
            </p:nvSpPr>
            <p:spPr>
              <a:xfrm>
                <a:off x="371472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9"/>
              <p:cNvSpPr/>
              <p:nvPr/>
            </p:nvSpPr>
            <p:spPr>
              <a:xfrm>
                <a:off x="371472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9"/>
              <p:cNvSpPr/>
              <p:nvPr/>
            </p:nvSpPr>
            <p:spPr>
              <a:xfrm>
                <a:off x="371472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9"/>
              <p:cNvSpPr/>
              <p:nvPr/>
            </p:nvSpPr>
            <p:spPr>
              <a:xfrm>
                <a:off x="380350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9"/>
              <p:cNvSpPr/>
              <p:nvPr/>
            </p:nvSpPr>
            <p:spPr>
              <a:xfrm>
                <a:off x="380350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9"/>
              <p:cNvSpPr/>
              <p:nvPr/>
            </p:nvSpPr>
            <p:spPr>
              <a:xfrm>
                <a:off x="380350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9"/>
              <p:cNvSpPr/>
              <p:nvPr/>
            </p:nvSpPr>
            <p:spPr>
              <a:xfrm>
                <a:off x="389579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9"/>
              <p:cNvSpPr/>
              <p:nvPr/>
            </p:nvSpPr>
            <p:spPr>
              <a:xfrm>
                <a:off x="389579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9"/>
              <p:cNvSpPr/>
              <p:nvPr/>
            </p:nvSpPr>
            <p:spPr>
              <a:xfrm>
                <a:off x="389579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9"/>
              <p:cNvSpPr/>
              <p:nvPr/>
            </p:nvSpPr>
            <p:spPr>
              <a:xfrm>
                <a:off x="193896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9"/>
              <p:cNvSpPr/>
              <p:nvPr/>
            </p:nvSpPr>
            <p:spPr>
              <a:xfrm>
                <a:off x="193896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9"/>
              <p:cNvSpPr/>
              <p:nvPr/>
            </p:nvSpPr>
            <p:spPr>
              <a:xfrm>
                <a:off x="193896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9"/>
              <p:cNvSpPr/>
              <p:nvPr/>
            </p:nvSpPr>
            <p:spPr>
              <a:xfrm>
                <a:off x="185017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9"/>
              <p:cNvSpPr/>
              <p:nvPr/>
            </p:nvSpPr>
            <p:spPr>
              <a:xfrm>
                <a:off x="185017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9"/>
              <p:cNvSpPr/>
              <p:nvPr/>
            </p:nvSpPr>
            <p:spPr>
              <a:xfrm>
                <a:off x="185017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9"/>
              <p:cNvSpPr/>
              <p:nvPr/>
            </p:nvSpPr>
            <p:spPr>
              <a:xfrm>
                <a:off x="176138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9"/>
              <p:cNvSpPr/>
              <p:nvPr/>
            </p:nvSpPr>
            <p:spPr>
              <a:xfrm>
                <a:off x="176138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9"/>
              <p:cNvSpPr/>
              <p:nvPr/>
            </p:nvSpPr>
            <p:spPr>
              <a:xfrm>
                <a:off x="176138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9"/>
              <p:cNvSpPr/>
              <p:nvPr/>
            </p:nvSpPr>
            <p:spPr>
              <a:xfrm>
                <a:off x="87352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9"/>
              <p:cNvSpPr/>
              <p:nvPr/>
            </p:nvSpPr>
            <p:spPr>
              <a:xfrm>
                <a:off x="96231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9"/>
              <p:cNvSpPr/>
              <p:nvPr/>
            </p:nvSpPr>
            <p:spPr>
              <a:xfrm>
                <a:off x="105110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9"/>
              <p:cNvSpPr/>
              <p:nvPr/>
            </p:nvSpPr>
            <p:spPr>
              <a:xfrm>
                <a:off x="11398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9"/>
              <p:cNvSpPr/>
              <p:nvPr/>
            </p:nvSpPr>
            <p:spPr>
              <a:xfrm>
                <a:off x="12286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9"/>
              <p:cNvSpPr/>
              <p:nvPr/>
            </p:nvSpPr>
            <p:spPr>
              <a:xfrm>
                <a:off x="131746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9"/>
              <p:cNvSpPr/>
              <p:nvPr/>
            </p:nvSpPr>
            <p:spPr>
              <a:xfrm>
                <a:off x="87352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9"/>
              <p:cNvSpPr/>
              <p:nvPr/>
            </p:nvSpPr>
            <p:spPr>
              <a:xfrm>
                <a:off x="96231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9"/>
              <p:cNvSpPr/>
              <p:nvPr/>
            </p:nvSpPr>
            <p:spPr>
              <a:xfrm>
                <a:off x="105110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9"/>
              <p:cNvSpPr/>
              <p:nvPr/>
            </p:nvSpPr>
            <p:spPr>
              <a:xfrm>
                <a:off x="11398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9"/>
              <p:cNvSpPr/>
              <p:nvPr/>
            </p:nvSpPr>
            <p:spPr>
              <a:xfrm>
                <a:off x="12286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9"/>
              <p:cNvSpPr/>
              <p:nvPr/>
            </p:nvSpPr>
            <p:spPr>
              <a:xfrm>
                <a:off x="131746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9"/>
              <p:cNvSpPr/>
              <p:nvPr/>
            </p:nvSpPr>
            <p:spPr>
              <a:xfrm>
                <a:off x="87352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9"/>
              <p:cNvSpPr/>
              <p:nvPr/>
            </p:nvSpPr>
            <p:spPr>
              <a:xfrm>
                <a:off x="96231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9"/>
              <p:cNvSpPr/>
              <p:nvPr/>
            </p:nvSpPr>
            <p:spPr>
              <a:xfrm>
                <a:off x="105110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9"/>
              <p:cNvSpPr/>
              <p:nvPr/>
            </p:nvSpPr>
            <p:spPr>
              <a:xfrm>
                <a:off x="11398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9"/>
              <p:cNvSpPr/>
              <p:nvPr/>
            </p:nvSpPr>
            <p:spPr>
              <a:xfrm>
                <a:off x="12286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9"/>
              <p:cNvSpPr/>
              <p:nvPr/>
            </p:nvSpPr>
            <p:spPr>
              <a:xfrm>
                <a:off x="131746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9"/>
              <p:cNvSpPr/>
              <p:nvPr/>
            </p:nvSpPr>
            <p:spPr>
              <a:xfrm>
                <a:off x="140625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9"/>
              <p:cNvSpPr/>
              <p:nvPr/>
            </p:nvSpPr>
            <p:spPr>
              <a:xfrm>
                <a:off x="140625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9"/>
              <p:cNvSpPr/>
              <p:nvPr/>
            </p:nvSpPr>
            <p:spPr>
              <a:xfrm>
                <a:off x="140625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9"/>
              <p:cNvSpPr/>
              <p:nvPr/>
            </p:nvSpPr>
            <p:spPr>
              <a:xfrm>
                <a:off x="14950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9"/>
              <p:cNvSpPr/>
              <p:nvPr/>
            </p:nvSpPr>
            <p:spPr>
              <a:xfrm>
                <a:off x="14950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9"/>
              <p:cNvSpPr/>
              <p:nvPr/>
            </p:nvSpPr>
            <p:spPr>
              <a:xfrm>
                <a:off x="14950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9"/>
              <p:cNvSpPr/>
              <p:nvPr/>
            </p:nvSpPr>
            <p:spPr>
              <a:xfrm>
                <a:off x="15838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9"/>
              <p:cNvSpPr/>
              <p:nvPr/>
            </p:nvSpPr>
            <p:spPr>
              <a:xfrm>
                <a:off x="15838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9"/>
              <p:cNvSpPr/>
              <p:nvPr/>
            </p:nvSpPr>
            <p:spPr>
              <a:xfrm>
                <a:off x="15838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9"/>
              <p:cNvSpPr/>
              <p:nvPr/>
            </p:nvSpPr>
            <p:spPr>
              <a:xfrm>
                <a:off x="167261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9"/>
              <p:cNvSpPr/>
              <p:nvPr/>
            </p:nvSpPr>
            <p:spPr>
              <a:xfrm>
                <a:off x="167261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9"/>
              <p:cNvSpPr/>
              <p:nvPr/>
            </p:nvSpPr>
            <p:spPr>
              <a:xfrm>
                <a:off x="167261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9"/>
              <p:cNvSpPr/>
              <p:nvPr/>
            </p:nvSpPr>
            <p:spPr>
              <a:xfrm>
                <a:off x="7847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9"/>
              <p:cNvSpPr/>
              <p:nvPr/>
            </p:nvSpPr>
            <p:spPr>
              <a:xfrm>
                <a:off x="7847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9"/>
              <p:cNvSpPr/>
              <p:nvPr/>
            </p:nvSpPr>
            <p:spPr>
              <a:xfrm>
                <a:off x="7847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65" name="Google Shape;4365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6" name="Google Shape;4366;p19"/>
          <p:cNvSpPr txBox="1"/>
          <p:nvPr>
            <p:ph idx="2" type="title"/>
          </p:nvPr>
        </p:nvSpPr>
        <p:spPr>
          <a:xfrm>
            <a:off x="892884" y="2221925"/>
            <a:ext cx="301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67" name="Google Shape;4367;p19"/>
          <p:cNvSpPr txBox="1"/>
          <p:nvPr>
            <p:ph idx="1" type="subTitle"/>
          </p:nvPr>
        </p:nvSpPr>
        <p:spPr>
          <a:xfrm>
            <a:off x="1244750" y="2747250"/>
            <a:ext cx="23076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8" name="Google Shape;4368;p19"/>
          <p:cNvGrpSpPr/>
          <p:nvPr/>
        </p:nvGrpSpPr>
        <p:grpSpPr>
          <a:xfrm flipH="1">
            <a:off x="-151486" y="-470299"/>
            <a:ext cx="9978007" cy="6265526"/>
            <a:chOff x="-664950" y="-350812"/>
            <a:chExt cx="9855795" cy="6188785"/>
          </a:xfrm>
        </p:grpSpPr>
        <p:sp>
          <p:nvSpPr>
            <p:cNvPr id="4369" name="Google Shape;4369;p19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 flipH="1" rot="5400000">
              <a:off x="8292215" y="25755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 rot="5400000">
              <a:off x="-118820" y="22583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2" name="Google Shape;4372;p19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73" name="Google Shape;4373;p1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74" name="Google Shape;4374;p1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75" name="Google Shape;4375;p1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6" name="Google Shape;4376;p1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7" name="Google Shape;4377;p1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8" name="Google Shape;4378;p1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9" name="Google Shape;4379;p1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0" name="Google Shape;4380;p1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3" name="Google Shape;4383;p19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">
    <p:spTree>
      <p:nvGrpSpPr>
        <p:cNvPr id="4384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20"/>
          <p:cNvSpPr/>
          <p:nvPr/>
        </p:nvSpPr>
        <p:spPr>
          <a:xfrm>
            <a:off x="5000225" y="1237050"/>
            <a:ext cx="3423900" cy="336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6" name="Google Shape;4386;p20"/>
          <p:cNvGrpSpPr/>
          <p:nvPr/>
        </p:nvGrpSpPr>
        <p:grpSpPr>
          <a:xfrm>
            <a:off x="-664950" y="-350812"/>
            <a:ext cx="9855811" cy="6188785"/>
            <a:chOff x="-664950" y="-350812"/>
            <a:chExt cx="9855811" cy="6188785"/>
          </a:xfrm>
        </p:grpSpPr>
        <p:sp>
          <p:nvSpPr>
            <p:cNvPr id="4387" name="Google Shape;4387;p20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0"/>
            <p:cNvSpPr/>
            <p:nvPr/>
          </p:nvSpPr>
          <p:spPr>
            <a:xfrm flipH="1" rot="5400000">
              <a:off x="8344115" y="284181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0"/>
            <p:cNvSpPr/>
            <p:nvPr/>
          </p:nvSpPr>
          <p:spPr>
            <a:xfrm rot="5400000">
              <a:off x="-32194" y="32189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90" name="Google Shape;4390;p20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91" name="Google Shape;4391;p2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92" name="Google Shape;4392;p2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93" name="Google Shape;4393;p2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4" name="Google Shape;4394;p2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5" name="Google Shape;4395;p2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6" name="Google Shape;4396;p2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7" name="Google Shape;4397;p2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98" name="Google Shape;4398;p2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2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2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01" name="Google Shape;4401;p20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2" name="Google Shape;4402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3" name="Google Shape;4403;p20"/>
          <p:cNvSpPr txBox="1"/>
          <p:nvPr>
            <p:ph idx="2" type="title"/>
          </p:nvPr>
        </p:nvSpPr>
        <p:spPr>
          <a:xfrm>
            <a:off x="720000" y="1237050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4" name="Google Shape;4404;p20"/>
          <p:cNvSpPr txBox="1"/>
          <p:nvPr>
            <p:ph idx="1" type="subTitle"/>
          </p:nvPr>
        </p:nvSpPr>
        <p:spPr>
          <a:xfrm>
            <a:off x="720000" y="1757349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5" name="Google Shape;4405;p20"/>
          <p:cNvSpPr txBox="1"/>
          <p:nvPr>
            <p:ph idx="3" type="title"/>
          </p:nvPr>
        </p:nvSpPr>
        <p:spPr>
          <a:xfrm>
            <a:off x="720000" y="2988243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6" name="Google Shape;4406;p20"/>
          <p:cNvSpPr txBox="1"/>
          <p:nvPr>
            <p:ph idx="4" type="subTitle"/>
          </p:nvPr>
        </p:nvSpPr>
        <p:spPr>
          <a:xfrm>
            <a:off x="720000" y="3508550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7" name="Google Shape;4407;p20"/>
          <p:cNvSpPr txBox="1"/>
          <p:nvPr>
            <p:ph idx="5" type="title"/>
          </p:nvPr>
        </p:nvSpPr>
        <p:spPr>
          <a:xfrm>
            <a:off x="5000225" y="1237050"/>
            <a:ext cx="3423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8" name="Google Shape;4408;p20"/>
          <p:cNvSpPr txBox="1"/>
          <p:nvPr>
            <p:ph idx="6" type="subTitle"/>
          </p:nvPr>
        </p:nvSpPr>
        <p:spPr>
          <a:xfrm>
            <a:off x="5525025" y="2496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9" name="Google Shape;4409;p20"/>
          <p:cNvSpPr txBox="1"/>
          <p:nvPr>
            <p:ph idx="7" type="subTitle"/>
          </p:nvPr>
        </p:nvSpPr>
        <p:spPr>
          <a:xfrm>
            <a:off x="5525025" y="2900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0" name="Google Shape;4410;p20"/>
          <p:cNvSpPr txBox="1"/>
          <p:nvPr>
            <p:ph idx="8" type="subTitle"/>
          </p:nvPr>
        </p:nvSpPr>
        <p:spPr>
          <a:xfrm>
            <a:off x="5525025" y="2093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1" name="Google Shape;4411;p20"/>
          <p:cNvSpPr txBox="1"/>
          <p:nvPr>
            <p:ph idx="9" type="subTitle"/>
          </p:nvPr>
        </p:nvSpPr>
        <p:spPr>
          <a:xfrm>
            <a:off x="5525025" y="3303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2" name="Google Shape;4412;p20"/>
          <p:cNvSpPr txBox="1"/>
          <p:nvPr>
            <p:ph idx="13" type="subTitle"/>
          </p:nvPr>
        </p:nvSpPr>
        <p:spPr>
          <a:xfrm>
            <a:off x="5525025" y="3707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3" name="Google Shape;4413;p20"/>
          <p:cNvSpPr txBox="1"/>
          <p:nvPr>
            <p:ph idx="14" type="subTitle"/>
          </p:nvPr>
        </p:nvSpPr>
        <p:spPr>
          <a:xfrm>
            <a:off x="5525025" y="4110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4" name="Google Shape;4414;p20"/>
          <p:cNvSpPr txBox="1"/>
          <p:nvPr>
            <p:ph idx="15" type="subTitle"/>
          </p:nvPr>
        </p:nvSpPr>
        <p:spPr>
          <a:xfrm>
            <a:off x="5525025" y="1689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-420050" y="-908375"/>
            <a:ext cx="10076735" cy="7902738"/>
            <a:chOff x="-420050" y="-908375"/>
            <a:chExt cx="10076735" cy="7902738"/>
          </a:xfrm>
        </p:grpSpPr>
        <p:sp>
          <p:nvSpPr>
            <p:cNvPr id="24" name="Google Shape;24;p3"/>
            <p:cNvSpPr/>
            <p:nvPr/>
          </p:nvSpPr>
          <p:spPr>
            <a:xfrm>
              <a:off x="-6805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615427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8233150" y="349902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2700000">
              <a:off x="3363699" y="461059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" name="Google Shape;33;p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415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6" name="Google Shape;4416;p21"/>
          <p:cNvGrpSpPr/>
          <p:nvPr/>
        </p:nvGrpSpPr>
        <p:grpSpPr>
          <a:xfrm flipH="1">
            <a:off x="-800012" y="-237025"/>
            <a:ext cx="11927563" cy="6153500"/>
            <a:chOff x="-2036487" y="-237000"/>
            <a:chExt cx="11927563" cy="6153500"/>
          </a:xfrm>
        </p:grpSpPr>
        <p:sp>
          <p:nvSpPr>
            <p:cNvPr id="4417" name="Google Shape;4417;p21"/>
            <p:cNvSpPr/>
            <p:nvPr/>
          </p:nvSpPr>
          <p:spPr>
            <a:xfrm>
              <a:off x="7347858" y="4458831"/>
              <a:ext cx="1791044" cy="713388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1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1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1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1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1"/>
            <p:cNvSpPr/>
            <p:nvPr/>
          </p:nvSpPr>
          <p:spPr>
            <a:xfrm>
              <a:off x="4639225" y="4738700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1"/>
            <p:cNvSpPr/>
            <p:nvPr/>
          </p:nvSpPr>
          <p:spPr>
            <a:xfrm rot="-2700000">
              <a:off x="-1438301" y="1562210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1"/>
            <p:cNvSpPr/>
            <p:nvPr/>
          </p:nvSpPr>
          <p:spPr>
            <a:xfrm rot="8225514">
              <a:off x="4129780" y="4829326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1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6" name="Google Shape;4426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7" name="Google Shape;4427;p21"/>
          <p:cNvSpPr txBox="1"/>
          <p:nvPr>
            <p:ph idx="1" type="subTitle"/>
          </p:nvPr>
        </p:nvSpPr>
        <p:spPr>
          <a:xfrm>
            <a:off x="7200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8" name="Google Shape;4428;p21"/>
          <p:cNvSpPr txBox="1"/>
          <p:nvPr>
            <p:ph idx="2" type="subTitle"/>
          </p:nvPr>
        </p:nvSpPr>
        <p:spPr>
          <a:xfrm>
            <a:off x="55164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9" name="Google Shape;4429;p21"/>
          <p:cNvSpPr txBox="1"/>
          <p:nvPr>
            <p:ph idx="3" type="subTitle"/>
          </p:nvPr>
        </p:nvSpPr>
        <p:spPr>
          <a:xfrm>
            <a:off x="55164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0" name="Google Shape;4430;p21"/>
          <p:cNvSpPr txBox="1"/>
          <p:nvPr>
            <p:ph idx="4" type="subTitle"/>
          </p:nvPr>
        </p:nvSpPr>
        <p:spPr>
          <a:xfrm>
            <a:off x="55164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1" name="Google Shape;4431;p21"/>
          <p:cNvSpPr txBox="1"/>
          <p:nvPr>
            <p:ph idx="5" type="subTitle"/>
          </p:nvPr>
        </p:nvSpPr>
        <p:spPr>
          <a:xfrm>
            <a:off x="7200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2" name="Google Shape;4432;p21"/>
          <p:cNvSpPr txBox="1"/>
          <p:nvPr>
            <p:ph idx="6" type="subTitle"/>
          </p:nvPr>
        </p:nvSpPr>
        <p:spPr>
          <a:xfrm>
            <a:off x="7200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3" name="Google Shape;4433;p21"/>
          <p:cNvSpPr txBox="1"/>
          <p:nvPr>
            <p:ph idx="7" type="subTitle"/>
          </p:nvPr>
        </p:nvSpPr>
        <p:spPr>
          <a:xfrm>
            <a:off x="55164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4" name="Google Shape;4434;p21"/>
          <p:cNvSpPr txBox="1"/>
          <p:nvPr>
            <p:ph idx="8" type="subTitle"/>
          </p:nvPr>
        </p:nvSpPr>
        <p:spPr>
          <a:xfrm>
            <a:off x="7200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oogle Shape;4436;p22"/>
          <p:cNvGrpSpPr/>
          <p:nvPr/>
        </p:nvGrpSpPr>
        <p:grpSpPr>
          <a:xfrm>
            <a:off x="-1877650" y="-266938"/>
            <a:ext cx="11661314" cy="6201437"/>
            <a:chOff x="-1877650" y="-266938"/>
            <a:chExt cx="11661314" cy="6201437"/>
          </a:xfrm>
        </p:grpSpPr>
        <p:sp>
          <p:nvSpPr>
            <p:cNvPr id="4437" name="Google Shape;4437;p22"/>
            <p:cNvSpPr/>
            <p:nvPr/>
          </p:nvSpPr>
          <p:spPr>
            <a:xfrm>
              <a:off x="-1877650" y="411870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8724350" y="416388"/>
              <a:ext cx="292250" cy="247225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8744100" y="892025"/>
              <a:ext cx="71725" cy="58350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8522600" y="44061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8687900" y="41187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2"/>
            <p:cNvSpPr/>
            <p:nvPr/>
          </p:nvSpPr>
          <p:spPr>
            <a:xfrm rot="-1758769">
              <a:off x="6578418" y="4026368"/>
              <a:ext cx="3103593" cy="122695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-220700" y="-266938"/>
              <a:ext cx="620593" cy="146948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4" name="Google Shape;4444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5" name="Google Shape;4445;p22"/>
          <p:cNvSpPr txBox="1"/>
          <p:nvPr>
            <p:ph idx="2" type="title"/>
          </p:nvPr>
        </p:nvSpPr>
        <p:spPr>
          <a:xfrm>
            <a:off x="72000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6" name="Google Shape;4446;p22"/>
          <p:cNvSpPr txBox="1"/>
          <p:nvPr>
            <p:ph idx="1" type="subTitle"/>
          </p:nvPr>
        </p:nvSpPr>
        <p:spPr>
          <a:xfrm>
            <a:off x="720000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7" name="Google Shape;4447;p22"/>
          <p:cNvSpPr txBox="1"/>
          <p:nvPr>
            <p:ph idx="3" type="title"/>
          </p:nvPr>
        </p:nvSpPr>
        <p:spPr>
          <a:xfrm>
            <a:off x="3331825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8" name="Google Shape;4448;p22"/>
          <p:cNvSpPr txBox="1"/>
          <p:nvPr>
            <p:ph idx="4" type="subTitle"/>
          </p:nvPr>
        </p:nvSpPr>
        <p:spPr>
          <a:xfrm>
            <a:off x="3331828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9" name="Google Shape;4449;p22"/>
          <p:cNvSpPr txBox="1"/>
          <p:nvPr>
            <p:ph idx="5" type="title"/>
          </p:nvPr>
        </p:nvSpPr>
        <p:spPr>
          <a:xfrm>
            <a:off x="72000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0" name="Google Shape;4450;p22"/>
          <p:cNvSpPr txBox="1"/>
          <p:nvPr>
            <p:ph idx="6" type="subTitle"/>
          </p:nvPr>
        </p:nvSpPr>
        <p:spPr>
          <a:xfrm>
            <a:off x="720000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1" name="Google Shape;4451;p22"/>
          <p:cNvSpPr txBox="1"/>
          <p:nvPr>
            <p:ph idx="7" type="title"/>
          </p:nvPr>
        </p:nvSpPr>
        <p:spPr>
          <a:xfrm>
            <a:off x="3331825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2" name="Google Shape;4452;p22"/>
          <p:cNvSpPr txBox="1"/>
          <p:nvPr>
            <p:ph idx="8" type="subTitle"/>
          </p:nvPr>
        </p:nvSpPr>
        <p:spPr>
          <a:xfrm>
            <a:off x="3331828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3" name="Google Shape;4453;p22"/>
          <p:cNvSpPr txBox="1"/>
          <p:nvPr>
            <p:ph idx="9" type="title"/>
          </p:nvPr>
        </p:nvSpPr>
        <p:spPr>
          <a:xfrm>
            <a:off x="594365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4" name="Google Shape;4454;p22"/>
          <p:cNvSpPr txBox="1"/>
          <p:nvPr>
            <p:ph idx="13" type="subTitle"/>
          </p:nvPr>
        </p:nvSpPr>
        <p:spPr>
          <a:xfrm>
            <a:off x="5943655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5" name="Google Shape;4455;p22"/>
          <p:cNvSpPr txBox="1"/>
          <p:nvPr>
            <p:ph idx="14" type="title"/>
          </p:nvPr>
        </p:nvSpPr>
        <p:spPr>
          <a:xfrm>
            <a:off x="594365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6" name="Google Shape;4456;p22"/>
          <p:cNvSpPr txBox="1"/>
          <p:nvPr>
            <p:ph idx="15" type="subTitle"/>
          </p:nvPr>
        </p:nvSpPr>
        <p:spPr>
          <a:xfrm>
            <a:off x="5943655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457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8" name="Google Shape;4458;p23"/>
          <p:cNvGrpSpPr/>
          <p:nvPr/>
        </p:nvGrpSpPr>
        <p:grpSpPr>
          <a:xfrm flipH="1" rot="10800000">
            <a:off x="-466375" y="-54084"/>
            <a:ext cx="10076735" cy="6120946"/>
            <a:chOff x="-420050" y="-908375"/>
            <a:chExt cx="10076735" cy="6120946"/>
          </a:xfrm>
        </p:grpSpPr>
        <p:sp>
          <p:nvSpPr>
            <p:cNvPr id="4459" name="Google Shape;4459;p23"/>
            <p:cNvSpPr/>
            <p:nvPr/>
          </p:nvSpPr>
          <p:spPr>
            <a:xfrm>
              <a:off x="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3"/>
            <p:cNvSpPr/>
            <p:nvPr/>
          </p:nvSpPr>
          <p:spPr>
            <a:xfrm>
              <a:off x="7661752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3"/>
            <p:cNvSpPr/>
            <p:nvPr/>
          </p:nvSpPr>
          <p:spPr>
            <a:xfrm flipH="1">
              <a:off x="8307500" y="353937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62" name="Google Shape;4462;p2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4463" name="Google Shape;4463;p2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67" name="Google Shape;4467;p2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9" name="Google Shape;4469;p23"/>
          <p:cNvSpPr txBox="1"/>
          <p:nvPr>
            <p:ph hasCustomPrompt="1" type="title"/>
          </p:nvPr>
        </p:nvSpPr>
        <p:spPr>
          <a:xfrm>
            <a:off x="2026200" y="540000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0" name="Google Shape;4470;p23"/>
          <p:cNvSpPr txBox="1"/>
          <p:nvPr>
            <p:ph idx="1" type="subTitle"/>
          </p:nvPr>
        </p:nvSpPr>
        <p:spPr>
          <a:xfrm>
            <a:off x="2026200" y="13120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1" name="Google Shape;4471;p23"/>
          <p:cNvSpPr txBox="1"/>
          <p:nvPr>
            <p:ph hasCustomPrompt="1" idx="2" type="title"/>
          </p:nvPr>
        </p:nvSpPr>
        <p:spPr>
          <a:xfrm>
            <a:off x="2026200" y="1996138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2" name="Google Shape;4472;p23"/>
          <p:cNvSpPr txBox="1"/>
          <p:nvPr>
            <p:ph idx="3" type="subTitle"/>
          </p:nvPr>
        </p:nvSpPr>
        <p:spPr>
          <a:xfrm>
            <a:off x="2026200" y="2768149"/>
            <a:ext cx="5091600" cy="379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3" name="Google Shape;4473;p23"/>
          <p:cNvSpPr txBox="1"/>
          <p:nvPr>
            <p:ph hasCustomPrompt="1" idx="4" type="title"/>
          </p:nvPr>
        </p:nvSpPr>
        <p:spPr>
          <a:xfrm>
            <a:off x="2026200" y="3452289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4" name="Google Shape;4474;p23"/>
          <p:cNvSpPr txBox="1"/>
          <p:nvPr>
            <p:ph idx="5" type="subTitle"/>
          </p:nvPr>
        </p:nvSpPr>
        <p:spPr>
          <a:xfrm>
            <a:off x="2026200" y="42243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475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6" name="Google Shape;4476;p24"/>
          <p:cNvGrpSpPr/>
          <p:nvPr/>
        </p:nvGrpSpPr>
        <p:grpSpPr>
          <a:xfrm>
            <a:off x="-2660225" y="-997950"/>
            <a:ext cx="13611147" cy="7240787"/>
            <a:chOff x="-2660225" y="-997950"/>
            <a:chExt cx="13611147" cy="7240787"/>
          </a:xfrm>
        </p:grpSpPr>
        <p:sp>
          <p:nvSpPr>
            <p:cNvPr id="4477" name="Google Shape;4477;p24"/>
            <p:cNvSpPr/>
            <p:nvPr/>
          </p:nvSpPr>
          <p:spPr>
            <a:xfrm flipH="1">
              <a:off x="5121847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4"/>
            <p:cNvSpPr/>
            <p:nvPr/>
          </p:nvSpPr>
          <p:spPr>
            <a:xfrm flipH="1">
              <a:off x="720004" y="732751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4"/>
            <p:cNvSpPr/>
            <p:nvPr/>
          </p:nvSpPr>
          <p:spPr>
            <a:xfrm flipH="1">
              <a:off x="8124899" y="3576367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4"/>
            <p:cNvSpPr/>
            <p:nvPr/>
          </p:nvSpPr>
          <p:spPr>
            <a:xfrm flipH="1">
              <a:off x="1181391" y="84760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4"/>
            <p:cNvSpPr/>
            <p:nvPr/>
          </p:nvSpPr>
          <p:spPr>
            <a:xfrm rot="-6937260">
              <a:off x="8511986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4"/>
            <p:cNvSpPr/>
            <p:nvPr/>
          </p:nvSpPr>
          <p:spPr>
            <a:xfrm flipH="1">
              <a:off x="703345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4"/>
            <p:cNvSpPr/>
            <p:nvPr/>
          </p:nvSpPr>
          <p:spPr>
            <a:xfrm flipH="1">
              <a:off x="6613779" y="4388750"/>
              <a:ext cx="2857070" cy="1415363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4"/>
            <p:cNvSpPr/>
            <p:nvPr/>
          </p:nvSpPr>
          <p:spPr>
            <a:xfrm flipH="1">
              <a:off x="-2660225" y="1295171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5" name="Google Shape;4485;p24"/>
          <p:cNvSpPr txBox="1"/>
          <p:nvPr>
            <p:ph type="ctrTitle"/>
          </p:nvPr>
        </p:nvSpPr>
        <p:spPr>
          <a:xfrm>
            <a:off x="2298450" y="540000"/>
            <a:ext cx="4547100" cy="11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86" name="Google Shape;4486;p24"/>
          <p:cNvSpPr txBox="1"/>
          <p:nvPr>
            <p:ph idx="1" type="subTitle"/>
          </p:nvPr>
        </p:nvSpPr>
        <p:spPr>
          <a:xfrm>
            <a:off x="2485800" y="2361450"/>
            <a:ext cx="4172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87" name="Google Shape;4487;p24"/>
          <p:cNvSpPr txBox="1"/>
          <p:nvPr>
            <p:ph idx="2" type="subTitle"/>
          </p:nvPr>
        </p:nvSpPr>
        <p:spPr>
          <a:xfrm>
            <a:off x="2485802" y="4230175"/>
            <a:ext cx="4172400" cy="373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88" name="Google Shape;4488;p24"/>
          <p:cNvSpPr txBox="1"/>
          <p:nvPr/>
        </p:nvSpPr>
        <p:spPr>
          <a:xfrm>
            <a:off x="2485800" y="3482400"/>
            <a:ext cx="4172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including icons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infographics &amp; images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 u="sng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4489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0" name="Google Shape;4490;p25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4491" name="Google Shape;4491;p25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1">
    <p:bg>
      <p:bgPr>
        <a:solidFill>
          <a:schemeClr val="accent2"/>
        </a:solidFill>
      </p:bgPr>
    </p:bg>
    <p:spTree>
      <p:nvGrpSpPr>
        <p:cNvPr id="4499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1_1">
    <p:bg>
      <p:bgPr>
        <a:solidFill>
          <a:schemeClr val="accent1"/>
        </a:solidFill>
      </p:bgPr>
    </p:bg>
    <p:spTree>
      <p:nvGrpSpPr>
        <p:cNvPr id="4500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1_1_1">
    <p:bg>
      <p:bgPr>
        <a:solidFill>
          <a:schemeClr val="accent3"/>
        </a:solidFill>
      </p:bgPr>
    </p:bg>
    <p:spTree>
      <p:nvGrpSpPr>
        <p:cNvPr id="450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TITLE_1_1_1_1">
    <p:bg>
      <p:bgPr>
        <a:solidFill>
          <a:schemeClr val="accent4"/>
        </a:solidFill>
      </p:bgPr>
    </p:bg>
    <p:spTree>
      <p:nvGrpSpPr>
        <p:cNvPr id="4502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-597136" y="-1290171"/>
            <a:ext cx="9801636" cy="7083093"/>
            <a:chOff x="-597136" y="-1290171"/>
            <a:chExt cx="9801636" cy="7083093"/>
          </a:xfrm>
        </p:grpSpPr>
        <p:sp>
          <p:nvSpPr>
            <p:cNvPr id="39" name="Google Shape;39;p4"/>
            <p:cNvSpPr/>
            <p:nvPr/>
          </p:nvSpPr>
          <p:spPr>
            <a:xfrm>
              <a:off x="7526852" y="-33486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8553125" y="4027570"/>
              <a:ext cx="651375" cy="1109954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60500" y="4042524"/>
              <a:ext cx="651374" cy="1121953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2700000">
              <a:off x="5484018" y="-1009555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Google Shape;43;p4"/>
            <p:cNvGrpSpPr/>
            <p:nvPr/>
          </p:nvGrpSpPr>
          <p:grpSpPr>
            <a:xfrm flipH="1" rot="-1466185">
              <a:off x="81976" y="110670"/>
              <a:ext cx="651436" cy="537339"/>
              <a:chOff x="100283" y="1775289"/>
              <a:chExt cx="940950" cy="776248"/>
            </a:xfrm>
          </p:grpSpPr>
          <p:sp>
            <p:nvSpPr>
              <p:cNvPr id="44" name="Google Shape;44;p4"/>
              <p:cNvSpPr/>
              <p:nvPr/>
            </p:nvSpPr>
            <p:spPr>
              <a:xfrm rot="2700000">
                <a:off x="392368" y="1875264"/>
                <a:ext cx="521481" cy="576299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513453">
                <a:off x="943095" y="2423631"/>
                <a:ext cx="52396" cy="66672"/>
              </a:xfrm>
              <a:custGeom>
                <a:rect b="b" l="l" r="r" t="t"/>
                <a:pathLst>
                  <a:path extrusionOk="0" h="1247" w="980">
                    <a:moveTo>
                      <a:pt x="543" y="1"/>
                    </a:moveTo>
                    <a:cubicBezTo>
                      <a:pt x="216" y="1"/>
                      <a:pt x="55" y="205"/>
                      <a:pt x="0" y="533"/>
                    </a:cubicBezTo>
                    <a:cubicBezTo>
                      <a:pt x="83" y="809"/>
                      <a:pt x="60" y="1157"/>
                      <a:pt x="446" y="1243"/>
                    </a:cubicBezTo>
                    <a:cubicBezTo>
                      <a:pt x="455" y="1245"/>
                      <a:pt x="465" y="1246"/>
                      <a:pt x="474" y="1246"/>
                    </a:cubicBezTo>
                    <a:cubicBezTo>
                      <a:pt x="683" y="1246"/>
                      <a:pt x="980" y="776"/>
                      <a:pt x="977" y="443"/>
                    </a:cubicBezTo>
                    <a:cubicBezTo>
                      <a:pt x="977" y="180"/>
                      <a:pt x="844" y="15"/>
                      <a:pt x="575" y="1"/>
                    </a:cubicBezTo>
                    <a:cubicBezTo>
                      <a:pt x="564" y="1"/>
                      <a:pt x="55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513453">
                <a:off x="417818" y="1811987"/>
                <a:ext cx="48921" cy="50311"/>
              </a:xfrm>
              <a:custGeom>
                <a:rect b="b" l="l" r="r" t="t"/>
                <a:pathLst>
                  <a:path extrusionOk="0" h="941" w="915">
                    <a:moveTo>
                      <a:pt x="412" y="1"/>
                    </a:moveTo>
                    <a:cubicBezTo>
                      <a:pt x="136" y="1"/>
                      <a:pt x="4" y="186"/>
                      <a:pt x="1" y="489"/>
                    </a:cubicBezTo>
                    <a:cubicBezTo>
                      <a:pt x="17" y="765"/>
                      <a:pt x="174" y="938"/>
                      <a:pt x="476" y="941"/>
                    </a:cubicBezTo>
                    <a:cubicBezTo>
                      <a:pt x="768" y="941"/>
                      <a:pt x="914" y="775"/>
                      <a:pt x="905" y="486"/>
                    </a:cubicBezTo>
                    <a:cubicBezTo>
                      <a:pt x="894" y="187"/>
                      <a:pt x="721" y="7"/>
                      <a:pt x="426" y="1"/>
                    </a:cubicBezTo>
                    <a:cubicBezTo>
                      <a:pt x="422" y="1"/>
                      <a:pt x="417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1513453">
                <a:off x="856474" y="250586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rot="1513430">
                <a:off x="123690" y="2026916"/>
                <a:ext cx="117883" cy="136229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513453">
                <a:off x="269923" y="201528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 rot="3566524">
              <a:off x="-831694" y="3531415"/>
              <a:ext cx="3103394" cy="1226878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5"/>
          <p:cNvGrpSpPr/>
          <p:nvPr/>
        </p:nvGrpSpPr>
        <p:grpSpPr>
          <a:xfrm>
            <a:off x="-2036487" y="-237000"/>
            <a:ext cx="11927563" cy="6153500"/>
            <a:chOff x="-2036487" y="-237000"/>
            <a:chExt cx="11927563" cy="6153500"/>
          </a:xfrm>
        </p:grpSpPr>
        <p:sp>
          <p:nvSpPr>
            <p:cNvPr id="55" name="Google Shape;55;p5"/>
            <p:cNvSpPr/>
            <p:nvPr/>
          </p:nvSpPr>
          <p:spPr>
            <a:xfrm>
              <a:off x="7363641" y="4495768"/>
              <a:ext cx="1840856" cy="733229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532450" y="4771213"/>
              <a:ext cx="73575" cy="61300"/>
            </a:xfrm>
            <a:custGeom>
              <a:rect b="b" l="l" r="r" t="t"/>
              <a:pathLst>
                <a:path extrusionOk="0" h="2452" w="2943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812900" y="4680975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095875" y="4439275"/>
              <a:ext cx="687886" cy="573249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5"/>
          <p:cNvSpPr txBox="1"/>
          <p:nvPr>
            <p:ph idx="1" type="subTitle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subTitle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3" type="subTitle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4" type="subTitle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-1603775" y="2"/>
            <a:ext cx="11464067" cy="5870805"/>
            <a:chOff x="-1603775" y="2"/>
            <a:chExt cx="11464067" cy="5870805"/>
          </a:xfrm>
        </p:grpSpPr>
        <p:sp>
          <p:nvSpPr>
            <p:cNvPr id="73" name="Google Shape;73;p6"/>
            <p:cNvSpPr/>
            <p:nvPr/>
          </p:nvSpPr>
          <p:spPr>
            <a:xfrm>
              <a:off x="-1603775" y="40911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667600" y="10632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56075" y="15432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1156867">
              <a:off x="6641349" y="4165948"/>
              <a:ext cx="3103418" cy="122688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400000">
              <a:off x="-335110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-221600" y="-210475"/>
            <a:ext cx="9660144" cy="6787813"/>
            <a:chOff x="-221600" y="-210475"/>
            <a:chExt cx="9660144" cy="6787813"/>
          </a:xfrm>
        </p:grpSpPr>
        <p:sp>
          <p:nvSpPr>
            <p:cNvPr id="81" name="Google Shape;81;p7"/>
            <p:cNvSpPr/>
            <p:nvPr/>
          </p:nvSpPr>
          <p:spPr>
            <a:xfrm rot="10800000">
              <a:off x="2" y="3719602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400000">
              <a:off x="-69181" y="69183"/>
              <a:ext cx="1411547" cy="1273179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7"/>
            <p:cNvGrpSpPr/>
            <p:nvPr/>
          </p:nvGrpSpPr>
          <p:grpSpPr>
            <a:xfrm flipH="1" rot="10800000">
              <a:off x="8265291" y="-4130"/>
              <a:ext cx="878458" cy="750441"/>
              <a:chOff x="4137500" y="3664900"/>
              <a:chExt cx="1361950" cy="1163475"/>
            </a:xfrm>
          </p:grpSpPr>
          <p:sp>
            <p:nvSpPr>
              <p:cNvPr id="84" name="Google Shape;84;p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7"/>
            <p:cNvSpPr/>
            <p:nvPr/>
          </p:nvSpPr>
          <p:spPr>
            <a:xfrm rot="2700000">
              <a:off x="4398837" y="4193574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flipH="1" rot="-6905291">
              <a:off x="8735154" y="3629620"/>
              <a:ext cx="68470" cy="79124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-6905291">
              <a:off x="8722500" y="3904805"/>
              <a:ext cx="49484" cy="62966"/>
            </a:xfrm>
            <a:custGeom>
              <a:rect b="b" l="l" r="r" t="t"/>
              <a:pathLst>
                <a:path extrusionOk="0" h="1247" w="980">
                  <a:moveTo>
                    <a:pt x="543" y="1"/>
                  </a:moveTo>
                  <a:cubicBezTo>
                    <a:pt x="216" y="1"/>
                    <a:pt x="55" y="205"/>
                    <a:pt x="0" y="533"/>
                  </a:cubicBezTo>
                  <a:cubicBezTo>
                    <a:pt x="83" y="809"/>
                    <a:pt x="60" y="1157"/>
                    <a:pt x="446" y="1243"/>
                  </a:cubicBezTo>
                  <a:cubicBezTo>
                    <a:pt x="455" y="1245"/>
                    <a:pt x="465" y="1246"/>
                    <a:pt x="474" y="1246"/>
                  </a:cubicBezTo>
                  <a:cubicBezTo>
                    <a:pt x="683" y="1246"/>
                    <a:pt x="980" y="776"/>
                    <a:pt x="977" y="443"/>
                  </a:cubicBezTo>
                  <a:cubicBezTo>
                    <a:pt x="977" y="180"/>
                    <a:pt x="844" y="15"/>
                    <a:pt x="575" y="1"/>
                  </a:cubicBezTo>
                  <a:cubicBezTo>
                    <a:pt x="564" y="1"/>
                    <a:pt x="553" y="1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-6905291">
              <a:off x="8637768" y="1290383"/>
              <a:ext cx="46202" cy="47515"/>
            </a:xfrm>
            <a:custGeom>
              <a:rect b="b" l="l" r="r" t="t"/>
              <a:pathLst>
                <a:path extrusionOk="0" h="941" w="915">
                  <a:moveTo>
                    <a:pt x="412" y="1"/>
                  </a:moveTo>
                  <a:cubicBezTo>
                    <a:pt x="136" y="1"/>
                    <a:pt x="4" y="186"/>
                    <a:pt x="1" y="489"/>
                  </a:cubicBezTo>
                  <a:cubicBezTo>
                    <a:pt x="17" y="765"/>
                    <a:pt x="174" y="938"/>
                    <a:pt x="476" y="941"/>
                  </a:cubicBezTo>
                  <a:cubicBezTo>
                    <a:pt x="768" y="941"/>
                    <a:pt x="914" y="775"/>
                    <a:pt x="905" y="486"/>
                  </a:cubicBezTo>
                  <a:cubicBezTo>
                    <a:pt x="894" y="187"/>
                    <a:pt x="721" y="7"/>
                    <a:pt x="426" y="1"/>
                  </a:cubicBezTo>
                  <a:cubicBezTo>
                    <a:pt x="422" y="1"/>
                    <a:pt x="417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-6905291">
              <a:off x="8789920" y="3833600"/>
              <a:ext cx="37769" cy="30347"/>
            </a:xfrm>
            <a:custGeom>
              <a:rect b="b" l="l" r="r" t="t"/>
              <a:pathLst>
                <a:path extrusionOk="0" h="601" w="748">
                  <a:moveTo>
                    <a:pt x="305" y="0"/>
                  </a:moveTo>
                  <a:cubicBezTo>
                    <a:pt x="279" y="0"/>
                    <a:pt x="250" y="5"/>
                    <a:pt x="219" y="15"/>
                  </a:cubicBezTo>
                  <a:cubicBezTo>
                    <a:pt x="0" y="84"/>
                    <a:pt x="20" y="263"/>
                    <a:pt x="53" y="496"/>
                  </a:cubicBezTo>
                  <a:cubicBezTo>
                    <a:pt x="73" y="489"/>
                    <a:pt x="94" y="486"/>
                    <a:pt x="114" y="486"/>
                  </a:cubicBezTo>
                  <a:cubicBezTo>
                    <a:pt x="239" y="486"/>
                    <a:pt x="352" y="600"/>
                    <a:pt x="479" y="600"/>
                  </a:cubicBezTo>
                  <a:cubicBezTo>
                    <a:pt x="531" y="600"/>
                    <a:pt x="586" y="581"/>
                    <a:pt x="644" y="526"/>
                  </a:cubicBezTo>
                  <a:cubicBezTo>
                    <a:pt x="747" y="430"/>
                    <a:pt x="647" y="320"/>
                    <a:pt x="591" y="231"/>
                  </a:cubicBezTo>
                  <a:cubicBezTo>
                    <a:pt x="519" y="117"/>
                    <a:pt x="44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flipH="1" rot="-6905291">
              <a:off x="8756621" y="4133650"/>
              <a:ext cx="25550" cy="33477"/>
            </a:xfrm>
            <a:custGeom>
              <a:rect b="b" l="l" r="r" t="t"/>
              <a:pathLst>
                <a:path extrusionOk="0" h="663" w="506">
                  <a:moveTo>
                    <a:pt x="323" y="0"/>
                  </a:moveTo>
                  <a:cubicBezTo>
                    <a:pt x="283" y="0"/>
                    <a:pt x="241" y="13"/>
                    <a:pt x="207" y="41"/>
                  </a:cubicBezTo>
                  <a:cubicBezTo>
                    <a:pt x="1" y="197"/>
                    <a:pt x="4" y="403"/>
                    <a:pt x="124" y="662"/>
                  </a:cubicBezTo>
                  <a:cubicBezTo>
                    <a:pt x="416" y="549"/>
                    <a:pt x="505" y="353"/>
                    <a:pt x="472" y="124"/>
                  </a:cubicBezTo>
                  <a:cubicBezTo>
                    <a:pt x="462" y="43"/>
                    <a:pt x="395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513371">
              <a:off x="8775797" y="1121883"/>
              <a:ext cx="111324" cy="128647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221600" y="-2104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6299960">
              <a:off x="8295474" y="2262120"/>
              <a:ext cx="1320336" cy="646106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720150" y="1237200"/>
            <a:ext cx="7704000" cy="3366300"/>
            <a:chOff x="720150" y="1237200"/>
            <a:chExt cx="7704000" cy="3366300"/>
          </a:xfrm>
        </p:grpSpPr>
        <p:sp>
          <p:nvSpPr>
            <p:cNvPr id="98" name="Google Shape;98;p7"/>
            <p:cNvSpPr/>
            <p:nvPr/>
          </p:nvSpPr>
          <p:spPr>
            <a:xfrm>
              <a:off x="720150" y="1237200"/>
              <a:ext cx="7704000" cy="336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651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55393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64272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3151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82030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90909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4651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5393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64272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73151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82030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0909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4651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55393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64272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73151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82030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90909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4651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55393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64272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73151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82030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90909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64651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55393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64272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673151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82030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690909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4651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655393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64272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73151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82030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90909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4651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55393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664272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673151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82030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90909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4651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655393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64272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673151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82030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90909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4651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55393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64272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73151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82030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0909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4651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55393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64272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73151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82030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90909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4651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55393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664272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73151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82030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90909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64651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55393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64272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673151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82030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90909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4651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55393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4272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3151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82030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90909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99787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99787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99787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99787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99787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99787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99787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99787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99787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699787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99787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99787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99787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08666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08666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08666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8666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08666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708666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8666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08666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8666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08666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8666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08666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8666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17545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7545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7545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17545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7545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17545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17545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17545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7545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17545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17545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17545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17545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26424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26424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26424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26424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26424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26424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26424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26424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726424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26424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26424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26424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6424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35303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35303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35303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35303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35303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35303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35303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35303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35303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35303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35303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35303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35303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44182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44182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44182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44182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44182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44182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182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744182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4182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744182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44182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44182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744182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53061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53061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53061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53061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53061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53061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53061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53061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53061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53061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53061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53061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753061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6194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76194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76194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76194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6194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6194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6194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6194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6194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6194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194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6194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6194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7081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7081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7081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7081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7081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7081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7081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7081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7081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7081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7081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7081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7081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7969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69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7969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7969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7969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969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7969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7969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7969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7969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7969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969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7969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8857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857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8857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8857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857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8857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8857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8857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8857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8857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8857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8857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8857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97456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97456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97456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97456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97456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97456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97456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97456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97456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97456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97456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97456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7456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06334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06334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06334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806334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806334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06334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06334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06334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06334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06334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334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06334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06334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1521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1521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1521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521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1521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1521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1521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521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521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521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1521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1521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1521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2409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2409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2409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2409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2409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2409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2409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2409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2409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09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409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2409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2409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4651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5393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64272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73151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2030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90909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99787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08666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17545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26424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35303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44182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53061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6194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081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7969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8857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7456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06334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1521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82409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4651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5393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64272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3151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82030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0909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99787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08666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17545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6424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35303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44182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53061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6194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7081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7969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8857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97456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06334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1521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82409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332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3332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3332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3332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3332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3332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83332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3332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83332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3332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332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3332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3332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83332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3332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763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3763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3763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3763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3763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3763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3763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3763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3763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763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3763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3763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3763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3763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3763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2875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2875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2875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2875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2875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2875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2875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62875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2875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62875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62875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62875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2875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2875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875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1987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1987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61987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1987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1987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1987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61987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1987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1987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61987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61987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61987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1987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1987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1987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4651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55393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64272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73151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82030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90909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64651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655393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64272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73151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82030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90909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651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393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4272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73151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82030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90909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64651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55393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664272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73151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682030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690909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64651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655393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664272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673151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682030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690909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64651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655393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64272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73151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82030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90909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4651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655393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64272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73151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82030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90909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4651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55393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64272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673151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682030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690909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64651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655393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664272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673151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682030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90909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4651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655393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64272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73151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82030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90909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651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55393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64272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673151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682030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90909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4651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55393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64272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73151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82030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90909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4651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655393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64272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73151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682030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690909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99787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699787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99787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699787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699787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699787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699787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699787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699787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699787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99787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699787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99787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08666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08666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08666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708666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708666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08666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708666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08666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708666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708666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08666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08666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08666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17545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17545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17545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17545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17545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17545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17545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17545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17545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17545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17545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17545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17545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26424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726424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726424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726424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726424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26424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26424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26424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26424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26424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26424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26424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26424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35303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35303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35303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35303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35303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35303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735303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35303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35303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35303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35303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35303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35303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44182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4182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4182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44182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744182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744182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44182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44182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744182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744182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744182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744182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744182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753061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753061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753061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53061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753061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753061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753061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753061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53061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53061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3061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53061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53061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6194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6194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6194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194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6194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76194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76194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76194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76194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76194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76194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76194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76194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77081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7081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77081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77081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77081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77081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77081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77081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77081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77081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7081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7081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77081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77969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77969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7969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7969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969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7969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77969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77969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7969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7969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77969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77969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7969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8857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857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8857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8857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78857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8857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78857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8857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8857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78857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78857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78857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78857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797456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797456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797456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97456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97456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97456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97456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97456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97456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97456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97456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97456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797456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06334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06334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06334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806334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806334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806334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06334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06334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06334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06334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806334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806334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806334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1521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1521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1521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1521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521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1521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1521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1521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1521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1521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1521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1521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1521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2409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2409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2409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2409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2409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2409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2409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2409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409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2409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2409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2409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2409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64651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55393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664272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673151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682030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690909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699787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708666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717545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26424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735303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744182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753061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76194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77081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77969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8857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97456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06334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521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2409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64651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655393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664272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673151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82030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690909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99787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708666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17545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26424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35303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44182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753061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76194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77081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7969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78857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797456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806334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81521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2409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83332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3332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83332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83332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83332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3332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83332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3332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83332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83332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3332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3332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83332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3332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83332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63763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63763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3763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3763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3763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3763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3763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3763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3763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3763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3763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3763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3763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63763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3763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2875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2875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2875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62875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62875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62875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62875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2875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2875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2875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2875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2875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2875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62875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2875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61987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1987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1987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61987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61987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61987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61987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61987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1987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1987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61987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61987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1987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1987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1987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2464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33526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42405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5128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6016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46904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2464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433526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42405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5128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46016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6904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2464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33526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42405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128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46016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6904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42464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433526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442405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45128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46016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46904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42464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433526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442405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5128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46016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46904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42464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33526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42405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45128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46016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46904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42464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433526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442405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45128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016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6904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464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33526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42405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5128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6016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6904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2464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3526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42405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5128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6016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6904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2464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33526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42405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128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6016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6904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2464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33526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42405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45128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46016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46904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42464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433526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442405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45128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46016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46904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42464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433526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442405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45128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46016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46904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477920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477920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477920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477920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477920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477920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477920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477920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77920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477920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477920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477920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477920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486799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486799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486799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486799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486799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486799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486799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486799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486799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486799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486799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486799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486799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495678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495678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495678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495678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495678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495678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495678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495678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495678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495678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495678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495678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495678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504557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504557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04557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4557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504557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504557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504557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504557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04557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504557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504557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504557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04557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13436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513436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513436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513436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513436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13436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13436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513436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13436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13436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13436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3436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13436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522315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22315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522315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522315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22315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22315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522315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522315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522315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522315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22315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22315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522315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531194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531194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531194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1194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31194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531194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531194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531194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531194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531194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531194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531194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531194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540073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540073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540073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540073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540073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540073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540073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540073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540073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540073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540073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40073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540073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548952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548952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548952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548952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548952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548952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548952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548952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548952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48952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48952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48952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48952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57830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57830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57830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57830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57830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557830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557830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557830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557830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557830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557830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557830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557830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566709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566709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566709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566709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566709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566709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566709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566709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566709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566709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566709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6709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566709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575588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575588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75588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75588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575588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575588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75588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75588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575588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575588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5588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575588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575588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446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8446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8446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58446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58446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58446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8446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58446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58446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58446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58446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58446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446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59334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59334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9334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9334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59334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334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9334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9334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59334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9334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59334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59334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59334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0222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60222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60222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60222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0222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60222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60222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60222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60222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0222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60222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60222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0222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2464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433526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42405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5128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016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6904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77920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86799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95678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04557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13436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22315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31194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40073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48952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57830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66709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75588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8446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9334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60222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42464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33526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42405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45128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46016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46904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7920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86799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495678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504557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513436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522315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531194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540073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548952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557830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566709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575588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8446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9334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60222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61145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61145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61145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61145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1145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1145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1145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1145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1145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61145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61145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1145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61145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1145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1145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41576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1576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1576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1576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1576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1576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1576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576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1576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1576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576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576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576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576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576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0688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0688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0688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0688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0688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0688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0688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0688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0688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40688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40688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0688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40688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40688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40688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39801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39801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39801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39801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9801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39801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9801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39801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39801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39801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39801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39801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39801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39801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39801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2464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33526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442405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45128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46016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46904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42464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433526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442405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45128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46016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46904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42464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433526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442405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45128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46016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46904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2464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33526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42405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45128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46016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46904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42464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433526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442405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45128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46016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46904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42464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33526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42405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45128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46016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46904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42464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433526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442405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45128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46016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46904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2464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33526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42405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5128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6016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6904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2464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33526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42405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5128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6016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6904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2464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33526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42405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5128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6016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6904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42464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33526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42405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5128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6016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6904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2464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33526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42405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5128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6016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6904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2464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33526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42405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5128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6016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6904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77920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77920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77920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77920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77920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77920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77920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77920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77920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77920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77920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77920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477920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86799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86799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86799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86799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86799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86799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86799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86799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86799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6799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6799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6799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6799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5678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95678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495678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495678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495678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495678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495678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495678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495678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495678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495678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495678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495678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04557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04557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04557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04557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04557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04557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04557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04557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04557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04557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04557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04557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04557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13436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13436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13436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13436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13436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13436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13436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13436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13436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13436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13436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13436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13436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22315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22315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22315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22315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22315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22315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22315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22315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22315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22315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22315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22315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22315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31194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31194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31194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31194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31194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31194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31194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31194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31194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31194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31194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31194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31194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40073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0073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40073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40073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40073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40073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40073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40073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40073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0073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40073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40073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40073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48952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48952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48952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48952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48952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48952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48952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48952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48952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48952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48952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48952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48952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57830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57830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57830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57830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57830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557830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557830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557830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557830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557830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557830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557830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557830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566709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566709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66709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66709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66709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566709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566709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566709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566709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566709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66709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66709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66709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575588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575588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575588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575588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75588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75588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75588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75588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575588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575588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575588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575588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575588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8446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8446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8446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58446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58446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58446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58446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8446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8446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8446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8446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58446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58446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59334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59334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59334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9334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9334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59334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59334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59334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59334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59334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59334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59334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59334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60222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60222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60222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60222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60222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60222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0222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60222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60222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60222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0222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60222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60222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42464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433526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442405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5128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6016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46904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477920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86799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95678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504557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513436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2315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31194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540073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548952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557830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566709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575588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58446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59334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0222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2464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433526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442405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45128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6016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6904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477920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486799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495678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504557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513436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522315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531194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540073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548952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557830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566709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575588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58446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59334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222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1145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61145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61145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1145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1145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61145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61145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1145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61145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1145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1145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1145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1145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61145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61145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1576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1576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1576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1576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1576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1576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1576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1576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1576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1576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1576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1576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1576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1576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1576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0688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0688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40688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40688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0688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40688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40688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0688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40688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0688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0688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40688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0688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40688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0688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801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801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801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801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801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801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801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801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9801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9801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9801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9801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9801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9801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39801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202775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21165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220532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229411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38290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24716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02775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21165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220532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229411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238290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4716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202775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21165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220532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29411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38290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4716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2775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21165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220532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9411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38290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24716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02775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21165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220532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229411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38290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4716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02775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1165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20532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29411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38290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4716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02775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1165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20532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29411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38290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24716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202775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21165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220532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229411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238290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24716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202775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21165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220532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229411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238290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24716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202775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1165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20532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29411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38290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4716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02775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1165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20532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29411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38290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16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02775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1165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20532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9411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38290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4716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02775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1165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20532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29411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38290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24716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25604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25604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25604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25604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25604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25604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25604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25604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25604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5604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25604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25604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25604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264926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264926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264926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264926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264926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264926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264926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264926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264926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264926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264926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264926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264926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273805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73805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273805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73805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273805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73805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273805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273805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73805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273805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273805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273805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273805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28268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28268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28268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28268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28268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28268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28268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28268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28268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28268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28268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28268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28268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29156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29156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29156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29156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29156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29156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29156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29156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29156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29156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29156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29156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29156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00441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300441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300441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300441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0441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300441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300441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300441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00441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300441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300441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00441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300441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09320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09320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309320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09320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309320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309320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309320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09320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09320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309320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309320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09320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09320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318199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318199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18199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18199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318199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318199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318199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318199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318199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318199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318199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18199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18199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327078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327078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27078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27078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327078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327078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327078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27078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327078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327078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327078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327078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7078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335956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335956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335956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35956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335956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335956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335956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335956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335956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335956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335956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335956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335956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44835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344835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344835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344835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344835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44835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344835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344835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344835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344835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344835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44835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344835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53714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353714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353714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353714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353714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353714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353714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353714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353714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353714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353714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353714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353714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362593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362593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362593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362593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362593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362593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362593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362593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362593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362593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362593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362593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362593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371472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7"/>
            <p:cNvSpPr/>
            <p:nvPr/>
          </p:nvSpPr>
          <p:spPr>
            <a:xfrm>
              <a:off x="371472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7"/>
            <p:cNvSpPr/>
            <p:nvPr/>
          </p:nvSpPr>
          <p:spPr>
            <a:xfrm>
              <a:off x="371472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371472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371472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371472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371472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371472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371472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371472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371472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371472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371472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380350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380350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380350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380350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380350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380350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380350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380350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7"/>
            <p:cNvSpPr/>
            <p:nvPr/>
          </p:nvSpPr>
          <p:spPr>
            <a:xfrm>
              <a:off x="380350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7"/>
            <p:cNvSpPr/>
            <p:nvPr/>
          </p:nvSpPr>
          <p:spPr>
            <a:xfrm>
              <a:off x="380350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380350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380350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7"/>
            <p:cNvSpPr/>
            <p:nvPr/>
          </p:nvSpPr>
          <p:spPr>
            <a:xfrm>
              <a:off x="380350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7"/>
            <p:cNvSpPr/>
            <p:nvPr/>
          </p:nvSpPr>
          <p:spPr>
            <a:xfrm>
              <a:off x="202775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7"/>
            <p:cNvSpPr/>
            <p:nvPr/>
          </p:nvSpPr>
          <p:spPr>
            <a:xfrm>
              <a:off x="21165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7"/>
            <p:cNvSpPr/>
            <p:nvPr/>
          </p:nvSpPr>
          <p:spPr>
            <a:xfrm>
              <a:off x="220532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229411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238290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24716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25604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264926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7"/>
            <p:cNvSpPr/>
            <p:nvPr/>
          </p:nvSpPr>
          <p:spPr>
            <a:xfrm>
              <a:off x="273805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7"/>
            <p:cNvSpPr/>
            <p:nvPr/>
          </p:nvSpPr>
          <p:spPr>
            <a:xfrm>
              <a:off x="28268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7"/>
            <p:cNvSpPr/>
            <p:nvPr/>
          </p:nvSpPr>
          <p:spPr>
            <a:xfrm>
              <a:off x="29156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7"/>
            <p:cNvSpPr/>
            <p:nvPr/>
          </p:nvSpPr>
          <p:spPr>
            <a:xfrm>
              <a:off x="300441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7"/>
            <p:cNvSpPr/>
            <p:nvPr/>
          </p:nvSpPr>
          <p:spPr>
            <a:xfrm>
              <a:off x="309320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7"/>
            <p:cNvSpPr/>
            <p:nvPr/>
          </p:nvSpPr>
          <p:spPr>
            <a:xfrm>
              <a:off x="318199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7"/>
            <p:cNvSpPr/>
            <p:nvPr/>
          </p:nvSpPr>
          <p:spPr>
            <a:xfrm>
              <a:off x="327078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335956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344835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353714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362593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7"/>
            <p:cNvSpPr/>
            <p:nvPr/>
          </p:nvSpPr>
          <p:spPr>
            <a:xfrm>
              <a:off x="371472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380350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202775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21165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220532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229411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238290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24716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25604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264926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273805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28268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29156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300441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309320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318199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327078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335956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344835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353714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362593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371472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380350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389579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389579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389579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389579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389579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389579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389579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389579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389579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389579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389579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389579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389579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389579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389579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193896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193896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93896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93896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93896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93896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93896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93896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93896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93896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93896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93896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93896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93896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93896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85017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85017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85017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85017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85017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85017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85017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85017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85017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85017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85017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85017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85017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185017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185017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76138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76138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76138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76138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76138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76138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76138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76138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76138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76138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76138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76138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76138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76138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76138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202775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1165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20532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229411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238290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24716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202775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21165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220532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229411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238290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24716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202775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21165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220532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229411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238290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24716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202775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21165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220532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9411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38290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24716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202775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21165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220532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229411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238290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24716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202775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21165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220532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229411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238290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24716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202775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21165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220532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229411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238290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4716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02775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21165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220532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229411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238290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24716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202775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21165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220532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229411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238290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24716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202775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21165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220532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229411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238290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24716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202775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1165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20532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229411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238290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24716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202775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21165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220532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229411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238290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24716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202775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21165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220532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229411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238290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24716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25604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25604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25604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5604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5604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25604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25604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25604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25604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5604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5604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25604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25604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264926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64926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64926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264926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264926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264926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264926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264926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264926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264926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64926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4926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264926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273805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273805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273805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273805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273805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273805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273805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273805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273805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273805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273805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273805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273805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28268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28268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28268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28268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8268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8268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28268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28268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28268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28268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28268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28268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28268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29156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29156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29156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29156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29156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29156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29156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29156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29156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29156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29156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9156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9156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0441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00441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00441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300441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300441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300441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300441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300441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300441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300441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300441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300441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300441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09320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309320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309320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309320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309320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309320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309320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9320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09320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09320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309320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309320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309320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318199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318199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318199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318199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318199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318199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318199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18199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318199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318199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318199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318199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318199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327078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27078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27078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27078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327078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327078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327078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327078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327078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327078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327078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327078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327078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335956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35956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335956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335956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335956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335956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335956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335956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35956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35956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35956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335956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335956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344835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344835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344835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344835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344835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344835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344835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344835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44835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344835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344835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344835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344835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353714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353714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53714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53714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53714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353714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353714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353714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353714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353714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353714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353714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353714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362593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362593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362593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362593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362593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362593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362593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362593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362593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362593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362593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362593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362593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371472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371472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371472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371472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371472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371472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371472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371472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371472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371472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371472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371472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371472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380350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380350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380350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380350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380350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380350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380350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380350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380350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380350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380350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380350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380350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202775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21165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220532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229411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238290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24716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25604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264926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273805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28268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29156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00441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309320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318199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327078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335956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344835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353714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62593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71472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0350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202775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21165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220532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229411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238290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24716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25604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264926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273805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28268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29156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300441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309320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318199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327078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335956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344835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53714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62593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71472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380350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389579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389579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389579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389579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389579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389579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389579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389579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389579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9579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389579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389579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389579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389579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389579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193896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193896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193896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193896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193896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193896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193896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193896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193896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193896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193896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193896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193896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193896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193896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185017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185017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185017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185017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185017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185017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185017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185017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185017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185017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185017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185017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185017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185017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185017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176138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176138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176138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176138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176138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176138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176138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176138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176138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176138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176138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176138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176138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176138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176138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87352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96231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105110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11398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12286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131746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87352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96231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105110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11398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12286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131746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87352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96231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105110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11398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12286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131746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87352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96231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105110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11398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12286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131746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87352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96231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105110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11398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12286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131746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87352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96231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105110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11398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12286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131746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87352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96231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105110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11398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12286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131746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87352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96231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105110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11398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12286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131746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87352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96231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105110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11398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12286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131746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87352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96231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105110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11398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12286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131746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87352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96231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105110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11398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12286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131746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87352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96231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105110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11398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12286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131746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87352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96231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105110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11398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12286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131746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140625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140625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140625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140625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140625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140625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140625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140625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140625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140625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140625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140625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140625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14950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14950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14950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14950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14950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14950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14950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14950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14950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14950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14950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14950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14950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15838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15838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15838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15838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15838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15838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15838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15838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15838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15838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15838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15838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15838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167261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167261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167261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167261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167261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167261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167261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167261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167261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167261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167261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167261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167261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87352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96231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105110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11398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12286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131746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140625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14950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15838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167261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87352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96231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105110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11398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12286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131746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140625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14950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15838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167261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7847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7847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7847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7847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7847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7847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7847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7847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7847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7847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7847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7847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7847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7847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7847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87352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96231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105110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11398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12286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131746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87352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96231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105110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11398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12286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131746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87352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96231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105110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11398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12286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131746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87352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96231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105110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11398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12286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131746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87352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96231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105110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11398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12286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131746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87352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96231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105110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11398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7"/>
            <p:cNvSpPr/>
            <p:nvPr/>
          </p:nvSpPr>
          <p:spPr>
            <a:xfrm>
              <a:off x="12286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7"/>
            <p:cNvSpPr/>
            <p:nvPr/>
          </p:nvSpPr>
          <p:spPr>
            <a:xfrm>
              <a:off x="131746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87352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7"/>
            <p:cNvSpPr/>
            <p:nvPr/>
          </p:nvSpPr>
          <p:spPr>
            <a:xfrm>
              <a:off x="96231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7"/>
            <p:cNvSpPr/>
            <p:nvPr/>
          </p:nvSpPr>
          <p:spPr>
            <a:xfrm>
              <a:off x="105110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7"/>
            <p:cNvSpPr/>
            <p:nvPr/>
          </p:nvSpPr>
          <p:spPr>
            <a:xfrm>
              <a:off x="11398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7"/>
            <p:cNvSpPr/>
            <p:nvPr/>
          </p:nvSpPr>
          <p:spPr>
            <a:xfrm>
              <a:off x="12286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131746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7352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96231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105110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11398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12286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131746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352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96231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105110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11398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12286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131746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7352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6231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105110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11398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12286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131746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87352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96231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105110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11398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12286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131746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87352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6231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105110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11398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12286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131746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352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96231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105110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11398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12286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131746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140625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140625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140625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140625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140625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140625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140625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140625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140625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140625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140625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140625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140625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14950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14950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14950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14950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14950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14950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14950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14950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14950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14950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14950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14950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14950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15838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15838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15838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15838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15838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15838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15838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15838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15838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15838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15838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15838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15838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167261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167261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167261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167261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167261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167261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167261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167261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167261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167261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67261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167261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67261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87352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96231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105110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1398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12286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131746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140625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14950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15838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167261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87352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96231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05110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1398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12286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131746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140625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14950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15838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167261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847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7847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7847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7847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7847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7847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7847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7847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7847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7847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7847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7847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7847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7847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7847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64651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655393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664272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673151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682030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690909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4651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55393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664272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73151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682030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90909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4651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655393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664272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673151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682030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690909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699787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699787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699787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708666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708666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708666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717545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717545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717545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726424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726424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726424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735303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735303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735303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744182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744182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744182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753061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753061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753061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76194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76194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76194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77081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77081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77081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77969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77969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77969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78857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78857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78857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797456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797456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797456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806334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806334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806334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81521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81521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81521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82409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82409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82409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83332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83332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83332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63763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63763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63763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62875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62875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62875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61987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61987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61987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2464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33526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42405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5128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46016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46904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42464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433526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442405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45128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6016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04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42464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433526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442405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45128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46016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46904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477920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477920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477920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486799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486799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486799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495678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495678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95678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04557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504557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504557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13436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513436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513436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522315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522315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522315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531194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531194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531194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40073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540073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540073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548952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548952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548952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557830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557830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557830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566709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566709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566709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575588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575588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575588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58446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8446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58446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59334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59334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59334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60222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60222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60222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61145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61145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61145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41576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41576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41576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688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40688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40688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39801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39801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39801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02775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21165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220532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229411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238290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24716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02775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1165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220532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229411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38290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4716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202775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21165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220532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29411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238290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24716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5604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5604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25604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64926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64926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64926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273805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73805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273805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28268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28268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8268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9156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29156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29156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300441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300441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00441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309320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9320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09320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318199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318199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318199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327078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327078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327078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335956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335956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335956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344835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344835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44835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353714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353714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353714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362593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362593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362593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371472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71472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71472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80350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80350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80350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89579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89579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89579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193896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193896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193896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185017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185017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185017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176138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176138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176138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87352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96231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105110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11398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12286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131746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87352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96231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105110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11398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12286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131746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87352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96231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105110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1398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12286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131746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140625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40625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140625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14950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14950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14950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5838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5838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15838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167261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67261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167261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847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7847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7847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7" name="Google Shape;2937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8" name="Google Shape;2938;p7"/>
          <p:cNvSpPr txBox="1"/>
          <p:nvPr>
            <p:ph idx="1" type="subTitle"/>
          </p:nvPr>
        </p:nvSpPr>
        <p:spPr>
          <a:xfrm>
            <a:off x="146566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9" name="Google Shape;2939;p7"/>
          <p:cNvSpPr txBox="1"/>
          <p:nvPr>
            <p:ph idx="2" type="subTitle"/>
          </p:nvPr>
        </p:nvSpPr>
        <p:spPr>
          <a:xfrm>
            <a:off x="146566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0" name="Google Shape;2940;p7"/>
          <p:cNvSpPr txBox="1"/>
          <p:nvPr>
            <p:ph idx="3" type="subTitle"/>
          </p:nvPr>
        </p:nvSpPr>
        <p:spPr>
          <a:xfrm>
            <a:off x="146566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1" name="Google Shape;2941;p7"/>
          <p:cNvSpPr txBox="1"/>
          <p:nvPr>
            <p:ph idx="4" type="subTitle"/>
          </p:nvPr>
        </p:nvSpPr>
        <p:spPr>
          <a:xfrm>
            <a:off x="514991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2" name="Google Shape;2942;p7"/>
          <p:cNvSpPr txBox="1"/>
          <p:nvPr>
            <p:ph idx="5" type="subTitle"/>
          </p:nvPr>
        </p:nvSpPr>
        <p:spPr>
          <a:xfrm>
            <a:off x="514991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p7"/>
          <p:cNvSpPr txBox="1"/>
          <p:nvPr>
            <p:ph idx="6" type="subTitle"/>
          </p:nvPr>
        </p:nvSpPr>
        <p:spPr>
          <a:xfrm>
            <a:off x="514991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4" name="Google Shape;2944;p7"/>
          <p:cNvSpPr txBox="1"/>
          <p:nvPr>
            <p:ph idx="7" type="subTitle"/>
          </p:nvPr>
        </p:nvSpPr>
        <p:spPr>
          <a:xfrm>
            <a:off x="146566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5" name="Google Shape;2945;p7"/>
          <p:cNvSpPr txBox="1"/>
          <p:nvPr>
            <p:ph idx="8" type="subTitle"/>
          </p:nvPr>
        </p:nvSpPr>
        <p:spPr>
          <a:xfrm>
            <a:off x="514991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6" name="Google Shape;2946;p7"/>
          <p:cNvSpPr txBox="1"/>
          <p:nvPr>
            <p:ph idx="9" type="subTitle"/>
          </p:nvPr>
        </p:nvSpPr>
        <p:spPr>
          <a:xfrm>
            <a:off x="146566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7" name="Google Shape;2947;p7"/>
          <p:cNvSpPr txBox="1"/>
          <p:nvPr>
            <p:ph idx="13" type="subTitle"/>
          </p:nvPr>
        </p:nvSpPr>
        <p:spPr>
          <a:xfrm>
            <a:off x="146566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8" name="Google Shape;2948;p7"/>
          <p:cNvSpPr txBox="1"/>
          <p:nvPr>
            <p:ph idx="14" type="subTitle"/>
          </p:nvPr>
        </p:nvSpPr>
        <p:spPr>
          <a:xfrm>
            <a:off x="514991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p7"/>
          <p:cNvSpPr txBox="1"/>
          <p:nvPr>
            <p:ph idx="15" type="subTitle"/>
          </p:nvPr>
        </p:nvSpPr>
        <p:spPr>
          <a:xfrm>
            <a:off x="514991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50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8"/>
          <p:cNvGrpSpPr/>
          <p:nvPr/>
        </p:nvGrpSpPr>
        <p:grpSpPr>
          <a:xfrm flipH="1" rot="10800000">
            <a:off x="-1075925" y="-581300"/>
            <a:ext cx="10856857" cy="6458501"/>
            <a:chOff x="-1014250" y="-924075"/>
            <a:chExt cx="10856857" cy="6458501"/>
          </a:xfrm>
        </p:grpSpPr>
        <p:sp>
          <p:nvSpPr>
            <p:cNvPr id="2952" name="Google Shape;2952;p8"/>
            <p:cNvSpPr/>
            <p:nvPr/>
          </p:nvSpPr>
          <p:spPr>
            <a:xfrm>
              <a:off x="5190650" y="-693825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1" name="Google Shape;2961;p8"/>
          <p:cNvSpPr txBox="1"/>
          <p:nvPr>
            <p:ph type="title"/>
          </p:nvPr>
        </p:nvSpPr>
        <p:spPr>
          <a:xfrm>
            <a:off x="2096550" y="1053600"/>
            <a:ext cx="4950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62" name="Google Shape;2962;p8"/>
          <p:cNvSpPr txBox="1"/>
          <p:nvPr>
            <p:ph idx="1" type="subTitle"/>
          </p:nvPr>
        </p:nvSpPr>
        <p:spPr>
          <a:xfrm>
            <a:off x="2096700" y="3582900"/>
            <a:ext cx="49509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9"/>
          <p:cNvSpPr txBox="1"/>
          <p:nvPr>
            <p:ph type="title"/>
          </p:nvPr>
        </p:nvSpPr>
        <p:spPr>
          <a:xfrm>
            <a:off x="2132425" y="1159150"/>
            <a:ext cx="4879200" cy="245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65" name="Google Shape;2965;p9"/>
          <p:cNvSpPr txBox="1"/>
          <p:nvPr>
            <p:ph idx="1" type="subTitle"/>
          </p:nvPr>
        </p:nvSpPr>
        <p:spPr>
          <a:xfrm>
            <a:off x="2132375" y="3500450"/>
            <a:ext cx="4879200" cy="48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66" name="Google Shape;2966;p9"/>
          <p:cNvGrpSpPr/>
          <p:nvPr/>
        </p:nvGrpSpPr>
        <p:grpSpPr>
          <a:xfrm flipH="1" rot="10800000">
            <a:off x="-839422" y="-1085620"/>
            <a:ext cx="10059436" cy="7096482"/>
            <a:chOff x="-839422" y="-853970"/>
            <a:chExt cx="10059436" cy="7096482"/>
          </a:xfrm>
        </p:grpSpPr>
        <p:sp>
          <p:nvSpPr>
            <p:cNvPr id="2967" name="Google Shape;2967;p9"/>
            <p:cNvSpPr/>
            <p:nvPr/>
          </p:nvSpPr>
          <p:spPr>
            <a:xfrm>
              <a:off x="7838850" y="-50407"/>
              <a:ext cx="1381164" cy="1063749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1" name="Google Shape;2971;p9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2972" name="Google Shape;2972;p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3" name="Google Shape;2973;p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74" name="Google Shape;2974;p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5" name="Google Shape;2975;p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6" name="Google Shape;2976;p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7" name="Google Shape;2977;p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8" name="Google Shape;2978;p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9" name="Google Shape;2979;p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2" name="Google Shape;2982;p9"/>
            <p:cNvSpPr/>
            <p:nvPr/>
          </p:nvSpPr>
          <p:spPr>
            <a:xfrm>
              <a:off x="1023157" y="-8539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983" name="Google Shape;2983;p9"/>
          <p:cNvSpPr/>
          <p:nvPr/>
        </p:nvSpPr>
        <p:spPr>
          <a:xfrm flipH="1" rot="10800000">
            <a:off x="3664532" y="-917318"/>
            <a:ext cx="3103454" cy="1181681"/>
          </a:xfrm>
          <a:custGeom>
            <a:rect b="b" l="l" r="r" t="t"/>
            <a:pathLst>
              <a:path extrusionOk="0" h="177363" w="261674">
                <a:moveTo>
                  <a:pt x="1300" y="102929"/>
                </a:moveTo>
                <a:cubicBezTo>
                  <a:pt x="-270" y="86533"/>
                  <a:pt x="-1110" y="65092"/>
                  <a:pt x="2927" y="51033"/>
                </a:cubicBezTo>
                <a:cubicBezTo>
                  <a:pt x="6964" y="36974"/>
                  <a:pt x="12851" y="26574"/>
                  <a:pt x="25524" y="18573"/>
                </a:cubicBezTo>
                <a:cubicBezTo>
                  <a:pt x="38197" y="10572"/>
                  <a:pt x="55473" y="5929"/>
                  <a:pt x="78966" y="3027"/>
                </a:cubicBezTo>
                <a:cubicBezTo>
                  <a:pt x="102459" y="125"/>
                  <a:pt x="140692" y="-1076"/>
                  <a:pt x="166483" y="1160"/>
                </a:cubicBezTo>
                <a:cubicBezTo>
                  <a:pt x="192274" y="3396"/>
                  <a:pt x="218505" y="8117"/>
                  <a:pt x="233710" y="16442"/>
                </a:cubicBezTo>
                <a:cubicBezTo>
                  <a:pt x="248915" y="24768"/>
                  <a:pt x="253136" y="38172"/>
                  <a:pt x="257713" y="51113"/>
                </a:cubicBezTo>
                <a:cubicBezTo>
                  <a:pt x="262290" y="64054"/>
                  <a:pt x="262031" y="79426"/>
                  <a:pt x="261173" y="94086"/>
                </a:cubicBezTo>
                <a:cubicBezTo>
                  <a:pt x="260315" y="108747"/>
                  <a:pt x="257840" y="127442"/>
                  <a:pt x="252564" y="139076"/>
                </a:cubicBezTo>
                <a:cubicBezTo>
                  <a:pt x="247288" y="150710"/>
                  <a:pt x="241252" y="157796"/>
                  <a:pt x="229519" y="163889"/>
                </a:cubicBezTo>
                <a:cubicBezTo>
                  <a:pt x="217786" y="169983"/>
                  <a:pt x="201711" y="173485"/>
                  <a:pt x="182166" y="175637"/>
                </a:cubicBezTo>
                <a:cubicBezTo>
                  <a:pt x="162621" y="177789"/>
                  <a:pt x="133946" y="177615"/>
                  <a:pt x="112247" y="176800"/>
                </a:cubicBezTo>
                <a:cubicBezTo>
                  <a:pt x="90548" y="175985"/>
                  <a:pt x="68623" y="175312"/>
                  <a:pt x="51973" y="170747"/>
                </a:cubicBezTo>
                <a:cubicBezTo>
                  <a:pt x="35323" y="166182"/>
                  <a:pt x="20795" y="160714"/>
                  <a:pt x="12349" y="149411"/>
                </a:cubicBezTo>
                <a:cubicBezTo>
                  <a:pt x="3904" y="138108"/>
                  <a:pt x="2870" y="119325"/>
                  <a:pt x="1300" y="10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984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5" name="Google Shape;2985;p10"/>
          <p:cNvGrpSpPr/>
          <p:nvPr/>
        </p:nvGrpSpPr>
        <p:grpSpPr>
          <a:xfrm>
            <a:off x="0" y="0"/>
            <a:ext cx="9195469" cy="5143462"/>
            <a:chOff x="0" y="0"/>
            <a:chExt cx="9195469" cy="5143462"/>
          </a:xfrm>
        </p:grpSpPr>
        <p:sp>
          <p:nvSpPr>
            <p:cNvPr id="2986" name="Google Shape;2986;p10"/>
            <p:cNvSpPr/>
            <p:nvPr/>
          </p:nvSpPr>
          <p:spPr>
            <a:xfrm>
              <a:off x="0" y="4270146"/>
              <a:ext cx="1633436" cy="873316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 rot="5400000">
              <a:off x="8712920" y="-50321"/>
              <a:ext cx="380758" cy="481399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 rot="5400000">
              <a:off x="8428861" y="-43611"/>
              <a:ext cx="671527" cy="758749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 rot="5400000">
              <a:off x="8107187" y="-69149"/>
              <a:ext cx="967663" cy="1105961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0" name="Google Shape;2990;p10"/>
            <p:cNvGrpSpPr/>
            <p:nvPr/>
          </p:nvGrpSpPr>
          <p:grpSpPr>
            <a:xfrm>
              <a:off x="7457247" y="1517839"/>
              <a:ext cx="1738223" cy="1315334"/>
              <a:chOff x="365800" y="4214437"/>
              <a:chExt cx="4336883" cy="3281771"/>
            </a:xfrm>
          </p:grpSpPr>
          <p:sp>
            <p:nvSpPr>
              <p:cNvPr id="2991" name="Google Shape;2991;p1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92" name="Google Shape;2992;p1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93" name="Google Shape;2993;p1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4" name="Google Shape;2994;p1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1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1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1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98" name="Google Shape;2998;p1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01" name="Google Shape;3001;p10"/>
          <p:cNvSpPr txBox="1"/>
          <p:nvPr>
            <p:ph type="title"/>
          </p:nvPr>
        </p:nvSpPr>
        <p:spPr>
          <a:xfrm>
            <a:off x="4900475" y="3279600"/>
            <a:ext cx="3523500" cy="132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file/d/13grzqDXjwGm6R2KIBno0S0n0-yJ-uQ67/view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6nhb5BhWohcjJpXpS4hS7eI0xZM05yD5/view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Biochemksumed442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6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" name="Google Shape;4507;p30"/>
          <p:cNvSpPr txBox="1"/>
          <p:nvPr>
            <p:ph type="ctrTitle"/>
          </p:nvPr>
        </p:nvSpPr>
        <p:spPr>
          <a:xfrm>
            <a:off x="2249250" y="1748000"/>
            <a:ext cx="4645500" cy="11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50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Lipoprotein and</a:t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Atherosclerosis</a:t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08" name="Google Shape;4508;p30"/>
          <p:cNvSpPr/>
          <p:nvPr/>
        </p:nvSpPr>
        <p:spPr>
          <a:xfrm>
            <a:off x="200925" y="3435700"/>
            <a:ext cx="522300" cy="81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9" name="Google Shape;4509;p30"/>
          <p:cNvSpPr txBox="1"/>
          <p:nvPr/>
        </p:nvSpPr>
        <p:spPr>
          <a:xfrm>
            <a:off x="-50225" y="3342600"/>
            <a:ext cx="137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Color Index: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Main text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● Important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Notes </a:t>
            </a: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● Boys slides </a:t>
            </a:r>
            <a:endParaRPr sz="15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● Girls slides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● Extra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0" name="Google Shape;4510;p30"/>
          <p:cNvSpPr/>
          <p:nvPr/>
        </p:nvSpPr>
        <p:spPr>
          <a:xfrm>
            <a:off x="7336575" y="328500"/>
            <a:ext cx="3093000" cy="4486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1" name="Google Shape;4511;p30"/>
          <p:cNvSpPr/>
          <p:nvPr/>
        </p:nvSpPr>
        <p:spPr>
          <a:xfrm>
            <a:off x="6222800" y="3577800"/>
            <a:ext cx="4593900" cy="156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2" name="Google Shape;45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938" y="-260650"/>
            <a:ext cx="4094275" cy="46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3" name="Google Shape;45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443" y="4249300"/>
            <a:ext cx="568384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4" name="Google Shape;45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4375" y="4054350"/>
            <a:ext cx="1102200" cy="11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5" name="Google Shape;4515;p30"/>
          <p:cNvSpPr txBox="1"/>
          <p:nvPr/>
        </p:nvSpPr>
        <p:spPr>
          <a:xfrm>
            <a:off x="2294275" y="2240400"/>
            <a:ext cx="46455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</a:t>
            </a:r>
            <a:r>
              <a:rPr b="1" lang="en" sz="1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:5</a:t>
            </a:r>
            <a:endParaRPr b="1" sz="18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W:5</a:t>
            </a:r>
            <a:endParaRPr b="1" sz="18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16" name="Google Shape;451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3868" y="4249303"/>
            <a:ext cx="1090504" cy="81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3" name="Shape 4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4" name="Google Shape;4724;p39"/>
          <p:cNvGrpSpPr/>
          <p:nvPr/>
        </p:nvGrpSpPr>
        <p:grpSpPr>
          <a:xfrm>
            <a:off x="617443" y="279625"/>
            <a:ext cx="8021643" cy="4273952"/>
            <a:chOff x="-136477" y="2952818"/>
            <a:chExt cx="3235838" cy="1562860"/>
          </a:xfrm>
        </p:grpSpPr>
        <p:grpSp>
          <p:nvGrpSpPr>
            <p:cNvPr id="4725" name="Google Shape;4725;p39"/>
            <p:cNvGrpSpPr/>
            <p:nvPr/>
          </p:nvGrpSpPr>
          <p:grpSpPr>
            <a:xfrm>
              <a:off x="-136477" y="2952818"/>
              <a:ext cx="3235838" cy="1562860"/>
              <a:chOff x="6220641" y="1475503"/>
              <a:chExt cx="2998090" cy="1448031"/>
            </a:xfrm>
          </p:grpSpPr>
          <p:sp>
            <p:nvSpPr>
              <p:cNvPr id="4726" name="Google Shape;4726;p39"/>
              <p:cNvSpPr/>
              <p:nvPr/>
            </p:nvSpPr>
            <p:spPr>
              <a:xfrm>
                <a:off x="7368040" y="1949550"/>
                <a:ext cx="718200" cy="6222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7C67"/>
              </a:solidFill>
              <a:ln cap="flat" cmpd="sng" w="9525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i="0" sz="1600" u="none" cap="none" strike="noStrike">
                  <a:solidFill>
                    <a:srgbClr val="000000"/>
                  </a:solidFill>
                  <a:latin typeface="Cairo"/>
                  <a:ea typeface="Cairo"/>
                  <a:cs typeface="Cairo"/>
                  <a:sym typeface="Cairo"/>
                </a:endParaRPr>
              </a:p>
            </p:txBody>
          </p:sp>
          <p:sp>
            <p:nvSpPr>
              <p:cNvPr id="4727" name="Google Shape;4727;p39"/>
              <p:cNvSpPr txBox="1"/>
              <p:nvPr/>
            </p:nvSpPr>
            <p:spPr>
              <a:xfrm>
                <a:off x="8010542" y="1475503"/>
                <a:ext cx="1196700" cy="344100"/>
              </a:xfrm>
              <a:prstGeom prst="rect">
                <a:avLst/>
              </a:prstGeom>
              <a:noFill/>
              <a:ln cap="flat" cmpd="sng" w="9525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baseline="-25000" i="0" sz="1000" u="none" cap="none" strike="noStrike">
                  <a:solidFill>
                    <a:srgbClr val="2B292E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4728" name="Google Shape;4728;p39"/>
              <p:cNvSpPr txBox="1"/>
              <p:nvPr/>
            </p:nvSpPr>
            <p:spPr>
              <a:xfrm>
                <a:off x="6220641" y="1475503"/>
                <a:ext cx="1219500" cy="344100"/>
              </a:xfrm>
              <a:prstGeom prst="rect">
                <a:avLst/>
              </a:prstGeom>
              <a:noFill/>
              <a:ln cap="flat" cmpd="sng" w="9525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lang="en" sz="1000">
                    <a:solidFill>
                      <a:srgbClr val="2B292E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1" baseline="-25000" i="0" sz="1000" u="none" cap="none" strike="noStrike">
                  <a:solidFill>
                    <a:srgbClr val="2B292E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4729" name="Google Shape;4729;p39"/>
              <p:cNvSpPr txBox="1"/>
              <p:nvPr/>
            </p:nvSpPr>
            <p:spPr>
              <a:xfrm>
                <a:off x="6296702" y="2045828"/>
                <a:ext cx="980100" cy="344100"/>
              </a:xfrm>
              <a:prstGeom prst="rect">
                <a:avLst/>
              </a:prstGeom>
              <a:noFill/>
              <a:ln cap="flat" cmpd="sng" w="9525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baseline="-25000" i="0" sz="1000" u="none" cap="none" strike="noStrike">
                  <a:solidFill>
                    <a:srgbClr val="2B292E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4730" name="Google Shape;4730;p39"/>
              <p:cNvSpPr txBox="1"/>
              <p:nvPr/>
            </p:nvSpPr>
            <p:spPr>
              <a:xfrm>
                <a:off x="6238980" y="2551438"/>
                <a:ext cx="855300" cy="371100"/>
              </a:xfrm>
              <a:prstGeom prst="rect">
                <a:avLst/>
              </a:prstGeom>
              <a:noFill/>
              <a:ln cap="flat" cmpd="sng" w="9525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baseline="-25000" i="0" sz="1000" u="none" cap="none" strike="noStrike">
                  <a:solidFill>
                    <a:srgbClr val="2B292E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4731" name="Google Shape;4731;p39"/>
              <p:cNvSpPr txBox="1"/>
              <p:nvPr/>
            </p:nvSpPr>
            <p:spPr>
              <a:xfrm>
                <a:off x="8170015" y="2034929"/>
                <a:ext cx="998400" cy="414600"/>
              </a:xfrm>
              <a:prstGeom prst="rect">
                <a:avLst/>
              </a:prstGeom>
              <a:noFill/>
              <a:ln cap="flat" cmpd="sng" w="9525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baseline="-25000" i="0" sz="1000" u="none" cap="none" strike="noStrike">
                  <a:solidFill>
                    <a:srgbClr val="2B292E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4732" name="Google Shape;4732;p39"/>
              <p:cNvSpPr txBox="1"/>
              <p:nvPr/>
            </p:nvSpPr>
            <p:spPr>
              <a:xfrm>
                <a:off x="8141131" y="2621134"/>
                <a:ext cx="1077600" cy="302400"/>
              </a:xfrm>
              <a:prstGeom prst="rect">
                <a:avLst/>
              </a:prstGeom>
              <a:noFill/>
              <a:ln cap="flat" cmpd="sng" w="9525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lang="en" sz="1100">
                    <a:solidFill>
                      <a:srgbClr val="2B292E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1" baseline="-25000" i="0" sz="1100" u="none" cap="none" strike="noStrike">
                  <a:solidFill>
                    <a:srgbClr val="2B292E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cxnSp>
            <p:nvCxnSpPr>
              <p:cNvPr id="4733" name="Google Shape;4733;p39"/>
              <p:cNvCxnSpPr>
                <a:endCxn id="4726" idx="3"/>
              </p:cNvCxnSpPr>
              <p:nvPr/>
            </p:nvCxnSpPr>
            <p:spPr>
              <a:xfrm>
                <a:off x="7276840" y="2260650"/>
                <a:ext cx="91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4" name="Google Shape;4734;p39"/>
              <p:cNvCxnSpPr/>
              <p:nvPr/>
            </p:nvCxnSpPr>
            <p:spPr>
              <a:xfrm rot="10800000">
                <a:off x="7440144" y="1863256"/>
                <a:ext cx="87000" cy="87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5" name="Google Shape;4735;p39"/>
              <p:cNvCxnSpPr/>
              <p:nvPr/>
            </p:nvCxnSpPr>
            <p:spPr>
              <a:xfrm flipH="1" rot="10800000">
                <a:off x="7923538" y="1863256"/>
                <a:ext cx="87000" cy="87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6" name="Google Shape;4736;p39"/>
              <p:cNvCxnSpPr/>
              <p:nvPr/>
            </p:nvCxnSpPr>
            <p:spPr>
              <a:xfrm flipH="1">
                <a:off x="7357069" y="2505296"/>
                <a:ext cx="140700" cy="10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7" name="Google Shape;4737;p39"/>
              <p:cNvCxnSpPr/>
              <p:nvPr/>
            </p:nvCxnSpPr>
            <p:spPr>
              <a:xfrm>
                <a:off x="7951419" y="2510544"/>
                <a:ext cx="120300" cy="91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A9E8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4738" name="Google Shape;4738;p39"/>
            <p:cNvCxnSpPr/>
            <p:nvPr/>
          </p:nvCxnSpPr>
          <p:spPr>
            <a:xfrm flipH="1">
              <a:off x="1157300" y="3512338"/>
              <a:ext cx="152400" cy="302400"/>
            </a:xfrm>
            <a:prstGeom prst="straightConnector1">
              <a:avLst/>
            </a:prstGeom>
            <a:noFill/>
            <a:ln cap="flat" cmpd="sng" w="19050">
              <a:solidFill>
                <a:srgbClr val="4A66D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39" name="Google Shape;4739;p39"/>
            <p:cNvCxnSpPr/>
            <p:nvPr/>
          </p:nvCxnSpPr>
          <p:spPr>
            <a:xfrm>
              <a:off x="1662125" y="3512338"/>
              <a:ext cx="152400" cy="302400"/>
            </a:xfrm>
            <a:prstGeom prst="straightConnector1">
              <a:avLst/>
            </a:prstGeom>
            <a:noFill/>
            <a:ln cap="flat" cmpd="sng" w="19050">
              <a:solidFill>
                <a:srgbClr val="4A66D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4740" name="Google Shape;4740;p39"/>
          <p:cNvCxnSpPr/>
          <p:nvPr/>
        </p:nvCxnSpPr>
        <p:spPr>
          <a:xfrm>
            <a:off x="5570161" y="2571757"/>
            <a:ext cx="244200" cy="0"/>
          </a:xfrm>
          <a:prstGeom prst="straightConnector1">
            <a:avLst/>
          </a:prstGeom>
          <a:noFill/>
          <a:ln cap="flat" cmpd="sng" w="19050">
            <a:solidFill>
              <a:srgbClr val="FA9E8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1" name="Google Shape;4741;p39"/>
          <p:cNvSpPr txBox="1"/>
          <p:nvPr/>
        </p:nvSpPr>
        <p:spPr>
          <a:xfrm>
            <a:off x="3911271" y="2354556"/>
            <a:ext cx="173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iro"/>
                <a:ea typeface="Cairo"/>
                <a:cs typeface="Cairo"/>
                <a:sym typeface="Cairo"/>
              </a:rPr>
              <a:t>Atherosclerosis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2" name="Google Shape;4742;p39"/>
          <p:cNvSpPr txBox="1"/>
          <p:nvPr/>
        </p:nvSpPr>
        <p:spPr>
          <a:xfrm>
            <a:off x="5423250" y="342975"/>
            <a:ext cx="3038100" cy="6003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1-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LDL uptake by cells is </a:t>
            </a:r>
            <a:r>
              <a:rPr b="1" lang="en" sz="13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receptor mediated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(specific uptake)</a:t>
            </a:r>
            <a:endParaRPr sz="12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3" name="Google Shape;4743;p39"/>
          <p:cNvSpPr txBox="1"/>
          <p:nvPr/>
        </p:nvSpPr>
        <p:spPr>
          <a:xfrm>
            <a:off x="5814359" y="1944891"/>
            <a:ext cx="28248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2-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Additionally,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macrophages possess scavenger receptors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called scavenger </a:t>
            </a:r>
            <a:r>
              <a:rPr b="1"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receptor class A (SR-A)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. </a:t>
            </a: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(not specific uptake, can react with other molecules)</a:t>
            </a:r>
            <a:endParaRPr sz="12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4" name="Google Shape;4744;p39"/>
          <p:cNvSpPr txBox="1"/>
          <p:nvPr/>
        </p:nvSpPr>
        <p:spPr>
          <a:xfrm>
            <a:off x="703708" y="3481123"/>
            <a:ext cx="2480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4-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Chemically-</a:t>
            </a:r>
            <a:r>
              <a:rPr b="1"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modified LDL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contains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oxidized lipids and 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Apo B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>
                <a:solidFill>
                  <a:srgbClr val="93C47D"/>
                </a:solidFill>
                <a:latin typeface="Cairo"/>
                <a:ea typeface="Cairo"/>
                <a:cs typeface="Cairo"/>
                <a:sym typeface="Cairo"/>
              </a:rPr>
              <a:t>(some free radicals attack lipids and oxidize them)</a:t>
            </a:r>
            <a:endParaRPr sz="1200">
              <a:solidFill>
                <a:srgbClr val="93C47D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5" name="Google Shape;4745;p39"/>
          <p:cNvSpPr/>
          <p:nvPr/>
        </p:nvSpPr>
        <p:spPr>
          <a:xfrm>
            <a:off x="4067173" y="3977850"/>
            <a:ext cx="1017900" cy="377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66DD"/>
          </a:solidFill>
          <a:ln cap="flat" cmpd="sng" w="9525">
            <a:solidFill>
              <a:srgbClr val="E54E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6" name="Google Shape;4746;p39"/>
          <p:cNvSpPr txBox="1"/>
          <p:nvPr/>
        </p:nvSpPr>
        <p:spPr>
          <a:xfrm>
            <a:off x="770377" y="1920323"/>
            <a:ext cx="2480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5-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Unlike LDL receptors,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 the SR-A is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not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 down-regulated in response to high intracellular cholesterol.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7" name="Google Shape;4747;p39"/>
          <p:cNvSpPr txBox="1"/>
          <p:nvPr/>
        </p:nvSpPr>
        <p:spPr>
          <a:xfrm>
            <a:off x="565525" y="218175"/>
            <a:ext cx="4457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  </a:t>
            </a:r>
            <a:r>
              <a:rPr b="1" lang="en" sz="13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6-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Cholesteryl esters accumulate in    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  macrophages converting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them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to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foam cells.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  </a:t>
            </a:r>
            <a:r>
              <a:rPr b="1" lang="en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*</a:t>
            </a:r>
            <a:r>
              <a:rPr b="1"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(foam cells contribute to plaque formation         </a:t>
            </a:r>
            <a:endParaRPr b="1"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And atherosclerosis). </a:t>
            </a:r>
            <a:endParaRPr b="1"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48" name="Google Shape;4748;p39"/>
          <p:cNvSpPr txBox="1"/>
          <p:nvPr/>
        </p:nvSpPr>
        <p:spPr>
          <a:xfrm>
            <a:off x="5814350" y="3785550"/>
            <a:ext cx="5126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3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3-</a:t>
            </a: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The </a:t>
            </a:r>
            <a:r>
              <a:rPr b="1"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macrophages</a:t>
            </a: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 take up </a:t>
            </a:r>
            <a:endParaRPr sz="12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chemically-modified</a:t>
            </a: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LDL </a:t>
            </a: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by </a:t>
            </a:r>
            <a:r>
              <a:rPr b="1"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endocytosis.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2" name="Shape 4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3" name="Google Shape;4753;p40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4" name="Google Shape;4754;p40"/>
          <p:cNvSpPr txBox="1"/>
          <p:nvPr/>
        </p:nvSpPr>
        <p:spPr>
          <a:xfrm>
            <a:off x="788188" y="22387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Atherosclerosis</a:t>
            </a:r>
            <a:endParaRPr sz="3400"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755" name="Google Shape;4755;p40"/>
          <p:cNvCxnSpPr/>
          <p:nvPr/>
        </p:nvCxnSpPr>
        <p:spPr>
          <a:xfrm flipH="1" rot="10800000">
            <a:off x="848613" y="952450"/>
            <a:ext cx="2254500" cy="11400"/>
          </a:xfrm>
          <a:prstGeom prst="straightConnector1">
            <a:avLst/>
          </a:prstGeom>
          <a:noFill/>
          <a:ln cap="flat" cmpd="sng" w="11430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6" name="Google Shape;4756;p40"/>
          <p:cNvSpPr txBox="1"/>
          <p:nvPr/>
        </p:nvSpPr>
        <p:spPr>
          <a:xfrm>
            <a:off x="376488" y="1051666"/>
            <a:ext cx="434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-In response to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endothelial injury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(caused at least in part by oxidized LDL)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monocytes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adhere to endothelial cells, move to the subendothelium (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intima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), and are converted into macrophages.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7" name="Google Shape;4757;p40"/>
          <p:cNvSpPr txBox="1"/>
          <p:nvPr/>
        </p:nvSpPr>
        <p:spPr>
          <a:xfrm>
            <a:off x="336288" y="1695338"/>
            <a:ext cx="421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-Macrophages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consume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excess modified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 (oxidized)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lipoprotein, becoming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foam cells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.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8" name="Google Shape;4758;p40"/>
          <p:cNvSpPr txBox="1"/>
          <p:nvPr/>
        </p:nvSpPr>
        <p:spPr>
          <a:xfrm>
            <a:off x="336288" y="2230175"/>
            <a:ext cx="443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-Foam cells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accumulate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, releasing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growth factors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cytokines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that stimulate the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 migration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of smooth muscle cells (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SMCs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) from the media to the intima. There,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the SMCs proliferate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; produce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collagen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; and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 take up lipid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potentially becoming foam cells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.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9" name="Google Shape;4759;p40"/>
          <p:cNvSpPr txBox="1"/>
          <p:nvPr/>
        </p:nvSpPr>
        <p:spPr>
          <a:xfrm>
            <a:off x="336288" y="3113875"/>
            <a:ext cx="443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Low-affinity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non-specific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non-regulated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scavenger receptors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take up modified (oxidized) LDL (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oxLDL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).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0" name="Google Shape;4760;p40"/>
          <p:cNvSpPr txBox="1"/>
          <p:nvPr/>
        </p:nvSpPr>
        <p:spPr>
          <a:xfrm>
            <a:off x="336300" y="3619800"/>
            <a:ext cx="4090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High-affinity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receptors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specific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for LDL are 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downregulated</a:t>
            </a:r>
            <a:endParaRPr b="1" sz="12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when the cell has sufficient cholesterol.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1" name="Google Shape;4761;p40"/>
          <p:cNvSpPr txBox="1"/>
          <p:nvPr/>
        </p:nvSpPr>
        <p:spPr>
          <a:xfrm>
            <a:off x="374363" y="4168225"/>
            <a:ext cx="457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It will be either increase in the free radicals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(left side)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or deficiency</a:t>
            </a:r>
            <a:endParaRPr sz="12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in the antioxidants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(right side). That lead to modify LDL onto oxLDL,</a:t>
            </a:r>
            <a:endParaRPr sz="12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which can react with SR-A despite the cholesterol level.</a:t>
            </a:r>
            <a:endParaRPr sz="12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762" name="Google Shape;47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638" y="1475400"/>
            <a:ext cx="3097250" cy="2883298"/>
          </a:xfrm>
          <a:prstGeom prst="rect">
            <a:avLst/>
          </a:prstGeom>
          <a:noFill/>
          <a:ln>
            <a:noFill/>
          </a:ln>
        </p:spPr>
      </p:pic>
      <p:sp>
        <p:nvSpPr>
          <p:cNvPr id="4763" name="Google Shape;4763;p40"/>
          <p:cNvSpPr/>
          <p:nvPr/>
        </p:nvSpPr>
        <p:spPr>
          <a:xfrm>
            <a:off x="5178638" y="223875"/>
            <a:ext cx="2681100" cy="92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54E55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4" name="Google Shape;4764;p40"/>
          <p:cNvSpPr txBox="1"/>
          <p:nvPr/>
        </p:nvSpPr>
        <p:spPr>
          <a:xfrm rot="-338">
            <a:off x="5201003" y="223996"/>
            <a:ext cx="3052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The specific LDL receptors (which has high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 affinity to LDL) </a:t>
            </a:r>
            <a:r>
              <a:rPr lang="en" sz="10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get down-regulated </a:t>
            </a:r>
            <a:endParaRPr sz="10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(stop working) if the cell has enough cholesterol</a:t>
            </a:r>
            <a:endParaRPr sz="10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iro"/>
                <a:ea typeface="Cairo"/>
                <a:cs typeface="Cairo"/>
                <a:sym typeface="Cairo"/>
              </a:rPr>
              <a:t> The SR-A (which has low affinity to LDL) 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continue to take up the oxidized LDL</a:t>
            </a:r>
            <a:endParaRPr sz="10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5" name="Google Shape;4765;p40"/>
          <p:cNvSpPr txBox="1"/>
          <p:nvPr/>
        </p:nvSpPr>
        <p:spPr>
          <a:xfrm>
            <a:off x="7790700" y="362325"/>
            <a:ext cx="88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*Belongs to the previous slide</a:t>
            </a:r>
            <a:endParaRPr sz="10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6" name="Google Shape;4766;p40"/>
          <p:cNvSpPr/>
          <p:nvPr/>
        </p:nvSpPr>
        <p:spPr>
          <a:xfrm>
            <a:off x="7929575" y="0"/>
            <a:ext cx="448800" cy="4002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E54E55"/>
          </a:solidFill>
          <a:ln cap="flat" cmpd="sng" w="9525">
            <a:solidFill>
              <a:srgbClr val="E54E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7" name="Google Shape;4767;p40"/>
          <p:cNvSpPr/>
          <p:nvPr/>
        </p:nvSpPr>
        <p:spPr>
          <a:xfrm>
            <a:off x="0" y="1203300"/>
            <a:ext cx="336300" cy="255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01</a:t>
            </a:r>
            <a:endParaRPr b="1"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8" name="Google Shape;4768;p40"/>
          <p:cNvSpPr/>
          <p:nvPr/>
        </p:nvSpPr>
        <p:spPr>
          <a:xfrm>
            <a:off x="0" y="1789038"/>
            <a:ext cx="336300" cy="255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02</a:t>
            </a:r>
            <a:endParaRPr b="1"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9" name="Google Shape;4769;p40"/>
          <p:cNvSpPr/>
          <p:nvPr/>
        </p:nvSpPr>
        <p:spPr>
          <a:xfrm>
            <a:off x="0" y="2348075"/>
            <a:ext cx="336300" cy="255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03</a:t>
            </a:r>
            <a:endParaRPr b="1"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70" name="Google Shape;4770;p40"/>
          <p:cNvSpPr/>
          <p:nvPr/>
        </p:nvSpPr>
        <p:spPr>
          <a:xfrm>
            <a:off x="0" y="3228400"/>
            <a:ext cx="336300" cy="255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04</a:t>
            </a:r>
            <a:endParaRPr b="1" sz="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71" name="Google Shape;4771;p40"/>
          <p:cNvSpPr/>
          <p:nvPr/>
        </p:nvSpPr>
        <p:spPr>
          <a:xfrm>
            <a:off x="0" y="3757550"/>
            <a:ext cx="336300" cy="255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05</a:t>
            </a:r>
            <a:endParaRPr b="1"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72" name="Google Shape;4772;p40"/>
          <p:cNvSpPr/>
          <p:nvPr/>
        </p:nvSpPr>
        <p:spPr>
          <a:xfrm>
            <a:off x="0" y="4286700"/>
            <a:ext cx="336300" cy="255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E9E9E"/>
                </a:solidFill>
              </a:rPr>
              <a:t>06</a:t>
            </a:r>
            <a:endParaRPr b="1" sz="1000">
              <a:solidFill>
                <a:srgbClr val="9E9E9E"/>
              </a:solidFill>
            </a:endParaRPr>
          </a:p>
        </p:txBody>
      </p:sp>
      <p:sp>
        <p:nvSpPr>
          <p:cNvPr id="4773" name="Google Shape;4773;p40"/>
          <p:cNvSpPr txBox="1"/>
          <p:nvPr/>
        </p:nvSpPr>
        <p:spPr>
          <a:xfrm>
            <a:off x="5201000" y="1203300"/>
            <a:ext cx="1323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*Animation</a:t>
            </a:r>
            <a:endParaRPr b="1" sz="13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7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p41"/>
          <p:cNvSpPr txBox="1"/>
          <p:nvPr>
            <p:ph type="title"/>
          </p:nvPr>
        </p:nvSpPr>
        <p:spPr>
          <a:xfrm>
            <a:off x="720075" y="43627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"/>
              <a:buNone/>
            </a:pPr>
            <a:r>
              <a:rPr lang="en" sz="34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Lab investigations of atherosclerosis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79" name="Google Shape;4779;p41"/>
          <p:cNvSpPr/>
          <p:nvPr/>
        </p:nvSpPr>
        <p:spPr>
          <a:xfrm>
            <a:off x="6543225" y="2262875"/>
            <a:ext cx="2529900" cy="953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0" name="Google Shape;4780;p41"/>
          <p:cNvSpPr/>
          <p:nvPr/>
        </p:nvSpPr>
        <p:spPr>
          <a:xfrm>
            <a:off x="3453775" y="2275775"/>
            <a:ext cx="2750100" cy="400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1" name="Google Shape;4781;p41"/>
          <p:cNvSpPr/>
          <p:nvPr/>
        </p:nvSpPr>
        <p:spPr>
          <a:xfrm>
            <a:off x="650200" y="2275775"/>
            <a:ext cx="2347500" cy="400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2" name="Google Shape;4782;p41"/>
          <p:cNvSpPr/>
          <p:nvPr/>
        </p:nvSpPr>
        <p:spPr>
          <a:xfrm>
            <a:off x="3484650" y="1326875"/>
            <a:ext cx="2174700" cy="4770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3" name="Google Shape;4783;p41"/>
          <p:cNvSpPr txBox="1"/>
          <p:nvPr/>
        </p:nvSpPr>
        <p:spPr>
          <a:xfrm rot="1586">
            <a:off x="3271876" y="1326882"/>
            <a:ext cx="26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Cairo"/>
                <a:ea typeface="Cairo"/>
                <a:cs typeface="Cairo"/>
                <a:sym typeface="Cairo"/>
              </a:rPr>
              <a:t>Lab investigations</a:t>
            </a:r>
            <a:endParaRPr b="1" sz="19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4" name="Google Shape;4784;p41"/>
          <p:cNvSpPr txBox="1"/>
          <p:nvPr/>
        </p:nvSpPr>
        <p:spPr>
          <a:xfrm rot="822">
            <a:off x="604325" y="2275774"/>
            <a:ext cx="25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Fasting serum investigations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5" name="Google Shape;4785;p41"/>
          <p:cNvSpPr txBox="1"/>
          <p:nvPr/>
        </p:nvSpPr>
        <p:spPr>
          <a:xfrm rot="-1000">
            <a:off x="3453783" y="2275765"/>
            <a:ext cx="309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Serum lipoprotein electrophoresis</a:t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6" name="Google Shape;4786;p41"/>
          <p:cNvSpPr txBox="1"/>
          <p:nvPr/>
        </p:nvSpPr>
        <p:spPr>
          <a:xfrm>
            <a:off x="6399225" y="2262875"/>
            <a:ext cx="2750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Serum apo-protein levels 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(e.g., apo-B)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This test measures the amount of apo-B in the blood. </a:t>
            </a:r>
            <a:endParaRPr sz="120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(the protein portion of apolipoprotein)</a:t>
            </a:r>
            <a:endParaRPr sz="120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787" name="Google Shape;4787;p41"/>
          <p:cNvCxnSpPr>
            <a:stCxn id="4783" idx="2"/>
            <a:endCxn id="4784" idx="0"/>
          </p:cNvCxnSpPr>
          <p:nvPr/>
        </p:nvCxnSpPr>
        <p:spPr>
          <a:xfrm rot="5400000">
            <a:off x="2979826" y="683532"/>
            <a:ext cx="471900" cy="2712600"/>
          </a:xfrm>
          <a:prstGeom prst="bentConnector3">
            <a:avLst>
              <a:gd fmla="val 50031" name="adj1"/>
            </a:avLst>
          </a:prstGeom>
          <a:noFill/>
          <a:ln cap="flat" cmpd="sng" w="9525">
            <a:solidFill>
              <a:srgbClr val="E54E5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88" name="Google Shape;4788;p41"/>
          <p:cNvCxnSpPr/>
          <p:nvPr/>
        </p:nvCxnSpPr>
        <p:spPr>
          <a:xfrm rot="10800000">
            <a:off x="4491450" y="2044175"/>
            <a:ext cx="3299400" cy="231300"/>
          </a:xfrm>
          <a:prstGeom prst="bentConnector3">
            <a:avLst>
              <a:gd fmla="val 24" name="adj1"/>
            </a:avLst>
          </a:prstGeom>
          <a:noFill/>
          <a:ln cap="flat" cmpd="sng" w="9525">
            <a:solidFill>
              <a:srgbClr val="E54E5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89" name="Google Shape;4789;p41"/>
          <p:cNvCxnSpPr/>
          <p:nvPr/>
        </p:nvCxnSpPr>
        <p:spPr>
          <a:xfrm flipH="1">
            <a:off x="4568100" y="1803875"/>
            <a:ext cx="3900" cy="459000"/>
          </a:xfrm>
          <a:prstGeom prst="straightConnector1">
            <a:avLst/>
          </a:prstGeom>
          <a:noFill/>
          <a:ln cap="flat" cmpd="sng" w="9525">
            <a:solidFill>
              <a:srgbClr val="E54E5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0" name="Google Shape;4790;p41"/>
          <p:cNvSpPr/>
          <p:nvPr/>
        </p:nvSpPr>
        <p:spPr>
          <a:xfrm>
            <a:off x="1685950" y="2792275"/>
            <a:ext cx="2760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rgbClr val="2B2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1" name="Google Shape;4791;p41"/>
          <p:cNvSpPr/>
          <p:nvPr/>
        </p:nvSpPr>
        <p:spPr>
          <a:xfrm>
            <a:off x="316600" y="3402150"/>
            <a:ext cx="3014700" cy="15879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2" name="Google Shape;4792;p41"/>
          <p:cNvSpPr txBox="1"/>
          <p:nvPr/>
        </p:nvSpPr>
        <p:spPr>
          <a:xfrm rot="333">
            <a:off x="277305" y="3402193"/>
            <a:ext cx="3093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1-TAG level (reflects chylomicron and VLDL levels).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2-Total cholesterol level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(reflects LDL, HDL and cholesterol levels)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3-LDL level</a:t>
            </a:r>
            <a:r>
              <a:rPr b="1"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 (</a:t>
            </a:r>
            <a:r>
              <a:rPr b="1" lang="en" sz="12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will be high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),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    HDL level (</a:t>
            </a:r>
            <a:r>
              <a:rPr b="1" lang="en" sz="12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will be low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)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6" name="Shape 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7" name="Google Shape;4797;p42"/>
          <p:cNvSpPr txBox="1"/>
          <p:nvPr>
            <p:ph type="title"/>
          </p:nvPr>
        </p:nvSpPr>
        <p:spPr>
          <a:xfrm>
            <a:off x="720000" y="2720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"/>
              <a:buNone/>
            </a:pPr>
            <a:r>
              <a:rPr lang="en" sz="34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Lipoprotein (a)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98" name="Google Shape;4798;p42"/>
          <p:cNvSpPr txBox="1"/>
          <p:nvPr/>
        </p:nvSpPr>
        <p:spPr>
          <a:xfrm>
            <a:off x="260575" y="1365300"/>
            <a:ext cx="64803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latin typeface="Cairo"/>
                <a:ea typeface="Cairo"/>
                <a:cs typeface="Cairo"/>
                <a:sym typeface="Cairo"/>
              </a:rPr>
              <a:t>-Lp(a)</a:t>
            </a:r>
            <a:r>
              <a:rPr lang="en" sz="1600">
                <a:latin typeface="Cairo"/>
                <a:ea typeface="Cairo"/>
                <a:cs typeface="Cairo"/>
                <a:sym typeface="Cairo"/>
              </a:rPr>
              <a:t> is </a:t>
            </a:r>
            <a:r>
              <a:rPr b="1" lang="en" sz="1600">
                <a:latin typeface="Cairo"/>
                <a:ea typeface="Cairo"/>
                <a:cs typeface="Cairo"/>
                <a:sym typeface="Cairo"/>
              </a:rPr>
              <a:t>identical in structure to LDL particle.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600">
                <a:latin typeface="Cairo"/>
                <a:ea typeface="Cairo"/>
                <a:cs typeface="Cairo"/>
                <a:sym typeface="Cairo"/>
              </a:rPr>
              <a:t>Contains</a:t>
            </a:r>
            <a:r>
              <a:rPr b="1" lang="en" sz="1600">
                <a:latin typeface="Cairo"/>
                <a:ea typeface="Cairo"/>
                <a:cs typeface="Cairo"/>
                <a:sym typeface="Cairo"/>
              </a:rPr>
              <a:t> apo(a) </a:t>
            </a:r>
            <a:r>
              <a:rPr lang="en" sz="1600">
                <a:latin typeface="Cairo"/>
                <a:ea typeface="Cairo"/>
                <a:cs typeface="Cairo"/>
                <a:sym typeface="Cairo"/>
              </a:rPr>
              <a:t>in addition to</a:t>
            </a:r>
            <a:r>
              <a:rPr b="1" lang="en" sz="1600">
                <a:latin typeface="Cairo"/>
                <a:ea typeface="Cairo"/>
                <a:cs typeface="Cairo"/>
                <a:sym typeface="Cairo"/>
              </a:rPr>
              <a:t> apo B-100.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latin typeface="Cairo"/>
                <a:ea typeface="Cairo"/>
                <a:cs typeface="Cairo"/>
                <a:sym typeface="Cairo"/>
              </a:rPr>
              <a:t>-High plasma Lp(a) </a:t>
            </a:r>
            <a:r>
              <a:rPr lang="en" sz="1600">
                <a:latin typeface="Cairo"/>
                <a:ea typeface="Cairo"/>
                <a:cs typeface="Cairo"/>
                <a:sym typeface="Cairo"/>
              </a:rPr>
              <a:t>level is associated with </a:t>
            </a:r>
            <a:r>
              <a:rPr b="1" lang="en" sz="1600">
                <a:latin typeface="Cairo"/>
                <a:ea typeface="Cairo"/>
                <a:cs typeface="Cairo"/>
                <a:sym typeface="Cairo"/>
              </a:rPr>
              <a:t>increased 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latin typeface="Cairo"/>
                <a:ea typeface="Cairo"/>
                <a:cs typeface="Cairo"/>
                <a:sym typeface="Cairo"/>
              </a:rPr>
              <a:t>risk of coronary artery disease.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latin typeface="Cairo"/>
                <a:ea typeface="Cairo"/>
                <a:cs typeface="Cairo"/>
                <a:sym typeface="Cairo"/>
              </a:rPr>
              <a:t>-Circulating levels of Lp(a) are determined by: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1- 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Genetics (mainly).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2-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 Estrogen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(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decreases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Lp(a) levels).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3-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Diet(</a:t>
            </a:r>
            <a:r>
              <a:rPr b="1" lang="en" sz="1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trans FAs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increase Lp(a) levels).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latin typeface="Cairo"/>
                <a:ea typeface="Cairo"/>
                <a:cs typeface="Cairo"/>
                <a:sym typeface="Cairo"/>
              </a:rPr>
              <a:t>-The apo(a) protein is structurally similar to plasminogen</a:t>
            </a:r>
            <a:endParaRPr b="1" sz="16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99" name="Google Shape;4799;p42"/>
          <p:cNvSpPr/>
          <p:nvPr/>
        </p:nvSpPr>
        <p:spPr>
          <a:xfrm rot="5400000">
            <a:off x="461000" y="4373450"/>
            <a:ext cx="383100" cy="2829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4A66DD"/>
          </a:solidFill>
          <a:ln cap="flat" cmpd="sng" w="9525">
            <a:solidFill>
              <a:srgbClr val="2B2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0" name="Google Shape;4800;p42"/>
          <p:cNvSpPr/>
          <p:nvPr/>
        </p:nvSpPr>
        <p:spPr>
          <a:xfrm>
            <a:off x="874500" y="4414750"/>
            <a:ext cx="1104600" cy="483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1" name="Google Shape;4801;p42"/>
          <p:cNvSpPr txBox="1"/>
          <p:nvPr/>
        </p:nvSpPr>
        <p:spPr>
          <a:xfrm>
            <a:off x="863063" y="4379350"/>
            <a:ext cx="117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Competes with plasminogen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02" name="Google Shape;4802;p42"/>
          <p:cNvSpPr/>
          <p:nvPr/>
        </p:nvSpPr>
        <p:spPr>
          <a:xfrm>
            <a:off x="2105725" y="4552825"/>
            <a:ext cx="529200" cy="15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66DD"/>
          </a:solidFill>
          <a:ln cap="flat" cmpd="sng" w="9525">
            <a:solidFill>
              <a:srgbClr val="2B2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3" name="Google Shape;4803;p42"/>
          <p:cNvSpPr/>
          <p:nvPr/>
        </p:nvSpPr>
        <p:spPr>
          <a:xfrm>
            <a:off x="3937875" y="4552825"/>
            <a:ext cx="529200" cy="15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66DD"/>
          </a:solidFill>
          <a:ln cap="flat" cmpd="sng" w="9525">
            <a:solidFill>
              <a:srgbClr val="2B2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4" name="Google Shape;4804;p42"/>
          <p:cNvSpPr/>
          <p:nvPr/>
        </p:nvSpPr>
        <p:spPr>
          <a:xfrm>
            <a:off x="5764725" y="4552825"/>
            <a:ext cx="391500" cy="15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66DD"/>
          </a:solidFill>
          <a:ln cap="flat" cmpd="sng" w="9525">
            <a:solidFill>
              <a:srgbClr val="2B2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5" name="Google Shape;4805;p42"/>
          <p:cNvSpPr/>
          <p:nvPr/>
        </p:nvSpPr>
        <p:spPr>
          <a:xfrm>
            <a:off x="4591075" y="4423050"/>
            <a:ext cx="1104600" cy="4833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6" name="Google Shape;4806;p42"/>
          <p:cNvSpPr/>
          <p:nvPr/>
        </p:nvSpPr>
        <p:spPr>
          <a:xfrm>
            <a:off x="2709275" y="4414750"/>
            <a:ext cx="1104600" cy="6558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7" name="Google Shape;4807;p42"/>
          <p:cNvSpPr txBox="1"/>
          <p:nvPr/>
        </p:nvSpPr>
        <p:spPr>
          <a:xfrm>
            <a:off x="2703979" y="4373195"/>
            <a:ext cx="121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Slows the breakdown of blood clots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08" name="Google Shape;4808;p42"/>
          <p:cNvSpPr/>
          <p:nvPr/>
        </p:nvSpPr>
        <p:spPr>
          <a:xfrm>
            <a:off x="6290600" y="4423050"/>
            <a:ext cx="1104600" cy="572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4A66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9" name="Google Shape;4809;p42"/>
          <p:cNvSpPr txBox="1"/>
          <p:nvPr/>
        </p:nvSpPr>
        <p:spPr>
          <a:xfrm>
            <a:off x="4591075" y="4387650"/>
            <a:ext cx="110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Triggering heart attack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10" name="Google Shape;4810;p42"/>
          <p:cNvSpPr txBox="1"/>
          <p:nvPr/>
        </p:nvSpPr>
        <p:spPr>
          <a:xfrm>
            <a:off x="6256100" y="4339938"/>
            <a:ext cx="117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A risk factor for coronary heart disease ( CAD )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11" name="Google Shape;4811;p42"/>
          <p:cNvSpPr/>
          <p:nvPr/>
        </p:nvSpPr>
        <p:spPr>
          <a:xfrm>
            <a:off x="5551275" y="1125838"/>
            <a:ext cx="2681100" cy="92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2" name="Google Shape;4812;p42"/>
          <p:cNvSpPr txBox="1"/>
          <p:nvPr/>
        </p:nvSpPr>
        <p:spPr>
          <a:xfrm rot="-330">
            <a:off x="5551263" y="1126008"/>
            <a:ext cx="3129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type of fatty acids that is unsaturated </a:t>
            </a:r>
            <a:endParaRPr sz="12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(has double bond) C=C and has H in </a:t>
            </a:r>
            <a:endParaRPr sz="12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different sides (If H are in same sides </a:t>
            </a:r>
            <a:endParaRPr sz="12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it called </a:t>
            </a:r>
            <a:r>
              <a:rPr b="1"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cys fatty acids</a:t>
            </a: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sz="12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13" name="Google Shape;4813;p42"/>
          <p:cNvSpPr/>
          <p:nvPr/>
        </p:nvSpPr>
        <p:spPr>
          <a:xfrm>
            <a:off x="5441175" y="2211400"/>
            <a:ext cx="2901300" cy="181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4" name="Google Shape;4814;p42"/>
          <p:cNvSpPr txBox="1"/>
          <p:nvPr/>
        </p:nvSpPr>
        <p:spPr>
          <a:xfrm>
            <a:off x="5488860" y="2178641"/>
            <a:ext cx="2963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Plasminogen is an enzyme that turns into plasmin which needed in </a:t>
            </a:r>
            <a:r>
              <a:rPr b="1"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blood clot degradation</a:t>
            </a: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(keep the blood flow and breakdown thrombus)</a:t>
            </a: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 Since apo(a) is similar to plasminogen it will mislead</a:t>
            </a:r>
            <a:endParaRPr sz="12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the </a:t>
            </a:r>
            <a:r>
              <a:rPr b="1"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factor that activate plasminogen</a:t>
            </a: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(= it won’t turn into plasmin).</a:t>
            </a:r>
            <a:r>
              <a:rPr lang="en" sz="12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 Which will stop the fibrinolytic pathway and the thrombus won’t be broken down.</a:t>
            </a:r>
            <a:endParaRPr sz="12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15" name="Google Shape;4815;p42"/>
          <p:cNvSpPr txBox="1"/>
          <p:nvPr/>
        </p:nvSpPr>
        <p:spPr>
          <a:xfrm>
            <a:off x="1478575" y="900713"/>
            <a:ext cx="178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LDL + apo a = Lp(a)</a:t>
            </a:r>
            <a:endParaRPr>
              <a:solidFill>
                <a:srgbClr val="6AA84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9" name="Shape 4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" name="Google Shape;4820;p4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"/>
              <a:buNone/>
            </a:pPr>
            <a:r>
              <a:rPr lang="en" sz="3400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Take Home Messages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21" name="Google Shape;4821;p43"/>
          <p:cNvSpPr txBox="1"/>
          <p:nvPr/>
        </p:nvSpPr>
        <p:spPr>
          <a:xfrm>
            <a:off x="720000" y="1391200"/>
            <a:ext cx="6480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✦ Imbalance in the LDL and HDL metabolism causes increased accumulation of lipids in the body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✦ LDL is bad cholesterol whereas HDL is good cholesterol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✦ The pathogenesis of atherosclerosis includes the uptake of oxidized LDL by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macrophages through scavenger receptor class A (SR-A) producing foam cells andatherosclerotic plaque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✦ Individuals with high level of plasma Lp (a) are at higher risk for coronary heart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disease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5" name="Shape 4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6" name="Google Shape;4826;p4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SUMMARY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27" name="Google Shape;4827;p44"/>
          <p:cNvSpPr txBox="1"/>
          <p:nvPr/>
        </p:nvSpPr>
        <p:spPr>
          <a:xfrm>
            <a:off x="803675" y="1326050"/>
            <a:ext cx="7574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CLICK </a:t>
            </a:r>
            <a:r>
              <a:rPr b="1" lang="en" sz="2000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HERE</a:t>
            </a:r>
            <a:endParaRPr b="1"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SHOUT OUT TO TEAM441</a:t>
            </a:r>
            <a:endParaRPr b="1" sz="26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1" name="Shape 4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2" name="Google Shape;4832;p4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33" name="Google Shape;4833;p45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{93CC7813-4CCD-4697-A011-B66A5868C3E7}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: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he banding of ………… on the LDL particle to the LDL receptor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Glycoprotein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in the cell surface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C-II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C-I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 B-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100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 B-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48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Q2: Nascent HDL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shape is ………… shaped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 Biconcave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Round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Tringuler</a:t>
                      </a:r>
                      <a:endParaRPr b="1" sz="6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Disc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Q3: HDL2 gives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cholesteryl ester to the liver and VLDL by what ?(liver/VLDL)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A:(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SCAP/ABCA1)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B:(SR-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A1/CEPT)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(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SR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-A1/SCAP)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D:(SR-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B1/CEPT)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34" name="Google Shape;4834;p45"/>
          <p:cNvSpPr txBox="1"/>
          <p:nvPr/>
        </p:nvSpPr>
        <p:spPr>
          <a:xfrm rot="-10799656">
            <a:off x="1347818" y="455260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Q1: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C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 Q2: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 Q3: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endParaRPr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835" name="Google Shape;483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950" y="2961502"/>
            <a:ext cx="594525" cy="3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6" name="Google Shape;4836;p45"/>
          <p:cNvSpPr txBox="1"/>
          <p:nvPr/>
        </p:nvSpPr>
        <p:spPr>
          <a:xfrm>
            <a:off x="4479450" y="4521850"/>
            <a:ext cx="32805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SR=scavenger </a:t>
            </a: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receptor and some are found in macrophage and play a role in atherosclerosis </a:t>
            </a: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900"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0" name="Shape 4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1" name="Google Shape;4841;p4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42" name="Google Shape;4842;p46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{93CC7813-4CCD-4697-A011-B66A5868C3E7}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4:Circulating levels of Lp(a) are determined by: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Genetics.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Estrogen.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 Diet.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D.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All of the above.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5:In atherosclerosis, The fasting serum investigations will show that the LDL will be ……., and HDL will be .……..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 L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ow,high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 High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,low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Low,low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D: High,high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6:In atherosclerosis, High-affinity receptors specific for LDL are …………. when the cell has sufficient cholesterol.</a:t>
                      </a:r>
                      <a:endParaRPr b="1" sz="1600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A: Upregulate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B: Downregulated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C: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Remains the same.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: /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43" name="Google Shape;4843;p46"/>
          <p:cNvSpPr txBox="1"/>
          <p:nvPr/>
        </p:nvSpPr>
        <p:spPr>
          <a:xfrm rot="-10799656">
            <a:off x="933593" y="458520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Q4.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 Q5.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Q6.</a:t>
            </a:r>
            <a:r>
              <a:rPr lang="en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7" name="Shape 4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8" name="Google Shape;4848;p4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SAQs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49" name="Google Shape;4849;p47"/>
          <p:cNvSpPr txBox="1"/>
          <p:nvPr/>
        </p:nvSpPr>
        <p:spPr>
          <a:xfrm>
            <a:off x="587425" y="3517825"/>
            <a:ext cx="2254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Q1</a:t>
            </a:r>
            <a:r>
              <a:rPr b="1"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:slide(5)</a:t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Q2:slide(7)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Q3: slide(</a:t>
            </a:r>
            <a:r>
              <a:rPr b="1"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13</a:t>
            </a: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50" name="Google Shape;4850;p47"/>
          <p:cNvGraphicFramePr/>
          <p:nvPr/>
        </p:nvGraphicFramePr>
        <p:xfrm>
          <a:off x="632450" y="1638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{93CC7813-4CCD-4697-A011-B66A5868C3E7}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5279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Q1: list three effect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 of the up-regulation of LDL endocytosis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48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Q2:l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ist three functions of HDL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047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Q3: Mention the lab investigation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 in Atherosclerosis?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4" name="Shape 4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5" name="Google Shape;4855;p48"/>
          <p:cNvSpPr txBox="1"/>
          <p:nvPr>
            <p:ph idx="9" type="subTitle"/>
          </p:nvPr>
        </p:nvSpPr>
        <p:spPr>
          <a:xfrm>
            <a:off x="6269000" y="1838575"/>
            <a:ext cx="2154900" cy="2663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Mashael Alsuliman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Shahad Alaskar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Raseel Alwehibi 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Roaa Alharbi 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Razan Alasmari 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Wafa Alqhtani 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Sarah Albenmousa 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4856" name="Google Shape;4856;p48"/>
          <p:cNvSpPr txBox="1"/>
          <p:nvPr>
            <p:ph idx="1" type="subTitle"/>
          </p:nvPr>
        </p:nvSpPr>
        <p:spPr>
          <a:xfrm>
            <a:off x="720000" y="1838700"/>
            <a:ext cx="2480400" cy="16140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Arwa Alghamdi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Mohammed Ibn Saqyan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Fatima Halawi</a:t>
            </a:r>
            <a:endParaRPr/>
          </a:p>
        </p:txBody>
      </p:sp>
      <p:sp>
        <p:nvSpPr>
          <p:cNvPr id="4857" name="Google Shape;4857;p48"/>
          <p:cNvSpPr txBox="1"/>
          <p:nvPr>
            <p:ph idx="9" type="subTitle"/>
          </p:nvPr>
        </p:nvSpPr>
        <p:spPr>
          <a:xfrm>
            <a:off x="3984300" y="1838725"/>
            <a:ext cx="2284800" cy="2663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Mohammed Aljarba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Meshari Alshathri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Mohammed Abdulaziz Alrashoud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Amer Alghamdi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4858" name="Google Shape;4858;p48"/>
          <p:cNvSpPr txBox="1"/>
          <p:nvPr>
            <p:ph type="title"/>
          </p:nvPr>
        </p:nvSpPr>
        <p:spPr>
          <a:xfrm>
            <a:off x="720000" y="1311025"/>
            <a:ext cx="2480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Leaders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59" name="Google Shape;4859;p48"/>
          <p:cNvSpPr txBox="1"/>
          <p:nvPr>
            <p:ph idx="4" type="title"/>
          </p:nvPr>
        </p:nvSpPr>
        <p:spPr>
          <a:xfrm>
            <a:off x="3984300" y="1311025"/>
            <a:ext cx="4439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Team members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60" name="Google Shape;4860;p48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4861" name="Google Shape;4861;p48"/>
          <p:cNvSpPr txBox="1"/>
          <p:nvPr/>
        </p:nvSpPr>
        <p:spPr>
          <a:xfrm>
            <a:off x="228299" y="4553587"/>
            <a:ext cx="28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Biochemksumed442@gmail.com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2" name="Google Shape;4862;p48"/>
          <p:cNvSpPr txBox="1"/>
          <p:nvPr/>
        </p:nvSpPr>
        <p:spPr>
          <a:xfrm>
            <a:off x="882750" y="3516775"/>
            <a:ext cx="2154900" cy="6465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العلم يبني بيوتا لا عماد لها  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والجهل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يهدم بيت العز و الكرمِ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أحمد شوقي 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0" name="Shape 4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1" name="Google Shape;4521;p31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2" name="Google Shape;4522;p31"/>
          <p:cNvSpPr txBox="1"/>
          <p:nvPr/>
        </p:nvSpPr>
        <p:spPr>
          <a:xfrm>
            <a:off x="2186850" y="469875"/>
            <a:ext cx="47703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objectives</a:t>
            </a:r>
            <a:endParaRPr b="1" sz="3500">
              <a:solidFill>
                <a:srgbClr val="3D85C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23" name="Google Shape;4523;p31"/>
          <p:cNvGrpSpPr/>
          <p:nvPr/>
        </p:nvGrpSpPr>
        <p:grpSpPr>
          <a:xfrm>
            <a:off x="2933845" y="494542"/>
            <a:ext cx="490526" cy="505665"/>
            <a:chOff x="-63250675" y="3744075"/>
            <a:chExt cx="308216" cy="308238"/>
          </a:xfrm>
        </p:grpSpPr>
        <p:sp>
          <p:nvSpPr>
            <p:cNvPr id="4524" name="Google Shape;4524;p31"/>
            <p:cNvSpPr/>
            <p:nvPr/>
          </p:nvSpPr>
          <p:spPr>
            <a:xfrm>
              <a:off x="-63130958" y="3744075"/>
              <a:ext cx="188499" cy="186896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25" name="Google Shape;4525;p31"/>
            <p:cNvSpPr/>
            <p:nvPr/>
          </p:nvSpPr>
          <p:spPr>
            <a:xfrm>
              <a:off x="-63192320" y="3811873"/>
              <a:ext cx="179600" cy="180137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26" name="Google Shape;4526;p31"/>
            <p:cNvSpPr/>
            <p:nvPr/>
          </p:nvSpPr>
          <p:spPr>
            <a:xfrm>
              <a:off x="-63250675" y="3750833"/>
              <a:ext cx="299333" cy="301480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  <p:sp>
        <p:nvSpPr>
          <p:cNvPr id="4527" name="Google Shape;4527;p31"/>
          <p:cNvSpPr txBox="1"/>
          <p:nvPr/>
        </p:nvSpPr>
        <p:spPr>
          <a:xfrm>
            <a:off x="1004100" y="1079800"/>
            <a:ext cx="71358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Correlate the imbalance in lipoprotein metabolism with the development of atherosclerosis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Understand the functions and metabolism of LDL and HDL cholesterol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Describe the receptor-mediated endocytosis of LDL and its regulation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Recognize how LDL is considered a bad cholesterol whereas HDL a good cholesterol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Understand the biochemistry of atherosclerosis and its laboratory investigations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Discuss the role of lipoprotein(a) in the development of heart disease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28" name="Google Shape;4528;p31"/>
          <p:cNvSpPr txBox="1"/>
          <p:nvPr/>
        </p:nvSpPr>
        <p:spPr>
          <a:xfrm>
            <a:off x="2611950" y="2639300"/>
            <a:ext cx="3920100" cy="5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Overview</a:t>
            </a:r>
            <a:endParaRPr b="1" sz="3500">
              <a:solidFill>
                <a:srgbClr val="3D85C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29" name="Google Shape;4529;p31"/>
          <p:cNvSpPr txBox="1"/>
          <p:nvPr/>
        </p:nvSpPr>
        <p:spPr>
          <a:xfrm>
            <a:off x="1300000" y="3203600"/>
            <a:ext cx="61113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Receptor-mediated endocytosis of LDL and its regulation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LDL is bad cholesterol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High density lipoprotein (HDL) and its functions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Metabolism of HDL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HDL is good cholesterol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Atherosclerosis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200"/>
              <a:buFont typeface="Cairo"/>
              <a:buChar char="●"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Lipoprotein(a)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3" name="Shape 4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4" name="Google Shape;4534;p32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35" name="Google Shape;4535;p32"/>
          <p:cNvSpPr txBox="1"/>
          <p:nvPr/>
        </p:nvSpPr>
        <p:spPr>
          <a:xfrm>
            <a:off x="933600" y="1374475"/>
            <a:ext cx="67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36" name="Google Shape;4536;p32"/>
          <p:cNvSpPr txBox="1"/>
          <p:nvPr/>
        </p:nvSpPr>
        <p:spPr>
          <a:xfrm>
            <a:off x="392425" y="1121200"/>
            <a:ext cx="80727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08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Cholesterol homeostasis is a balance between cholesterol transport:</a:t>
            </a:r>
            <a:endParaRPr b="1" sz="19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37" name="Google Shape;4537;p32"/>
          <p:cNvSpPr txBox="1"/>
          <p:nvPr/>
        </p:nvSpPr>
        <p:spPr>
          <a:xfrm>
            <a:off x="490375" y="1894625"/>
            <a:ext cx="39201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1. </a:t>
            </a:r>
            <a:r>
              <a:rPr lang="en"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From the liver to peripheral tissues by LDL</a:t>
            </a:r>
            <a:endParaRPr sz="15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8" name="Google Shape;4538;p32"/>
          <p:cNvSpPr txBox="1"/>
          <p:nvPr/>
        </p:nvSpPr>
        <p:spPr>
          <a:xfrm>
            <a:off x="4820150" y="1894625"/>
            <a:ext cx="39201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iro"/>
                <a:ea typeface="Cairo"/>
                <a:cs typeface="Cairo"/>
                <a:sym typeface="Cairo"/>
              </a:rPr>
              <a:t>2. </a:t>
            </a:r>
            <a:r>
              <a:rPr lang="en"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From peripheral tissues to the liver by HDL</a:t>
            </a:r>
            <a:endParaRPr sz="15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39" name="Google Shape;4539;p32"/>
          <p:cNvSpPr/>
          <p:nvPr/>
        </p:nvSpPr>
        <p:spPr>
          <a:xfrm>
            <a:off x="4278429" y="2373595"/>
            <a:ext cx="646500" cy="1010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AC5FF"/>
          </a:solidFill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C5FF"/>
              </a:solidFill>
            </a:endParaRPr>
          </a:p>
        </p:txBody>
      </p:sp>
      <p:sp>
        <p:nvSpPr>
          <p:cNvPr id="4540" name="Google Shape;4540;p32"/>
          <p:cNvSpPr txBox="1"/>
          <p:nvPr/>
        </p:nvSpPr>
        <p:spPr>
          <a:xfrm>
            <a:off x="5345438" y="2488028"/>
            <a:ext cx="1616400" cy="681000"/>
          </a:xfrm>
          <a:prstGeom prst="rect">
            <a:avLst/>
          </a:prstGeom>
          <a:noFill/>
          <a:ln cap="flat" cmpd="sng" w="9525">
            <a:solidFill>
              <a:srgbClr val="BAC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88BF1"/>
                </a:solidFill>
                <a:latin typeface="Cairo"/>
                <a:ea typeface="Cairo"/>
                <a:cs typeface="Cairo"/>
                <a:sym typeface="Cairo"/>
              </a:rPr>
              <a:t>Imbalance in the above leads to:</a:t>
            </a:r>
            <a:endParaRPr b="1" sz="1500">
              <a:solidFill>
                <a:srgbClr val="788BF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1" name="Google Shape;4541;p32"/>
          <p:cNvSpPr txBox="1"/>
          <p:nvPr/>
        </p:nvSpPr>
        <p:spPr>
          <a:xfrm>
            <a:off x="2361823" y="3526825"/>
            <a:ext cx="5136300" cy="128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B292E"/>
              </a:buClr>
              <a:buSzPts val="1600"/>
              <a:buFont typeface="Cairo"/>
              <a:buAutoNum type="arabicPeriod"/>
            </a:pPr>
            <a:r>
              <a:rPr lang="en" sz="16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Cholesterol deposition in blood</a:t>
            </a:r>
            <a:endParaRPr sz="16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600"/>
              <a:buFont typeface="Cairo"/>
              <a:buAutoNum type="arabicPeriod"/>
            </a:pPr>
            <a:r>
              <a:rPr lang="en" sz="16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Thickening and narrowing of the lumen of arteries</a:t>
            </a:r>
            <a:endParaRPr sz="16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600"/>
              <a:buFont typeface="Cairo"/>
              <a:buAutoNum type="arabicPeriod"/>
            </a:pPr>
            <a:r>
              <a:rPr lang="en" sz="16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Atherosclerosis vessels</a:t>
            </a:r>
            <a:endParaRPr sz="16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600"/>
              <a:buAutoNum type="arabicPeriod"/>
            </a:pPr>
            <a:r>
              <a:rPr lang="en" sz="16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Heart disease</a:t>
            </a:r>
            <a:r>
              <a:rPr lang="en" sz="1600">
                <a:solidFill>
                  <a:srgbClr val="2B292E"/>
                </a:solidFill>
              </a:rPr>
              <a:t> </a:t>
            </a:r>
            <a:endParaRPr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2" name="Google Shape;4542;p32"/>
          <p:cNvSpPr txBox="1"/>
          <p:nvPr/>
        </p:nvSpPr>
        <p:spPr>
          <a:xfrm>
            <a:off x="2611950" y="410825"/>
            <a:ext cx="3920100" cy="5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Overview</a:t>
            </a:r>
            <a:endParaRPr b="1" sz="4200">
              <a:solidFill>
                <a:srgbClr val="3D85C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6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33"/>
          <p:cNvSpPr txBox="1"/>
          <p:nvPr/>
        </p:nvSpPr>
        <p:spPr>
          <a:xfrm>
            <a:off x="1022850" y="820875"/>
            <a:ext cx="3967800" cy="3606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Binding of Apo B-100 to LDL receptor glycoprotein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Cairo"/>
                <a:ea typeface="Cairo"/>
                <a:cs typeface="Cairo"/>
                <a:sym typeface="Cairo"/>
              </a:rPr>
              <a:t>The LDL receptors are more concentrated on the coated pit of the cell surface  (coated by clathrin)</a:t>
            </a:r>
            <a:endParaRPr sz="1000">
              <a:solidFill>
                <a:srgbClr val="38761D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Endocytosis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Endosome formation (LDL vesicle fuses with other vesicles)  </a:t>
            </a:r>
            <a:endParaRPr sz="1000">
              <a:solidFill>
                <a:srgbClr val="38761D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Separation of LDL from its receptor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Receptor is recycled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LDL degraded by lysosomes releasing:  Free cholesterol, fatty acids, amino acids, phospholipids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548" name="Google Shape;45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025" y="924975"/>
            <a:ext cx="3494250" cy="3980799"/>
          </a:xfrm>
          <a:prstGeom prst="rect">
            <a:avLst/>
          </a:prstGeom>
          <a:noFill/>
          <a:ln cap="flat" cmpd="sng" w="38100">
            <a:solidFill>
              <a:srgbClr val="BAC5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49" name="Google Shape;4549;p33"/>
          <p:cNvSpPr txBox="1"/>
          <p:nvPr/>
        </p:nvSpPr>
        <p:spPr>
          <a:xfrm>
            <a:off x="902875" y="118200"/>
            <a:ext cx="7518300" cy="5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Receptor-mediated endocytosis of LDL </a:t>
            </a:r>
            <a:r>
              <a:rPr b="1" lang="en" sz="29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particle</a:t>
            </a:r>
            <a:r>
              <a:rPr b="1" lang="en" sz="29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2900">
              <a:solidFill>
                <a:srgbClr val="3D85C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50" name="Google Shape;4550;p33"/>
          <p:cNvGrpSpPr/>
          <p:nvPr/>
        </p:nvGrpSpPr>
        <p:grpSpPr>
          <a:xfrm rot="5400000">
            <a:off x="-830473" y="2120564"/>
            <a:ext cx="3204781" cy="509585"/>
            <a:chOff x="238125" y="2506075"/>
            <a:chExt cx="7115411" cy="673075"/>
          </a:xfrm>
        </p:grpSpPr>
        <p:sp>
          <p:nvSpPr>
            <p:cNvPr id="4551" name="Google Shape;4551;p33"/>
            <p:cNvSpPr/>
            <p:nvPr/>
          </p:nvSpPr>
          <p:spPr>
            <a:xfrm>
              <a:off x="238125" y="2506075"/>
              <a:ext cx="1643150" cy="673075"/>
            </a:xfrm>
            <a:custGeom>
              <a:rect b="b" l="l" r="r" t="t"/>
              <a:pathLst>
                <a:path extrusionOk="0" h="26923" w="65726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552" name="Google Shape;4552;p33"/>
            <p:cNvSpPr/>
            <p:nvPr/>
          </p:nvSpPr>
          <p:spPr>
            <a:xfrm>
              <a:off x="1606190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553" name="Google Shape;4553;p33"/>
            <p:cNvSpPr/>
            <p:nvPr/>
          </p:nvSpPr>
          <p:spPr>
            <a:xfrm>
              <a:off x="2973481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554" name="Google Shape;4554;p33"/>
            <p:cNvSpPr/>
            <p:nvPr/>
          </p:nvSpPr>
          <p:spPr>
            <a:xfrm>
              <a:off x="5709611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555" name="Google Shape;4555;p33"/>
            <p:cNvSpPr/>
            <p:nvPr/>
          </p:nvSpPr>
          <p:spPr>
            <a:xfrm>
              <a:off x="4342321" y="2506075"/>
              <a:ext cx="1643150" cy="673075"/>
            </a:xfrm>
            <a:custGeom>
              <a:rect b="b" l="l" r="r" t="t"/>
              <a:pathLst>
                <a:path extrusionOk="0" h="26923" w="65726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4556" name="Google Shape;4556;p33"/>
          <p:cNvSpPr/>
          <p:nvPr/>
        </p:nvSpPr>
        <p:spPr>
          <a:xfrm rot="5400000">
            <a:off x="401696" y="3997630"/>
            <a:ext cx="740424" cy="509585"/>
          </a:xfrm>
          <a:custGeom>
            <a:rect b="b" l="l" r="r" t="t"/>
            <a:pathLst>
              <a:path extrusionOk="0" h="26923" w="65757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noFill/>
          <a:ln cap="flat" cmpd="sng" w="9525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557" name="Google Shape;4557;p33"/>
          <p:cNvSpPr txBox="1"/>
          <p:nvPr/>
        </p:nvSpPr>
        <p:spPr>
          <a:xfrm>
            <a:off x="602487" y="925709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1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58" name="Google Shape;4558;p33"/>
          <p:cNvSpPr txBox="1"/>
          <p:nvPr/>
        </p:nvSpPr>
        <p:spPr>
          <a:xfrm>
            <a:off x="602560" y="1517007"/>
            <a:ext cx="42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2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59" name="Google Shape;4559;p33"/>
          <p:cNvSpPr txBox="1"/>
          <p:nvPr/>
        </p:nvSpPr>
        <p:spPr>
          <a:xfrm>
            <a:off x="602562" y="2108306"/>
            <a:ext cx="42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3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0" name="Google Shape;4560;p33"/>
          <p:cNvSpPr txBox="1"/>
          <p:nvPr/>
        </p:nvSpPr>
        <p:spPr>
          <a:xfrm>
            <a:off x="602498" y="2699591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4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1" name="Google Shape;4561;p33"/>
          <p:cNvSpPr txBox="1"/>
          <p:nvPr/>
        </p:nvSpPr>
        <p:spPr>
          <a:xfrm>
            <a:off x="634502" y="343209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5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2" name="Google Shape;4562;p33"/>
          <p:cNvSpPr txBox="1"/>
          <p:nvPr/>
        </p:nvSpPr>
        <p:spPr>
          <a:xfrm>
            <a:off x="634497" y="4068235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6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6" name="Shape 4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" name="Google Shape;4567;p34"/>
          <p:cNvSpPr txBox="1"/>
          <p:nvPr>
            <p:ph type="title"/>
          </p:nvPr>
        </p:nvSpPr>
        <p:spPr>
          <a:xfrm>
            <a:off x="796200" y="18557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Regulation of LDL endocytosis</a:t>
            </a:r>
            <a:endParaRPr b="1" sz="34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68" name="Google Shape;4568;p34"/>
          <p:cNvSpPr txBox="1"/>
          <p:nvPr/>
        </p:nvSpPr>
        <p:spPr>
          <a:xfrm>
            <a:off x="6453575" y="411175"/>
            <a:ext cx="210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xygen"/>
                <a:ea typeface="Oxygen"/>
                <a:cs typeface="Oxygen"/>
                <a:sym typeface="Oxygen"/>
              </a:rPr>
              <a:t>Special thanks to team 441</a:t>
            </a:r>
            <a:endParaRPr sz="10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69" name="Google Shape;4569;p34"/>
          <p:cNvSpPr/>
          <p:nvPr/>
        </p:nvSpPr>
        <p:spPr>
          <a:xfrm>
            <a:off x="8142700" y="939000"/>
            <a:ext cx="1863900" cy="102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0" name="Google Shape;4570;p34"/>
          <p:cNvSpPr txBox="1"/>
          <p:nvPr/>
        </p:nvSpPr>
        <p:spPr>
          <a:xfrm>
            <a:off x="1032275" y="14784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71" name="Google Shape;4571;p34"/>
          <p:cNvGrpSpPr/>
          <p:nvPr/>
        </p:nvGrpSpPr>
        <p:grpSpPr>
          <a:xfrm>
            <a:off x="828176" y="1057594"/>
            <a:ext cx="8055839" cy="3694964"/>
            <a:chOff x="448861" y="1210621"/>
            <a:chExt cx="11421861" cy="5478891"/>
          </a:xfrm>
        </p:grpSpPr>
        <p:sp>
          <p:nvSpPr>
            <p:cNvPr id="4572" name="Google Shape;4572;p34"/>
            <p:cNvSpPr/>
            <p:nvPr/>
          </p:nvSpPr>
          <p:spPr>
            <a:xfrm>
              <a:off x="7239622" y="1210621"/>
              <a:ext cx="4631100" cy="981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50800" rtl="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Down regulation:</a:t>
              </a:r>
              <a:endParaRPr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50800" rtl="0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High intracellular cholesterol level causes:</a:t>
              </a:r>
              <a:endParaRPr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grpSp>
          <p:nvGrpSpPr>
            <p:cNvPr id="4573" name="Google Shape;4573;p34"/>
            <p:cNvGrpSpPr/>
            <p:nvPr/>
          </p:nvGrpSpPr>
          <p:grpSpPr>
            <a:xfrm>
              <a:off x="448861" y="1214547"/>
              <a:ext cx="11421840" cy="5474965"/>
              <a:chOff x="448861" y="1214547"/>
              <a:chExt cx="11421840" cy="5474965"/>
            </a:xfrm>
          </p:grpSpPr>
          <p:sp>
            <p:nvSpPr>
              <p:cNvPr id="4574" name="Google Shape;4574;p34"/>
              <p:cNvSpPr/>
              <p:nvPr/>
            </p:nvSpPr>
            <p:spPr>
              <a:xfrm flipH="1">
                <a:off x="448861" y="1214547"/>
                <a:ext cx="4631100" cy="981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B292E"/>
                  </a:solidFill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2B292E"/>
                    </a:solidFill>
                    <a:latin typeface="Cairo"/>
                    <a:ea typeface="Cairo"/>
                    <a:cs typeface="Cairo"/>
                    <a:sym typeface="Cairo"/>
                  </a:rPr>
                  <a:t>Up regulation:</a:t>
                </a:r>
                <a:endParaRPr sz="12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2B292E"/>
                    </a:solidFill>
                    <a:latin typeface="Cairo"/>
                    <a:ea typeface="Cairo"/>
                    <a:cs typeface="Cairo"/>
                    <a:sym typeface="Cairo"/>
                  </a:rPr>
                  <a:t>Low intracellular cholesterol level causes:</a:t>
                </a:r>
                <a:endParaRPr sz="12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B292E"/>
                  </a:solidFill>
                </a:endParaRPr>
              </a:p>
              <a:p>
                <a:pPr indent="0" lvl="0" marL="50800" rtl="0" algn="l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B292E"/>
                  </a:solidFill>
                </a:endParaRPr>
              </a:p>
            </p:txBody>
          </p:sp>
          <p:grpSp>
            <p:nvGrpSpPr>
              <p:cNvPr id="4575" name="Google Shape;4575;p34"/>
              <p:cNvGrpSpPr/>
              <p:nvPr/>
            </p:nvGrpSpPr>
            <p:grpSpPr>
              <a:xfrm>
                <a:off x="449189" y="3090335"/>
                <a:ext cx="11421512" cy="901762"/>
                <a:chOff x="798559" y="2426785"/>
                <a:chExt cx="7546922" cy="642601"/>
              </a:xfrm>
            </p:grpSpPr>
            <p:sp>
              <p:nvSpPr>
                <p:cNvPr id="4576" name="Google Shape;4576;p34"/>
                <p:cNvSpPr/>
                <p:nvPr/>
              </p:nvSpPr>
              <p:spPr>
                <a:xfrm>
                  <a:off x="798559" y="2426786"/>
                  <a:ext cx="3060000" cy="642600"/>
                </a:xfrm>
                <a:prstGeom prst="rect">
                  <a:avLst/>
                </a:prstGeom>
                <a:solidFill>
                  <a:srgbClr val="F3D990"/>
                </a:solidFill>
                <a:ln>
                  <a:noFill/>
                </a:ln>
              </p:spPr>
              <p:txBody>
                <a:bodyPr anchorCtr="0" anchor="ctr" bIns="91425" lIns="274300" spcFirstLastPara="1" rIns="274300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SzPts val="1600"/>
                    <a:buNone/>
                  </a:pPr>
                  <a:r>
                    <a:rPr lang="en" sz="1200">
                      <a:solidFill>
                        <a:srgbClr val="2B292E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Increased receptor synthesis at gene level</a:t>
                  </a:r>
                  <a:endParaRPr i="0" sz="1600" u="none" cap="none" strike="noStrike">
                    <a:solidFill>
                      <a:srgbClr val="2B292E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  <p:sp>
              <p:nvSpPr>
                <p:cNvPr id="4577" name="Google Shape;4577;p34"/>
                <p:cNvSpPr/>
                <p:nvPr/>
              </p:nvSpPr>
              <p:spPr>
                <a:xfrm>
                  <a:off x="3858709" y="2426786"/>
                  <a:ext cx="1426800" cy="6426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2400"/>
                    <a:buFont typeface="Comic Sans MS"/>
                    <a:buNone/>
                  </a:pPr>
                  <a:r>
                    <a:rPr i="0" lang="en" sz="1100" u="none" cap="none" strike="noStrike">
                      <a:solidFill>
                        <a:srgbClr val="2E75B5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how?</a:t>
                  </a:r>
                  <a:endParaRPr i="0" sz="1100" u="none" cap="none" strike="noStrike">
                    <a:solidFill>
                      <a:srgbClr val="2E75B5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  <p:sp>
              <p:nvSpPr>
                <p:cNvPr id="4578" name="Google Shape;4578;p34"/>
                <p:cNvSpPr/>
                <p:nvPr/>
              </p:nvSpPr>
              <p:spPr>
                <a:xfrm>
                  <a:off x="5285481" y="2426785"/>
                  <a:ext cx="3060000" cy="642600"/>
                </a:xfrm>
                <a:prstGeom prst="rect">
                  <a:avLst/>
                </a:prstGeom>
                <a:solidFill>
                  <a:srgbClr val="F3D990"/>
                </a:solidFill>
                <a:ln>
                  <a:noFill/>
                </a:ln>
              </p:spPr>
              <p:txBody>
                <a:bodyPr anchorCtr="0" anchor="ctr" bIns="91425" lIns="274300" spcFirstLastPara="1" rIns="274300" wrap="square" tIns="91425">
                  <a:no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2B292E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Inhibition of receptor synthesis at gene level</a:t>
                  </a:r>
                  <a:endParaRPr i="0" sz="1600" u="none" cap="none" strike="noStrike">
                    <a:solidFill>
                      <a:srgbClr val="3A3838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</p:grpSp>
          <p:grpSp>
            <p:nvGrpSpPr>
              <p:cNvPr id="4579" name="Google Shape;4579;p34"/>
              <p:cNvGrpSpPr/>
              <p:nvPr/>
            </p:nvGrpSpPr>
            <p:grpSpPr>
              <a:xfrm>
                <a:off x="449226" y="2190326"/>
                <a:ext cx="11421475" cy="901761"/>
                <a:chOff x="798583" y="1785431"/>
                <a:chExt cx="7546898" cy="642600"/>
              </a:xfrm>
            </p:grpSpPr>
            <p:sp>
              <p:nvSpPr>
                <p:cNvPr id="4580" name="Google Shape;4580;p34"/>
                <p:cNvSpPr/>
                <p:nvPr/>
              </p:nvSpPr>
              <p:spPr>
                <a:xfrm>
                  <a:off x="798583" y="1785431"/>
                  <a:ext cx="3060000" cy="6426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274300" spcFirstLastPara="1" rIns="274300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1600"/>
                    <a:buFont typeface="Comic Sans MS"/>
                    <a:buNone/>
                  </a:pPr>
                  <a:r>
                    <a:rPr lang="en" sz="1200">
                      <a:solidFill>
                        <a:srgbClr val="990000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Recycling of LDL receptors</a:t>
                  </a:r>
                  <a:endParaRPr sz="1200">
                    <a:solidFill>
                      <a:srgbClr val="990000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1600"/>
                    <a:buFont typeface="Comic Sans MS"/>
                    <a:buNone/>
                  </a:pPr>
                  <a:r>
                    <a:rPr lang="en" sz="1200">
                      <a:solidFill>
                        <a:srgbClr val="990000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Increased receptor synthesis </a:t>
                  </a:r>
                  <a:endParaRPr sz="1200">
                    <a:solidFill>
                      <a:srgbClr val="990000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  <p:sp>
              <p:nvSpPr>
                <p:cNvPr id="4581" name="Google Shape;4581;p34"/>
                <p:cNvSpPr/>
                <p:nvPr/>
              </p:nvSpPr>
              <p:spPr>
                <a:xfrm>
                  <a:off x="3858709" y="1785431"/>
                  <a:ext cx="1426800" cy="6426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2400"/>
                    <a:buFont typeface="Comic Sans MS"/>
                    <a:buNone/>
                  </a:pPr>
                  <a:r>
                    <a:rPr lang="en" sz="1100">
                      <a:solidFill>
                        <a:srgbClr val="2E75B5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What will we do ?</a:t>
                  </a:r>
                  <a:endParaRPr i="0" sz="1100" u="none" cap="none" strike="noStrike">
                    <a:solidFill>
                      <a:srgbClr val="2E75B5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  <p:sp>
              <p:nvSpPr>
                <p:cNvPr id="4582" name="Google Shape;4582;p34"/>
                <p:cNvSpPr/>
                <p:nvPr/>
              </p:nvSpPr>
              <p:spPr>
                <a:xfrm>
                  <a:off x="5285481" y="1785431"/>
                  <a:ext cx="3060000" cy="6426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274300" spcFirstLastPara="1" rIns="274300" wrap="square" tIns="91425">
                  <a:no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2B292E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Degradation of LDL receptors</a:t>
                  </a:r>
                  <a:endParaRPr sz="1200">
                    <a:solidFill>
                      <a:srgbClr val="2B292E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rgbClr val="3A3838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grpSp>
            <p:nvGrpSpPr>
              <p:cNvPr id="4583" name="Google Shape;4583;p34"/>
              <p:cNvGrpSpPr/>
              <p:nvPr/>
            </p:nvGrpSpPr>
            <p:grpSpPr>
              <a:xfrm>
                <a:off x="449132" y="4886244"/>
                <a:ext cx="11421538" cy="901826"/>
                <a:chOff x="449132" y="4886244"/>
                <a:chExt cx="11421538" cy="901826"/>
              </a:xfrm>
            </p:grpSpPr>
            <p:sp>
              <p:nvSpPr>
                <p:cNvPr id="4584" name="Google Shape;4584;p34"/>
                <p:cNvSpPr/>
                <p:nvPr/>
              </p:nvSpPr>
              <p:spPr>
                <a:xfrm>
                  <a:off x="5080285" y="4886271"/>
                  <a:ext cx="2159400" cy="901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2400"/>
                    <a:buFont typeface="Comic Sans MS"/>
                    <a:buNone/>
                  </a:pPr>
                  <a:r>
                    <a:rPr lang="en" sz="1100">
                      <a:solidFill>
                        <a:srgbClr val="2E75B5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The result?</a:t>
                  </a:r>
                  <a:endParaRPr i="0" sz="1100" u="none" cap="none" strike="noStrike">
                    <a:solidFill>
                      <a:srgbClr val="2E75B5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  <p:sp>
              <p:nvSpPr>
                <p:cNvPr id="4585" name="Google Shape;4585;p34"/>
                <p:cNvSpPr/>
                <p:nvPr/>
              </p:nvSpPr>
              <p:spPr>
                <a:xfrm>
                  <a:off x="449132" y="4886244"/>
                  <a:ext cx="4631155" cy="901824"/>
                </a:xfrm>
                <a:custGeom>
                  <a:rect b="b" l="l" r="r" t="t"/>
                  <a:pathLst>
                    <a:path extrusionOk="0" h="23956" w="86917">
                      <a:moveTo>
                        <a:pt x="1" y="0"/>
                      </a:moveTo>
                      <a:lnTo>
                        <a:pt x="1" y="23955"/>
                      </a:lnTo>
                      <a:lnTo>
                        <a:pt x="86917" y="23955"/>
                      </a:lnTo>
                      <a:lnTo>
                        <a:pt x="86917" y="0"/>
                      </a:lnTo>
                      <a:close/>
                    </a:path>
                  </a:pathLst>
                </a:custGeom>
                <a:solidFill>
                  <a:srgbClr val="F3D990"/>
                </a:solidFill>
                <a:ln>
                  <a:noFill/>
                </a:ln>
              </p:spPr>
              <p:txBody>
                <a:bodyPr anchorCtr="0" anchor="ctr" bIns="91425" lIns="274300" spcFirstLastPara="1" rIns="274300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3A3838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increase uptake of LDL by cells</a:t>
                  </a:r>
                  <a:endParaRPr i="0" sz="1200" u="none" cap="none" strike="noStrike">
                    <a:solidFill>
                      <a:srgbClr val="3A3838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  <p:sp>
              <p:nvSpPr>
                <p:cNvPr id="4586" name="Google Shape;4586;p34"/>
                <p:cNvSpPr/>
                <p:nvPr/>
              </p:nvSpPr>
              <p:spPr>
                <a:xfrm>
                  <a:off x="7239570" y="4888363"/>
                  <a:ext cx="4631100" cy="897600"/>
                </a:xfrm>
                <a:prstGeom prst="rect">
                  <a:avLst/>
                </a:prstGeom>
                <a:solidFill>
                  <a:srgbClr val="F3D990"/>
                </a:solidFill>
                <a:ln>
                  <a:noFill/>
                </a:ln>
              </p:spPr>
              <p:txBody>
                <a:bodyPr anchorCtr="0" anchor="ctr" bIns="91425" lIns="274300" spcFirstLastPara="1" rIns="274300" wrap="square" tIns="91425">
                  <a:no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2B292E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Decreased uptake of LDL by cells</a:t>
                  </a:r>
                  <a:endParaRPr i="0" sz="1600" u="none" cap="none" strike="noStrike">
                    <a:solidFill>
                      <a:srgbClr val="3A3838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</p:grpSp>
          <p:grpSp>
            <p:nvGrpSpPr>
              <p:cNvPr id="4587" name="Google Shape;4587;p34"/>
              <p:cNvGrpSpPr/>
              <p:nvPr/>
            </p:nvGrpSpPr>
            <p:grpSpPr>
              <a:xfrm>
                <a:off x="449220" y="3990349"/>
                <a:ext cx="11421424" cy="2699163"/>
                <a:chOff x="798576" y="3068140"/>
                <a:chExt cx="7546864" cy="1923440"/>
              </a:xfrm>
            </p:grpSpPr>
            <p:sp>
              <p:nvSpPr>
                <p:cNvPr id="4588" name="Google Shape;4588;p34"/>
                <p:cNvSpPr/>
                <p:nvPr/>
              </p:nvSpPr>
              <p:spPr>
                <a:xfrm>
                  <a:off x="798576" y="3068144"/>
                  <a:ext cx="3060000" cy="6396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274300" spcFirstLastPara="1" rIns="274300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2B292E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Increase in cell surface receptors</a:t>
                  </a:r>
                  <a:endParaRPr sz="1200">
                    <a:solidFill>
                      <a:srgbClr val="2B292E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  <p:sp>
              <p:nvSpPr>
                <p:cNvPr id="4589" name="Google Shape;4589;p34"/>
                <p:cNvSpPr/>
                <p:nvPr/>
              </p:nvSpPr>
              <p:spPr>
                <a:xfrm>
                  <a:off x="3847309" y="4351980"/>
                  <a:ext cx="1449600" cy="6396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2400"/>
                    <a:buFont typeface="Comic Sans MS"/>
                    <a:buNone/>
                  </a:pPr>
                  <a:r>
                    <a:rPr lang="en" sz="1100">
                      <a:solidFill>
                        <a:srgbClr val="2E75B5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Anything else can help?</a:t>
                  </a:r>
                  <a:endParaRPr i="0" sz="1100" u="none" cap="none" strike="noStrike">
                    <a:solidFill>
                      <a:srgbClr val="2E75B5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  <p:sp>
              <p:nvSpPr>
                <p:cNvPr id="4590" name="Google Shape;4590;p34"/>
                <p:cNvSpPr/>
                <p:nvPr/>
              </p:nvSpPr>
              <p:spPr>
                <a:xfrm>
                  <a:off x="5285440" y="3068140"/>
                  <a:ext cx="3060000" cy="6396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274300" spcFirstLastPara="1" rIns="274300" wrap="square" tIns="91425">
                  <a:no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2B292E"/>
                      </a:solidFill>
                      <a:latin typeface="Cairo"/>
                      <a:ea typeface="Cairo"/>
                      <a:cs typeface="Cairo"/>
                      <a:sym typeface="Cairo"/>
                    </a:rPr>
                    <a:t>Reduction in cell surface receptors</a:t>
                  </a:r>
                  <a:endParaRPr i="0" sz="1600" u="none" cap="none" strike="noStrike">
                    <a:solidFill>
                      <a:srgbClr val="3A3838"/>
                    </a:solidFill>
                    <a:latin typeface="Cairo"/>
                    <a:ea typeface="Cairo"/>
                    <a:cs typeface="Cairo"/>
                    <a:sym typeface="Cairo"/>
                  </a:endParaRPr>
                </a:p>
              </p:txBody>
            </p:sp>
          </p:grpSp>
        </p:grpSp>
      </p:grpSp>
      <p:sp>
        <p:nvSpPr>
          <p:cNvPr id="4591" name="Google Shape;4591;p34"/>
          <p:cNvSpPr/>
          <p:nvPr/>
        </p:nvSpPr>
        <p:spPr>
          <a:xfrm>
            <a:off x="4082400" y="2935950"/>
            <a:ext cx="1547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Comic Sans MS"/>
              <a:buNone/>
            </a:pPr>
            <a:r>
              <a:rPr lang="en" sz="1100">
                <a:solidFill>
                  <a:srgbClr val="2E75B5"/>
                </a:solidFill>
                <a:latin typeface="Cairo"/>
                <a:ea typeface="Cairo"/>
                <a:cs typeface="Cairo"/>
                <a:sym typeface="Cairo"/>
              </a:rPr>
              <a:t>What will happen?</a:t>
            </a:r>
            <a:endParaRPr i="0" sz="1100" u="none" cap="none" strike="noStrike">
              <a:solidFill>
                <a:srgbClr val="2E75B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2" name="Google Shape;4592;p34"/>
          <p:cNvSpPr/>
          <p:nvPr/>
        </p:nvSpPr>
        <p:spPr>
          <a:xfrm>
            <a:off x="828175" y="4142950"/>
            <a:ext cx="3254100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Increased </a:t>
            </a:r>
            <a:r>
              <a:rPr i="1"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de novo </a:t>
            </a:r>
            <a:r>
              <a:rPr lang="en" sz="12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(new)</a:t>
            </a: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 synthesis of cholesterol</a:t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3" name="Google Shape;4593;p34"/>
          <p:cNvSpPr/>
          <p:nvPr/>
        </p:nvSpPr>
        <p:spPr>
          <a:xfrm>
            <a:off x="5629800" y="4142950"/>
            <a:ext cx="3254100" cy="6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Decreased </a:t>
            </a:r>
            <a:r>
              <a:rPr i="1"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de novo </a:t>
            </a:r>
            <a:r>
              <a:rPr lang="en" sz="12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synthesis of cholesterol</a:t>
            </a:r>
            <a:endParaRPr i="0" sz="1600" u="none" cap="none" strike="noStrike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7" name="Shape 4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8" name="Google Shape;4598;p35"/>
          <p:cNvSpPr txBox="1"/>
          <p:nvPr>
            <p:ph type="title"/>
          </p:nvPr>
        </p:nvSpPr>
        <p:spPr>
          <a:xfrm>
            <a:off x="739025" y="44177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High density lipoprotein (HDL)</a:t>
            </a:r>
            <a:endParaRPr b="1" sz="37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9" name="Google Shape;4599;p35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00" name="Google Shape;4600;p35"/>
          <p:cNvSpPr txBox="1"/>
          <p:nvPr/>
        </p:nvSpPr>
        <p:spPr>
          <a:xfrm>
            <a:off x="933600" y="1374475"/>
            <a:ext cx="67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601" name="Google Shape;4601;p35"/>
          <p:cNvGrpSpPr/>
          <p:nvPr/>
        </p:nvGrpSpPr>
        <p:grpSpPr>
          <a:xfrm>
            <a:off x="492522" y="3604527"/>
            <a:ext cx="3829841" cy="856077"/>
            <a:chOff x="1354401" y="1657366"/>
            <a:chExt cx="4546885" cy="857965"/>
          </a:xfrm>
        </p:grpSpPr>
        <p:sp>
          <p:nvSpPr>
            <p:cNvPr id="4602" name="Google Shape;4602;p35"/>
            <p:cNvSpPr/>
            <p:nvPr/>
          </p:nvSpPr>
          <p:spPr>
            <a:xfrm>
              <a:off x="1372277" y="1770568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1354401" y="1752692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1706573" y="1657366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1421594" y="2419977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1461654" y="2419977"/>
              <a:ext cx="586858" cy="47705"/>
            </a:xfrm>
            <a:custGeom>
              <a:rect b="b" l="l" r="r" t="t"/>
              <a:pathLst>
                <a:path extrusionOk="0" h="1716" w="2111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1796617" y="1705043"/>
              <a:ext cx="604761" cy="47677"/>
            </a:xfrm>
            <a:custGeom>
              <a:rect b="b" l="l" r="r" t="t"/>
              <a:pathLst>
                <a:path extrusionOk="0" h="1715" w="21754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1500380" y="1705043"/>
              <a:ext cx="859270" cy="762637"/>
            </a:xfrm>
            <a:custGeom>
              <a:rect b="b" l="l" r="r" t="t"/>
              <a:pathLst>
                <a:path extrusionOk="0" h="27433" w="30909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BAC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omic Sans MS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4609" name="Google Shape;4609;p35"/>
            <p:cNvGrpSpPr/>
            <p:nvPr/>
          </p:nvGrpSpPr>
          <p:grpSpPr>
            <a:xfrm>
              <a:off x="2159729" y="1705050"/>
              <a:ext cx="3612009" cy="699473"/>
              <a:chOff x="4821591" y="3595177"/>
              <a:chExt cx="3612009" cy="699473"/>
            </a:xfrm>
          </p:grpSpPr>
          <p:sp>
            <p:nvSpPr>
              <p:cNvPr id="4610" name="Google Shape;4610;p35"/>
              <p:cNvSpPr txBox="1"/>
              <p:nvPr/>
            </p:nvSpPr>
            <p:spPr>
              <a:xfrm>
                <a:off x="5222700" y="3928950"/>
                <a:ext cx="3210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/>
              </a:p>
            </p:txBody>
          </p:sp>
          <p:sp>
            <p:nvSpPr>
              <p:cNvPr id="4611" name="Google Shape;4611;p35"/>
              <p:cNvSpPr txBox="1"/>
              <p:nvPr/>
            </p:nvSpPr>
            <p:spPr>
              <a:xfrm>
                <a:off x="4821591" y="3595177"/>
                <a:ext cx="3612000" cy="6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70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2B292E"/>
                    </a:solidFill>
                    <a:latin typeface="Cairo"/>
                    <a:ea typeface="Cairo"/>
                    <a:cs typeface="Cairo"/>
                    <a:sym typeface="Cairo"/>
                  </a:rPr>
                  <a:t>Mainly contains phospholipids</a:t>
                </a:r>
                <a:endParaRPr sz="15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endParaRPr>
              </a:p>
            </p:txBody>
          </p:sp>
        </p:grpSp>
      </p:grpSp>
      <p:grpSp>
        <p:nvGrpSpPr>
          <p:cNvPr id="4612" name="Google Shape;4612;p35"/>
          <p:cNvGrpSpPr/>
          <p:nvPr/>
        </p:nvGrpSpPr>
        <p:grpSpPr>
          <a:xfrm>
            <a:off x="574797" y="2644502"/>
            <a:ext cx="4000769" cy="860455"/>
            <a:chOff x="1354401" y="1657366"/>
            <a:chExt cx="4749814" cy="862352"/>
          </a:xfrm>
        </p:grpSpPr>
        <p:sp>
          <p:nvSpPr>
            <p:cNvPr id="4613" name="Google Shape;4613;p35"/>
            <p:cNvSpPr/>
            <p:nvPr/>
          </p:nvSpPr>
          <p:spPr>
            <a:xfrm>
              <a:off x="1372277" y="1770568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1354401" y="1752692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1706573" y="1657366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1421594" y="2419977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1461654" y="2419977"/>
              <a:ext cx="586858" cy="47705"/>
            </a:xfrm>
            <a:custGeom>
              <a:rect b="b" l="l" r="r" t="t"/>
              <a:pathLst>
                <a:path extrusionOk="0" h="1716" w="2111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1796617" y="1705043"/>
              <a:ext cx="604761" cy="47677"/>
            </a:xfrm>
            <a:custGeom>
              <a:rect b="b" l="l" r="r" t="t"/>
              <a:pathLst>
                <a:path extrusionOk="0" h="1715" w="21754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1500380" y="1705043"/>
              <a:ext cx="859270" cy="762637"/>
            </a:xfrm>
            <a:custGeom>
              <a:rect b="b" l="l" r="r" t="t"/>
              <a:pathLst>
                <a:path extrusionOk="0" h="27433" w="30909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BAC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omic Sans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0" name="Google Shape;4620;p35"/>
            <p:cNvSpPr txBox="1"/>
            <p:nvPr/>
          </p:nvSpPr>
          <p:spPr>
            <a:xfrm>
              <a:off x="2048515" y="1852518"/>
              <a:ext cx="4055700" cy="6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Contains apo A-I, C-II \and E lipoproteins</a:t>
              </a:r>
              <a:endParaRPr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621" name="Google Shape;4621;p35"/>
          <p:cNvGrpSpPr/>
          <p:nvPr/>
        </p:nvGrpSpPr>
        <p:grpSpPr>
          <a:xfrm>
            <a:off x="4765147" y="1684477"/>
            <a:ext cx="3829841" cy="856077"/>
            <a:chOff x="1354401" y="1657366"/>
            <a:chExt cx="4546885" cy="857965"/>
          </a:xfrm>
        </p:grpSpPr>
        <p:sp>
          <p:nvSpPr>
            <p:cNvPr id="4622" name="Google Shape;4622;p35"/>
            <p:cNvSpPr/>
            <p:nvPr/>
          </p:nvSpPr>
          <p:spPr>
            <a:xfrm>
              <a:off x="1372277" y="1770568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1354401" y="1752692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1706573" y="1657366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421594" y="2419977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1461654" y="2419977"/>
              <a:ext cx="586858" cy="47705"/>
            </a:xfrm>
            <a:custGeom>
              <a:rect b="b" l="l" r="r" t="t"/>
              <a:pathLst>
                <a:path extrusionOk="0" h="1716" w="2111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1796617" y="1705043"/>
              <a:ext cx="604761" cy="47677"/>
            </a:xfrm>
            <a:custGeom>
              <a:rect b="b" l="l" r="r" t="t"/>
              <a:pathLst>
                <a:path extrusionOk="0" h="1715" w="21754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1500380" y="1705043"/>
              <a:ext cx="859270" cy="762637"/>
            </a:xfrm>
            <a:custGeom>
              <a:rect b="b" l="l" r="r" t="t"/>
              <a:pathLst>
                <a:path extrusionOk="0" h="27433" w="30909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BAC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omic Sans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9" name="Google Shape;4629;p35"/>
            <p:cNvSpPr txBox="1"/>
            <p:nvPr/>
          </p:nvSpPr>
          <p:spPr>
            <a:xfrm>
              <a:off x="2048516" y="1768189"/>
              <a:ext cx="3723300" cy="65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B292E"/>
                  </a:solidFill>
                </a:rPr>
                <a:t>   </a:t>
              </a:r>
              <a:endParaRPr sz="1200">
                <a:solidFill>
                  <a:srgbClr val="2B292E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B292E"/>
                  </a:solidFill>
                </a:rPr>
                <a:t> </a:t>
              </a:r>
              <a:r>
                <a:rPr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Nascent HDL + cholesteryl esters à </a:t>
              </a:r>
              <a:endParaRPr b="1" sz="220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HDL</a:t>
              </a:r>
              <a:r>
                <a:rPr baseline="-25000"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3</a:t>
              </a:r>
              <a:endParaRPr baseline="-250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630" name="Google Shape;4630;p35"/>
          <p:cNvGrpSpPr/>
          <p:nvPr/>
        </p:nvGrpSpPr>
        <p:grpSpPr>
          <a:xfrm>
            <a:off x="574797" y="1684477"/>
            <a:ext cx="3829841" cy="860449"/>
            <a:chOff x="1354401" y="1657366"/>
            <a:chExt cx="4546885" cy="862346"/>
          </a:xfrm>
        </p:grpSpPr>
        <p:sp>
          <p:nvSpPr>
            <p:cNvPr id="4631" name="Google Shape;4631;p35"/>
            <p:cNvSpPr/>
            <p:nvPr/>
          </p:nvSpPr>
          <p:spPr>
            <a:xfrm>
              <a:off x="1372277" y="1770568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1354401" y="1752692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1706573" y="1657366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1421594" y="2419977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1461654" y="2419977"/>
              <a:ext cx="586858" cy="47705"/>
            </a:xfrm>
            <a:custGeom>
              <a:rect b="b" l="l" r="r" t="t"/>
              <a:pathLst>
                <a:path extrusionOk="0" h="1716" w="2111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1796617" y="1705043"/>
              <a:ext cx="604761" cy="47677"/>
            </a:xfrm>
            <a:custGeom>
              <a:rect b="b" l="l" r="r" t="t"/>
              <a:pathLst>
                <a:path extrusionOk="0" h="1715" w="21754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1500380" y="1705043"/>
              <a:ext cx="859270" cy="762637"/>
            </a:xfrm>
            <a:custGeom>
              <a:rect b="b" l="l" r="r" t="t"/>
              <a:pathLst>
                <a:path extrusionOk="0" h="27433" w="30909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BAC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omic Sans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8" name="Google Shape;4638;p35"/>
            <p:cNvSpPr txBox="1"/>
            <p:nvPr/>
          </p:nvSpPr>
          <p:spPr>
            <a:xfrm>
              <a:off x="2159729" y="1852512"/>
              <a:ext cx="3612000" cy="6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Disk-shaped</a:t>
              </a:r>
              <a:endParaRPr sz="16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639" name="Google Shape;4639;p35"/>
          <p:cNvGrpSpPr/>
          <p:nvPr/>
        </p:nvGrpSpPr>
        <p:grpSpPr>
          <a:xfrm>
            <a:off x="4765147" y="2592627"/>
            <a:ext cx="3829841" cy="871505"/>
            <a:chOff x="1354401" y="1657366"/>
            <a:chExt cx="4546885" cy="873426"/>
          </a:xfrm>
        </p:grpSpPr>
        <p:sp>
          <p:nvSpPr>
            <p:cNvPr id="4640" name="Google Shape;4640;p35"/>
            <p:cNvSpPr/>
            <p:nvPr/>
          </p:nvSpPr>
          <p:spPr>
            <a:xfrm>
              <a:off x="1372277" y="1770568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1354401" y="1752692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1706573" y="1657366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1421594" y="2419977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1461654" y="2419977"/>
              <a:ext cx="586858" cy="47705"/>
            </a:xfrm>
            <a:custGeom>
              <a:rect b="b" l="l" r="r" t="t"/>
              <a:pathLst>
                <a:path extrusionOk="0" h="1716" w="2111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1796617" y="1705043"/>
              <a:ext cx="604761" cy="47677"/>
            </a:xfrm>
            <a:custGeom>
              <a:rect b="b" l="l" r="r" t="t"/>
              <a:pathLst>
                <a:path extrusionOk="0" h="1715" w="21754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1500380" y="1705043"/>
              <a:ext cx="859270" cy="762637"/>
            </a:xfrm>
            <a:custGeom>
              <a:rect b="b" l="l" r="r" t="t"/>
              <a:pathLst>
                <a:path extrusionOk="0" h="27433" w="30909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BAC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omic Sans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7" name="Google Shape;4647;p35"/>
            <p:cNvSpPr txBox="1"/>
            <p:nvPr/>
          </p:nvSpPr>
          <p:spPr>
            <a:xfrm>
              <a:off x="2276048" y="1768192"/>
              <a:ext cx="34956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HDL</a:t>
              </a:r>
              <a:r>
                <a:rPr baseline="-25000"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3</a:t>
              </a:r>
              <a:r>
                <a:rPr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 + more cholesteryl esters→ spherical HDL</a:t>
              </a:r>
              <a:r>
                <a:rPr baseline="-25000"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2</a:t>
              </a:r>
              <a:endParaRPr baseline="-250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B292E"/>
                </a:solidFill>
              </a:endParaRPr>
            </a:p>
          </p:txBody>
        </p:sp>
      </p:grpSp>
      <p:grpSp>
        <p:nvGrpSpPr>
          <p:cNvPr id="4648" name="Google Shape;4648;p35"/>
          <p:cNvGrpSpPr/>
          <p:nvPr/>
        </p:nvGrpSpPr>
        <p:grpSpPr>
          <a:xfrm>
            <a:off x="4765147" y="3604527"/>
            <a:ext cx="3829841" cy="856077"/>
            <a:chOff x="1354401" y="1657366"/>
            <a:chExt cx="4546885" cy="857965"/>
          </a:xfrm>
        </p:grpSpPr>
        <p:sp>
          <p:nvSpPr>
            <p:cNvPr id="4649" name="Google Shape;4649;p35"/>
            <p:cNvSpPr/>
            <p:nvPr/>
          </p:nvSpPr>
          <p:spPr>
            <a:xfrm>
              <a:off x="1372277" y="1770568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1354401" y="1752692"/>
              <a:ext cx="4529009" cy="667311"/>
            </a:xfrm>
            <a:custGeom>
              <a:rect b="b" l="l" r="r" t="t"/>
              <a:pathLst>
                <a:path extrusionOk="0" h="24004" w="162914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1706573" y="1657366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1421594" y="2419977"/>
              <a:ext cx="738146" cy="95354"/>
            </a:xfrm>
            <a:custGeom>
              <a:rect b="b" l="l" r="r" t="t"/>
              <a:pathLst>
                <a:path extrusionOk="0" h="3430" w="26552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B9D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1461654" y="2419977"/>
              <a:ext cx="586858" cy="47705"/>
            </a:xfrm>
            <a:custGeom>
              <a:rect b="b" l="l" r="r" t="t"/>
              <a:pathLst>
                <a:path extrusionOk="0" h="1716" w="2111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1796617" y="1705043"/>
              <a:ext cx="604761" cy="47677"/>
            </a:xfrm>
            <a:custGeom>
              <a:rect b="b" l="l" r="r" t="t"/>
              <a:pathLst>
                <a:path extrusionOk="0" h="1715" w="21754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1500380" y="1705043"/>
              <a:ext cx="859270" cy="762637"/>
            </a:xfrm>
            <a:custGeom>
              <a:rect b="b" l="l" r="r" t="t"/>
              <a:pathLst>
                <a:path extrusionOk="0" h="27433" w="30909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BAC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omic Sans M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6" name="Google Shape;4656;p35"/>
            <p:cNvSpPr txBox="1"/>
            <p:nvPr/>
          </p:nvSpPr>
          <p:spPr>
            <a:xfrm>
              <a:off x="2159729" y="1736547"/>
              <a:ext cx="3612000" cy="6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B292E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HDL</a:t>
              </a:r>
              <a:r>
                <a:rPr baseline="-25000"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2</a:t>
              </a:r>
              <a:r>
                <a:rPr lang="en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 transfers cholesterol to the liver</a:t>
              </a:r>
              <a:endParaRPr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657" name="Google Shape;4657;p35"/>
          <p:cNvSpPr txBox="1"/>
          <p:nvPr/>
        </p:nvSpPr>
        <p:spPr>
          <a:xfrm>
            <a:off x="1671875" y="1170700"/>
            <a:ext cx="180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Nascent HDL:</a:t>
            </a:r>
            <a:endParaRPr b="1" sz="18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58" name="Google Shape;4658;p35"/>
          <p:cNvSpPr txBox="1"/>
          <p:nvPr/>
        </p:nvSpPr>
        <p:spPr>
          <a:xfrm>
            <a:off x="5396225" y="1170700"/>
            <a:ext cx="256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Mature HDL:</a:t>
            </a:r>
            <a:endParaRPr b="1" sz="18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2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p36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4" name="Google Shape;4664;p36"/>
          <p:cNvSpPr txBox="1"/>
          <p:nvPr/>
        </p:nvSpPr>
        <p:spPr>
          <a:xfrm>
            <a:off x="383333" y="1568741"/>
            <a:ext cx="2229600" cy="874800"/>
          </a:xfrm>
          <a:prstGeom prst="rect">
            <a:avLst/>
          </a:prstGeom>
          <a:noFill/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lnSpc>
                <a:spcPct val="98181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Transports cholesterol to liver from:</a:t>
            </a:r>
            <a:endParaRPr sz="15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grpSp>
        <p:nvGrpSpPr>
          <p:cNvPr id="4665" name="Google Shape;4665;p36"/>
          <p:cNvGrpSpPr/>
          <p:nvPr/>
        </p:nvGrpSpPr>
        <p:grpSpPr>
          <a:xfrm>
            <a:off x="1498133" y="228619"/>
            <a:ext cx="4720803" cy="1340122"/>
            <a:chOff x="3721255" y="2064450"/>
            <a:chExt cx="4265658" cy="919340"/>
          </a:xfrm>
        </p:grpSpPr>
        <p:cxnSp>
          <p:nvCxnSpPr>
            <p:cNvPr id="4666" name="Google Shape;4666;p36"/>
            <p:cNvCxnSpPr>
              <a:stCxn id="4667" idx="2"/>
              <a:endCxn id="4668" idx="0"/>
            </p:cNvCxnSpPr>
            <p:nvPr/>
          </p:nvCxnSpPr>
          <p:spPr>
            <a:xfrm rot="5400000">
              <a:off x="6286663" y="2796750"/>
              <a:ext cx="306000" cy="10200"/>
            </a:xfrm>
            <a:prstGeom prst="bentConnector3">
              <a:avLst>
                <a:gd fmla="val 50022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4669" name="Google Shape;4669;p36"/>
            <p:cNvCxnSpPr>
              <a:stCxn id="4664" idx="0"/>
              <a:endCxn id="4667" idx="2"/>
            </p:cNvCxnSpPr>
            <p:nvPr/>
          </p:nvCxnSpPr>
          <p:spPr>
            <a:xfrm rot="-5400000">
              <a:off x="4915555" y="1454690"/>
              <a:ext cx="334800" cy="2723400"/>
            </a:xfrm>
            <a:prstGeom prst="bentConnector3">
              <a:avLst>
                <a:gd fmla="val 50021" name="adj1"/>
              </a:avLst>
            </a:prstGeom>
            <a:noFill/>
            <a:ln cap="flat" cmpd="sng" w="9525">
              <a:solidFill>
                <a:srgbClr val="2E75B5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4667" name="Google Shape;4667;p36"/>
            <p:cNvSpPr txBox="1"/>
            <p:nvPr/>
          </p:nvSpPr>
          <p:spPr>
            <a:xfrm>
              <a:off x="4902613" y="2064450"/>
              <a:ext cx="3084300" cy="5844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900">
                  <a:solidFill>
                    <a:srgbClr val="2B292E"/>
                  </a:solidFill>
                  <a:latin typeface="Cairo"/>
                  <a:ea typeface="Cairo"/>
                  <a:cs typeface="Cairo"/>
                  <a:sym typeface="Cairo"/>
                </a:rPr>
                <a:t>Functions of HDL</a:t>
              </a:r>
              <a:endParaRPr b="1" sz="19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</p:grpSp>
      <p:sp>
        <p:nvSpPr>
          <p:cNvPr id="4668" name="Google Shape;4668;p36"/>
          <p:cNvSpPr txBox="1"/>
          <p:nvPr/>
        </p:nvSpPr>
        <p:spPr>
          <a:xfrm>
            <a:off x="3202475" y="1526750"/>
            <a:ext cx="2596800" cy="958800"/>
          </a:xfrm>
          <a:prstGeom prst="rect">
            <a:avLst/>
          </a:prstGeom>
          <a:noFill/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4670" name="Google Shape;4670;p36"/>
          <p:cNvSpPr txBox="1"/>
          <p:nvPr/>
        </p:nvSpPr>
        <p:spPr>
          <a:xfrm>
            <a:off x="2755100" y="3098550"/>
            <a:ext cx="1132200" cy="834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Cell </a:t>
            </a:r>
            <a:endParaRPr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membranes</a:t>
            </a:r>
            <a:r>
              <a:rPr lang="en" sz="1100">
                <a:solidFill>
                  <a:srgbClr val="073763"/>
                </a:solidFill>
                <a:highlight>
                  <a:srgbClr val="FFFFFF"/>
                </a:highlight>
                <a:latin typeface="Cairo"/>
                <a:ea typeface="Cairo"/>
                <a:cs typeface="Cairo"/>
                <a:sym typeface="Cairo"/>
              </a:rPr>
              <a:t> </a:t>
            </a:r>
            <a:endParaRPr sz="1100">
              <a:solidFill>
                <a:srgbClr val="073763"/>
              </a:solidFill>
              <a:highlight>
                <a:srgbClr val="FFFFFF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71" name="Google Shape;4671;p36"/>
          <p:cNvSpPr txBox="1"/>
          <p:nvPr/>
        </p:nvSpPr>
        <p:spPr>
          <a:xfrm>
            <a:off x="1458650" y="3098550"/>
            <a:ext cx="1132200" cy="834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Other lipoproteins</a:t>
            </a:r>
            <a:endParaRPr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72" name="Google Shape;4672;p36"/>
          <p:cNvSpPr txBox="1"/>
          <p:nvPr/>
        </p:nvSpPr>
        <p:spPr>
          <a:xfrm>
            <a:off x="162200" y="3098550"/>
            <a:ext cx="1132200" cy="834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Peripheral tissues</a:t>
            </a:r>
            <a:endParaRPr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73" name="Google Shape;4673;p36"/>
          <p:cNvSpPr txBox="1"/>
          <p:nvPr/>
        </p:nvSpPr>
        <p:spPr>
          <a:xfrm>
            <a:off x="6388824" y="1568750"/>
            <a:ext cx="2229600" cy="874800"/>
          </a:xfrm>
          <a:prstGeom prst="rect">
            <a:avLst/>
          </a:prstGeom>
          <a:noFill/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Suitable for cholesterol uptake due to:</a:t>
            </a:r>
            <a:endParaRPr sz="13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4674" name="Google Shape;4674;p36"/>
          <p:cNvSpPr txBox="1"/>
          <p:nvPr/>
        </p:nvSpPr>
        <p:spPr>
          <a:xfrm>
            <a:off x="6388825" y="2758550"/>
            <a:ext cx="2229600" cy="874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1- </a:t>
            </a:r>
            <a:r>
              <a:rPr lang="en"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High content of phospholipids</a:t>
            </a:r>
            <a:endParaRPr sz="15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4675" name="Google Shape;4675;p36"/>
          <p:cNvSpPr txBox="1"/>
          <p:nvPr/>
        </p:nvSpPr>
        <p:spPr>
          <a:xfrm>
            <a:off x="6218625" y="3751750"/>
            <a:ext cx="2596800" cy="958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788B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B292E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2-  </a:t>
            </a:r>
            <a:r>
              <a:rPr lang="en" sz="13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Phospholipids solubilize cholesterol and provide fatty acids for cholesterol esterification</a:t>
            </a:r>
            <a:endParaRPr sz="13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6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4676" name="Google Shape;4676;p36"/>
          <p:cNvCxnSpPr/>
          <p:nvPr/>
        </p:nvCxnSpPr>
        <p:spPr>
          <a:xfrm flipH="1" rot="-5400000">
            <a:off x="5746458" y="-158359"/>
            <a:ext cx="440400" cy="29298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2E75B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4677" name="Google Shape;4677;p36"/>
          <p:cNvCxnSpPr/>
          <p:nvPr/>
        </p:nvCxnSpPr>
        <p:spPr>
          <a:xfrm flipH="1">
            <a:off x="688858" y="2443541"/>
            <a:ext cx="769800" cy="654900"/>
          </a:xfrm>
          <a:prstGeom prst="straightConnector1">
            <a:avLst/>
          </a:prstGeom>
          <a:noFill/>
          <a:ln cap="flat" cmpd="sng" w="9525">
            <a:solidFill>
              <a:srgbClr val="788BF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78" name="Google Shape;4678;p36"/>
          <p:cNvCxnSpPr>
            <a:stCxn id="4664" idx="2"/>
            <a:endCxn id="4671" idx="0"/>
          </p:cNvCxnSpPr>
          <p:nvPr/>
        </p:nvCxnSpPr>
        <p:spPr>
          <a:xfrm>
            <a:off x="1498133" y="2443541"/>
            <a:ext cx="526500" cy="654900"/>
          </a:xfrm>
          <a:prstGeom prst="straightConnector1">
            <a:avLst/>
          </a:prstGeom>
          <a:noFill/>
          <a:ln cap="flat" cmpd="sng" w="9525">
            <a:solidFill>
              <a:srgbClr val="788BF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79" name="Google Shape;4679;p36"/>
          <p:cNvCxnSpPr>
            <a:stCxn id="4664" idx="2"/>
            <a:endCxn id="4670" idx="0"/>
          </p:cNvCxnSpPr>
          <p:nvPr/>
        </p:nvCxnSpPr>
        <p:spPr>
          <a:xfrm>
            <a:off x="1498133" y="2443541"/>
            <a:ext cx="1823100" cy="654900"/>
          </a:xfrm>
          <a:prstGeom prst="straightConnector1">
            <a:avLst/>
          </a:prstGeom>
          <a:noFill/>
          <a:ln cap="flat" cmpd="sng" w="9525">
            <a:solidFill>
              <a:srgbClr val="788BF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80" name="Google Shape;4680;p36"/>
          <p:cNvCxnSpPr>
            <a:stCxn id="4673" idx="2"/>
            <a:endCxn id="4674" idx="0"/>
          </p:cNvCxnSpPr>
          <p:nvPr/>
        </p:nvCxnSpPr>
        <p:spPr>
          <a:xfrm>
            <a:off x="7503624" y="2443550"/>
            <a:ext cx="0" cy="315000"/>
          </a:xfrm>
          <a:prstGeom prst="straightConnector1">
            <a:avLst/>
          </a:prstGeom>
          <a:noFill/>
          <a:ln cap="flat" cmpd="sng" w="9525">
            <a:solidFill>
              <a:srgbClr val="788BF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81" name="Google Shape;4681;p36"/>
          <p:cNvSpPr txBox="1"/>
          <p:nvPr/>
        </p:nvSpPr>
        <p:spPr>
          <a:xfrm>
            <a:off x="3302525" y="1726250"/>
            <a:ext cx="2396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Reservoir of apoproteins</a:t>
            </a:r>
            <a:endParaRPr sz="15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lnSpc>
                <a:spcPct val="98181"/>
              </a:lnSpc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B292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2" name="Google Shape;4682;p36"/>
          <p:cNvSpPr txBox="1"/>
          <p:nvPr/>
        </p:nvSpPr>
        <p:spPr>
          <a:xfrm>
            <a:off x="3718475" y="1979000"/>
            <a:ext cx="1564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8181"/>
              </a:lnSpc>
              <a:spcBef>
                <a:spcPts val="700"/>
              </a:spcBef>
              <a:spcAft>
                <a:spcPts val="9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2B292E"/>
                </a:solidFill>
                <a:latin typeface="Cairo"/>
                <a:ea typeface="Cairo"/>
                <a:cs typeface="Cairo"/>
                <a:sym typeface="Cairo"/>
              </a:rPr>
              <a:t> (Apo C-II and E)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6" name="Shape 4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7" name="Google Shape;4687;p37"/>
          <p:cNvSpPr txBox="1"/>
          <p:nvPr>
            <p:ph type="title"/>
          </p:nvPr>
        </p:nvSpPr>
        <p:spPr>
          <a:xfrm>
            <a:off x="235925" y="107775"/>
            <a:ext cx="1726500" cy="3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  HDL metabolism</a:t>
            </a:r>
            <a:endParaRPr sz="14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88" name="Google Shape;4688;p37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689" name="Google Shape;4689;p37"/>
          <p:cNvGrpSpPr/>
          <p:nvPr/>
        </p:nvGrpSpPr>
        <p:grpSpPr>
          <a:xfrm>
            <a:off x="146851" y="489750"/>
            <a:ext cx="5195551" cy="4547329"/>
            <a:chOff x="4070595" y="1520999"/>
            <a:chExt cx="4050796" cy="3816153"/>
          </a:xfrm>
        </p:grpSpPr>
        <p:sp>
          <p:nvSpPr>
            <p:cNvPr id="4690" name="Google Shape;4690;p37"/>
            <p:cNvSpPr/>
            <p:nvPr/>
          </p:nvSpPr>
          <p:spPr>
            <a:xfrm>
              <a:off x="4163729" y="1520999"/>
              <a:ext cx="36000" cy="3816000"/>
            </a:xfrm>
            <a:prstGeom prst="rect">
              <a:avLst/>
            </a:prstGeom>
            <a:solidFill>
              <a:srgbClr val="999999"/>
            </a:solidFill>
            <a:ln cap="flat" cmpd="sng" w="9525">
              <a:solidFill>
                <a:srgbClr val="999999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7"/>
            <p:cNvSpPr/>
            <p:nvPr/>
          </p:nvSpPr>
          <p:spPr>
            <a:xfrm>
              <a:off x="4070595" y="4789958"/>
              <a:ext cx="216000" cy="216000"/>
            </a:xfrm>
            <a:prstGeom prst="ellipse">
              <a:avLst/>
            </a:prstGeom>
            <a:solidFill>
              <a:srgbClr val="BAC5FF"/>
            </a:solidFill>
            <a:ln cap="flat" cmpd="sng" w="254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37"/>
            <p:cNvSpPr txBox="1"/>
            <p:nvPr/>
          </p:nvSpPr>
          <p:spPr>
            <a:xfrm>
              <a:off x="4429314" y="4787738"/>
              <a:ext cx="602700" cy="341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37"/>
            <p:cNvSpPr txBox="1"/>
            <p:nvPr/>
          </p:nvSpPr>
          <p:spPr>
            <a:xfrm>
              <a:off x="5096790" y="4537953"/>
              <a:ext cx="3024600" cy="7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HDL2 gives some of its cholesteryl esters to vldl using cholesteryl ester transferase protein (cept) and and the rest goes to liver by binding to </a:t>
              </a:r>
              <a:r>
                <a:rPr b="1" lang="en" sz="1200">
                  <a:solidFill>
                    <a:srgbClr val="990000"/>
                  </a:solidFill>
                  <a:latin typeface="Cairo"/>
                  <a:ea typeface="Cairo"/>
                  <a:cs typeface="Cairo"/>
                  <a:sym typeface="Cairo"/>
                </a:rPr>
                <a:t>SR-B1</a:t>
              </a: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 which converts  HDL2 back to HDL3 using </a:t>
              </a:r>
              <a:r>
                <a:rPr b="1" lang="en" sz="1200">
                  <a:solidFill>
                    <a:srgbClr val="990000"/>
                  </a:solidFill>
                  <a:latin typeface="Cairo"/>
                  <a:ea typeface="Cairo"/>
                  <a:cs typeface="Cairo"/>
                  <a:sym typeface="Cairo"/>
                </a:rPr>
                <a:t>hepatic lipase</a:t>
              </a:r>
              <a:endParaRPr b="1" sz="1200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694" name="Google Shape;4694;p37"/>
            <p:cNvSpPr/>
            <p:nvPr/>
          </p:nvSpPr>
          <p:spPr>
            <a:xfrm>
              <a:off x="4070595" y="1765598"/>
              <a:ext cx="216000" cy="216000"/>
            </a:xfrm>
            <a:prstGeom prst="ellipse">
              <a:avLst/>
            </a:prstGeom>
            <a:solidFill>
              <a:srgbClr val="BAC5FF"/>
            </a:solidFill>
            <a:ln cap="flat" cmpd="sng" w="254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7"/>
            <p:cNvSpPr/>
            <p:nvPr/>
          </p:nvSpPr>
          <p:spPr>
            <a:xfrm>
              <a:off x="4070595" y="2521688"/>
              <a:ext cx="216000" cy="216000"/>
            </a:xfrm>
            <a:prstGeom prst="ellipse">
              <a:avLst/>
            </a:prstGeom>
            <a:solidFill>
              <a:srgbClr val="BAC5FF"/>
            </a:solidFill>
            <a:ln cap="flat" cmpd="sng" w="254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7"/>
            <p:cNvSpPr/>
            <p:nvPr/>
          </p:nvSpPr>
          <p:spPr>
            <a:xfrm>
              <a:off x="4070595" y="3277778"/>
              <a:ext cx="216000" cy="216000"/>
            </a:xfrm>
            <a:prstGeom prst="ellipse">
              <a:avLst/>
            </a:prstGeom>
            <a:solidFill>
              <a:srgbClr val="BAC5FF"/>
            </a:solidFill>
            <a:ln cap="flat" cmpd="sng" w="254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7"/>
            <p:cNvSpPr/>
            <p:nvPr/>
          </p:nvSpPr>
          <p:spPr>
            <a:xfrm>
              <a:off x="4070595" y="4033868"/>
              <a:ext cx="216000" cy="216000"/>
            </a:xfrm>
            <a:prstGeom prst="ellipse">
              <a:avLst/>
            </a:prstGeom>
            <a:solidFill>
              <a:srgbClr val="BAC5FF"/>
            </a:solidFill>
            <a:ln cap="flat" cmpd="sng" w="254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7"/>
            <p:cNvSpPr txBox="1"/>
            <p:nvPr/>
          </p:nvSpPr>
          <p:spPr>
            <a:xfrm>
              <a:off x="4411148" y="1642766"/>
              <a:ext cx="602700" cy="341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7"/>
            <p:cNvSpPr txBox="1"/>
            <p:nvPr/>
          </p:nvSpPr>
          <p:spPr>
            <a:xfrm>
              <a:off x="4417197" y="2180516"/>
              <a:ext cx="602700" cy="341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7"/>
            <p:cNvSpPr txBox="1"/>
            <p:nvPr/>
          </p:nvSpPr>
          <p:spPr>
            <a:xfrm>
              <a:off x="4390340" y="3098262"/>
              <a:ext cx="602700" cy="341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7"/>
            <p:cNvSpPr txBox="1"/>
            <p:nvPr/>
          </p:nvSpPr>
          <p:spPr>
            <a:xfrm>
              <a:off x="4429314" y="4044586"/>
              <a:ext cx="602700" cy="341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37"/>
            <p:cNvSpPr txBox="1"/>
            <p:nvPr/>
          </p:nvSpPr>
          <p:spPr>
            <a:xfrm>
              <a:off x="5096791" y="1642768"/>
              <a:ext cx="3024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990000"/>
                  </a:solidFill>
                  <a:latin typeface="Cairo"/>
                  <a:ea typeface="Cairo"/>
                  <a:cs typeface="Cairo"/>
                  <a:sym typeface="Cairo"/>
                </a:rPr>
                <a:t>Small intestine</a:t>
              </a: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 releasing discoidal nascent HDL</a:t>
              </a:r>
              <a:endParaRPr b="1" sz="120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(immature HDL)</a:t>
              </a:r>
              <a:endParaRPr b="1" sz="120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703" name="Google Shape;4703;p37"/>
            <p:cNvSpPr txBox="1"/>
            <p:nvPr/>
          </p:nvSpPr>
          <p:spPr>
            <a:xfrm>
              <a:off x="5096791" y="2761408"/>
              <a:ext cx="3024600" cy="11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Free cholesterol is then transformed to cholesteryl esters before it fuses with HDL by </a:t>
              </a:r>
              <a:r>
                <a:rPr b="1" lang="en" sz="1200">
                  <a:solidFill>
                    <a:srgbClr val="990000"/>
                  </a:solidFill>
                  <a:latin typeface="Cairo"/>
                  <a:ea typeface="Cairo"/>
                  <a:cs typeface="Cairo"/>
                  <a:sym typeface="Cairo"/>
                </a:rPr>
                <a:t>LCAT </a:t>
              </a: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which taked a fatty acid from </a:t>
              </a:r>
              <a:r>
                <a:rPr b="1" lang="en" sz="1200">
                  <a:solidFill>
                    <a:srgbClr val="990000"/>
                  </a:solidFill>
                  <a:latin typeface="Cairo"/>
                  <a:ea typeface="Cairo"/>
                  <a:cs typeface="Cairo"/>
                  <a:sym typeface="Cairo"/>
                </a:rPr>
                <a:t>phosphatidylcholine </a:t>
              </a: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(pc) and gives it to the free cholesterol. The pc is then converted to lysosomal phosphatidylcholine as a byproduct this mechanism allows the binding of free cholesterol to </a:t>
              </a:r>
              <a:r>
                <a:rPr b="1" lang="en" sz="1200">
                  <a:solidFill>
                    <a:srgbClr val="990000"/>
                  </a:solidFill>
                  <a:latin typeface="Cairo"/>
                  <a:ea typeface="Cairo"/>
                  <a:cs typeface="Cairo"/>
                  <a:sym typeface="Cairo"/>
                </a:rPr>
                <a:t>nascent HDL producing HDL3</a:t>
              </a:r>
              <a:endParaRPr b="1" sz="1200">
                <a:solidFill>
                  <a:srgbClr val="990000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704" name="Google Shape;4704;p37"/>
            <p:cNvSpPr txBox="1"/>
            <p:nvPr/>
          </p:nvSpPr>
          <p:spPr>
            <a:xfrm>
              <a:off x="5096791" y="4044574"/>
              <a:ext cx="3024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HDL3 collects more tissue cholesterol to form </a:t>
              </a:r>
              <a:r>
                <a:rPr b="1" lang="en" sz="1200">
                  <a:solidFill>
                    <a:srgbClr val="990000"/>
                  </a:solidFill>
                  <a:latin typeface="Cairo"/>
                  <a:ea typeface="Cairo"/>
                  <a:cs typeface="Cairo"/>
                  <a:sym typeface="Cairo"/>
                </a:rPr>
                <a:t>HDL2 </a:t>
              </a: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(mature HDL)</a:t>
              </a:r>
              <a:endParaRPr b="1" sz="120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sp>
          <p:nvSpPr>
            <p:cNvPr id="4705" name="Google Shape;4705;p37"/>
            <p:cNvSpPr txBox="1"/>
            <p:nvPr/>
          </p:nvSpPr>
          <p:spPr>
            <a:xfrm>
              <a:off x="5096791" y="2180520"/>
              <a:ext cx="30246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  <a:latin typeface="Cairo"/>
                  <a:ea typeface="Cairo"/>
                  <a:cs typeface="Cairo"/>
                  <a:sym typeface="Cairo"/>
                </a:rPr>
                <a:t>Free cholesterol is removed from peripheral tissues by ABCA1</a:t>
              </a:r>
              <a:endParaRPr b="1" sz="120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</p:grpSp>
      <p:pic>
        <p:nvPicPr>
          <p:cNvPr id="4706" name="Google Shape;4706;p37"/>
          <p:cNvPicPr preferRelativeResize="0"/>
          <p:nvPr/>
        </p:nvPicPr>
        <p:blipFill rotWithShape="1">
          <a:blip r:embed="rId3">
            <a:alphaModFix/>
          </a:blip>
          <a:srcRect b="1404" l="2124" r="2172" t="6165"/>
          <a:stretch/>
        </p:blipFill>
        <p:spPr>
          <a:xfrm>
            <a:off x="5281900" y="1473000"/>
            <a:ext cx="3726024" cy="3143176"/>
          </a:xfrm>
          <a:prstGeom prst="rect">
            <a:avLst/>
          </a:prstGeom>
          <a:noFill/>
          <a:ln cap="flat" cmpd="sng" w="9525">
            <a:solidFill>
              <a:srgbClr val="2B292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07" name="Google Shape;4707;p37"/>
          <p:cNvSpPr txBox="1"/>
          <p:nvPr/>
        </p:nvSpPr>
        <p:spPr>
          <a:xfrm>
            <a:off x="6259538" y="196275"/>
            <a:ext cx="1841400" cy="323100"/>
          </a:xfrm>
          <a:prstGeom prst="rect">
            <a:avLst/>
          </a:prstGeom>
          <a:noFill/>
          <a:ln cap="flat" cmpd="sng" w="9525">
            <a:solidFill>
              <a:srgbClr val="B6D7A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6D7A8"/>
                </a:solidFill>
                <a:latin typeface="Oxygen"/>
                <a:ea typeface="Oxygen"/>
                <a:cs typeface="Oxygen"/>
                <a:sym typeface="Oxygen"/>
              </a:rPr>
              <a:t>Extra slide from doctors notes </a:t>
            </a:r>
            <a:endParaRPr sz="900">
              <a:solidFill>
                <a:srgbClr val="B6D7A8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08" name="Google Shape;4708;p37"/>
          <p:cNvSpPr txBox="1"/>
          <p:nvPr/>
        </p:nvSpPr>
        <p:spPr>
          <a:xfrm>
            <a:off x="6259550" y="519375"/>
            <a:ext cx="210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xygen"/>
                <a:ea typeface="Oxygen"/>
                <a:cs typeface="Oxygen"/>
                <a:sym typeface="Oxygen"/>
              </a:rPr>
              <a:t>Special thanks to team 441</a:t>
            </a:r>
            <a:endParaRPr sz="10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09" name="Google Shape;4709;p37"/>
          <p:cNvSpPr txBox="1"/>
          <p:nvPr/>
        </p:nvSpPr>
        <p:spPr>
          <a:xfrm>
            <a:off x="5559950" y="813050"/>
            <a:ext cx="3067800" cy="60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(PC =phosphatidylcholine) = (lecithin) so we can</a:t>
            </a:r>
            <a:endParaRPr sz="900"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say LCAT or PCAT</a:t>
            </a:r>
            <a:endParaRPr sz="900"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LCAT = lecithin-cholesterol acyltransferase</a:t>
            </a:r>
            <a:endParaRPr sz="900"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0" name="Google Shape;4710;p37"/>
          <p:cNvSpPr txBox="1"/>
          <p:nvPr/>
        </p:nvSpPr>
        <p:spPr>
          <a:xfrm>
            <a:off x="5281900" y="4675825"/>
            <a:ext cx="32805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SR=scavenger receptor and some are found in macrophage and play a role in atherosclerosis  (SR-A)</a:t>
            </a:r>
            <a:endParaRPr sz="900"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4" name="Shape 4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" name="Google Shape;4715;p38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6" name="Google Shape;4716;p38"/>
          <p:cNvSpPr/>
          <p:nvPr/>
        </p:nvSpPr>
        <p:spPr>
          <a:xfrm>
            <a:off x="4442750" y="967025"/>
            <a:ext cx="4092300" cy="369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7" name="Google Shape;4717;p38"/>
          <p:cNvSpPr/>
          <p:nvPr/>
        </p:nvSpPr>
        <p:spPr>
          <a:xfrm>
            <a:off x="7332175" y="4376175"/>
            <a:ext cx="1892100" cy="47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8" name="Google Shape;4718;p38"/>
          <p:cNvSpPr/>
          <p:nvPr/>
        </p:nvSpPr>
        <p:spPr>
          <a:xfrm>
            <a:off x="-196200" y="4316625"/>
            <a:ext cx="1289400" cy="100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719" name="Google Shape;4719;p38"/>
          <p:cNvGraphicFramePr/>
          <p:nvPr/>
        </p:nvGraphicFramePr>
        <p:xfrm>
          <a:off x="0" y="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{67586A59-F1B3-4C2D-86F3-0C741037C54C}</a:tableStyleId>
              </a:tblPr>
              <a:tblGrid>
                <a:gridCol w="4338325"/>
                <a:gridCol w="4805675"/>
              </a:tblGrid>
              <a:tr h="694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HDL</a:t>
                      </a:r>
                      <a:endParaRPr b="1" sz="19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(GOOD CHOLESTEROL)</a:t>
                      </a:r>
                      <a:endParaRPr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solidFill>
                      <a:srgbClr val="BAC5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iro"/>
                          <a:ea typeface="Cairo"/>
                          <a:cs typeface="Cairo"/>
                          <a:sym typeface="Cairo"/>
                        </a:rPr>
                        <a:t>LDL</a:t>
                      </a:r>
                      <a:endParaRPr b="1" sz="19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(BAD CHOLESTEROL)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solidFill>
                      <a:srgbClr val="BAC5FF"/>
                    </a:solidFill>
                  </a:tcPr>
                </a:tc>
              </a:tr>
              <a:tr h="777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HDL transports cholesterol from peripheral tissues to the liver for degradation</a:t>
                      </a:r>
                      <a:endParaRPr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Transports cholesterol to peripheral tissues</a:t>
                      </a:r>
                      <a:endParaRPr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/>
                </a:tc>
              </a:tr>
              <a:tr h="777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High HDL levels have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inverse correlation with atherosclerosis</a:t>
                      </a:r>
                      <a:endParaRPr>
                        <a:solidFill>
                          <a:srgbClr val="99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Elevated LDL levels →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increased risk for atherosclerosis</a:t>
                      </a: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/ heart disease</a:t>
                      </a:r>
                      <a:endParaRPr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/>
                </a:tc>
              </a:tr>
              <a:tr h="1052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8181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Reduces cholesterol level in tissues and circulation (reverse cholesterol transport)</a:t>
                      </a:r>
                      <a:endParaRPr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Deficiency or defects in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LDL receptors</a:t>
                      </a: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results in:</a:t>
                      </a:r>
                      <a:endParaRPr sz="13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2B292E"/>
                        </a:buClr>
                        <a:buSzPts val="1300"/>
                        <a:buFont typeface="Cairo"/>
                        <a:buChar char="●"/>
                      </a:pP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Decreased uptake of cholesterol by cells</a:t>
                      </a:r>
                      <a:endParaRPr sz="13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B292E"/>
                        </a:buClr>
                        <a:buSzPts val="1300"/>
                        <a:buFont typeface="Cairo"/>
                        <a:buChar char="●"/>
                      </a:pP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Increased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accumulation of cholesterol in blood</a:t>
                      </a: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vessels</a:t>
                      </a:r>
                      <a:endParaRPr sz="13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/>
                </a:tc>
              </a:tr>
              <a:tr h="184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Reverse cholesterol transport includes:</a:t>
                      </a:r>
                      <a:endParaRPr sz="13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2B292E"/>
                        </a:buClr>
                        <a:buSzPts val="1300"/>
                        <a:buFont typeface="Cairo"/>
                        <a:buChar char="●"/>
                      </a:pP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Cholesterol efflux from peripheral tissues to HDL</a:t>
                      </a:r>
                      <a:endParaRPr sz="13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B292E"/>
                        </a:buClr>
                        <a:buSzPts val="1300"/>
                        <a:buFont typeface="Cairo"/>
                        <a:buChar char="●"/>
                      </a:pP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Cholesterol esterification </a:t>
                      </a:r>
                      <a:endParaRPr sz="13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B292E"/>
                        </a:buClr>
                        <a:buSzPts val="1300"/>
                        <a:buFont typeface="Cairo"/>
                        <a:buChar char="●"/>
                      </a:pP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Binding and transfer of cholesteryl ester-rich HDL</a:t>
                      </a:r>
                      <a:r>
                        <a:rPr baseline="-25000"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</a:t>
                      </a: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to liver</a:t>
                      </a:r>
                      <a:endParaRPr sz="13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B292E"/>
                        </a:buClr>
                        <a:buSzPts val="1300"/>
                        <a:buFont typeface="Cairo"/>
                        <a:buChar char="●"/>
                      </a:pPr>
                      <a:r>
                        <a:rPr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Release of lipid-depleted HDL</a:t>
                      </a:r>
                      <a:r>
                        <a:rPr baseline="-25000" lang="en" sz="1300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</a:t>
                      </a:r>
                      <a:endParaRPr sz="1500"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Familial hypercholesterolemia</a:t>
                      </a:r>
                      <a:endParaRPr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2B292E"/>
                        </a:buClr>
                        <a:buSzPts val="1400"/>
                        <a:buFont typeface="Cairo"/>
                        <a:buChar char="●"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Patients are unable to clear LDL from blood</a:t>
                      </a:r>
                      <a:endParaRPr>
                        <a:solidFill>
                          <a:srgbClr val="2B292E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B292E"/>
                        </a:buClr>
                        <a:buSzPts val="1400"/>
                        <a:buFont typeface="Cairo"/>
                        <a:buChar char="●"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Premature atherosclerosis and heart disease</a:t>
                      </a:r>
                      <a:endParaRPr sz="1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nuary Daily Slides by Slidesgo">
  <a:themeElements>
    <a:clrScheme name="Simple Light">
      <a:dk1>
        <a:srgbClr val="272727"/>
      </a:dk1>
      <a:lt1>
        <a:srgbClr val="FFFFFF"/>
      </a:lt1>
      <a:dk2>
        <a:srgbClr val="4668C1"/>
      </a:dk2>
      <a:lt2>
        <a:srgbClr val="6588F3"/>
      </a:lt2>
      <a:accent1>
        <a:srgbClr val="B8C9FF"/>
      </a:accent1>
      <a:accent2>
        <a:srgbClr val="E0E7FF"/>
      </a:accent2>
      <a:accent3>
        <a:srgbClr val="F3ECBF"/>
      </a:accent3>
      <a:accent4>
        <a:srgbClr val="F1D482"/>
      </a:accent4>
      <a:accent5>
        <a:srgbClr val="F7CB51"/>
      </a:accent5>
      <a:accent6>
        <a:srgbClr val="BB9D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